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306" r:id="rId2"/>
    <p:sldId id="461" r:id="rId3"/>
    <p:sldId id="468" r:id="rId4"/>
    <p:sldId id="477" r:id="rId5"/>
    <p:sldId id="484" r:id="rId6"/>
    <p:sldId id="485" r:id="rId7"/>
    <p:sldId id="481" r:id="rId8"/>
    <p:sldId id="482" r:id="rId9"/>
    <p:sldId id="486" r:id="rId10"/>
    <p:sldId id="483" r:id="rId11"/>
    <p:sldId id="480" r:id="rId12"/>
    <p:sldId id="488" r:id="rId13"/>
  </p:sldIdLst>
  <p:sldSz cx="9144000" cy="5143500" type="screen16x9"/>
  <p:notesSz cx="6807200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8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Средний стиль 4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9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25" y="6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FBC9C574-B694-4D1D-A6D7-4ED9FB1D34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77D23A7-C9C0-4AB0-90A4-F3820C7886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6039" y="1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7371C-82D7-4A5E-ABFA-C5DBDC6CEBD2}" type="datetimeFigureOut">
              <a:rPr lang="ru-RU" smtClean="0"/>
              <a:t>25.06.2020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0E22607-0288-4612-98E3-8E5977FDC1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9785745-DE48-4846-B4DF-849904BC15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6039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34F78-4EC6-4198-96D2-658099D2896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35742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2949786" cy="498693"/>
          </a:xfrm>
          <a:prstGeom prst="rect">
            <a:avLst/>
          </a:prstGeom>
        </p:spPr>
        <p:txBody>
          <a:bodyPr vert="horz" lIns="91724" tIns="45862" rIns="91724" bIns="45862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5841" y="2"/>
            <a:ext cx="2949786" cy="498693"/>
          </a:xfrm>
          <a:prstGeom prst="rect">
            <a:avLst/>
          </a:prstGeom>
        </p:spPr>
        <p:txBody>
          <a:bodyPr vert="horz" lIns="91724" tIns="45862" rIns="91724" bIns="45862" rtlCol="0"/>
          <a:lstStyle>
            <a:lvl1pPr algn="r">
              <a:defRPr sz="1200"/>
            </a:lvl1pPr>
          </a:lstStyle>
          <a:p>
            <a:fld id="{AEC8538A-4ECC-45E3-B0F2-BA029BE437D4}" type="datetimeFigureOut">
              <a:rPr lang="ru-RU" smtClean="0"/>
              <a:pPr/>
              <a:t>25.06.2020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65825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24" tIns="45862" rIns="91724" bIns="45862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0721" y="4783308"/>
            <a:ext cx="5445760" cy="3913614"/>
          </a:xfrm>
          <a:prstGeom prst="rect">
            <a:avLst/>
          </a:prstGeom>
        </p:spPr>
        <p:txBody>
          <a:bodyPr vert="horz" lIns="91724" tIns="45862" rIns="91724" bIns="45862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3" y="9440647"/>
            <a:ext cx="2949786" cy="498692"/>
          </a:xfrm>
          <a:prstGeom prst="rect">
            <a:avLst/>
          </a:prstGeom>
        </p:spPr>
        <p:txBody>
          <a:bodyPr vert="horz" lIns="91724" tIns="45862" rIns="91724" bIns="45862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5841" y="9440647"/>
            <a:ext cx="2949786" cy="498692"/>
          </a:xfrm>
          <a:prstGeom prst="rect">
            <a:avLst/>
          </a:prstGeom>
        </p:spPr>
        <p:txBody>
          <a:bodyPr vert="horz" lIns="91724" tIns="45862" rIns="91724" bIns="45862" rtlCol="0" anchor="b"/>
          <a:lstStyle>
            <a:lvl1pPr algn="r">
              <a:defRPr sz="1200"/>
            </a:lvl1pPr>
          </a:lstStyle>
          <a:p>
            <a:fld id="{3DBB7DAD-EDB5-4B04-B333-E7960631A10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356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06B909-A12E-4202-B5B9-AA49A8407391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375" y="741363"/>
            <a:ext cx="6586538" cy="3705225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62669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EA4EE-8A49-4CB2-B683-C07706B278E9}" type="datetime1">
              <a:rPr lang="ru-RU" smtClean="0"/>
              <a:t>25.06.2020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2584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1506-9986-42CD-9409-09027B271D06}" type="datetime1">
              <a:rPr lang="ru-RU" smtClean="0"/>
              <a:t>25.06.2020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978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3" y="273845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3B56-6C3A-4697-8928-4A4AEF62F0C1}" type="datetime1">
              <a:rPr lang="ru-RU" smtClean="0"/>
              <a:t>25.06.2020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131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FF72B-2CEB-4C92-8482-D5754F60C6BD}" type="datetime1">
              <a:rPr lang="ru-RU" smtClean="0"/>
              <a:t>25.06.2020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445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6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BE06-1F1E-47FA-AEA4-EEBFB91E7918}" type="datetime1">
              <a:rPr lang="ru-RU" smtClean="0"/>
              <a:t>25.06.2020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0125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C7A7-80CE-4D23-ACFE-A4F75A630BE0}" type="datetime1">
              <a:rPr lang="ru-RU" smtClean="0"/>
              <a:t>25.06.2020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2115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6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3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3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32F4-9A12-4FD1-8CB3-7B8855C6EB75}" type="datetime1">
              <a:rPr lang="ru-RU" smtClean="0"/>
              <a:t>25.06.2020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795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235FE-EC5B-44C2-91E8-7629480B63FE}" type="datetime1">
              <a:rPr lang="ru-RU" smtClean="0"/>
              <a:t>25.06.2020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3537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5F95C-E00A-4CAA-AF00-CBC29A311A72}" type="datetime1">
              <a:rPr lang="ru-RU" smtClean="0"/>
              <a:t>25.06.2020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718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1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99EF1-7302-4CC3-AE84-E3D2E98F3D22}" type="datetime1">
              <a:rPr lang="ru-RU" smtClean="0"/>
              <a:t>25.06.2020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998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1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2147-AB46-41CE-8945-16E5AA0A86C8}" type="datetime1">
              <a:rPr lang="ru-RU" smtClean="0"/>
              <a:t>25.06.2020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6371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6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27873-B3D8-4A8F-B58C-239C80765D77}" type="datetime1">
              <a:rPr lang="ru-RU" smtClean="0"/>
              <a:t>25.06.2020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744D8-5D24-40B5-8211-596EBBEF60D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0625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2347080" y="4457700"/>
            <a:ext cx="50041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14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г. Тверь</a:t>
            </a:r>
          </a:p>
          <a:p>
            <a:pPr algn="ctr">
              <a:defRPr/>
            </a:pPr>
            <a:r>
              <a:rPr lang="ru-RU" sz="14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июнь 2020 года</a:t>
            </a: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143001" y="33374"/>
            <a:ext cx="138540" cy="27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68" tIns="34284" rIns="68568" bIns="34284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35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800994" y="1401191"/>
            <a:ext cx="809632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3000" b="1" dirty="0">
                <a:latin typeface="Times New Roman" panose="02020603050405020304" pitchFamily="18" charset="0"/>
                <a:cs typeface="Times New Roman" pitchFamily="18" charset="0"/>
              </a:rPr>
              <a:t>Об установке компьютерного томографа </a:t>
            </a:r>
          </a:p>
          <a:p>
            <a:pPr algn="ctr">
              <a:defRPr/>
            </a:pPr>
            <a:r>
              <a:rPr lang="ru-RU" sz="3000" b="1" dirty="0">
                <a:latin typeface="Times New Roman" panose="02020603050405020304" pitchFamily="18" charset="0"/>
                <a:cs typeface="Times New Roman" pitchFamily="18" charset="0"/>
              </a:rPr>
              <a:t>в Конаковской ЦРБ в рамках профилактики, диагностики и лечения коронавирусной инфекции </a:t>
            </a:r>
          </a:p>
        </p:txBody>
      </p:sp>
      <p:pic>
        <p:nvPicPr>
          <p:cNvPr id="10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33994" y="135845"/>
            <a:ext cx="567000" cy="703862"/>
          </a:xfrm>
          <a:prstGeom prst="rect">
            <a:avLst/>
          </a:prstGeom>
          <a:noFill/>
        </p:spPr>
      </p:pic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800994" y="135845"/>
            <a:ext cx="6230923" cy="609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ru-RU" sz="16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ПРАВИТЕЛЬСТВО</a:t>
            </a:r>
          </a:p>
          <a:p>
            <a:pPr>
              <a:defRPr/>
            </a:pPr>
            <a:r>
              <a:rPr lang="ru-RU" sz="16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ТВЕРСКОЙ ОБЛАСТИ</a:t>
            </a:r>
          </a:p>
        </p:txBody>
      </p:sp>
    </p:spTree>
    <p:extLst>
      <p:ext uri="{BB962C8B-B14F-4D97-AF65-F5344CB8AC3E}">
        <p14:creationId xmlns:p14="http://schemas.microsoft.com/office/powerpoint/2010/main" val="4104063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7667374" y="4877174"/>
            <a:ext cx="1470247" cy="260070"/>
          </a:xfrm>
        </p:spPr>
        <p:txBody>
          <a:bodyPr/>
          <a:lstStyle/>
          <a:p>
            <a:pPr>
              <a:defRPr/>
            </a:pPr>
            <a:fld id="{368497B2-772D-4023-84D7-D473E8386A41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10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63931" y="150233"/>
            <a:ext cx="567000" cy="70386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419850" y="6153150"/>
            <a:ext cx="240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AA85EC3-C131-4A19-9651-BC8302D9975D}"/>
              </a:ext>
            </a:extLst>
          </p:cNvPr>
          <p:cNvSpPr/>
          <p:nvPr/>
        </p:nvSpPr>
        <p:spPr>
          <a:xfrm>
            <a:off x="263931" y="918342"/>
            <a:ext cx="8697189" cy="5629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Томограф рентгеновский компьютерный 64-срезовый 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GE Healthcare</a:t>
            </a: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Revolution EVO</a:t>
            </a: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- модуль</a:t>
            </a:r>
          </a:p>
        </p:txBody>
      </p:sp>
      <p:sp>
        <p:nvSpPr>
          <p:cNvPr id="10" name="Заголовок 20">
            <a:extLst>
              <a:ext uri="{FF2B5EF4-FFF2-40B4-BE49-F238E27FC236}">
                <a16:creationId xmlns:a16="http://schemas.microsoft.com/office/drawing/2014/main" id="{C2F37682-96E8-494C-80BF-7B0BA9E25CFC}"/>
              </a:ext>
            </a:extLst>
          </p:cNvPr>
          <p:cNvSpPr txBox="1">
            <a:spLocks/>
          </p:cNvSpPr>
          <p:nvPr/>
        </p:nvSpPr>
        <p:spPr>
          <a:xfrm>
            <a:off x="830931" y="107165"/>
            <a:ext cx="8216817" cy="562990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algn="ctr"/>
            <a:r>
              <a:rPr lang="ru-RU" sz="20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КОМПЬЮТЕРНОГО ТОМОГРАФА</a:t>
            </a:r>
          </a:p>
          <a:p>
            <a:pPr algn="ctr"/>
            <a:r>
              <a:rPr lang="ru-RU" sz="20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КОНАКОВСКАЯ ЦРБ (</a:t>
            </a:r>
            <a:r>
              <a:rPr lang="en-US" sz="20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 </a:t>
            </a:r>
            <a:r>
              <a:rPr lang="ru-RU" sz="20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ВАРИАНТ)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750117A-075D-4030-91AC-368366E3D7CF}"/>
              </a:ext>
            </a:extLst>
          </p:cNvPr>
          <p:cNvSpPr/>
          <p:nvPr/>
        </p:nvSpPr>
        <p:spPr>
          <a:xfrm rot="5400000">
            <a:off x="2884311" y="-1139046"/>
            <a:ext cx="3456427" cy="869718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6206" algn="just"/>
            <a:endParaRPr lang="ru-RU" b="1" dirty="0">
              <a:solidFill>
                <a:schemeClr val="accent1">
                  <a:lumMod val="50000"/>
                </a:schemeClr>
              </a:solidFill>
              <a:latin typeface="Times New Roman Cyr" charset="0"/>
              <a:ea typeface="Times New Roman Cyr" charset="0"/>
              <a:cs typeface="Times New Roman Cyr" charset="0"/>
            </a:endParaRPr>
          </a:p>
          <a:p>
            <a:pPr marL="126206" algn="just"/>
            <a:endParaRPr lang="ru-RU" b="1" dirty="0">
              <a:solidFill>
                <a:schemeClr val="accent1">
                  <a:lumMod val="50000"/>
                </a:schemeClr>
              </a:solidFill>
              <a:latin typeface="Times New Roman Cyr" charset="0"/>
              <a:ea typeface="Times New Roman Cyr" charset="0"/>
              <a:cs typeface="Times New Roman Cyr" charset="0"/>
            </a:endParaRPr>
          </a:p>
          <a:p>
            <a:pPr marL="126206" algn="just"/>
            <a:endParaRPr lang="ru-RU" b="1" dirty="0">
              <a:solidFill>
                <a:schemeClr val="accent1">
                  <a:lumMod val="50000"/>
                </a:schemeClr>
              </a:solidFill>
              <a:latin typeface="Times New Roman Cyr" charset="0"/>
              <a:ea typeface="Times New Roman Cyr" charset="0"/>
              <a:cs typeface="Times New Roman Cyr" charset="0"/>
            </a:endParaRPr>
          </a:p>
          <a:p>
            <a:pPr marL="126206" algn="just"/>
            <a:endParaRPr lang="ru-RU" b="1" dirty="0">
              <a:solidFill>
                <a:schemeClr val="accent1">
                  <a:lumMod val="50000"/>
                </a:schemeClr>
              </a:solidFill>
              <a:latin typeface="Times New Roman Cyr" charset="0"/>
              <a:ea typeface="Times New Roman Cyr" charset="0"/>
              <a:cs typeface="Times New Roman Cyr" charset="0"/>
            </a:endParaRPr>
          </a:p>
          <a:p>
            <a:pPr marL="126206" algn="just"/>
            <a:endParaRPr lang="ru-RU" b="1" dirty="0">
              <a:solidFill>
                <a:schemeClr val="accent1">
                  <a:lumMod val="50000"/>
                </a:schemeClr>
              </a:solidFill>
              <a:latin typeface="Times New Roman Cyr" charset="0"/>
              <a:ea typeface="Times New Roman Cyr" charset="0"/>
              <a:cs typeface="Times New Roman Cyr" charset="0"/>
            </a:endParaRPr>
          </a:p>
          <a:p>
            <a:pPr marL="126206" algn="just"/>
            <a:endParaRPr lang="ru-RU" b="1" dirty="0">
              <a:solidFill>
                <a:schemeClr val="accent1">
                  <a:lumMod val="50000"/>
                </a:schemeClr>
              </a:solidFill>
              <a:latin typeface="Times New Roman Cyr" charset="0"/>
              <a:ea typeface="Times New Roman Cyr" charset="0"/>
              <a:cs typeface="Times New Roman Cyr" charset="0"/>
            </a:endParaRPr>
          </a:p>
          <a:p>
            <a:pPr marL="126206" algn="just"/>
            <a:endParaRPr lang="ru-RU" b="1" dirty="0">
              <a:solidFill>
                <a:schemeClr val="accent1">
                  <a:lumMod val="50000"/>
                </a:schemeClr>
              </a:solidFill>
              <a:latin typeface="Times New Roman Cyr" charset="0"/>
              <a:ea typeface="Times New Roman Cyr" charset="0"/>
              <a:cs typeface="Times New Roman Cyr" charset="0"/>
            </a:endParaRPr>
          </a:p>
          <a:p>
            <a:pPr marL="126206" algn="just"/>
            <a:endParaRPr lang="ru-RU" b="1" dirty="0">
              <a:solidFill>
                <a:schemeClr val="accent1">
                  <a:lumMod val="50000"/>
                </a:schemeClr>
              </a:solidFill>
              <a:latin typeface="Times New Roman Cyr" charset="0"/>
              <a:ea typeface="Times New Roman Cyr" charset="0"/>
              <a:cs typeface="Times New Roman Cyr" charset="0"/>
            </a:endParaRPr>
          </a:p>
          <a:p>
            <a:pPr marL="126206" algn="just"/>
            <a:endParaRPr lang="ru-RU" b="1" dirty="0">
              <a:solidFill>
                <a:schemeClr val="accent1">
                  <a:lumMod val="50000"/>
                </a:schemeClr>
              </a:solidFill>
              <a:latin typeface="Times New Roman Cyr" charset="0"/>
              <a:ea typeface="Times New Roman Cyr" charset="0"/>
              <a:cs typeface="Times New Roman Cyr" charset="0"/>
            </a:endParaRPr>
          </a:p>
          <a:p>
            <a:pPr marL="126206" algn="just"/>
            <a:endParaRPr lang="ru-RU" b="1" dirty="0">
              <a:solidFill>
                <a:schemeClr val="accent1">
                  <a:lumMod val="50000"/>
                </a:schemeClr>
              </a:solidFill>
              <a:latin typeface="Times New Roman Cyr" charset="0"/>
              <a:ea typeface="Times New Roman Cyr" charset="0"/>
              <a:cs typeface="Times New Roman Cyr" charset="0"/>
            </a:endParaRPr>
          </a:p>
          <a:p>
            <a:pPr marL="126206" algn="just"/>
            <a:endParaRPr lang="ru-RU" b="1" dirty="0">
              <a:solidFill>
                <a:schemeClr val="accent1">
                  <a:lumMod val="50000"/>
                </a:schemeClr>
              </a:solidFill>
              <a:latin typeface="Times New Roman Cyr" charset="0"/>
              <a:ea typeface="Times New Roman Cyr" charset="0"/>
              <a:cs typeface="Times New Roman Cyr" charset="0"/>
            </a:endParaRPr>
          </a:p>
          <a:p>
            <a:pPr marL="126206" algn="just"/>
            <a:endParaRPr lang="ru-RU" b="1" dirty="0">
              <a:solidFill>
                <a:schemeClr val="accent1">
                  <a:lumMod val="50000"/>
                </a:schemeClr>
              </a:solidFill>
              <a:latin typeface="Times New Roman Cyr" charset="0"/>
              <a:ea typeface="Times New Roman Cyr" charset="0"/>
              <a:cs typeface="Times New Roman Cyr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31" y="1533721"/>
            <a:ext cx="6748719" cy="337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496" y="1733550"/>
            <a:ext cx="2195623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299654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7784940" y="4921133"/>
            <a:ext cx="1443969" cy="230403"/>
          </a:xfrm>
        </p:spPr>
        <p:txBody>
          <a:bodyPr/>
          <a:lstStyle/>
          <a:p>
            <a:pPr>
              <a:defRPr/>
            </a:pPr>
            <a:fld id="{368497B2-772D-4023-84D7-D473E8386A41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11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63931" y="150233"/>
            <a:ext cx="567000" cy="70386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419850" y="6153150"/>
            <a:ext cx="240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AA85EC3-C131-4A19-9651-BC8302D9975D}"/>
              </a:ext>
            </a:extLst>
          </p:cNvPr>
          <p:cNvSpPr/>
          <p:nvPr/>
        </p:nvSpPr>
        <p:spPr>
          <a:xfrm>
            <a:off x="263931" y="945602"/>
            <a:ext cx="8697189" cy="767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Томограф рентгеновский компьютерный 64-срезовый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GE Healthcare</a:t>
            </a: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Revolution EVO</a:t>
            </a: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- модуль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7EF617C-2B61-4BB3-ACEC-1FDD10175D6C}"/>
              </a:ext>
            </a:extLst>
          </p:cNvPr>
          <p:cNvSpPr/>
          <p:nvPr/>
        </p:nvSpPr>
        <p:spPr>
          <a:xfrm>
            <a:off x="263931" y="1713321"/>
            <a:ext cx="8697188" cy="339104"/>
          </a:xfrm>
          <a:prstGeom prst="rect">
            <a:avLst/>
          </a:prstGeom>
          <a:noFill/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64468B29-C4C0-4C00-BE07-DCBAFE997185}"/>
              </a:ext>
            </a:extLst>
          </p:cNvPr>
          <p:cNvSpPr/>
          <p:nvPr/>
        </p:nvSpPr>
        <p:spPr>
          <a:xfrm>
            <a:off x="263931" y="2052426"/>
            <a:ext cx="8697189" cy="2068906"/>
          </a:xfrm>
          <a:prstGeom prst="rect">
            <a:avLst/>
          </a:prstGeom>
          <a:noFill/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Конкурентная стоимость (65,9 млн рублей)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Локализованное в России производство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 регионе есть положительный опыт эксплуатации оборудования, понятный уровень сервисного обслуживания (нарекания отсутствуют)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Кардиоверсия с расширенным кардиопакетом</a:t>
            </a:r>
            <a:b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(даст возможность развернуть первичный сосудистый центр на базе ЦРБ)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Гарантия 24 месяца – максимальная из всех предложенных вариантов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57D3438-1A58-47A6-BB37-E546680F7C87}"/>
              </a:ext>
            </a:extLst>
          </p:cNvPr>
          <p:cNvSpPr/>
          <p:nvPr/>
        </p:nvSpPr>
        <p:spPr>
          <a:xfrm>
            <a:off x="263931" y="4136571"/>
            <a:ext cx="8697189" cy="288808"/>
          </a:xfrm>
          <a:prstGeom prst="rect">
            <a:avLst/>
          </a:prstGeom>
          <a:noFill/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FE4C8B42-6E2A-414E-BAD7-8E965DB9F6B6}"/>
              </a:ext>
            </a:extLst>
          </p:cNvPr>
          <p:cNvSpPr/>
          <p:nvPr/>
        </p:nvSpPr>
        <p:spPr>
          <a:xfrm>
            <a:off x="263931" y="4436335"/>
            <a:ext cx="8697189" cy="556932"/>
          </a:xfrm>
          <a:prstGeom prst="rect">
            <a:avLst/>
          </a:prstGeom>
          <a:noFill/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	Возможно незначительное увеличение сроков поставки в связи с подготовкой фундамента</a:t>
            </a:r>
          </a:p>
        </p:txBody>
      </p:sp>
      <p:sp>
        <p:nvSpPr>
          <p:cNvPr id="17" name="Заголовок 20">
            <a:extLst>
              <a:ext uri="{FF2B5EF4-FFF2-40B4-BE49-F238E27FC236}">
                <a16:creationId xmlns:a16="http://schemas.microsoft.com/office/drawing/2014/main" id="{8328D19F-6A25-4DEA-828D-DD967815803A}"/>
              </a:ext>
            </a:extLst>
          </p:cNvPr>
          <p:cNvSpPr txBox="1">
            <a:spLocks/>
          </p:cNvSpPr>
          <p:nvPr/>
        </p:nvSpPr>
        <p:spPr>
          <a:xfrm>
            <a:off x="830931" y="107165"/>
            <a:ext cx="8216817" cy="562990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algn="ctr"/>
            <a:r>
              <a:rPr lang="ru-RU" sz="20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КОМПЬЮТЕРНОГО ТОМОГРАФА</a:t>
            </a:r>
          </a:p>
          <a:p>
            <a:pPr algn="ctr"/>
            <a:r>
              <a:rPr lang="ru-RU" sz="20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КОНАКОВСКАЯ ЦРБ (</a:t>
            </a:r>
            <a:r>
              <a:rPr lang="en-US" sz="20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 </a:t>
            </a:r>
            <a:r>
              <a:rPr lang="ru-RU" sz="20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ВАРИАНТ)</a:t>
            </a:r>
          </a:p>
        </p:txBody>
      </p:sp>
    </p:spTree>
    <p:extLst>
      <p:ext uri="{BB962C8B-B14F-4D97-AF65-F5344CB8AC3E}">
        <p14:creationId xmlns:p14="http://schemas.microsoft.com/office/powerpoint/2010/main" val="42007197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 txBox="1">
            <a:spLocks/>
          </p:cNvSpPr>
          <p:nvPr/>
        </p:nvSpPr>
        <p:spPr>
          <a:xfrm>
            <a:off x="824914" y="133686"/>
            <a:ext cx="8216817" cy="562990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algn="ctr"/>
            <a:r>
              <a:rPr lang="ru-RU" sz="20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КОМПЬЮТЕРНОГО ТОМОГРАФА</a:t>
            </a:r>
          </a:p>
          <a:p>
            <a:pPr algn="ctr"/>
            <a:r>
              <a:rPr lang="ru-RU" sz="20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КОНАКОВСКАЯ ЦРБ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962043" y="4738186"/>
            <a:ext cx="2133600" cy="357188"/>
          </a:xfrm>
        </p:spPr>
        <p:txBody>
          <a:bodyPr/>
          <a:lstStyle/>
          <a:p>
            <a:pPr>
              <a:defRPr/>
            </a:pPr>
            <a:fld id="{368497B2-772D-4023-84D7-D473E8386A41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12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63931" y="150233"/>
            <a:ext cx="567000" cy="703862"/>
          </a:xfrm>
          <a:prstGeom prst="rect">
            <a:avLst/>
          </a:prstGeom>
          <a:noFill/>
        </p:spPr>
      </p:pic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id="{3B5329EC-034F-4A15-8274-CA641CCFE5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459842"/>
              </p:ext>
            </p:extLst>
          </p:nvPr>
        </p:nvGraphicFramePr>
        <p:xfrm>
          <a:off x="260350" y="890305"/>
          <a:ext cx="8720365" cy="3856577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307964">
                  <a:extLst>
                    <a:ext uri="{9D8B030D-6E8A-4147-A177-3AD203B41FA5}">
                      <a16:colId xmlns:a16="http://schemas.microsoft.com/office/drawing/2014/main" val="3986319766"/>
                    </a:ext>
                  </a:extLst>
                </a:gridCol>
                <a:gridCol w="1234360">
                  <a:extLst>
                    <a:ext uri="{9D8B030D-6E8A-4147-A177-3AD203B41FA5}">
                      <a16:colId xmlns:a16="http://schemas.microsoft.com/office/drawing/2014/main" val="3431674979"/>
                    </a:ext>
                  </a:extLst>
                </a:gridCol>
                <a:gridCol w="3598817">
                  <a:extLst>
                    <a:ext uri="{9D8B030D-6E8A-4147-A177-3AD203B41FA5}">
                      <a16:colId xmlns:a16="http://schemas.microsoft.com/office/drawing/2014/main" val="224197264"/>
                    </a:ext>
                  </a:extLst>
                </a:gridCol>
                <a:gridCol w="1391195">
                  <a:extLst>
                    <a:ext uri="{9D8B030D-6E8A-4147-A177-3AD203B41FA5}">
                      <a16:colId xmlns:a16="http://schemas.microsoft.com/office/drawing/2014/main" val="4030066289"/>
                    </a:ext>
                  </a:extLst>
                </a:gridCol>
                <a:gridCol w="2188029">
                  <a:extLst>
                    <a:ext uri="{9D8B030D-6E8A-4147-A177-3AD203B41FA5}">
                      <a16:colId xmlns:a16="http://schemas.microsoft.com/office/drawing/2014/main" val="964823333"/>
                    </a:ext>
                  </a:extLst>
                </a:gridCol>
              </a:tblGrid>
              <a:tr h="389855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Мнения специалистов</a:t>
                      </a:r>
                    </a:p>
                  </a:txBody>
                  <a:tcPr marL="56155" marR="56155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55" marR="56155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55" marR="56155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55" marR="561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50831"/>
                  </a:ext>
                </a:extLst>
              </a:tr>
              <a:tr h="10415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55" marR="56155" marT="0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Специалисты, должность</a:t>
                      </a:r>
                    </a:p>
                  </a:txBody>
                  <a:tcPr marL="56155" marR="56155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55" marR="5615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Необходимость наличия </a:t>
                      </a:r>
                      <a:r>
                        <a:rPr lang="ru-RU" sz="1400" kern="120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кардиоверсии</a:t>
                      </a:r>
                      <a:r>
                        <a:rPr lang="ru-RU" sz="14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</a:t>
                      </a:r>
                      <a:br>
                        <a:rPr lang="ru-RU" sz="14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</a:br>
                      <a:r>
                        <a:rPr lang="ru-RU" sz="14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64-среза</a:t>
                      </a:r>
                    </a:p>
                  </a:txBody>
                  <a:tcPr marL="56155" marR="5615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Положительный опыт эксплуатации оборудования, понятный уровень сервисного обслуживания</a:t>
                      </a:r>
                    </a:p>
                  </a:txBody>
                  <a:tcPr marL="56155" marR="56155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181475"/>
                  </a:ext>
                </a:extLst>
              </a:tr>
              <a:tr h="102032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6155" marR="5615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Главный врач ГБУЗ «Областная клиническая больница» – С.Е. Козлов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Необходимо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</a:t>
                      </a:r>
                      <a:r>
                        <a:rPr lang="ru-RU" sz="16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Philips</a:t>
                      </a:r>
                      <a:endParaRPr lang="ru-RU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55" marR="56155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16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55" marR="5615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Главный внештатный специалист по лучевой  и инструментальной диагностике Министерства здравоохранения Тверской области – А.М. Поспелова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Необходимо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</a:t>
                      </a:r>
                      <a:r>
                        <a:rPr lang="ru-RU" sz="16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Philips</a:t>
                      </a:r>
                      <a:endParaRPr lang="ru-RU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55" marR="56155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0690132"/>
                  </a:ext>
                </a:extLst>
              </a:tr>
            </a:tbl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F7A5C08-3078-47AB-8FDA-E45FA5EA62C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60" r="13536" b="10464"/>
          <a:stretch/>
        </p:blipFill>
        <p:spPr>
          <a:xfrm>
            <a:off x="573555" y="2357847"/>
            <a:ext cx="1215871" cy="99277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CD5B806-DD60-4CF9-A7D8-3B14D69C15E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692"/>
          <a:stretch/>
        </p:blipFill>
        <p:spPr>
          <a:xfrm>
            <a:off x="583864" y="3376350"/>
            <a:ext cx="1205562" cy="136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05229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 txBox="1">
            <a:spLocks/>
          </p:cNvSpPr>
          <p:nvPr/>
        </p:nvSpPr>
        <p:spPr>
          <a:xfrm>
            <a:off x="825300" y="21012"/>
            <a:ext cx="8216817" cy="562990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algn="ctr"/>
            <a:r>
              <a:rPr lang="ru-RU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КОМПЬЮТЕРНЫХ ТОМОГРАФОВ В ТВЕРСКОЙ ОБЛАСТИ В РАМКАХ ПРОФИЛАКТИКИ, ДИАГНОСТИКИ И ЛЕЧЕНИЯ НОВОЙ КОРОНАВИРУСНОЙ ИНФЕКЦИЕЙ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7667374" y="4877174"/>
            <a:ext cx="1470247" cy="260070"/>
          </a:xfrm>
        </p:spPr>
        <p:txBody>
          <a:bodyPr/>
          <a:lstStyle/>
          <a:p>
            <a:pPr>
              <a:defRPr/>
            </a:pPr>
            <a:fld id="{368497B2-772D-4023-84D7-D473E8386A41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63931" y="150233"/>
            <a:ext cx="567000" cy="703862"/>
          </a:xfrm>
          <a:prstGeom prst="rect">
            <a:avLst/>
          </a:prstGeom>
          <a:noFill/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980C0D3-B31B-4EC9-BAC0-443D09A65970}"/>
              </a:ext>
            </a:extLst>
          </p:cNvPr>
          <p:cNvGrpSpPr/>
          <p:nvPr/>
        </p:nvGrpSpPr>
        <p:grpSpPr>
          <a:xfrm>
            <a:off x="3176592" y="749432"/>
            <a:ext cx="6321472" cy="4241279"/>
            <a:chOff x="2847507" y="3325573"/>
            <a:chExt cx="7750176" cy="4721225"/>
          </a:xfrm>
        </p:grpSpPr>
        <p:sp>
          <p:nvSpPr>
            <p:cNvPr id="238" name="Полилиния 326">
              <a:extLst>
                <a:ext uri="{FF2B5EF4-FFF2-40B4-BE49-F238E27FC236}">
                  <a16:creationId xmlns:a16="http://schemas.microsoft.com/office/drawing/2014/main" id="{5EAAFF6E-5B97-4ACF-92DE-0AB852B42B73}"/>
                </a:ext>
              </a:extLst>
            </p:cNvPr>
            <p:cNvSpPr/>
            <p:nvPr/>
          </p:nvSpPr>
          <p:spPr>
            <a:xfrm>
              <a:off x="3295182" y="4794010"/>
              <a:ext cx="5543550" cy="2206625"/>
            </a:xfrm>
            <a:custGeom>
              <a:avLst/>
              <a:gdLst>
                <a:gd name="connsiteX0" fmla="*/ 0 w 7868292"/>
                <a:gd name="connsiteY0" fmla="*/ 3282593 h 3282593"/>
                <a:gd name="connsiteX1" fmla="*/ 287676 w 7868292"/>
                <a:gd name="connsiteY1" fmla="*/ 3118206 h 3282593"/>
                <a:gd name="connsiteX2" fmla="*/ 534256 w 7868292"/>
                <a:gd name="connsiteY2" fmla="*/ 2994916 h 3282593"/>
                <a:gd name="connsiteX3" fmla="*/ 893852 w 7868292"/>
                <a:gd name="connsiteY3" fmla="*/ 2964094 h 3282593"/>
                <a:gd name="connsiteX4" fmla="*/ 1140432 w 7868292"/>
                <a:gd name="connsiteY4" fmla="*/ 2861352 h 3282593"/>
                <a:gd name="connsiteX5" fmla="*/ 1335641 w 7868292"/>
                <a:gd name="connsiteY5" fmla="*/ 2696966 h 3282593"/>
                <a:gd name="connsiteX6" fmla="*/ 1541124 w 7868292"/>
                <a:gd name="connsiteY6" fmla="*/ 2501757 h 3282593"/>
                <a:gd name="connsiteX7" fmla="*/ 1705510 w 7868292"/>
                <a:gd name="connsiteY7" fmla="*/ 2296274 h 3282593"/>
                <a:gd name="connsiteX8" fmla="*/ 1972638 w 7868292"/>
                <a:gd name="connsiteY8" fmla="*/ 2101065 h 3282593"/>
                <a:gd name="connsiteX9" fmla="*/ 2075380 w 7868292"/>
                <a:gd name="connsiteY9" fmla="*/ 1926404 h 3282593"/>
                <a:gd name="connsiteX10" fmla="*/ 2198670 w 7868292"/>
                <a:gd name="connsiteY10" fmla="*/ 1813388 h 3282593"/>
                <a:gd name="connsiteX11" fmla="*/ 2383605 w 7868292"/>
                <a:gd name="connsiteY11" fmla="*/ 1679824 h 3282593"/>
                <a:gd name="connsiteX12" fmla="*/ 2558265 w 7868292"/>
                <a:gd name="connsiteY12" fmla="*/ 1484615 h 3282593"/>
                <a:gd name="connsiteX13" fmla="*/ 2774023 w 7868292"/>
                <a:gd name="connsiteY13" fmla="*/ 1268858 h 3282593"/>
                <a:gd name="connsiteX14" fmla="*/ 2979506 w 7868292"/>
                <a:gd name="connsiteY14" fmla="*/ 1042826 h 3282593"/>
                <a:gd name="connsiteX15" fmla="*/ 3143892 w 7868292"/>
                <a:gd name="connsiteY15" fmla="*/ 785972 h 3282593"/>
                <a:gd name="connsiteX16" fmla="*/ 3277456 w 7868292"/>
                <a:gd name="connsiteY16" fmla="*/ 508570 h 3282593"/>
                <a:gd name="connsiteX17" fmla="*/ 3431569 w 7868292"/>
                <a:gd name="connsiteY17" fmla="*/ 354458 h 3282593"/>
                <a:gd name="connsiteX18" fmla="*/ 3472665 w 7868292"/>
                <a:gd name="connsiteY18" fmla="*/ 190071 h 3282593"/>
                <a:gd name="connsiteX19" fmla="*/ 3544584 w 7868292"/>
                <a:gd name="connsiteY19" fmla="*/ 77056 h 3282593"/>
                <a:gd name="connsiteX20" fmla="*/ 3698697 w 7868292"/>
                <a:gd name="connsiteY20" fmla="*/ 5137 h 3282593"/>
                <a:gd name="connsiteX21" fmla="*/ 3965825 w 7868292"/>
                <a:gd name="connsiteY21" fmla="*/ 46233 h 3282593"/>
                <a:gd name="connsiteX22" fmla="*/ 4274050 w 7868292"/>
                <a:gd name="connsiteY22" fmla="*/ 77056 h 3282593"/>
                <a:gd name="connsiteX23" fmla="*/ 4500081 w 7868292"/>
                <a:gd name="connsiteY23" fmla="*/ 128426 h 3282593"/>
                <a:gd name="connsiteX24" fmla="*/ 4808306 w 7868292"/>
                <a:gd name="connsiteY24" fmla="*/ 190071 h 3282593"/>
                <a:gd name="connsiteX25" fmla="*/ 5147353 w 7868292"/>
                <a:gd name="connsiteY25" fmla="*/ 241442 h 3282593"/>
                <a:gd name="connsiteX26" fmla="*/ 5476126 w 7868292"/>
                <a:gd name="connsiteY26" fmla="*/ 272265 h 3282593"/>
                <a:gd name="connsiteX27" fmla="*/ 5784351 w 7868292"/>
                <a:gd name="connsiteY27" fmla="*/ 292813 h 3282593"/>
                <a:gd name="connsiteX28" fmla="*/ 6185043 w 7868292"/>
                <a:gd name="connsiteY28" fmla="*/ 292813 h 3282593"/>
                <a:gd name="connsiteX29" fmla="*/ 6441897 w 7868292"/>
                <a:gd name="connsiteY29" fmla="*/ 272265 h 3282593"/>
                <a:gd name="connsiteX30" fmla="*/ 6616557 w 7868292"/>
                <a:gd name="connsiteY30" fmla="*/ 241442 h 3282593"/>
                <a:gd name="connsiteX31" fmla="*/ 6801492 w 7868292"/>
                <a:gd name="connsiteY31" fmla="*/ 292813 h 3282593"/>
                <a:gd name="connsiteX32" fmla="*/ 6986427 w 7868292"/>
                <a:gd name="connsiteY32" fmla="*/ 313361 h 3282593"/>
                <a:gd name="connsiteX33" fmla="*/ 7078894 w 7868292"/>
                <a:gd name="connsiteY33" fmla="*/ 457199 h 3282593"/>
                <a:gd name="connsiteX34" fmla="*/ 7161088 w 7868292"/>
                <a:gd name="connsiteY34" fmla="*/ 796247 h 3282593"/>
                <a:gd name="connsiteX35" fmla="*/ 7284378 w 7868292"/>
                <a:gd name="connsiteY35" fmla="*/ 991456 h 3282593"/>
                <a:gd name="connsiteX36" fmla="*/ 7448764 w 7868292"/>
                <a:gd name="connsiteY36" fmla="*/ 1083923 h 3282593"/>
                <a:gd name="connsiteX37" fmla="*/ 7582328 w 7868292"/>
                <a:gd name="connsiteY37" fmla="*/ 1258584 h 3282593"/>
                <a:gd name="connsiteX38" fmla="*/ 7695344 w 7868292"/>
                <a:gd name="connsiteY38" fmla="*/ 1392148 h 3282593"/>
                <a:gd name="connsiteX39" fmla="*/ 7818634 w 7868292"/>
                <a:gd name="connsiteY39" fmla="*/ 1422970 h 3282593"/>
                <a:gd name="connsiteX40" fmla="*/ 7849456 w 7868292"/>
                <a:gd name="connsiteY40" fmla="*/ 1525712 h 3282593"/>
                <a:gd name="connsiteX41" fmla="*/ 7705618 w 7868292"/>
                <a:gd name="connsiteY41" fmla="*/ 1710647 h 3282593"/>
                <a:gd name="connsiteX42" fmla="*/ 7602876 w 7868292"/>
                <a:gd name="connsiteY42" fmla="*/ 1885307 h 3282593"/>
                <a:gd name="connsiteX43" fmla="*/ 7510409 w 7868292"/>
                <a:gd name="connsiteY43" fmla="*/ 2090790 h 3282593"/>
                <a:gd name="connsiteX44" fmla="*/ 7469312 w 7868292"/>
                <a:gd name="connsiteY44" fmla="*/ 2234629 h 3282593"/>
                <a:gd name="connsiteX45" fmla="*/ 7417942 w 7868292"/>
                <a:gd name="connsiteY45" fmla="*/ 2357919 h 3282593"/>
                <a:gd name="connsiteX46" fmla="*/ 7387119 w 7868292"/>
                <a:gd name="connsiteY46" fmla="*/ 2378467 h 3282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868292" h="3282593">
                  <a:moveTo>
                    <a:pt x="0" y="3282593"/>
                  </a:moveTo>
                  <a:cubicBezTo>
                    <a:pt x="99316" y="3224372"/>
                    <a:pt x="198633" y="3166152"/>
                    <a:pt x="287676" y="3118206"/>
                  </a:cubicBezTo>
                  <a:cubicBezTo>
                    <a:pt x="376719" y="3070260"/>
                    <a:pt x="433227" y="3020601"/>
                    <a:pt x="534256" y="2994916"/>
                  </a:cubicBezTo>
                  <a:cubicBezTo>
                    <a:pt x="635285" y="2969231"/>
                    <a:pt x="792823" y="2986355"/>
                    <a:pt x="893852" y="2964094"/>
                  </a:cubicBezTo>
                  <a:cubicBezTo>
                    <a:pt x="994881" y="2941833"/>
                    <a:pt x="1066801" y="2905873"/>
                    <a:pt x="1140432" y="2861352"/>
                  </a:cubicBezTo>
                  <a:cubicBezTo>
                    <a:pt x="1214063" y="2816831"/>
                    <a:pt x="1268859" y="2756898"/>
                    <a:pt x="1335641" y="2696966"/>
                  </a:cubicBezTo>
                  <a:cubicBezTo>
                    <a:pt x="1402423" y="2637034"/>
                    <a:pt x="1479479" y="2568539"/>
                    <a:pt x="1541124" y="2501757"/>
                  </a:cubicBezTo>
                  <a:cubicBezTo>
                    <a:pt x="1602769" y="2434975"/>
                    <a:pt x="1633591" y="2363056"/>
                    <a:pt x="1705510" y="2296274"/>
                  </a:cubicBezTo>
                  <a:cubicBezTo>
                    <a:pt x="1777429" y="2229492"/>
                    <a:pt x="1910993" y="2162710"/>
                    <a:pt x="1972638" y="2101065"/>
                  </a:cubicBezTo>
                  <a:cubicBezTo>
                    <a:pt x="2034283" y="2039420"/>
                    <a:pt x="2037708" y="1974350"/>
                    <a:pt x="2075380" y="1926404"/>
                  </a:cubicBezTo>
                  <a:cubicBezTo>
                    <a:pt x="2113052" y="1878458"/>
                    <a:pt x="2147299" y="1854485"/>
                    <a:pt x="2198670" y="1813388"/>
                  </a:cubicBezTo>
                  <a:cubicBezTo>
                    <a:pt x="2250041" y="1772291"/>
                    <a:pt x="2323673" y="1734620"/>
                    <a:pt x="2383605" y="1679824"/>
                  </a:cubicBezTo>
                  <a:cubicBezTo>
                    <a:pt x="2443538" y="1625029"/>
                    <a:pt x="2493195" y="1553109"/>
                    <a:pt x="2558265" y="1484615"/>
                  </a:cubicBezTo>
                  <a:cubicBezTo>
                    <a:pt x="2623335" y="1416121"/>
                    <a:pt x="2703816" y="1342489"/>
                    <a:pt x="2774023" y="1268858"/>
                  </a:cubicBezTo>
                  <a:cubicBezTo>
                    <a:pt x="2844230" y="1195227"/>
                    <a:pt x="2917861" y="1123307"/>
                    <a:pt x="2979506" y="1042826"/>
                  </a:cubicBezTo>
                  <a:cubicBezTo>
                    <a:pt x="3041151" y="962345"/>
                    <a:pt x="3094234" y="875015"/>
                    <a:pt x="3143892" y="785972"/>
                  </a:cubicBezTo>
                  <a:cubicBezTo>
                    <a:pt x="3193550" y="696929"/>
                    <a:pt x="3229510" y="580489"/>
                    <a:pt x="3277456" y="508570"/>
                  </a:cubicBezTo>
                  <a:cubicBezTo>
                    <a:pt x="3325402" y="436651"/>
                    <a:pt x="3399034" y="407541"/>
                    <a:pt x="3431569" y="354458"/>
                  </a:cubicBezTo>
                  <a:cubicBezTo>
                    <a:pt x="3464104" y="301375"/>
                    <a:pt x="3453829" y="236305"/>
                    <a:pt x="3472665" y="190071"/>
                  </a:cubicBezTo>
                  <a:cubicBezTo>
                    <a:pt x="3491501" y="143837"/>
                    <a:pt x="3506912" y="107878"/>
                    <a:pt x="3544584" y="77056"/>
                  </a:cubicBezTo>
                  <a:cubicBezTo>
                    <a:pt x="3582256" y="46234"/>
                    <a:pt x="3628490" y="10274"/>
                    <a:pt x="3698697" y="5137"/>
                  </a:cubicBezTo>
                  <a:cubicBezTo>
                    <a:pt x="3768904" y="0"/>
                    <a:pt x="3869933" y="34247"/>
                    <a:pt x="3965825" y="46233"/>
                  </a:cubicBezTo>
                  <a:cubicBezTo>
                    <a:pt x="4061717" y="58219"/>
                    <a:pt x="4185007" y="63357"/>
                    <a:pt x="4274050" y="77056"/>
                  </a:cubicBezTo>
                  <a:cubicBezTo>
                    <a:pt x="4363093" y="90755"/>
                    <a:pt x="4411038" y="109590"/>
                    <a:pt x="4500081" y="128426"/>
                  </a:cubicBezTo>
                  <a:cubicBezTo>
                    <a:pt x="4589124" y="147262"/>
                    <a:pt x="4700427" y="171235"/>
                    <a:pt x="4808306" y="190071"/>
                  </a:cubicBezTo>
                  <a:cubicBezTo>
                    <a:pt x="4916185" y="208907"/>
                    <a:pt x="5036050" y="227743"/>
                    <a:pt x="5147353" y="241442"/>
                  </a:cubicBezTo>
                  <a:cubicBezTo>
                    <a:pt x="5258656" y="255141"/>
                    <a:pt x="5369960" y="263703"/>
                    <a:pt x="5476126" y="272265"/>
                  </a:cubicBezTo>
                  <a:cubicBezTo>
                    <a:pt x="5582292" y="280827"/>
                    <a:pt x="5666198" y="289388"/>
                    <a:pt x="5784351" y="292813"/>
                  </a:cubicBezTo>
                  <a:cubicBezTo>
                    <a:pt x="5902504" y="296238"/>
                    <a:pt x="6075452" y="296238"/>
                    <a:pt x="6185043" y="292813"/>
                  </a:cubicBezTo>
                  <a:cubicBezTo>
                    <a:pt x="6294634" y="289388"/>
                    <a:pt x="6369978" y="280827"/>
                    <a:pt x="6441897" y="272265"/>
                  </a:cubicBezTo>
                  <a:cubicBezTo>
                    <a:pt x="6513816" y="263703"/>
                    <a:pt x="6556625" y="238017"/>
                    <a:pt x="6616557" y="241442"/>
                  </a:cubicBezTo>
                  <a:cubicBezTo>
                    <a:pt x="6676489" y="244867"/>
                    <a:pt x="6739847" y="280827"/>
                    <a:pt x="6801492" y="292813"/>
                  </a:cubicBezTo>
                  <a:cubicBezTo>
                    <a:pt x="6863137" y="304800"/>
                    <a:pt x="6940193" y="285963"/>
                    <a:pt x="6986427" y="313361"/>
                  </a:cubicBezTo>
                  <a:cubicBezTo>
                    <a:pt x="7032661" y="340759"/>
                    <a:pt x="7049784" y="376718"/>
                    <a:pt x="7078894" y="457199"/>
                  </a:cubicBezTo>
                  <a:cubicBezTo>
                    <a:pt x="7108004" y="537680"/>
                    <a:pt x="7126841" y="707204"/>
                    <a:pt x="7161088" y="796247"/>
                  </a:cubicBezTo>
                  <a:cubicBezTo>
                    <a:pt x="7195335" y="885290"/>
                    <a:pt x="7236432" y="943510"/>
                    <a:pt x="7284378" y="991456"/>
                  </a:cubicBezTo>
                  <a:cubicBezTo>
                    <a:pt x="7332324" y="1039402"/>
                    <a:pt x="7399106" y="1039402"/>
                    <a:pt x="7448764" y="1083923"/>
                  </a:cubicBezTo>
                  <a:cubicBezTo>
                    <a:pt x="7498422" y="1128444"/>
                    <a:pt x="7541231" y="1207213"/>
                    <a:pt x="7582328" y="1258584"/>
                  </a:cubicBezTo>
                  <a:cubicBezTo>
                    <a:pt x="7623425" y="1309955"/>
                    <a:pt x="7655960" y="1364750"/>
                    <a:pt x="7695344" y="1392148"/>
                  </a:cubicBezTo>
                  <a:cubicBezTo>
                    <a:pt x="7734728" y="1419546"/>
                    <a:pt x="7792949" y="1400709"/>
                    <a:pt x="7818634" y="1422970"/>
                  </a:cubicBezTo>
                  <a:cubicBezTo>
                    <a:pt x="7844319" y="1445231"/>
                    <a:pt x="7868292" y="1477766"/>
                    <a:pt x="7849456" y="1525712"/>
                  </a:cubicBezTo>
                  <a:cubicBezTo>
                    <a:pt x="7830620" y="1573658"/>
                    <a:pt x="7746715" y="1650715"/>
                    <a:pt x="7705618" y="1710647"/>
                  </a:cubicBezTo>
                  <a:cubicBezTo>
                    <a:pt x="7664521" y="1770580"/>
                    <a:pt x="7635411" y="1821950"/>
                    <a:pt x="7602876" y="1885307"/>
                  </a:cubicBezTo>
                  <a:cubicBezTo>
                    <a:pt x="7570341" y="1948664"/>
                    <a:pt x="7532670" y="2032570"/>
                    <a:pt x="7510409" y="2090790"/>
                  </a:cubicBezTo>
                  <a:cubicBezTo>
                    <a:pt x="7488148" y="2149010"/>
                    <a:pt x="7484723" y="2190108"/>
                    <a:pt x="7469312" y="2234629"/>
                  </a:cubicBezTo>
                  <a:cubicBezTo>
                    <a:pt x="7453901" y="2279151"/>
                    <a:pt x="7431641" y="2333946"/>
                    <a:pt x="7417942" y="2357919"/>
                  </a:cubicBezTo>
                  <a:cubicBezTo>
                    <a:pt x="7404243" y="2381892"/>
                    <a:pt x="7395681" y="2380179"/>
                    <a:pt x="7387119" y="2378467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317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ru-RU" sz="1400" dirty="0"/>
            </a:p>
          </p:txBody>
        </p:sp>
        <p:sp>
          <p:nvSpPr>
            <p:cNvPr id="8" name="Freeform 367">
              <a:extLst>
                <a:ext uri="{FF2B5EF4-FFF2-40B4-BE49-F238E27FC236}">
                  <a16:creationId xmlns:a16="http://schemas.microsoft.com/office/drawing/2014/main" id="{B0263EC8-4F51-4108-B4C4-D0D997E70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8696" y="5359158"/>
              <a:ext cx="234950" cy="204788"/>
            </a:xfrm>
            <a:custGeom>
              <a:avLst/>
              <a:gdLst>
                <a:gd name="T0" fmla="*/ 2147483646 w 3455"/>
                <a:gd name="T1" fmla="*/ 2147483646 h 3252"/>
                <a:gd name="T2" fmla="*/ 2147483646 w 3455"/>
                <a:gd name="T3" fmla="*/ 2147483646 h 3252"/>
                <a:gd name="T4" fmla="*/ 2147483646 w 3455"/>
                <a:gd name="T5" fmla="*/ 2147483646 h 3252"/>
                <a:gd name="T6" fmla="*/ 2147483646 w 3455"/>
                <a:gd name="T7" fmla="*/ 2147483646 h 3252"/>
                <a:gd name="T8" fmla="*/ 2147483646 w 3455"/>
                <a:gd name="T9" fmla="*/ 2147483646 h 3252"/>
                <a:gd name="T10" fmla="*/ 2147483646 w 3455"/>
                <a:gd name="T11" fmla="*/ 2147483646 h 3252"/>
                <a:gd name="T12" fmla="*/ 2147483646 w 3455"/>
                <a:gd name="T13" fmla="*/ 2147483646 h 3252"/>
                <a:gd name="T14" fmla="*/ 2147483646 w 3455"/>
                <a:gd name="T15" fmla="*/ 2147483646 h 3252"/>
                <a:gd name="T16" fmla="*/ 2147483646 w 3455"/>
                <a:gd name="T17" fmla="*/ 2147483646 h 3252"/>
                <a:gd name="T18" fmla="*/ 2147483646 w 3455"/>
                <a:gd name="T19" fmla="*/ 2147483646 h 3252"/>
                <a:gd name="T20" fmla="*/ 2147483646 w 3455"/>
                <a:gd name="T21" fmla="*/ 2147483646 h 3252"/>
                <a:gd name="T22" fmla="*/ 2147483646 w 3455"/>
                <a:gd name="T23" fmla="*/ 2147483646 h 3252"/>
                <a:gd name="T24" fmla="*/ 2147483646 w 3455"/>
                <a:gd name="T25" fmla="*/ 2147483646 h 3252"/>
                <a:gd name="T26" fmla="*/ 2147483646 w 3455"/>
                <a:gd name="T27" fmla="*/ 2147483646 h 3252"/>
                <a:gd name="T28" fmla="*/ 2147483646 w 3455"/>
                <a:gd name="T29" fmla="*/ 2147483646 h 3252"/>
                <a:gd name="T30" fmla="*/ 2147483646 w 3455"/>
                <a:gd name="T31" fmla="*/ 2147483646 h 3252"/>
                <a:gd name="T32" fmla="*/ 2147483646 w 3455"/>
                <a:gd name="T33" fmla="*/ 2147483646 h 3252"/>
                <a:gd name="T34" fmla="*/ 2147483646 w 3455"/>
                <a:gd name="T35" fmla="*/ 2147483646 h 3252"/>
                <a:gd name="T36" fmla="*/ 2147483646 w 3455"/>
                <a:gd name="T37" fmla="*/ 2147483646 h 3252"/>
                <a:gd name="T38" fmla="*/ 2147483646 w 3455"/>
                <a:gd name="T39" fmla="*/ 2147483646 h 3252"/>
                <a:gd name="T40" fmla="*/ 2147483646 w 3455"/>
                <a:gd name="T41" fmla="*/ 2147483646 h 3252"/>
                <a:gd name="T42" fmla="*/ 2147483646 w 3455"/>
                <a:gd name="T43" fmla="*/ 2147483646 h 3252"/>
                <a:gd name="T44" fmla="*/ 2147483646 w 3455"/>
                <a:gd name="T45" fmla="*/ 2147483646 h 3252"/>
                <a:gd name="T46" fmla="*/ 2147483646 w 3455"/>
                <a:gd name="T47" fmla="*/ 2147483646 h 3252"/>
                <a:gd name="T48" fmla="*/ 2147483646 w 3455"/>
                <a:gd name="T49" fmla="*/ 2147483646 h 3252"/>
                <a:gd name="T50" fmla="*/ 2147483646 w 3455"/>
                <a:gd name="T51" fmla="*/ 2147483646 h 3252"/>
                <a:gd name="T52" fmla="*/ 2147483646 w 3455"/>
                <a:gd name="T53" fmla="*/ 2147483646 h 3252"/>
                <a:gd name="T54" fmla="*/ 2147483646 w 3455"/>
                <a:gd name="T55" fmla="*/ 2147483646 h 3252"/>
                <a:gd name="T56" fmla="*/ 2147483646 w 3455"/>
                <a:gd name="T57" fmla="*/ 2147483646 h 3252"/>
                <a:gd name="T58" fmla="*/ 2147483646 w 3455"/>
                <a:gd name="T59" fmla="*/ 2147483646 h 3252"/>
                <a:gd name="T60" fmla="*/ 2147483646 w 3455"/>
                <a:gd name="T61" fmla="*/ 2147483646 h 3252"/>
                <a:gd name="T62" fmla="*/ 2147483646 w 3455"/>
                <a:gd name="T63" fmla="*/ 2147483646 h 3252"/>
                <a:gd name="T64" fmla="*/ 2147483646 w 3455"/>
                <a:gd name="T65" fmla="*/ 2147483646 h 3252"/>
                <a:gd name="T66" fmla="*/ 2147483646 w 3455"/>
                <a:gd name="T67" fmla="*/ 2147483646 h 3252"/>
                <a:gd name="T68" fmla="*/ 2147483646 w 3455"/>
                <a:gd name="T69" fmla="*/ 2147483646 h 3252"/>
                <a:gd name="T70" fmla="*/ 2147483646 w 3455"/>
                <a:gd name="T71" fmla="*/ 2147483646 h 3252"/>
                <a:gd name="T72" fmla="*/ 2147483646 w 3455"/>
                <a:gd name="T73" fmla="*/ 2147483646 h 3252"/>
                <a:gd name="T74" fmla="*/ 2147483646 w 3455"/>
                <a:gd name="T75" fmla="*/ 2147483646 h 3252"/>
                <a:gd name="T76" fmla="*/ 2147483646 w 3455"/>
                <a:gd name="T77" fmla="*/ 2147483646 h 3252"/>
                <a:gd name="T78" fmla="*/ 2147483646 w 3455"/>
                <a:gd name="T79" fmla="*/ 2147483646 h 3252"/>
                <a:gd name="T80" fmla="*/ 2147483646 w 3455"/>
                <a:gd name="T81" fmla="*/ 2147483646 h 3252"/>
                <a:gd name="T82" fmla="*/ 2147483646 w 3455"/>
                <a:gd name="T83" fmla="*/ 2147483646 h 3252"/>
                <a:gd name="T84" fmla="*/ 2147483646 w 3455"/>
                <a:gd name="T85" fmla="*/ 2147483646 h 3252"/>
                <a:gd name="T86" fmla="*/ 2147483646 w 3455"/>
                <a:gd name="T87" fmla="*/ 2147483646 h 3252"/>
                <a:gd name="T88" fmla="*/ 2147483646 w 3455"/>
                <a:gd name="T89" fmla="*/ 2147483646 h 3252"/>
                <a:gd name="T90" fmla="*/ 2147483646 w 3455"/>
                <a:gd name="T91" fmla="*/ 2147483646 h 3252"/>
                <a:gd name="T92" fmla="*/ 2147483646 w 3455"/>
                <a:gd name="T93" fmla="*/ 2147483646 h 3252"/>
                <a:gd name="T94" fmla="*/ 2147483646 w 3455"/>
                <a:gd name="T95" fmla="*/ 2147483646 h 3252"/>
                <a:gd name="T96" fmla="*/ 2147483646 w 3455"/>
                <a:gd name="T97" fmla="*/ 2147483646 h 3252"/>
                <a:gd name="T98" fmla="*/ 2147483646 w 3455"/>
                <a:gd name="T99" fmla="*/ 2147483646 h 3252"/>
                <a:gd name="T100" fmla="*/ 2147483646 w 3455"/>
                <a:gd name="T101" fmla="*/ 2147483646 h 3252"/>
                <a:gd name="T102" fmla="*/ 2147483646 w 3455"/>
                <a:gd name="T103" fmla="*/ 2147483646 h 325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3455"/>
                <a:gd name="T157" fmla="*/ 0 h 3252"/>
                <a:gd name="T158" fmla="*/ 3455 w 3455"/>
                <a:gd name="T159" fmla="*/ 3252 h 325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3455" h="3252">
                  <a:moveTo>
                    <a:pt x="1770" y="1616"/>
                  </a:moveTo>
                  <a:cubicBezTo>
                    <a:pt x="1729" y="1671"/>
                    <a:pt x="1759" y="1679"/>
                    <a:pt x="1701" y="1680"/>
                  </a:cubicBezTo>
                  <a:cubicBezTo>
                    <a:pt x="1722" y="1683"/>
                    <a:pt x="1751" y="1690"/>
                    <a:pt x="1758" y="1664"/>
                  </a:cubicBezTo>
                  <a:cubicBezTo>
                    <a:pt x="1766" y="1632"/>
                    <a:pt x="1808" y="1624"/>
                    <a:pt x="1821" y="1633"/>
                  </a:cubicBezTo>
                  <a:cubicBezTo>
                    <a:pt x="1858" y="1658"/>
                    <a:pt x="1870" y="1643"/>
                    <a:pt x="1870" y="1675"/>
                  </a:cubicBezTo>
                  <a:cubicBezTo>
                    <a:pt x="1870" y="1722"/>
                    <a:pt x="1909" y="1711"/>
                    <a:pt x="1950" y="1711"/>
                  </a:cubicBezTo>
                  <a:cubicBezTo>
                    <a:pt x="2003" y="1711"/>
                    <a:pt x="1991" y="1707"/>
                    <a:pt x="2034" y="1701"/>
                  </a:cubicBezTo>
                  <a:cubicBezTo>
                    <a:pt x="2047" y="1699"/>
                    <a:pt x="2079" y="1681"/>
                    <a:pt x="2080" y="1681"/>
                  </a:cubicBezTo>
                  <a:cubicBezTo>
                    <a:pt x="2113" y="1679"/>
                    <a:pt x="2117" y="1668"/>
                    <a:pt x="2154" y="1668"/>
                  </a:cubicBezTo>
                  <a:cubicBezTo>
                    <a:pt x="2164" y="1668"/>
                    <a:pt x="2182" y="1702"/>
                    <a:pt x="2184" y="1707"/>
                  </a:cubicBezTo>
                  <a:cubicBezTo>
                    <a:pt x="2176" y="1715"/>
                    <a:pt x="2192" y="1766"/>
                    <a:pt x="2193" y="1771"/>
                  </a:cubicBezTo>
                  <a:cubicBezTo>
                    <a:pt x="2198" y="1800"/>
                    <a:pt x="2274" y="1894"/>
                    <a:pt x="2274" y="1897"/>
                  </a:cubicBezTo>
                  <a:cubicBezTo>
                    <a:pt x="2278" y="1898"/>
                    <a:pt x="2407" y="2012"/>
                    <a:pt x="2292" y="2020"/>
                  </a:cubicBezTo>
                  <a:cubicBezTo>
                    <a:pt x="2243" y="2023"/>
                    <a:pt x="2256" y="2021"/>
                    <a:pt x="2207" y="2031"/>
                  </a:cubicBezTo>
                  <a:cubicBezTo>
                    <a:pt x="2186" y="2036"/>
                    <a:pt x="2143" y="2102"/>
                    <a:pt x="2152" y="2126"/>
                  </a:cubicBezTo>
                  <a:cubicBezTo>
                    <a:pt x="2163" y="2156"/>
                    <a:pt x="2108" y="2200"/>
                    <a:pt x="2102" y="2199"/>
                  </a:cubicBezTo>
                  <a:cubicBezTo>
                    <a:pt x="2015" y="2194"/>
                    <a:pt x="2036" y="2229"/>
                    <a:pt x="2015" y="2292"/>
                  </a:cubicBezTo>
                  <a:cubicBezTo>
                    <a:pt x="1990" y="2367"/>
                    <a:pt x="1972" y="2310"/>
                    <a:pt x="1970" y="2310"/>
                  </a:cubicBezTo>
                  <a:cubicBezTo>
                    <a:pt x="1939" y="2296"/>
                    <a:pt x="1952" y="2256"/>
                    <a:pt x="1942" y="2255"/>
                  </a:cubicBezTo>
                  <a:cubicBezTo>
                    <a:pt x="1944" y="2274"/>
                    <a:pt x="1885" y="2281"/>
                    <a:pt x="1897" y="2312"/>
                  </a:cubicBezTo>
                  <a:cubicBezTo>
                    <a:pt x="1924" y="2376"/>
                    <a:pt x="1846" y="2341"/>
                    <a:pt x="1826" y="2369"/>
                  </a:cubicBezTo>
                  <a:cubicBezTo>
                    <a:pt x="1793" y="2416"/>
                    <a:pt x="1778" y="2369"/>
                    <a:pt x="1770" y="2370"/>
                  </a:cubicBezTo>
                  <a:cubicBezTo>
                    <a:pt x="1728" y="2374"/>
                    <a:pt x="1731" y="2366"/>
                    <a:pt x="1705" y="2347"/>
                  </a:cubicBezTo>
                  <a:cubicBezTo>
                    <a:pt x="1692" y="2337"/>
                    <a:pt x="1649" y="2294"/>
                    <a:pt x="1645" y="2317"/>
                  </a:cubicBezTo>
                  <a:cubicBezTo>
                    <a:pt x="1644" y="2324"/>
                    <a:pt x="1621" y="2322"/>
                    <a:pt x="1614" y="2320"/>
                  </a:cubicBezTo>
                  <a:cubicBezTo>
                    <a:pt x="1530" y="2298"/>
                    <a:pt x="1578" y="2332"/>
                    <a:pt x="1507" y="2365"/>
                  </a:cubicBezTo>
                  <a:cubicBezTo>
                    <a:pt x="1467" y="2383"/>
                    <a:pt x="1445" y="2378"/>
                    <a:pt x="1401" y="2378"/>
                  </a:cubicBezTo>
                  <a:cubicBezTo>
                    <a:pt x="1394" y="2383"/>
                    <a:pt x="1396" y="2376"/>
                    <a:pt x="1391" y="2377"/>
                  </a:cubicBezTo>
                  <a:cubicBezTo>
                    <a:pt x="1342" y="2381"/>
                    <a:pt x="1330" y="2355"/>
                    <a:pt x="1351" y="2349"/>
                  </a:cubicBezTo>
                  <a:cubicBezTo>
                    <a:pt x="1400" y="2336"/>
                    <a:pt x="1308" y="2315"/>
                    <a:pt x="1305" y="2318"/>
                  </a:cubicBezTo>
                  <a:cubicBezTo>
                    <a:pt x="1286" y="2334"/>
                    <a:pt x="1245" y="2314"/>
                    <a:pt x="1263" y="2356"/>
                  </a:cubicBezTo>
                  <a:cubicBezTo>
                    <a:pt x="1266" y="2363"/>
                    <a:pt x="1266" y="2392"/>
                    <a:pt x="1267" y="2392"/>
                  </a:cubicBezTo>
                  <a:cubicBezTo>
                    <a:pt x="1317" y="2452"/>
                    <a:pt x="1257" y="2429"/>
                    <a:pt x="1252" y="2430"/>
                  </a:cubicBezTo>
                  <a:cubicBezTo>
                    <a:pt x="1194" y="2432"/>
                    <a:pt x="1236" y="2368"/>
                    <a:pt x="1217" y="2366"/>
                  </a:cubicBezTo>
                  <a:cubicBezTo>
                    <a:pt x="1176" y="2361"/>
                    <a:pt x="1205" y="2362"/>
                    <a:pt x="1190" y="2356"/>
                  </a:cubicBezTo>
                  <a:cubicBezTo>
                    <a:pt x="1181" y="2368"/>
                    <a:pt x="1146" y="2362"/>
                    <a:pt x="1133" y="2355"/>
                  </a:cubicBezTo>
                  <a:cubicBezTo>
                    <a:pt x="1067" y="2320"/>
                    <a:pt x="1109" y="2363"/>
                    <a:pt x="1072" y="2365"/>
                  </a:cubicBezTo>
                  <a:cubicBezTo>
                    <a:pt x="1039" y="2367"/>
                    <a:pt x="1020" y="2399"/>
                    <a:pt x="1006" y="2398"/>
                  </a:cubicBezTo>
                  <a:lnTo>
                    <a:pt x="983" y="2409"/>
                  </a:lnTo>
                  <a:cubicBezTo>
                    <a:pt x="924" y="2428"/>
                    <a:pt x="922" y="2476"/>
                    <a:pt x="905" y="2479"/>
                  </a:cubicBezTo>
                  <a:cubicBezTo>
                    <a:pt x="905" y="2428"/>
                    <a:pt x="897" y="2411"/>
                    <a:pt x="887" y="2368"/>
                  </a:cubicBezTo>
                  <a:cubicBezTo>
                    <a:pt x="875" y="2311"/>
                    <a:pt x="865" y="2342"/>
                    <a:pt x="840" y="2321"/>
                  </a:cubicBezTo>
                  <a:cubicBezTo>
                    <a:pt x="789" y="2280"/>
                    <a:pt x="776" y="2349"/>
                    <a:pt x="738" y="2348"/>
                  </a:cubicBezTo>
                  <a:cubicBezTo>
                    <a:pt x="699" y="2346"/>
                    <a:pt x="678" y="2382"/>
                    <a:pt x="634" y="2403"/>
                  </a:cubicBezTo>
                  <a:cubicBezTo>
                    <a:pt x="577" y="2431"/>
                    <a:pt x="589" y="2502"/>
                    <a:pt x="503" y="2473"/>
                  </a:cubicBezTo>
                  <a:cubicBezTo>
                    <a:pt x="427" y="2447"/>
                    <a:pt x="432" y="2509"/>
                    <a:pt x="411" y="2538"/>
                  </a:cubicBezTo>
                  <a:cubicBezTo>
                    <a:pt x="376" y="2584"/>
                    <a:pt x="357" y="2644"/>
                    <a:pt x="288" y="2644"/>
                  </a:cubicBezTo>
                  <a:cubicBezTo>
                    <a:pt x="251" y="2644"/>
                    <a:pt x="199" y="2584"/>
                    <a:pt x="199" y="2567"/>
                  </a:cubicBezTo>
                  <a:cubicBezTo>
                    <a:pt x="199" y="2519"/>
                    <a:pt x="212" y="2518"/>
                    <a:pt x="212" y="2463"/>
                  </a:cubicBezTo>
                  <a:cubicBezTo>
                    <a:pt x="212" y="2418"/>
                    <a:pt x="189" y="2349"/>
                    <a:pt x="141" y="2336"/>
                  </a:cubicBezTo>
                  <a:cubicBezTo>
                    <a:pt x="110" y="2327"/>
                    <a:pt x="64" y="2366"/>
                    <a:pt x="52" y="2383"/>
                  </a:cubicBezTo>
                  <a:cubicBezTo>
                    <a:pt x="39" y="2404"/>
                    <a:pt x="0" y="2421"/>
                    <a:pt x="22" y="2411"/>
                  </a:cubicBezTo>
                  <a:cubicBezTo>
                    <a:pt x="66" y="2391"/>
                    <a:pt x="79" y="2361"/>
                    <a:pt x="101" y="2352"/>
                  </a:cubicBezTo>
                  <a:cubicBezTo>
                    <a:pt x="146" y="2336"/>
                    <a:pt x="185" y="2382"/>
                    <a:pt x="194" y="2420"/>
                  </a:cubicBezTo>
                  <a:cubicBezTo>
                    <a:pt x="208" y="2479"/>
                    <a:pt x="185" y="2498"/>
                    <a:pt x="187" y="2553"/>
                  </a:cubicBezTo>
                  <a:cubicBezTo>
                    <a:pt x="189" y="2592"/>
                    <a:pt x="226" y="2606"/>
                    <a:pt x="237" y="2624"/>
                  </a:cubicBezTo>
                  <a:cubicBezTo>
                    <a:pt x="259" y="2661"/>
                    <a:pt x="318" y="2665"/>
                    <a:pt x="352" y="2644"/>
                  </a:cubicBezTo>
                  <a:cubicBezTo>
                    <a:pt x="367" y="2642"/>
                    <a:pt x="399" y="2575"/>
                    <a:pt x="402" y="2573"/>
                  </a:cubicBezTo>
                  <a:cubicBezTo>
                    <a:pt x="452" y="2536"/>
                    <a:pt x="428" y="2466"/>
                    <a:pt x="495" y="2487"/>
                  </a:cubicBezTo>
                  <a:cubicBezTo>
                    <a:pt x="568" y="2510"/>
                    <a:pt x="591" y="2483"/>
                    <a:pt x="612" y="2422"/>
                  </a:cubicBezTo>
                  <a:cubicBezTo>
                    <a:pt x="612" y="2422"/>
                    <a:pt x="640" y="2409"/>
                    <a:pt x="645" y="2408"/>
                  </a:cubicBezTo>
                  <a:cubicBezTo>
                    <a:pt x="693" y="2401"/>
                    <a:pt x="688" y="2358"/>
                    <a:pt x="732" y="2358"/>
                  </a:cubicBezTo>
                  <a:cubicBezTo>
                    <a:pt x="811" y="2358"/>
                    <a:pt x="769" y="2328"/>
                    <a:pt x="804" y="2313"/>
                  </a:cubicBezTo>
                  <a:cubicBezTo>
                    <a:pt x="809" y="2335"/>
                    <a:pt x="878" y="2325"/>
                    <a:pt x="876" y="2370"/>
                  </a:cubicBezTo>
                  <a:cubicBezTo>
                    <a:pt x="875" y="2408"/>
                    <a:pt x="905" y="2459"/>
                    <a:pt x="891" y="2474"/>
                  </a:cubicBezTo>
                  <a:cubicBezTo>
                    <a:pt x="875" y="2490"/>
                    <a:pt x="886" y="2531"/>
                    <a:pt x="891" y="2550"/>
                  </a:cubicBezTo>
                  <a:cubicBezTo>
                    <a:pt x="909" y="2612"/>
                    <a:pt x="838" y="2634"/>
                    <a:pt x="841" y="2666"/>
                  </a:cubicBezTo>
                  <a:cubicBezTo>
                    <a:pt x="843" y="2694"/>
                    <a:pt x="804" y="2730"/>
                    <a:pt x="816" y="2752"/>
                  </a:cubicBezTo>
                  <a:cubicBezTo>
                    <a:pt x="831" y="2780"/>
                    <a:pt x="799" y="2804"/>
                    <a:pt x="779" y="2833"/>
                  </a:cubicBezTo>
                  <a:cubicBezTo>
                    <a:pt x="744" y="2884"/>
                    <a:pt x="753" y="2873"/>
                    <a:pt x="756" y="2928"/>
                  </a:cubicBezTo>
                  <a:cubicBezTo>
                    <a:pt x="758" y="2961"/>
                    <a:pt x="768" y="2986"/>
                    <a:pt x="773" y="3012"/>
                  </a:cubicBezTo>
                  <a:cubicBezTo>
                    <a:pt x="783" y="3058"/>
                    <a:pt x="782" y="2997"/>
                    <a:pt x="778" y="2987"/>
                  </a:cubicBezTo>
                  <a:cubicBezTo>
                    <a:pt x="766" y="2961"/>
                    <a:pt x="773" y="2901"/>
                    <a:pt x="770" y="2894"/>
                  </a:cubicBezTo>
                  <a:cubicBezTo>
                    <a:pt x="754" y="2848"/>
                    <a:pt x="865" y="2787"/>
                    <a:pt x="843" y="2739"/>
                  </a:cubicBezTo>
                  <a:cubicBezTo>
                    <a:pt x="826" y="2703"/>
                    <a:pt x="852" y="2716"/>
                    <a:pt x="855" y="2685"/>
                  </a:cubicBezTo>
                  <a:cubicBezTo>
                    <a:pt x="862" y="2624"/>
                    <a:pt x="905" y="2651"/>
                    <a:pt x="905" y="2580"/>
                  </a:cubicBezTo>
                  <a:cubicBezTo>
                    <a:pt x="905" y="2536"/>
                    <a:pt x="883" y="2528"/>
                    <a:pt x="899" y="2502"/>
                  </a:cubicBezTo>
                  <a:cubicBezTo>
                    <a:pt x="899" y="2502"/>
                    <a:pt x="920" y="2495"/>
                    <a:pt x="921" y="2490"/>
                  </a:cubicBezTo>
                  <a:cubicBezTo>
                    <a:pt x="924" y="2460"/>
                    <a:pt x="964" y="2440"/>
                    <a:pt x="989" y="2423"/>
                  </a:cubicBezTo>
                  <a:cubicBezTo>
                    <a:pt x="1016" y="2404"/>
                    <a:pt x="1037" y="2400"/>
                    <a:pt x="1057" y="2387"/>
                  </a:cubicBezTo>
                  <a:cubicBezTo>
                    <a:pt x="1096" y="2362"/>
                    <a:pt x="1077" y="2366"/>
                    <a:pt x="1129" y="2365"/>
                  </a:cubicBezTo>
                  <a:cubicBezTo>
                    <a:pt x="1152" y="2365"/>
                    <a:pt x="1248" y="2398"/>
                    <a:pt x="1179" y="2416"/>
                  </a:cubicBezTo>
                  <a:cubicBezTo>
                    <a:pt x="1112" y="2432"/>
                    <a:pt x="1213" y="2416"/>
                    <a:pt x="1212" y="2439"/>
                  </a:cubicBezTo>
                  <a:cubicBezTo>
                    <a:pt x="1211" y="2461"/>
                    <a:pt x="1261" y="2458"/>
                    <a:pt x="1276" y="2458"/>
                  </a:cubicBezTo>
                  <a:cubicBezTo>
                    <a:pt x="1283" y="2458"/>
                    <a:pt x="1298" y="2501"/>
                    <a:pt x="1303" y="2510"/>
                  </a:cubicBezTo>
                  <a:cubicBezTo>
                    <a:pt x="1325" y="2550"/>
                    <a:pt x="1337" y="2541"/>
                    <a:pt x="1353" y="2557"/>
                  </a:cubicBezTo>
                  <a:lnTo>
                    <a:pt x="1355" y="2558"/>
                  </a:lnTo>
                  <a:cubicBezTo>
                    <a:pt x="1402" y="2562"/>
                    <a:pt x="1410" y="2588"/>
                    <a:pt x="1436" y="2608"/>
                  </a:cubicBezTo>
                  <a:cubicBezTo>
                    <a:pt x="1459" y="2627"/>
                    <a:pt x="1497" y="2687"/>
                    <a:pt x="1505" y="2686"/>
                  </a:cubicBezTo>
                  <a:cubicBezTo>
                    <a:pt x="1523" y="2686"/>
                    <a:pt x="1548" y="2709"/>
                    <a:pt x="1556" y="2722"/>
                  </a:cubicBezTo>
                  <a:cubicBezTo>
                    <a:pt x="1585" y="2768"/>
                    <a:pt x="1599" y="2747"/>
                    <a:pt x="1590" y="2792"/>
                  </a:cubicBezTo>
                  <a:cubicBezTo>
                    <a:pt x="1587" y="2805"/>
                    <a:pt x="1620" y="2807"/>
                    <a:pt x="1620" y="2781"/>
                  </a:cubicBezTo>
                  <a:cubicBezTo>
                    <a:pt x="1618" y="2702"/>
                    <a:pt x="1642" y="2773"/>
                    <a:pt x="1662" y="2759"/>
                  </a:cubicBezTo>
                  <a:cubicBezTo>
                    <a:pt x="1689" y="2740"/>
                    <a:pt x="1655" y="2743"/>
                    <a:pt x="1687" y="2696"/>
                  </a:cubicBezTo>
                  <a:cubicBezTo>
                    <a:pt x="1697" y="2681"/>
                    <a:pt x="1697" y="2649"/>
                    <a:pt x="1684" y="2634"/>
                  </a:cubicBezTo>
                  <a:cubicBezTo>
                    <a:pt x="1636" y="2574"/>
                    <a:pt x="1746" y="2593"/>
                    <a:pt x="1761" y="2609"/>
                  </a:cubicBezTo>
                  <a:cubicBezTo>
                    <a:pt x="1786" y="2634"/>
                    <a:pt x="1842" y="2624"/>
                    <a:pt x="1876" y="2624"/>
                  </a:cubicBezTo>
                  <a:cubicBezTo>
                    <a:pt x="1914" y="2624"/>
                    <a:pt x="1919" y="2603"/>
                    <a:pt x="1926" y="2608"/>
                  </a:cubicBezTo>
                  <a:cubicBezTo>
                    <a:pt x="1957" y="2633"/>
                    <a:pt x="1913" y="2657"/>
                    <a:pt x="1913" y="2657"/>
                  </a:cubicBezTo>
                  <a:cubicBezTo>
                    <a:pt x="1933" y="2686"/>
                    <a:pt x="1895" y="2705"/>
                    <a:pt x="1968" y="2707"/>
                  </a:cubicBezTo>
                  <a:cubicBezTo>
                    <a:pt x="1983" y="2708"/>
                    <a:pt x="2065" y="2707"/>
                    <a:pt x="2065" y="2707"/>
                  </a:cubicBezTo>
                  <a:cubicBezTo>
                    <a:pt x="2076" y="2724"/>
                    <a:pt x="2117" y="2723"/>
                    <a:pt x="2137" y="2723"/>
                  </a:cubicBezTo>
                  <a:cubicBezTo>
                    <a:pt x="2209" y="2723"/>
                    <a:pt x="2250" y="2709"/>
                    <a:pt x="2250" y="2788"/>
                  </a:cubicBezTo>
                  <a:cubicBezTo>
                    <a:pt x="2250" y="2846"/>
                    <a:pt x="2200" y="2798"/>
                    <a:pt x="2202" y="2827"/>
                  </a:cubicBezTo>
                  <a:cubicBezTo>
                    <a:pt x="2205" y="2880"/>
                    <a:pt x="2141" y="2820"/>
                    <a:pt x="2141" y="2849"/>
                  </a:cubicBezTo>
                  <a:cubicBezTo>
                    <a:pt x="2141" y="2873"/>
                    <a:pt x="2234" y="2875"/>
                    <a:pt x="2183" y="2890"/>
                  </a:cubicBezTo>
                  <a:cubicBezTo>
                    <a:pt x="2127" y="2907"/>
                    <a:pt x="2182" y="2939"/>
                    <a:pt x="2167" y="2968"/>
                  </a:cubicBezTo>
                  <a:cubicBezTo>
                    <a:pt x="2159" y="2985"/>
                    <a:pt x="2178" y="2967"/>
                    <a:pt x="2178" y="2963"/>
                  </a:cubicBezTo>
                  <a:cubicBezTo>
                    <a:pt x="2176" y="2926"/>
                    <a:pt x="2207" y="2926"/>
                    <a:pt x="2214" y="2904"/>
                  </a:cubicBezTo>
                  <a:cubicBezTo>
                    <a:pt x="2221" y="2882"/>
                    <a:pt x="2236" y="2895"/>
                    <a:pt x="2241" y="2883"/>
                  </a:cubicBezTo>
                  <a:cubicBezTo>
                    <a:pt x="2247" y="2870"/>
                    <a:pt x="2269" y="2865"/>
                    <a:pt x="2270" y="2869"/>
                  </a:cubicBezTo>
                  <a:cubicBezTo>
                    <a:pt x="2282" y="2901"/>
                    <a:pt x="2340" y="2890"/>
                    <a:pt x="2351" y="2881"/>
                  </a:cubicBezTo>
                  <a:cubicBezTo>
                    <a:pt x="2361" y="2869"/>
                    <a:pt x="2342" y="2831"/>
                    <a:pt x="2369" y="2823"/>
                  </a:cubicBezTo>
                  <a:cubicBezTo>
                    <a:pt x="2393" y="2816"/>
                    <a:pt x="2367" y="2792"/>
                    <a:pt x="2473" y="2792"/>
                  </a:cubicBezTo>
                  <a:cubicBezTo>
                    <a:pt x="2529" y="2792"/>
                    <a:pt x="2497" y="2767"/>
                    <a:pt x="2516" y="2773"/>
                  </a:cubicBezTo>
                  <a:cubicBezTo>
                    <a:pt x="2584" y="2797"/>
                    <a:pt x="2535" y="2775"/>
                    <a:pt x="2578" y="2774"/>
                  </a:cubicBezTo>
                  <a:cubicBezTo>
                    <a:pt x="2667" y="2771"/>
                    <a:pt x="2633" y="2774"/>
                    <a:pt x="2632" y="2792"/>
                  </a:cubicBezTo>
                  <a:cubicBezTo>
                    <a:pt x="2630" y="2826"/>
                    <a:pt x="2657" y="2790"/>
                    <a:pt x="2654" y="2859"/>
                  </a:cubicBezTo>
                  <a:cubicBezTo>
                    <a:pt x="2654" y="2865"/>
                    <a:pt x="2705" y="2960"/>
                    <a:pt x="2708" y="2964"/>
                  </a:cubicBezTo>
                  <a:cubicBezTo>
                    <a:pt x="2747" y="3014"/>
                    <a:pt x="2685" y="3009"/>
                    <a:pt x="2752" y="3077"/>
                  </a:cubicBezTo>
                  <a:cubicBezTo>
                    <a:pt x="2773" y="3098"/>
                    <a:pt x="2763" y="3128"/>
                    <a:pt x="2778" y="3147"/>
                  </a:cubicBezTo>
                  <a:cubicBezTo>
                    <a:pt x="2780" y="3150"/>
                    <a:pt x="2754" y="3207"/>
                    <a:pt x="2776" y="3206"/>
                  </a:cubicBezTo>
                  <a:cubicBezTo>
                    <a:pt x="2814" y="3205"/>
                    <a:pt x="2796" y="3208"/>
                    <a:pt x="2803" y="3218"/>
                  </a:cubicBezTo>
                  <a:cubicBezTo>
                    <a:pt x="2826" y="3252"/>
                    <a:pt x="2811" y="3221"/>
                    <a:pt x="2815" y="3212"/>
                  </a:cubicBezTo>
                  <a:cubicBezTo>
                    <a:pt x="2832" y="3172"/>
                    <a:pt x="2802" y="3161"/>
                    <a:pt x="2802" y="3143"/>
                  </a:cubicBezTo>
                  <a:cubicBezTo>
                    <a:pt x="2804" y="3076"/>
                    <a:pt x="2778" y="3100"/>
                    <a:pt x="2779" y="3075"/>
                  </a:cubicBezTo>
                  <a:cubicBezTo>
                    <a:pt x="2781" y="3031"/>
                    <a:pt x="2759" y="3056"/>
                    <a:pt x="2755" y="3032"/>
                  </a:cubicBezTo>
                  <a:cubicBezTo>
                    <a:pt x="2748" y="2995"/>
                    <a:pt x="2700" y="2937"/>
                    <a:pt x="2687" y="2908"/>
                  </a:cubicBezTo>
                  <a:cubicBezTo>
                    <a:pt x="2672" y="2877"/>
                    <a:pt x="2656" y="2862"/>
                    <a:pt x="2685" y="2832"/>
                  </a:cubicBezTo>
                  <a:cubicBezTo>
                    <a:pt x="2702" y="2814"/>
                    <a:pt x="2642" y="2777"/>
                    <a:pt x="2669" y="2752"/>
                  </a:cubicBezTo>
                  <a:cubicBezTo>
                    <a:pt x="2698" y="2726"/>
                    <a:pt x="2684" y="2702"/>
                    <a:pt x="2702" y="2702"/>
                  </a:cubicBezTo>
                  <a:cubicBezTo>
                    <a:pt x="2763" y="2701"/>
                    <a:pt x="2744" y="2672"/>
                    <a:pt x="2785" y="2687"/>
                  </a:cubicBezTo>
                  <a:cubicBezTo>
                    <a:pt x="2805" y="2673"/>
                    <a:pt x="2859" y="2655"/>
                    <a:pt x="2861" y="2645"/>
                  </a:cubicBezTo>
                  <a:cubicBezTo>
                    <a:pt x="2869" y="2597"/>
                    <a:pt x="2912" y="2611"/>
                    <a:pt x="2916" y="2599"/>
                  </a:cubicBezTo>
                  <a:cubicBezTo>
                    <a:pt x="2919" y="2598"/>
                    <a:pt x="2944" y="2582"/>
                    <a:pt x="2945" y="2578"/>
                  </a:cubicBezTo>
                  <a:cubicBezTo>
                    <a:pt x="2959" y="2539"/>
                    <a:pt x="3014" y="2576"/>
                    <a:pt x="3027" y="2568"/>
                  </a:cubicBezTo>
                  <a:cubicBezTo>
                    <a:pt x="3087" y="2534"/>
                    <a:pt x="3048" y="2569"/>
                    <a:pt x="3076" y="2560"/>
                  </a:cubicBezTo>
                  <a:cubicBezTo>
                    <a:pt x="3133" y="2542"/>
                    <a:pt x="3089" y="2596"/>
                    <a:pt x="3121" y="2577"/>
                  </a:cubicBezTo>
                  <a:cubicBezTo>
                    <a:pt x="3158" y="2554"/>
                    <a:pt x="3189" y="2530"/>
                    <a:pt x="3234" y="2541"/>
                  </a:cubicBezTo>
                  <a:cubicBezTo>
                    <a:pt x="3244" y="2544"/>
                    <a:pt x="3303" y="2512"/>
                    <a:pt x="3313" y="2503"/>
                  </a:cubicBezTo>
                  <a:cubicBezTo>
                    <a:pt x="3368" y="2455"/>
                    <a:pt x="3363" y="2503"/>
                    <a:pt x="3383" y="2483"/>
                  </a:cubicBezTo>
                  <a:cubicBezTo>
                    <a:pt x="3403" y="2462"/>
                    <a:pt x="3438" y="2455"/>
                    <a:pt x="3419" y="2440"/>
                  </a:cubicBezTo>
                  <a:cubicBezTo>
                    <a:pt x="3393" y="2417"/>
                    <a:pt x="3455" y="2409"/>
                    <a:pt x="3439" y="2402"/>
                  </a:cubicBezTo>
                  <a:cubicBezTo>
                    <a:pt x="3378" y="2374"/>
                    <a:pt x="3411" y="2388"/>
                    <a:pt x="3389" y="2408"/>
                  </a:cubicBezTo>
                  <a:cubicBezTo>
                    <a:pt x="3336" y="2457"/>
                    <a:pt x="3326" y="2397"/>
                    <a:pt x="3347" y="2368"/>
                  </a:cubicBezTo>
                  <a:cubicBezTo>
                    <a:pt x="3372" y="2335"/>
                    <a:pt x="3343" y="2361"/>
                    <a:pt x="3348" y="2331"/>
                  </a:cubicBezTo>
                  <a:cubicBezTo>
                    <a:pt x="3353" y="2297"/>
                    <a:pt x="3396" y="2313"/>
                    <a:pt x="3389" y="2288"/>
                  </a:cubicBezTo>
                  <a:cubicBezTo>
                    <a:pt x="3389" y="2275"/>
                    <a:pt x="3383" y="2253"/>
                    <a:pt x="3370" y="2245"/>
                  </a:cubicBezTo>
                  <a:cubicBezTo>
                    <a:pt x="3319" y="2216"/>
                    <a:pt x="3308" y="2182"/>
                    <a:pt x="3301" y="2177"/>
                  </a:cubicBezTo>
                  <a:cubicBezTo>
                    <a:pt x="3211" y="2113"/>
                    <a:pt x="3276" y="2236"/>
                    <a:pt x="3256" y="2228"/>
                  </a:cubicBezTo>
                  <a:cubicBezTo>
                    <a:pt x="3209" y="2210"/>
                    <a:pt x="3209" y="2142"/>
                    <a:pt x="3238" y="2108"/>
                  </a:cubicBezTo>
                  <a:cubicBezTo>
                    <a:pt x="3271" y="2069"/>
                    <a:pt x="3280" y="2048"/>
                    <a:pt x="3300" y="2000"/>
                  </a:cubicBezTo>
                  <a:cubicBezTo>
                    <a:pt x="3317" y="1957"/>
                    <a:pt x="3309" y="1961"/>
                    <a:pt x="3301" y="1923"/>
                  </a:cubicBezTo>
                  <a:cubicBezTo>
                    <a:pt x="3294" y="1890"/>
                    <a:pt x="3294" y="1904"/>
                    <a:pt x="3284" y="1884"/>
                  </a:cubicBezTo>
                  <a:cubicBezTo>
                    <a:pt x="3271" y="1856"/>
                    <a:pt x="3198" y="1780"/>
                    <a:pt x="3173" y="1750"/>
                  </a:cubicBezTo>
                  <a:cubicBezTo>
                    <a:pt x="3152" y="1724"/>
                    <a:pt x="3235" y="1627"/>
                    <a:pt x="3248" y="1602"/>
                  </a:cubicBezTo>
                  <a:cubicBezTo>
                    <a:pt x="3268" y="1562"/>
                    <a:pt x="3340" y="1490"/>
                    <a:pt x="3299" y="1454"/>
                  </a:cubicBezTo>
                  <a:cubicBezTo>
                    <a:pt x="3279" y="1436"/>
                    <a:pt x="3253" y="1396"/>
                    <a:pt x="3239" y="1407"/>
                  </a:cubicBezTo>
                  <a:cubicBezTo>
                    <a:pt x="3226" y="1418"/>
                    <a:pt x="3192" y="1446"/>
                    <a:pt x="3187" y="1459"/>
                  </a:cubicBezTo>
                  <a:cubicBezTo>
                    <a:pt x="3184" y="1467"/>
                    <a:pt x="3180" y="1495"/>
                    <a:pt x="3179" y="1495"/>
                  </a:cubicBezTo>
                  <a:cubicBezTo>
                    <a:pt x="3163" y="1529"/>
                    <a:pt x="3191" y="1668"/>
                    <a:pt x="3135" y="1603"/>
                  </a:cubicBezTo>
                  <a:cubicBezTo>
                    <a:pt x="3111" y="1575"/>
                    <a:pt x="3058" y="1407"/>
                    <a:pt x="3082" y="1415"/>
                  </a:cubicBezTo>
                  <a:cubicBezTo>
                    <a:pt x="3139" y="1435"/>
                    <a:pt x="3095" y="1433"/>
                    <a:pt x="3169" y="1433"/>
                  </a:cubicBezTo>
                  <a:cubicBezTo>
                    <a:pt x="3194" y="1433"/>
                    <a:pt x="3127" y="1335"/>
                    <a:pt x="3119" y="1325"/>
                  </a:cubicBezTo>
                  <a:cubicBezTo>
                    <a:pt x="3114" y="1309"/>
                    <a:pt x="3090" y="1300"/>
                    <a:pt x="3082" y="1300"/>
                  </a:cubicBezTo>
                  <a:cubicBezTo>
                    <a:pt x="3025" y="1298"/>
                    <a:pt x="3087" y="1222"/>
                    <a:pt x="3102" y="1204"/>
                  </a:cubicBezTo>
                  <a:cubicBezTo>
                    <a:pt x="3139" y="1159"/>
                    <a:pt x="3131" y="1037"/>
                    <a:pt x="3140" y="1036"/>
                  </a:cubicBezTo>
                  <a:cubicBezTo>
                    <a:pt x="3163" y="994"/>
                    <a:pt x="3161" y="1010"/>
                    <a:pt x="3161" y="957"/>
                  </a:cubicBezTo>
                  <a:cubicBezTo>
                    <a:pt x="3161" y="939"/>
                    <a:pt x="3149" y="915"/>
                    <a:pt x="3137" y="924"/>
                  </a:cubicBezTo>
                  <a:cubicBezTo>
                    <a:pt x="3097" y="955"/>
                    <a:pt x="3099" y="891"/>
                    <a:pt x="3102" y="885"/>
                  </a:cubicBezTo>
                  <a:cubicBezTo>
                    <a:pt x="3115" y="853"/>
                    <a:pt x="3080" y="877"/>
                    <a:pt x="3082" y="824"/>
                  </a:cubicBezTo>
                  <a:cubicBezTo>
                    <a:pt x="3083" y="790"/>
                    <a:pt x="3020" y="798"/>
                    <a:pt x="3046" y="761"/>
                  </a:cubicBezTo>
                  <a:cubicBezTo>
                    <a:pt x="3066" y="732"/>
                    <a:pt x="3052" y="726"/>
                    <a:pt x="3058" y="708"/>
                  </a:cubicBezTo>
                  <a:cubicBezTo>
                    <a:pt x="3079" y="651"/>
                    <a:pt x="3009" y="630"/>
                    <a:pt x="3026" y="599"/>
                  </a:cubicBezTo>
                  <a:cubicBezTo>
                    <a:pt x="3038" y="578"/>
                    <a:pt x="3011" y="576"/>
                    <a:pt x="3007" y="567"/>
                  </a:cubicBezTo>
                  <a:cubicBezTo>
                    <a:pt x="2978" y="494"/>
                    <a:pt x="3034" y="490"/>
                    <a:pt x="3004" y="475"/>
                  </a:cubicBezTo>
                  <a:cubicBezTo>
                    <a:pt x="2979" y="463"/>
                    <a:pt x="3009" y="436"/>
                    <a:pt x="3001" y="412"/>
                  </a:cubicBezTo>
                  <a:cubicBezTo>
                    <a:pt x="2981" y="356"/>
                    <a:pt x="2954" y="410"/>
                    <a:pt x="2935" y="410"/>
                  </a:cubicBezTo>
                  <a:cubicBezTo>
                    <a:pt x="2935" y="379"/>
                    <a:pt x="2926" y="407"/>
                    <a:pt x="2874" y="407"/>
                  </a:cubicBezTo>
                  <a:cubicBezTo>
                    <a:pt x="2816" y="407"/>
                    <a:pt x="2830" y="417"/>
                    <a:pt x="2803" y="421"/>
                  </a:cubicBezTo>
                  <a:cubicBezTo>
                    <a:pt x="2788" y="424"/>
                    <a:pt x="2771" y="442"/>
                    <a:pt x="2761" y="444"/>
                  </a:cubicBezTo>
                  <a:cubicBezTo>
                    <a:pt x="2719" y="456"/>
                    <a:pt x="2726" y="429"/>
                    <a:pt x="2726" y="408"/>
                  </a:cubicBezTo>
                  <a:cubicBezTo>
                    <a:pt x="2704" y="393"/>
                    <a:pt x="2705" y="329"/>
                    <a:pt x="2696" y="324"/>
                  </a:cubicBezTo>
                  <a:cubicBezTo>
                    <a:pt x="2654" y="297"/>
                    <a:pt x="2662" y="318"/>
                    <a:pt x="2662" y="350"/>
                  </a:cubicBezTo>
                  <a:cubicBezTo>
                    <a:pt x="2662" y="411"/>
                    <a:pt x="2609" y="391"/>
                    <a:pt x="2583" y="363"/>
                  </a:cubicBezTo>
                  <a:cubicBezTo>
                    <a:pt x="2542" y="320"/>
                    <a:pt x="2483" y="323"/>
                    <a:pt x="2470" y="292"/>
                  </a:cubicBezTo>
                  <a:cubicBezTo>
                    <a:pt x="2439" y="215"/>
                    <a:pt x="2428" y="234"/>
                    <a:pt x="2365" y="227"/>
                  </a:cubicBezTo>
                  <a:cubicBezTo>
                    <a:pt x="2271" y="215"/>
                    <a:pt x="2310" y="223"/>
                    <a:pt x="2272" y="264"/>
                  </a:cubicBezTo>
                  <a:cubicBezTo>
                    <a:pt x="2218" y="322"/>
                    <a:pt x="2208" y="325"/>
                    <a:pt x="2134" y="325"/>
                  </a:cubicBezTo>
                  <a:cubicBezTo>
                    <a:pt x="2079" y="325"/>
                    <a:pt x="2083" y="231"/>
                    <a:pt x="2086" y="227"/>
                  </a:cubicBezTo>
                  <a:cubicBezTo>
                    <a:pt x="2096" y="210"/>
                    <a:pt x="2081" y="220"/>
                    <a:pt x="2073" y="205"/>
                  </a:cubicBezTo>
                  <a:cubicBezTo>
                    <a:pt x="2060" y="178"/>
                    <a:pt x="2019" y="156"/>
                    <a:pt x="2029" y="133"/>
                  </a:cubicBezTo>
                  <a:cubicBezTo>
                    <a:pt x="2050" y="85"/>
                    <a:pt x="1972" y="137"/>
                    <a:pt x="1946" y="85"/>
                  </a:cubicBezTo>
                  <a:cubicBezTo>
                    <a:pt x="1907" y="10"/>
                    <a:pt x="1917" y="37"/>
                    <a:pt x="1837" y="21"/>
                  </a:cubicBezTo>
                  <a:cubicBezTo>
                    <a:pt x="1736" y="0"/>
                    <a:pt x="1772" y="69"/>
                    <a:pt x="1732" y="123"/>
                  </a:cubicBezTo>
                  <a:cubicBezTo>
                    <a:pt x="1721" y="139"/>
                    <a:pt x="1604" y="178"/>
                    <a:pt x="1591" y="180"/>
                  </a:cubicBezTo>
                  <a:cubicBezTo>
                    <a:pt x="1441" y="193"/>
                    <a:pt x="1547" y="90"/>
                    <a:pt x="1518" y="85"/>
                  </a:cubicBezTo>
                  <a:cubicBezTo>
                    <a:pt x="1515" y="75"/>
                    <a:pt x="1414" y="78"/>
                    <a:pt x="1412" y="79"/>
                  </a:cubicBezTo>
                  <a:cubicBezTo>
                    <a:pt x="1316" y="116"/>
                    <a:pt x="1362" y="131"/>
                    <a:pt x="1362" y="128"/>
                  </a:cubicBezTo>
                  <a:cubicBezTo>
                    <a:pt x="1357" y="92"/>
                    <a:pt x="1414" y="111"/>
                    <a:pt x="1434" y="127"/>
                  </a:cubicBezTo>
                  <a:cubicBezTo>
                    <a:pt x="1454" y="143"/>
                    <a:pt x="1378" y="196"/>
                    <a:pt x="1416" y="219"/>
                  </a:cubicBezTo>
                  <a:cubicBezTo>
                    <a:pt x="1470" y="252"/>
                    <a:pt x="1442" y="217"/>
                    <a:pt x="1456" y="187"/>
                  </a:cubicBezTo>
                  <a:cubicBezTo>
                    <a:pt x="1465" y="170"/>
                    <a:pt x="1506" y="175"/>
                    <a:pt x="1520" y="204"/>
                  </a:cubicBezTo>
                  <a:cubicBezTo>
                    <a:pt x="1539" y="248"/>
                    <a:pt x="1609" y="194"/>
                    <a:pt x="1609" y="268"/>
                  </a:cubicBezTo>
                  <a:cubicBezTo>
                    <a:pt x="1609" y="350"/>
                    <a:pt x="1566" y="327"/>
                    <a:pt x="1555" y="361"/>
                  </a:cubicBezTo>
                  <a:cubicBezTo>
                    <a:pt x="1544" y="398"/>
                    <a:pt x="1482" y="481"/>
                    <a:pt x="1433" y="458"/>
                  </a:cubicBezTo>
                  <a:cubicBezTo>
                    <a:pt x="1384" y="435"/>
                    <a:pt x="1309" y="522"/>
                    <a:pt x="1309" y="523"/>
                  </a:cubicBezTo>
                  <a:cubicBezTo>
                    <a:pt x="1300" y="573"/>
                    <a:pt x="1333" y="547"/>
                    <a:pt x="1271" y="569"/>
                  </a:cubicBezTo>
                  <a:cubicBezTo>
                    <a:pt x="1258" y="573"/>
                    <a:pt x="1184" y="651"/>
                    <a:pt x="1196" y="657"/>
                  </a:cubicBezTo>
                  <a:cubicBezTo>
                    <a:pt x="1228" y="632"/>
                    <a:pt x="1225" y="605"/>
                    <a:pt x="1280" y="576"/>
                  </a:cubicBezTo>
                  <a:cubicBezTo>
                    <a:pt x="1297" y="567"/>
                    <a:pt x="1321" y="567"/>
                    <a:pt x="1320" y="558"/>
                  </a:cubicBezTo>
                  <a:cubicBezTo>
                    <a:pt x="1315" y="517"/>
                    <a:pt x="1351" y="526"/>
                    <a:pt x="1364" y="502"/>
                  </a:cubicBezTo>
                  <a:cubicBezTo>
                    <a:pt x="1386" y="457"/>
                    <a:pt x="1465" y="493"/>
                    <a:pt x="1476" y="483"/>
                  </a:cubicBezTo>
                  <a:cubicBezTo>
                    <a:pt x="1496" y="464"/>
                    <a:pt x="1530" y="473"/>
                    <a:pt x="1536" y="454"/>
                  </a:cubicBezTo>
                  <a:cubicBezTo>
                    <a:pt x="1549" y="418"/>
                    <a:pt x="1571" y="409"/>
                    <a:pt x="1577" y="392"/>
                  </a:cubicBezTo>
                  <a:cubicBezTo>
                    <a:pt x="1584" y="373"/>
                    <a:pt x="1611" y="357"/>
                    <a:pt x="1611" y="346"/>
                  </a:cubicBezTo>
                  <a:cubicBezTo>
                    <a:pt x="1609" y="300"/>
                    <a:pt x="1660" y="313"/>
                    <a:pt x="1659" y="333"/>
                  </a:cubicBezTo>
                  <a:cubicBezTo>
                    <a:pt x="1659" y="349"/>
                    <a:pt x="1704" y="381"/>
                    <a:pt x="1714" y="345"/>
                  </a:cubicBezTo>
                  <a:cubicBezTo>
                    <a:pt x="1734" y="264"/>
                    <a:pt x="1759" y="318"/>
                    <a:pt x="1797" y="291"/>
                  </a:cubicBezTo>
                  <a:cubicBezTo>
                    <a:pt x="1822" y="273"/>
                    <a:pt x="1843" y="338"/>
                    <a:pt x="1827" y="275"/>
                  </a:cubicBezTo>
                  <a:cubicBezTo>
                    <a:pt x="1817" y="236"/>
                    <a:pt x="1837" y="216"/>
                    <a:pt x="1833" y="208"/>
                  </a:cubicBezTo>
                  <a:cubicBezTo>
                    <a:pt x="1818" y="180"/>
                    <a:pt x="1854" y="171"/>
                    <a:pt x="1812" y="171"/>
                  </a:cubicBezTo>
                  <a:cubicBezTo>
                    <a:pt x="1792" y="171"/>
                    <a:pt x="1766" y="197"/>
                    <a:pt x="1763" y="165"/>
                  </a:cubicBezTo>
                  <a:cubicBezTo>
                    <a:pt x="1758" y="125"/>
                    <a:pt x="1785" y="161"/>
                    <a:pt x="1785" y="94"/>
                  </a:cubicBezTo>
                  <a:cubicBezTo>
                    <a:pt x="1785" y="50"/>
                    <a:pt x="1871" y="58"/>
                    <a:pt x="1897" y="75"/>
                  </a:cubicBezTo>
                  <a:cubicBezTo>
                    <a:pt x="1934" y="98"/>
                    <a:pt x="1960" y="132"/>
                    <a:pt x="1981" y="169"/>
                  </a:cubicBezTo>
                  <a:cubicBezTo>
                    <a:pt x="1988" y="182"/>
                    <a:pt x="2041" y="215"/>
                    <a:pt x="2048" y="216"/>
                  </a:cubicBezTo>
                  <a:cubicBezTo>
                    <a:pt x="2099" y="227"/>
                    <a:pt x="2057" y="334"/>
                    <a:pt x="2098" y="348"/>
                  </a:cubicBezTo>
                  <a:cubicBezTo>
                    <a:pt x="2131" y="360"/>
                    <a:pt x="2115" y="379"/>
                    <a:pt x="2110" y="393"/>
                  </a:cubicBezTo>
                  <a:cubicBezTo>
                    <a:pt x="2095" y="427"/>
                    <a:pt x="2077" y="436"/>
                    <a:pt x="2062" y="458"/>
                  </a:cubicBezTo>
                  <a:cubicBezTo>
                    <a:pt x="2023" y="490"/>
                    <a:pt x="2015" y="524"/>
                    <a:pt x="1984" y="544"/>
                  </a:cubicBezTo>
                  <a:cubicBezTo>
                    <a:pt x="1942" y="572"/>
                    <a:pt x="1920" y="588"/>
                    <a:pt x="1866" y="583"/>
                  </a:cubicBezTo>
                  <a:cubicBezTo>
                    <a:pt x="1821" y="579"/>
                    <a:pt x="1861" y="642"/>
                    <a:pt x="1802" y="641"/>
                  </a:cubicBezTo>
                  <a:cubicBezTo>
                    <a:pt x="1788" y="641"/>
                    <a:pt x="1776" y="662"/>
                    <a:pt x="1773" y="676"/>
                  </a:cubicBezTo>
                  <a:cubicBezTo>
                    <a:pt x="1764" y="721"/>
                    <a:pt x="1705" y="704"/>
                    <a:pt x="1724" y="731"/>
                  </a:cubicBezTo>
                  <a:cubicBezTo>
                    <a:pt x="1760" y="784"/>
                    <a:pt x="1740" y="740"/>
                    <a:pt x="1748" y="788"/>
                  </a:cubicBezTo>
                  <a:cubicBezTo>
                    <a:pt x="1758" y="844"/>
                    <a:pt x="1758" y="811"/>
                    <a:pt x="1734" y="826"/>
                  </a:cubicBezTo>
                  <a:cubicBezTo>
                    <a:pt x="1746" y="843"/>
                    <a:pt x="1733" y="876"/>
                    <a:pt x="1720" y="878"/>
                  </a:cubicBezTo>
                  <a:cubicBezTo>
                    <a:pt x="1700" y="881"/>
                    <a:pt x="1759" y="970"/>
                    <a:pt x="1703" y="937"/>
                  </a:cubicBezTo>
                  <a:cubicBezTo>
                    <a:pt x="1630" y="896"/>
                    <a:pt x="1677" y="898"/>
                    <a:pt x="1598" y="901"/>
                  </a:cubicBezTo>
                  <a:cubicBezTo>
                    <a:pt x="1558" y="902"/>
                    <a:pt x="1602" y="986"/>
                    <a:pt x="1563" y="964"/>
                  </a:cubicBezTo>
                  <a:cubicBezTo>
                    <a:pt x="1536" y="948"/>
                    <a:pt x="1445" y="969"/>
                    <a:pt x="1429" y="1003"/>
                  </a:cubicBezTo>
                  <a:cubicBezTo>
                    <a:pt x="1393" y="1082"/>
                    <a:pt x="1399" y="1029"/>
                    <a:pt x="1389" y="1051"/>
                  </a:cubicBezTo>
                  <a:cubicBezTo>
                    <a:pt x="1372" y="1087"/>
                    <a:pt x="1334" y="1092"/>
                    <a:pt x="1339" y="1134"/>
                  </a:cubicBezTo>
                  <a:cubicBezTo>
                    <a:pt x="1339" y="1136"/>
                    <a:pt x="1345" y="1142"/>
                    <a:pt x="1345" y="1145"/>
                  </a:cubicBezTo>
                  <a:cubicBezTo>
                    <a:pt x="1345" y="1173"/>
                    <a:pt x="1316" y="1151"/>
                    <a:pt x="1305" y="1162"/>
                  </a:cubicBezTo>
                  <a:cubicBezTo>
                    <a:pt x="1302" y="1165"/>
                    <a:pt x="1277" y="1203"/>
                    <a:pt x="1276" y="1207"/>
                  </a:cubicBezTo>
                  <a:cubicBezTo>
                    <a:pt x="1272" y="1223"/>
                    <a:pt x="1282" y="1228"/>
                    <a:pt x="1295" y="1232"/>
                  </a:cubicBezTo>
                  <a:cubicBezTo>
                    <a:pt x="1301" y="1234"/>
                    <a:pt x="1304" y="1241"/>
                    <a:pt x="1304" y="1246"/>
                  </a:cubicBezTo>
                  <a:cubicBezTo>
                    <a:pt x="1305" y="1264"/>
                    <a:pt x="1318" y="1259"/>
                    <a:pt x="1319" y="1268"/>
                  </a:cubicBezTo>
                  <a:cubicBezTo>
                    <a:pt x="1319" y="1269"/>
                    <a:pt x="1318" y="1270"/>
                    <a:pt x="1318" y="1271"/>
                  </a:cubicBezTo>
                  <a:cubicBezTo>
                    <a:pt x="1310" y="1278"/>
                    <a:pt x="1337" y="1273"/>
                    <a:pt x="1340" y="1271"/>
                  </a:cubicBezTo>
                  <a:cubicBezTo>
                    <a:pt x="1378" y="1257"/>
                    <a:pt x="1438" y="1296"/>
                    <a:pt x="1441" y="1315"/>
                  </a:cubicBezTo>
                  <a:cubicBezTo>
                    <a:pt x="1449" y="1378"/>
                    <a:pt x="1429" y="1332"/>
                    <a:pt x="1467" y="1368"/>
                  </a:cubicBezTo>
                  <a:cubicBezTo>
                    <a:pt x="1496" y="1395"/>
                    <a:pt x="1535" y="1370"/>
                    <a:pt x="1536" y="1391"/>
                  </a:cubicBezTo>
                  <a:cubicBezTo>
                    <a:pt x="1537" y="1406"/>
                    <a:pt x="1568" y="1401"/>
                    <a:pt x="1574" y="1390"/>
                  </a:cubicBezTo>
                  <a:cubicBezTo>
                    <a:pt x="1586" y="1366"/>
                    <a:pt x="1656" y="1406"/>
                    <a:pt x="1661" y="1412"/>
                  </a:cubicBezTo>
                  <a:cubicBezTo>
                    <a:pt x="1685" y="1444"/>
                    <a:pt x="1602" y="1445"/>
                    <a:pt x="1602" y="1482"/>
                  </a:cubicBezTo>
                  <a:cubicBezTo>
                    <a:pt x="1602" y="1502"/>
                    <a:pt x="1668" y="1512"/>
                    <a:pt x="1677" y="1512"/>
                  </a:cubicBezTo>
                  <a:cubicBezTo>
                    <a:pt x="1685" y="1512"/>
                    <a:pt x="1705" y="1576"/>
                    <a:pt x="1705" y="1579"/>
                  </a:cubicBezTo>
                  <a:cubicBezTo>
                    <a:pt x="1704" y="1598"/>
                    <a:pt x="1795" y="1581"/>
                    <a:pt x="1770" y="1616"/>
                  </a:cubicBezTo>
                  <a:close/>
                </a:path>
              </a:pathLst>
            </a:custGeom>
            <a:solidFill>
              <a:srgbClr val="80D5FF"/>
            </a:solidFill>
            <a:ln w="1588">
              <a:solidFill>
                <a:srgbClr val="0095E0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9" name="Freeform 324">
              <a:extLst>
                <a:ext uri="{FF2B5EF4-FFF2-40B4-BE49-F238E27FC236}">
                  <a16:creationId xmlns:a16="http://schemas.microsoft.com/office/drawing/2014/main" id="{794F83E0-EE7B-4774-838A-34C1FCDC5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1407" y="5589348"/>
              <a:ext cx="617538" cy="890587"/>
            </a:xfrm>
            <a:custGeom>
              <a:avLst/>
              <a:gdLst>
                <a:gd name="T0" fmla="*/ 67 w 9080"/>
                <a:gd name="T1" fmla="*/ 6330 h 14053"/>
                <a:gd name="T2" fmla="*/ 280 w 9080"/>
                <a:gd name="T3" fmla="*/ 6826 h 14053"/>
                <a:gd name="T4" fmla="*/ 499 w 9080"/>
                <a:gd name="T5" fmla="*/ 6795 h 14053"/>
                <a:gd name="T6" fmla="*/ 824 w 9080"/>
                <a:gd name="T7" fmla="*/ 6953 h 14053"/>
                <a:gd name="T8" fmla="*/ 1242 w 9080"/>
                <a:gd name="T9" fmla="*/ 7220 h 14053"/>
                <a:gd name="T10" fmla="*/ 1351 w 9080"/>
                <a:gd name="T11" fmla="*/ 7585 h 14053"/>
                <a:gd name="T12" fmla="*/ 1545 w 9080"/>
                <a:gd name="T13" fmla="*/ 8175 h 14053"/>
                <a:gd name="T14" fmla="*/ 1632 w 9080"/>
                <a:gd name="T15" fmla="*/ 8850 h 14053"/>
                <a:gd name="T16" fmla="*/ 2171 w 9080"/>
                <a:gd name="T17" fmla="*/ 10053 h 14053"/>
                <a:gd name="T18" fmla="*/ 2866 w 9080"/>
                <a:gd name="T19" fmla="*/ 10459 h 14053"/>
                <a:gd name="T20" fmla="*/ 3531 w 9080"/>
                <a:gd name="T21" fmla="*/ 10878 h 14053"/>
                <a:gd name="T22" fmla="*/ 4309 w 9080"/>
                <a:gd name="T23" fmla="*/ 10960 h 14053"/>
                <a:gd name="T24" fmla="*/ 4802 w 9080"/>
                <a:gd name="T25" fmla="*/ 11452 h 14053"/>
                <a:gd name="T26" fmla="*/ 4922 w 9080"/>
                <a:gd name="T27" fmla="*/ 13599 h 14053"/>
                <a:gd name="T28" fmla="*/ 5647 w 9080"/>
                <a:gd name="T29" fmla="*/ 13642 h 14053"/>
                <a:gd name="T30" fmla="*/ 5992 w 9080"/>
                <a:gd name="T31" fmla="*/ 13799 h 14053"/>
                <a:gd name="T32" fmla="*/ 6696 w 9080"/>
                <a:gd name="T33" fmla="*/ 13605 h 14053"/>
                <a:gd name="T34" fmla="*/ 7705 w 9080"/>
                <a:gd name="T35" fmla="*/ 13542 h 14053"/>
                <a:gd name="T36" fmla="*/ 7877 w 9080"/>
                <a:gd name="T37" fmla="*/ 12805 h 14053"/>
                <a:gd name="T38" fmla="*/ 7629 w 9080"/>
                <a:gd name="T39" fmla="*/ 12389 h 14053"/>
                <a:gd name="T40" fmla="*/ 7267 w 9080"/>
                <a:gd name="T41" fmla="*/ 12287 h 14053"/>
                <a:gd name="T42" fmla="*/ 6502 w 9080"/>
                <a:gd name="T43" fmla="*/ 12498 h 14053"/>
                <a:gd name="T44" fmla="*/ 6847 w 9080"/>
                <a:gd name="T45" fmla="*/ 11825 h 14053"/>
                <a:gd name="T46" fmla="*/ 6361 w 9080"/>
                <a:gd name="T47" fmla="*/ 11652 h 14053"/>
                <a:gd name="T48" fmla="*/ 6516 w 9080"/>
                <a:gd name="T49" fmla="*/ 11108 h 14053"/>
                <a:gd name="T50" fmla="*/ 7222 w 9080"/>
                <a:gd name="T51" fmla="*/ 10821 h 14053"/>
                <a:gd name="T52" fmla="*/ 7305 w 9080"/>
                <a:gd name="T53" fmla="*/ 10161 h 14053"/>
                <a:gd name="T54" fmla="*/ 7299 w 9080"/>
                <a:gd name="T55" fmla="*/ 9379 h 14053"/>
                <a:gd name="T56" fmla="*/ 6838 w 9080"/>
                <a:gd name="T57" fmla="*/ 9343 h 14053"/>
                <a:gd name="T58" fmla="*/ 6891 w 9080"/>
                <a:gd name="T59" fmla="*/ 8986 h 14053"/>
                <a:gd name="T60" fmla="*/ 7700 w 9080"/>
                <a:gd name="T61" fmla="*/ 8740 h 14053"/>
                <a:gd name="T62" fmla="*/ 7947 w 9080"/>
                <a:gd name="T63" fmla="*/ 8115 h 14053"/>
                <a:gd name="T64" fmla="*/ 7965 w 9080"/>
                <a:gd name="T65" fmla="*/ 7869 h 14053"/>
                <a:gd name="T66" fmla="*/ 8128 w 9080"/>
                <a:gd name="T67" fmla="*/ 7540 h 14053"/>
                <a:gd name="T68" fmla="*/ 8150 w 9080"/>
                <a:gd name="T69" fmla="*/ 7029 h 14053"/>
                <a:gd name="T70" fmla="*/ 7857 w 9080"/>
                <a:gd name="T71" fmla="*/ 6629 h 14053"/>
                <a:gd name="T72" fmla="*/ 7716 w 9080"/>
                <a:gd name="T73" fmla="*/ 6570 h 14053"/>
                <a:gd name="T74" fmla="*/ 8101 w 9080"/>
                <a:gd name="T75" fmla="*/ 6315 h 14053"/>
                <a:gd name="T76" fmla="*/ 8061 w 9080"/>
                <a:gd name="T77" fmla="*/ 5909 h 14053"/>
                <a:gd name="T78" fmla="*/ 7687 w 9080"/>
                <a:gd name="T79" fmla="*/ 5758 h 14053"/>
                <a:gd name="T80" fmla="*/ 7575 w 9080"/>
                <a:gd name="T81" fmla="*/ 5422 h 14053"/>
                <a:gd name="T82" fmla="*/ 7570 w 9080"/>
                <a:gd name="T83" fmla="*/ 5033 h 14053"/>
                <a:gd name="T84" fmla="*/ 7090 w 9080"/>
                <a:gd name="T85" fmla="*/ 4531 h 14053"/>
                <a:gd name="T86" fmla="*/ 7166 w 9080"/>
                <a:gd name="T87" fmla="*/ 3172 h 14053"/>
                <a:gd name="T88" fmla="*/ 7852 w 9080"/>
                <a:gd name="T89" fmla="*/ 3021 h 14053"/>
                <a:gd name="T90" fmla="*/ 8410 w 9080"/>
                <a:gd name="T91" fmla="*/ 2524 h 14053"/>
                <a:gd name="T92" fmla="*/ 8836 w 9080"/>
                <a:gd name="T93" fmla="*/ 2318 h 14053"/>
                <a:gd name="T94" fmla="*/ 9069 w 9080"/>
                <a:gd name="T95" fmla="*/ 1391 h 14053"/>
                <a:gd name="T96" fmla="*/ 8821 w 9080"/>
                <a:gd name="T97" fmla="*/ 301 h 14053"/>
                <a:gd name="T98" fmla="*/ 8468 w 9080"/>
                <a:gd name="T99" fmla="*/ 0 h 14053"/>
                <a:gd name="T100" fmla="*/ 6330 w 9080"/>
                <a:gd name="T101" fmla="*/ 842 h 14053"/>
                <a:gd name="T102" fmla="*/ 5006 w 9080"/>
                <a:gd name="T103" fmla="*/ 905 h 14053"/>
                <a:gd name="T104" fmla="*/ 4254 w 9080"/>
                <a:gd name="T105" fmla="*/ 1514 h 14053"/>
                <a:gd name="T106" fmla="*/ 3678 w 9080"/>
                <a:gd name="T107" fmla="*/ 1825 h 14053"/>
                <a:gd name="T108" fmla="*/ 3154 w 9080"/>
                <a:gd name="T109" fmla="*/ 2525 h 14053"/>
                <a:gd name="T110" fmla="*/ 2444 w 9080"/>
                <a:gd name="T111" fmla="*/ 1899 h 14053"/>
                <a:gd name="T112" fmla="*/ 1755 w 9080"/>
                <a:gd name="T113" fmla="*/ 2193 h 14053"/>
                <a:gd name="T114" fmla="*/ 1017 w 9080"/>
                <a:gd name="T115" fmla="*/ 3821 h 14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080" h="14053">
                  <a:moveTo>
                    <a:pt x="763" y="4685"/>
                  </a:moveTo>
                  <a:lnTo>
                    <a:pt x="645" y="5360"/>
                  </a:lnTo>
                  <a:lnTo>
                    <a:pt x="555" y="5467"/>
                  </a:lnTo>
                  <a:lnTo>
                    <a:pt x="326" y="5820"/>
                  </a:lnTo>
                  <a:lnTo>
                    <a:pt x="257" y="6102"/>
                  </a:lnTo>
                  <a:lnTo>
                    <a:pt x="67" y="6330"/>
                  </a:lnTo>
                  <a:lnTo>
                    <a:pt x="1" y="6639"/>
                  </a:lnTo>
                  <a:cubicBezTo>
                    <a:pt x="0" y="6670"/>
                    <a:pt x="73" y="6646"/>
                    <a:pt x="76" y="6729"/>
                  </a:cubicBezTo>
                  <a:cubicBezTo>
                    <a:pt x="76" y="6739"/>
                    <a:pt x="97" y="6759"/>
                    <a:pt x="95" y="6789"/>
                  </a:cubicBezTo>
                  <a:cubicBezTo>
                    <a:pt x="90" y="6856"/>
                    <a:pt x="124" y="6789"/>
                    <a:pt x="168" y="6840"/>
                  </a:cubicBezTo>
                  <a:cubicBezTo>
                    <a:pt x="199" y="6876"/>
                    <a:pt x="211" y="6844"/>
                    <a:pt x="268" y="6847"/>
                  </a:cubicBezTo>
                  <a:cubicBezTo>
                    <a:pt x="278" y="6847"/>
                    <a:pt x="265" y="6834"/>
                    <a:pt x="280" y="6826"/>
                  </a:cubicBezTo>
                  <a:cubicBezTo>
                    <a:pt x="287" y="6822"/>
                    <a:pt x="291" y="6801"/>
                    <a:pt x="316" y="6788"/>
                  </a:cubicBezTo>
                  <a:cubicBezTo>
                    <a:pt x="320" y="6786"/>
                    <a:pt x="308" y="6683"/>
                    <a:pt x="322" y="6703"/>
                  </a:cubicBezTo>
                  <a:cubicBezTo>
                    <a:pt x="346" y="6737"/>
                    <a:pt x="383" y="6763"/>
                    <a:pt x="403" y="6789"/>
                  </a:cubicBezTo>
                  <a:cubicBezTo>
                    <a:pt x="399" y="6770"/>
                    <a:pt x="461" y="6686"/>
                    <a:pt x="469" y="6675"/>
                  </a:cubicBezTo>
                  <a:cubicBezTo>
                    <a:pt x="470" y="6683"/>
                    <a:pt x="501" y="6706"/>
                    <a:pt x="483" y="6742"/>
                  </a:cubicBezTo>
                  <a:cubicBezTo>
                    <a:pt x="471" y="6770"/>
                    <a:pt x="490" y="6794"/>
                    <a:pt x="499" y="6795"/>
                  </a:cubicBezTo>
                  <a:cubicBezTo>
                    <a:pt x="499" y="6784"/>
                    <a:pt x="541" y="6736"/>
                    <a:pt x="567" y="6754"/>
                  </a:cubicBezTo>
                  <a:cubicBezTo>
                    <a:pt x="587" y="6768"/>
                    <a:pt x="642" y="6801"/>
                    <a:pt x="665" y="6783"/>
                  </a:cubicBezTo>
                  <a:cubicBezTo>
                    <a:pt x="676" y="6774"/>
                    <a:pt x="711" y="6738"/>
                    <a:pt x="724" y="6740"/>
                  </a:cubicBezTo>
                  <a:cubicBezTo>
                    <a:pt x="725" y="6740"/>
                    <a:pt x="808" y="6766"/>
                    <a:pt x="809" y="6772"/>
                  </a:cubicBezTo>
                  <a:cubicBezTo>
                    <a:pt x="817" y="6818"/>
                    <a:pt x="818" y="6802"/>
                    <a:pt x="830" y="6844"/>
                  </a:cubicBezTo>
                  <a:cubicBezTo>
                    <a:pt x="834" y="6859"/>
                    <a:pt x="836" y="6946"/>
                    <a:pt x="824" y="6953"/>
                  </a:cubicBezTo>
                  <a:cubicBezTo>
                    <a:pt x="824" y="6953"/>
                    <a:pt x="903" y="6975"/>
                    <a:pt x="913" y="6980"/>
                  </a:cubicBezTo>
                  <a:cubicBezTo>
                    <a:pt x="972" y="7015"/>
                    <a:pt x="1003" y="6972"/>
                    <a:pt x="1011" y="7018"/>
                  </a:cubicBezTo>
                  <a:cubicBezTo>
                    <a:pt x="1028" y="7106"/>
                    <a:pt x="1005" y="7050"/>
                    <a:pt x="1063" y="7126"/>
                  </a:cubicBezTo>
                  <a:cubicBezTo>
                    <a:pt x="1103" y="7179"/>
                    <a:pt x="1104" y="7197"/>
                    <a:pt x="1175" y="7170"/>
                  </a:cubicBezTo>
                  <a:cubicBezTo>
                    <a:pt x="1177" y="7169"/>
                    <a:pt x="1198" y="7162"/>
                    <a:pt x="1198" y="7162"/>
                  </a:cubicBezTo>
                  <a:lnTo>
                    <a:pt x="1242" y="7220"/>
                  </a:lnTo>
                  <a:lnTo>
                    <a:pt x="1202" y="7318"/>
                  </a:lnTo>
                  <a:lnTo>
                    <a:pt x="1177" y="7322"/>
                  </a:lnTo>
                  <a:lnTo>
                    <a:pt x="1157" y="7380"/>
                  </a:lnTo>
                  <a:lnTo>
                    <a:pt x="1207" y="7391"/>
                  </a:lnTo>
                  <a:lnTo>
                    <a:pt x="1288" y="7584"/>
                  </a:lnTo>
                  <a:lnTo>
                    <a:pt x="1351" y="7585"/>
                  </a:lnTo>
                  <a:lnTo>
                    <a:pt x="1439" y="7535"/>
                  </a:lnTo>
                  <a:lnTo>
                    <a:pt x="1432" y="7645"/>
                  </a:lnTo>
                  <a:lnTo>
                    <a:pt x="1501" y="7671"/>
                  </a:lnTo>
                  <a:lnTo>
                    <a:pt x="1505" y="8006"/>
                  </a:lnTo>
                  <a:lnTo>
                    <a:pt x="1477" y="8171"/>
                  </a:lnTo>
                  <a:lnTo>
                    <a:pt x="1545" y="8175"/>
                  </a:lnTo>
                  <a:lnTo>
                    <a:pt x="1502" y="8276"/>
                  </a:lnTo>
                  <a:lnTo>
                    <a:pt x="1539" y="8483"/>
                  </a:lnTo>
                  <a:lnTo>
                    <a:pt x="1476" y="8486"/>
                  </a:lnTo>
                  <a:lnTo>
                    <a:pt x="1484" y="8637"/>
                  </a:lnTo>
                  <a:lnTo>
                    <a:pt x="1635" y="8728"/>
                  </a:lnTo>
                  <a:lnTo>
                    <a:pt x="1632" y="8850"/>
                  </a:lnTo>
                  <a:lnTo>
                    <a:pt x="1784" y="8888"/>
                  </a:lnTo>
                  <a:lnTo>
                    <a:pt x="1750" y="9394"/>
                  </a:lnTo>
                  <a:lnTo>
                    <a:pt x="2028" y="9534"/>
                  </a:lnTo>
                  <a:cubicBezTo>
                    <a:pt x="2013" y="9547"/>
                    <a:pt x="1982" y="9743"/>
                    <a:pt x="1957" y="9753"/>
                  </a:cubicBezTo>
                  <a:cubicBezTo>
                    <a:pt x="1847" y="9796"/>
                    <a:pt x="1908" y="9986"/>
                    <a:pt x="2083" y="9986"/>
                  </a:cubicBezTo>
                  <a:cubicBezTo>
                    <a:pt x="2104" y="10109"/>
                    <a:pt x="2090" y="10072"/>
                    <a:pt x="2171" y="10053"/>
                  </a:cubicBezTo>
                  <a:cubicBezTo>
                    <a:pt x="2210" y="10045"/>
                    <a:pt x="2371" y="9953"/>
                    <a:pt x="2369" y="9973"/>
                  </a:cubicBezTo>
                  <a:cubicBezTo>
                    <a:pt x="2360" y="10076"/>
                    <a:pt x="2440" y="10272"/>
                    <a:pt x="2487" y="10360"/>
                  </a:cubicBezTo>
                  <a:cubicBezTo>
                    <a:pt x="2524" y="10429"/>
                    <a:pt x="2514" y="10459"/>
                    <a:pt x="2567" y="10439"/>
                  </a:cubicBezTo>
                  <a:cubicBezTo>
                    <a:pt x="2627" y="10417"/>
                    <a:pt x="2635" y="10379"/>
                    <a:pt x="2687" y="10395"/>
                  </a:cubicBezTo>
                  <a:cubicBezTo>
                    <a:pt x="2751" y="10413"/>
                    <a:pt x="2798" y="10393"/>
                    <a:pt x="2840" y="10397"/>
                  </a:cubicBezTo>
                  <a:cubicBezTo>
                    <a:pt x="2841" y="10398"/>
                    <a:pt x="2865" y="10455"/>
                    <a:pt x="2866" y="10459"/>
                  </a:cubicBezTo>
                  <a:cubicBezTo>
                    <a:pt x="2904" y="10580"/>
                    <a:pt x="2967" y="10555"/>
                    <a:pt x="3017" y="10582"/>
                  </a:cubicBezTo>
                  <a:cubicBezTo>
                    <a:pt x="3048" y="10599"/>
                    <a:pt x="3154" y="10608"/>
                    <a:pt x="3161" y="10598"/>
                  </a:cubicBezTo>
                  <a:cubicBezTo>
                    <a:pt x="3270" y="10428"/>
                    <a:pt x="3266" y="10571"/>
                    <a:pt x="3340" y="10577"/>
                  </a:cubicBezTo>
                  <a:cubicBezTo>
                    <a:pt x="3391" y="10581"/>
                    <a:pt x="3527" y="10683"/>
                    <a:pt x="3499" y="10697"/>
                  </a:cubicBezTo>
                  <a:cubicBezTo>
                    <a:pt x="3451" y="10722"/>
                    <a:pt x="3566" y="10773"/>
                    <a:pt x="3574" y="10802"/>
                  </a:cubicBezTo>
                  <a:cubicBezTo>
                    <a:pt x="3582" y="10836"/>
                    <a:pt x="3531" y="10791"/>
                    <a:pt x="3531" y="10878"/>
                  </a:cubicBezTo>
                  <a:cubicBezTo>
                    <a:pt x="3531" y="10949"/>
                    <a:pt x="3519" y="10999"/>
                    <a:pt x="3605" y="11005"/>
                  </a:cubicBezTo>
                  <a:cubicBezTo>
                    <a:pt x="3623" y="11007"/>
                    <a:pt x="3636" y="11139"/>
                    <a:pt x="3634" y="11140"/>
                  </a:cubicBezTo>
                  <a:lnTo>
                    <a:pt x="3914" y="11140"/>
                  </a:lnTo>
                  <a:lnTo>
                    <a:pt x="3906" y="10931"/>
                  </a:lnTo>
                  <a:lnTo>
                    <a:pt x="4303" y="10934"/>
                  </a:lnTo>
                  <a:cubicBezTo>
                    <a:pt x="4303" y="10952"/>
                    <a:pt x="4308" y="10951"/>
                    <a:pt x="4309" y="10960"/>
                  </a:cubicBezTo>
                  <a:cubicBezTo>
                    <a:pt x="4310" y="10972"/>
                    <a:pt x="4374" y="10971"/>
                    <a:pt x="4391" y="10971"/>
                  </a:cubicBezTo>
                  <a:cubicBezTo>
                    <a:pt x="4410" y="10971"/>
                    <a:pt x="4397" y="11134"/>
                    <a:pt x="4412" y="11135"/>
                  </a:cubicBezTo>
                  <a:cubicBezTo>
                    <a:pt x="4541" y="11146"/>
                    <a:pt x="4510" y="11240"/>
                    <a:pt x="4523" y="11258"/>
                  </a:cubicBezTo>
                  <a:cubicBezTo>
                    <a:pt x="4599" y="11364"/>
                    <a:pt x="4425" y="11306"/>
                    <a:pt x="4425" y="11442"/>
                  </a:cubicBezTo>
                  <a:cubicBezTo>
                    <a:pt x="4425" y="11476"/>
                    <a:pt x="4609" y="11436"/>
                    <a:pt x="4624" y="11427"/>
                  </a:cubicBezTo>
                  <a:cubicBezTo>
                    <a:pt x="4702" y="11378"/>
                    <a:pt x="4858" y="11394"/>
                    <a:pt x="4802" y="11452"/>
                  </a:cubicBezTo>
                  <a:cubicBezTo>
                    <a:pt x="4781" y="11473"/>
                    <a:pt x="4781" y="11595"/>
                    <a:pt x="4812" y="11595"/>
                  </a:cubicBezTo>
                  <a:cubicBezTo>
                    <a:pt x="4832" y="11595"/>
                    <a:pt x="4828" y="11755"/>
                    <a:pt x="4819" y="11762"/>
                  </a:cubicBezTo>
                  <a:cubicBezTo>
                    <a:pt x="4819" y="11794"/>
                    <a:pt x="4799" y="11783"/>
                    <a:pt x="4755" y="11783"/>
                  </a:cubicBezTo>
                  <a:cubicBezTo>
                    <a:pt x="4749" y="11783"/>
                    <a:pt x="4740" y="12252"/>
                    <a:pt x="4769" y="12293"/>
                  </a:cubicBezTo>
                  <a:cubicBezTo>
                    <a:pt x="4855" y="12413"/>
                    <a:pt x="4922" y="12333"/>
                    <a:pt x="4935" y="12386"/>
                  </a:cubicBezTo>
                  <a:lnTo>
                    <a:pt x="4922" y="13599"/>
                  </a:lnTo>
                  <a:cubicBezTo>
                    <a:pt x="4922" y="13615"/>
                    <a:pt x="4931" y="13632"/>
                    <a:pt x="4931" y="13649"/>
                  </a:cubicBezTo>
                  <a:cubicBezTo>
                    <a:pt x="4931" y="13653"/>
                    <a:pt x="4979" y="13651"/>
                    <a:pt x="4987" y="13651"/>
                  </a:cubicBezTo>
                  <a:cubicBezTo>
                    <a:pt x="5042" y="13651"/>
                    <a:pt x="5024" y="13659"/>
                    <a:pt x="5064" y="13632"/>
                  </a:cubicBezTo>
                  <a:cubicBezTo>
                    <a:pt x="5105" y="13603"/>
                    <a:pt x="5145" y="13543"/>
                    <a:pt x="5190" y="13567"/>
                  </a:cubicBezTo>
                  <a:cubicBezTo>
                    <a:pt x="5236" y="13591"/>
                    <a:pt x="5256" y="13602"/>
                    <a:pt x="5302" y="13632"/>
                  </a:cubicBezTo>
                  <a:cubicBezTo>
                    <a:pt x="5336" y="13654"/>
                    <a:pt x="5598" y="13629"/>
                    <a:pt x="5647" y="13642"/>
                  </a:cubicBezTo>
                  <a:lnTo>
                    <a:pt x="5629" y="13978"/>
                  </a:lnTo>
                  <a:lnTo>
                    <a:pt x="5785" y="14053"/>
                  </a:lnTo>
                  <a:lnTo>
                    <a:pt x="5754" y="13967"/>
                  </a:lnTo>
                  <a:lnTo>
                    <a:pt x="5851" y="13815"/>
                  </a:lnTo>
                  <a:lnTo>
                    <a:pt x="5846" y="13774"/>
                  </a:lnTo>
                  <a:cubicBezTo>
                    <a:pt x="5866" y="13784"/>
                    <a:pt x="5963" y="13792"/>
                    <a:pt x="5992" y="13799"/>
                  </a:cubicBezTo>
                  <a:cubicBezTo>
                    <a:pt x="6003" y="13801"/>
                    <a:pt x="6229" y="13816"/>
                    <a:pt x="6242" y="13816"/>
                  </a:cubicBezTo>
                  <a:cubicBezTo>
                    <a:pt x="6333" y="13816"/>
                    <a:pt x="6321" y="13811"/>
                    <a:pt x="6401" y="13783"/>
                  </a:cubicBezTo>
                  <a:cubicBezTo>
                    <a:pt x="6417" y="13777"/>
                    <a:pt x="6371" y="13738"/>
                    <a:pt x="6362" y="13728"/>
                  </a:cubicBezTo>
                  <a:cubicBezTo>
                    <a:pt x="6347" y="13710"/>
                    <a:pt x="6496" y="13700"/>
                    <a:pt x="6514" y="13695"/>
                  </a:cubicBezTo>
                  <a:cubicBezTo>
                    <a:pt x="6537" y="13688"/>
                    <a:pt x="6582" y="13625"/>
                    <a:pt x="6587" y="13600"/>
                  </a:cubicBezTo>
                  <a:cubicBezTo>
                    <a:pt x="6595" y="13557"/>
                    <a:pt x="6681" y="13626"/>
                    <a:pt x="6696" y="13605"/>
                  </a:cubicBezTo>
                  <a:cubicBezTo>
                    <a:pt x="6732" y="13554"/>
                    <a:pt x="6709" y="13569"/>
                    <a:pt x="6760" y="13548"/>
                  </a:cubicBezTo>
                  <a:cubicBezTo>
                    <a:pt x="6845" y="13512"/>
                    <a:pt x="6919" y="13535"/>
                    <a:pt x="6948" y="13523"/>
                  </a:cubicBezTo>
                  <a:lnTo>
                    <a:pt x="7028" y="13642"/>
                  </a:lnTo>
                  <a:lnTo>
                    <a:pt x="7472" y="13621"/>
                  </a:lnTo>
                  <a:lnTo>
                    <a:pt x="7557" y="13534"/>
                  </a:lnTo>
                  <a:lnTo>
                    <a:pt x="7705" y="13542"/>
                  </a:lnTo>
                  <a:lnTo>
                    <a:pt x="7996" y="13804"/>
                  </a:lnTo>
                  <a:lnTo>
                    <a:pt x="8105" y="13703"/>
                  </a:lnTo>
                  <a:lnTo>
                    <a:pt x="8035" y="13062"/>
                  </a:lnTo>
                  <a:lnTo>
                    <a:pt x="8030" y="13023"/>
                  </a:lnTo>
                  <a:cubicBezTo>
                    <a:pt x="8030" y="12955"/>
                    <a:pt x="8029" y="12935"/>
                    <a:pt x="7985" y="12880"/>
                  </a:cubicBezTo>
                  <a:cubicBezTo>
                    <a:pt x="7967" y="12857"/>
                    <a:pt x="7877" y="12812"/>
                    <a:pt x="7877" y="12805"/>
                  </a:cubicBezTo>
                  <a:cubicBezTo>
                    <a:pt x="7871" y="12723"/>
                    <a:pt x="7974" y="12781"/>
                    <a:pt x="7974" y="12629"/>
                  </a:cubicBezTo>
                  <a:cubicBezTo>
                    <a:pt x="7974" y="12571"/>
                    <a:pt x="7961" y="12582"/>
                    <a:pt x="7955" y="12555"/>
                  </a:cubicBezTo>
                  <a:cubicBezTo>
                    <a:pt x="7944" y="12505"/>
                    <a:pt x="7876" y="12569"/>
                    <a:pt x="7876" y="12473"/>
                  </a:cubicBezTo>
                  <a:cubicBezTo>
                    <a:pt x="7876" y="12381"/>
                    <a:pt x="7858" y="12413"/>
                    <a:pt x="7844" y="12374"/>
                  </a:cubicBezTo>
                  <a:cubicBezTo>
                    <a:pt x="7835" y="12348"/>
                    <a:pt x="7731" y="12358"/>
                    <a:pt x="7705" y="12358"/>
                  </a:cubicBezTo>
                  <a:cubicBezTo>
                    <a:pt x="7637" y="12358"/>
                    <a:pt x="7632" y="12342"/>
                    <a:pt x="7629" y="12389"/>
                  </a:cubicBezTo>
                  <a:cubicBezTo>
                    <a:pt x="7626" y="12442"/>
                    <a:pt x="7595" y="12459"/>
                    <a:pt x="7551" y="12474"/>
                  </a:cubicBezTo>
                  <a:cubicBezTo>
                    <a:pt x="7507" y="12489"/>
                    <a:pt x="7453" y="12483"/>
                    <a:pt x="7412" y="12493"/>
                  </a:cubicBezTo>
                  <a:cubicBezTo>
                    <a:pt x="7323" y="12515"/>
                    <a:pt x="7363" y="12546"/>
                    <a:pt x="7326" y="12480"/>
                  </a:cubicBezTo>
                  <a:cubicBezTo>
                    <a:pt x="7310" y="12450"/>
                    <a:pt x="7402" y="12378"/>
                    <a:pt x="7379" y="12373"/>
                  </a:cubicBezTo>
                  <a:cubicBezTo>
                    <a:pt x="7327" y="12363"/>
                    <a:pt x="7327" y="12355"/>
                    <a:pt x="7291" y="12327"/>
                  </a:cubicBezTo>
                  <a:lnTo>
                    <a:pt x="7267" y="12287"/>
                  </a:lnTo>
                  <a:cubicBezTo>
                    <a:pt x="7251" y="12255"/>
                    <a:pt x="7184" y="12208"/>
                    <a:pt x="7152" y="12189"/>
                  </a:cubicBezTo>
                  <a:cubicBezTo>
                    <a:pt x="7136" y="12179"/>
                    <a:pt x="7049" y="12281"/>
                    <a:pt x="7040" y="12294"/>
                  </a:cubicBezTo>
                  <a:cubicBezTo>
                    <a:pt x="7017" y="12330"/>
                    <a:pt x="6963" y="12395"/>
                    <a:pt x="6927" y="12418"/>
                  </a:cubicBezTo>
                  <a:cubicBezTo>
                    <a:pt x="6878" y="12448"/>
                    <a:pt x="6813" y="12440"/>
                    <a:pt x="6780" y="12454"/>
                  </a:cubicBezTo>
                  <a:cubicBezTo>
                    <a:pt x="6732" y="12475"/>
                    <a:pt x="6674" y="12468"/>
                    <a:pt x="6622" y="12468"/>
                  </a:cubicBezTo>
                  <a:cubicBezTo>
                    <a:pt x="6573" y="12468"/>
                    <a:pt x="6526" y="12455"/>
                    <a:pt x="6502" y="12498"/>
                  </a:cubicBezTo>
                  <a:cubicBezTo>
                    <a:pt x="6490" y="12519"/>
                    <a:pt x="6489" y="12433"/>
                    <a:pt x="6467" y="12443"/>
                  </a:cubicBezTo>
                  <a:cubicBezTo>
                    <a:pt x="6409" y="12469"/>
                    <a:pt x="6423" y="12443"/>
                    <a:pt x="6404" y="12388"/>
                  </a:cubicBezTo>
                  <a:cubicBezTo>
                    <a:pt x="6381" y="12325"/>
                    <a:pt x="6385" y="12361"/>
                    <a:pt x="6385" y="12292"/>
                  </a:cubicBezTo>
                  <a:lnTo>
                    <a:pt x="6526" y="12207"/>
                  </a:lnTo>
                  <a:lnTo>
                    <a:pt x="6893" y="11880"/>
                  </a:lnTo>
                  <a:cubicBezTo>
                    <a:pt x="6890" y="11872"/>
                    <a:pt x="6854" y="11830"/>
                    <a:pt x="6847" y="11825"/>
                  </a:cubicBezTo>
                  <a:cubicBezTo>
                    <a:pt x="6823" y="11812"/>
                    <a:pt x="6783" y="11768"/>
                    <a:pt x="6774" y="11747"/>
                  </a:cubicBezTo>
                  <a:cubicBezTo>
                    <a:pt x="6764" y="11725"/>
                    <a:pt x="6713" y="11735"/>
                    <a:pt x="6690" y="11735"/>
                  </a:cubicBezTo>
                  <a:cubicBezTo>
                    <a:pt x="6647" y="11735"/>
                    <a:pt x="6628" y="11675"/>
                    <a:pt x="6594" y="11637"/>
                  </a:cubicBezTo>
                  <a:cubicBezTo>
                    <a:pt x="6547" y="11584"/>
                    <a:pt x="6551" y="11578"/>
                    <a:pt x="6498" y="11616"/>
                  </a:cubicBezTo>
                  <a:cubicBezTo>
                    <a:pt x="6458" y="11644"/>
                    <a:pt x="6444" y="11627"/>
                    <a:pt x="6426" y="11634"/>
                  </a:cubicBezTo>
                  <a:cubicBezTo>
                    <a:pt x="6393" y="11647"/>
                    <a:pt x="6385" y="11626"/>
                    <a:pt x="6361" y="11652"/>
                  </a:cubicBezTo>
                  <a:cubicBezTo>
                    <a:pt x="6286" y="11732"/>
                    <a:pt x="6291" y="11683"/>
                    <a:pt x="6258" y="11663"/>
                  </a:cubicBezTo>
                  <a:lnTo>
                    <a:pt x="6268" y="11313"/>
                  </a:lnTo>
                  <a:cubicBezTo>
                    <a:pt x="6273" y="11313"/>
                    <a:pt x="6271" y="11314"/>
                    <a:pt x="6274" y="11315"/>
                  </a:cubicBezTo>
                  <a:cubicBezTo>
                    <a:pt x="6367" y="11350"/>
                    <a:pt x="6352" y="11276"/>
                    <a:pt x="6359" y="11263"/>
                  </a:cubicBezTo>
                  <a:cubicBezTo>
                    <a:pt x="6369" y="11242"/>
                    <a:pt x="6341" y="11171"/>
                    <a:pt x="6369" y="11167"/>
                  </a:cubicBezTo>
                  <a:cubicBezTo>
                    <a:pt x="6399" y="11163"/>
                    <a:pt x="6500" y="11110"/>
                    <a:pt x="6516" y="11108"/>
                  </a:cubicBezTo>
                  <a:cubicBezTo>
                    <a:pt x="6564" y="11101"/>
                    <a:pt x="6649" y="11021"/>
                    <a:pt x="6671" y="10980"/>
                  </a:cubicBezTo>
                  <a:cubicBezTo>
                    <a:pt x="6692" y="10941"/>
                    <a:pt x="6813" y="10966"/>
                    <a:pt x="6861" y="10952"/>
                  </a:cubicBezTo>
                  <a:cubicBezTo>
                    <a:pt x="6916" y="10936"/>
                    <a:pt x="6915" y="10970"/>
                    <a:pt x="6921" y="10904"/>
                  </a:cubicBezTo>
                  <a:cubicBezTo>
                    <a:pt x="6923" y="10881"/>
                    <a:pt x="6959" y="10894"/>
                    <a:pt x="6959" y="10895"/>
                  </a:cubicBezTo>
                  <a:cubicBezTo>
                    <a:pt x="7005" y="10895"/>
                    <a:pt x="7057" y="10899"/>
                    <a:pt x="7099" y="10880"/>
                  </a:cubicBezTo>
                  <a:cubicBezTo>
                    <a:pt x="7116" y="10873"/>
                    <a:pt x="7222" y="10834"/>
                    <a:pt x="7222" y="10821"/>
                  </a:cubicBezTo>
                  <a:cubicBezTo>
                    <a:pt x="7220" y="10751"/>
                    <a:pt x="7240" y="10803"/>
                    <a:pt x="7282" y="10736"/>
                  </a:cubicBezTo>
                  <a:cubicBezTo>
                    <a:pt x="7307" y="10696"/>
                    <a:pt x="7334" y="10663"/>
                    <a:pt x="7359" y="10627"/>
                  </a:cubicBezTo>
                  <a:cubicBezTo>
                    <a:pt x="7396" y="10575"/>
                    <a:pt x="7434" y="10652"/>
                    <a:pt x="7399" y="10558"/>
                  </a:cubicBezTo>
                  <a:cubicBezTo>
                    <a:pt x="7391" y="10537"/>
                    <a:pt x="7379" y="10477"/>
                    <a:pt x="7377" y="10454"/>
                  </a:cubicBezTo>
                  <a:cubicBezTo>
                    <a:pt x="7368" y="10349"/>
                    <a:pt x="7318" y="10394"/>
                    <a:pt x="7293" y="10308"/>
                  </a:cubicBezTo>
                  <a:cubicBezTo>
                    <a:pt x="7268" y="10222"/>
                    <a:pt x="7336" y="10248"/>
                    <a:pt x="7305" y="10161"/>
                  </a:cubicBezTo>
                  <a:cubicBezTo>
                    <a:pt x="7291" y="10123"/>
                    <a:pt x="7282" y="10112"/>
                    <a:pt x="7245" y="10093"/>
                  </a:cubicBezTo>
                  <a:cubicBezTo>
                    <a:pt x="7227" y="10084"/>
                    <a:pt x="7242" y="9894"/>
                    <a:pt x="7242" y="9894"/>
                  </a:cubicBezTo>
                  <a:cubicBezTo>
                    <a:pt x="7268" y="9885"/>
                    <a:pt x="7345" y="9806"/>
                    <a:pt x="7345" y="9807"/>
                  </a:cubicBezTo>
                  <a:cubicBezTo>
                    <a:pt x="7409" y="9743"/>
                    <a:pt x="7378" y="9647"/>
                    <a:pt x="7433" y="9598"/>
                  </a:cubicBezTo>
                  <a:cubicBezTo>
                    <a:pt x="7466" y="9569"/>
                    <a:pt x="7438" y="9547"/>
                    <a:pt x="7438" y="9496"/>
                  </a:cubicBezTo>
                  <a:cubicBezTo>
                    <a:pt x="7324" y="9496"/>
                    <a:pt x="7311" y="9375"/>
                    <a:pt x="7299" y="9379"/>
                  </a:cubicBezTo>
                  <a:cubicBezTo>
                    <a:pt x="7240" y="9398"/>
                    <a:pt x="7265" y="9381"/>
                    <a:pt x="7254" y="9355"/>
                  </a:cubicBezTo>
                  <a:cubicBezTo>
                    <a:pt x="7247" y="9340"/>
                    <a:pt x="7201" y="9348"/>
                    <a:pt x="7185" y="9348"/>
                  </a:cubicBezTo>
                  <a:cubicBezTo>
                    <a:pt x="7175" y="9348"/>
                    <a:pt x="7132" y="9344"/>
                    <a:pt x="7124" y="9340"/>
                  </a:cubicBezTo>
                  <a:cubicBezTo>
                    <a:pt x="7095" y="9324"/>
                    <a:pt x="7106" y="9322"/>
                    <a:pt x="7093" y="9337"/>
                  </a:cubicBezTo>
                  <a:cubicBezTo>
                    <a:pt x="7070" y="9365"/>
                    <a:pt x="7027" y="9387"/>
                    <a:pt x="6994" y="9367"/>
                  </a:cubicBezTo>
                  <a:cubicBezTo>
                    <a:pt x="6912" y="9319"/>
                    <a:pt x="6943" y="9313"/>
                    <a:pt x="6838" y="9343"/>
                  </a:cubicBezTo>
                  <a:cubicBezTo>
                    <a:pt x="6763" y="9365"/>
                    <a:pt x="6794" y="9346"/>
                    <a:pt x="6732" y="9341"/>
                  </a:cubicBezTo>
                  <a:cubicBezTo>
                    <a:pt x="6701" y="9339"/>
                    <a:pt x="6663" y="9301"/>
                    <a:pt x="6653" y="9277"/>
                  </a:cubicBezTo>
                  <a:cubicBezTo>
                    <a:pt x="6619" y="9203"/>
                    <a:pt x="6602" y="9249"/>
                    <a:pt x="6649" y="9158"/>
                  </a:cubicBezTo>
                  <a:cubicBezTo>
                    <a:pt x="6672" y="9116"/>
                    <a:pt x="6712" y="9132"/>
                    <a:pt x="6723" y="9121"/>
                  </a:cubicBezTo>
                  <a:lnTo>
                    <a:pt x="6891" y="9109"/>
                  </a:lnTo>
                  <a:cubicBezTo>
                    <a:pt x="6891" y="9094"/>
                    <a:pt x="6892" y="8989"/>
                    <a:pt x="6891" y="8986"/>
                  </a:cubicBezTo>
                  <a:cubicBezTo>
                    <a:pt x="6869" y="8926"/>
                    <a:pt x="6906" y="8928"/>
                    <a:pt x="6906" y="8882"/>
                  </a:cubicBezTo>
                  <a:lnTo>
                    <a:pt x="6911" y="8726"/>
                  </a:lnTo>
                  <a:lnTo>
                    <a:pt x="7132" y="8724"/>
                  </a:lnTo>
                  <a:lnTo>
                    <a:pt x="7378" y="8697"/>
                  </a:lnTo>
                  <a:cubicBezTo>
                    <a:pt x="7404" y="8708"/>
                    <a:pt x="7488" y="8685"/>
                    <a:pt x="7538" y="8718"/>
                  </a:cubicBezTo>
                  <a:cubicBezTo>
                    <a:pt x="7582" y="8747"/>
                    <a:pt x="7647" y="8740"/>
                    <a:pt x="7700" y="8740"/>
                  </a:cubicBezTo>
                  <a:cubicBezTo>
                    <a:pt x="7731" y="8740"/>
                    <a:pt x="7779" y="8719"/>
                    <a:pt x="7766" y="8691"/>
                  </a:cubicBezTo>
                  <a:lnTo>
                    <a:pt x="7735" y="8627"/>
                  </a:lnTo>
                  <a:lnTo>
                    <a:pt x="7772" y="8583"/>
                  </a:lnTo>
                  <a:lnTo>
                    <a:pt x="7808" y="8610"/>
                  </a:lnTo>
                  <a:lnTo>
                    <a:pt x="7942" y="8413"/>
                  </a:lnTo>
                  <a:lnTo>
                    <a:pt x="7947" y="8115"/>
                  </a:lnTo>
                  <a:cubicBezTo>
                    <a:pt x="7838" y="8115"/>
                    <a:pt x="7907" y="8081"/>
                    <a:pt x="7893" y="8071"/>
                  </a:cubicBezTo>
                  <a:cubicBezTo>
                    <a:pt x="7826" y="8025"/>
                    <a:pt x="7851" y="8042"/>
                    <a:pt x="7808" y="7979"/>
                  </a:cubicBezTo>
                  <a:cubicBezTo>
                    <a:pt x="7808" y="7944"/>
                    <a:pt x="7839" y="7929"/>
                    <a:pt x="7837" y="7888"/>
                  </a:cubicBezTo>
                  <a:cubicBezTo>
                    <a:pt x="7836" y="7868"/>
                    <a:pt x="7875" y="7878"/>
                    <a:pt x="7876" y="7879"/>
                  </a:cubicBezTo>
                  <a:cubicBezTo>
                    <a:pt x="7888" y="7914"/>
                    <a:pt x="7910" y="7867"/>
                    <a:pt x="7918" y="7885"/>
                  </a:cubicBezTo>
                  <a:cubicBezTo>
                    <a:pt x="7925" y="7901"/>
                    <a:pt x="7959" y="7878"/>
                    <a:pt x="7965" y="7869"/>
                  </a:cubicBezTo>
                  <a:cubicBezTo>
                    <a:pt x="7982" y="7842"/>
                    <a:pt x="7985" y="7903"/>
                    <a:pt x="7991" y="7871"/>
                  </a:cubicBezTo>
                  <a:cubicBezTo>
                    <a:pt x="7994" y="7851"/>
                    <a:pt x="7992" y="7829"/>
                    <a:pt x="8002" y="7829"/>
                  </a:cubicBezTo>
                  <a:cubicBezTo>
                    <a:pt x="8032" y="7830"/>
                    <a:pt x="8012" y="7795"/>
                    <a:pt x="8024" y="7796"/>
                  </a:cubicBezTo>
                  <a:cubicBezTo>
                    <a:pt x="8117" y="7804"/>
                    <a:pt x="8066" y="7761"/>
                    <a:pt x="8110" y="7755"/>
                  </a:cubicBezTo>
                  <a:cubicBezTo>
                    <a:pt x="8123" y="7754"/>
                    <a:pt x="8081" y="7628"/>
                    <a:pt x="8081" y="7600"/>
                  </a:cubicBezTo>
                  <a:cubicBezTo>
                    <a:pt x="8081" y="7554"/>
                    <a:pt x="8128" y="7557"/>
                    <a:pt x="8128" y="7540"/>
                  </a:cubicBezTo>
                  <a:cubicBezTo>
                    <a:pt x="8130" y="7480"/>
                    <a:pt x="8142" y="7499"/>
                    <a:pt x="8181" y="7459"/>
                  </a:cubicBezTo>
                  <a:cubicBezTo>
                    <a:pt x="8192" y="7448"/>
                    <a:pt x="8185" y="7405"/>
                    <a:pt x="8183" y="7403"/>
                  </a:cubicBezTo>
                  <a:cubicBezTo>
                    <a:pt x="8158" y="7373"/>
                    <a:pt x="8167" y="7357"/>
                    <a:pt x="8152" y="7321"/>
                  </a:cubicBezTo>
                  <a:cubicBezTo>
                    <a:pt x="8134" y="7280"/>
                    <a:pt x="8103" y="7254"/>
                    <a:pt x="8097" y="7206"/>
                  </a:cubicBezTo>
                  <a:cubicBezTo>
                    <a:pt x="8097" y="7167"/>
                    <a:pt x="8103" y="7125"/>
                    <a:pt x="8142" y="7107"/>
                  </a:cubicBezTo>
                  <a:cubicBezTo>
                    <a:pt x="8189" y="7085"/>
                    <a:pt x="8163" y="7062"/>
                    <a:pt x="8150" y="7029"/>
                  </a:cubicBezTo>
                  <a:cubicBezTo>
                    <a:pt x="8139" y="7001"/>
                    <a:pt x="8108" y="6985"/>
                    <a:pt x="8108" y="6979"/>
                  </a:cubicBezTo>
                  <a:cubicBezTo>
                    <a:pt x="8112" y="6919"/>
                    <a:pt x="8098" y="6956"/>
                    <a:pt x="8096" y="6935"/>
                  </a:cubicBezTo>
                  <a:cubicBezTo>
                    <a:pt x="8090" y="6865"/>
                    <a:pt x="8130" y="6882"/>
                    <a:pt x="8138" y="6855"/>
                  </a:cubicBezTo>
                  <a:cubicBezTo>
                    <a:pt x="8168" y="6844"/>
                    <a:pt x="8156" y="6726"/>
                    <a:pt x="8134" y="6714"/>
                  </a:cubicBezTo>
                  <a:cubicBezTo>
                    <a:pt x="8045" y="6666"/>
                    <a:pt x="8011" y="6656"/>
                    <a:pt x="7963" y="6562"/>
                  </a:cubicBezTo>
                  <a:cubicBezTo>
                    <a:pt x="7938" y="6511"/>
                    <a:pt x="7927" y="6615"/>
                    <a:pt x="7857" y="6629"/>
                  </a:cubicBezTo>
                  <a:cubicBezTo>
                    <a:pt x="7762" y="6648"/>
                    <a:pt x="7806" y="6631"/>
                    <a:pt x="7735" y="6683"/>
                  </a:cubicBezTo>
                  <a:cubicBezTo>
                    <a:pt x="7662" y="6736"/>
                    <a:pt x="7644" y="6740"/>
                    <a:pt x="7556" y="6735"/>
                  </a:cubicBezTo>
                  <a:cubicBezTo>
                    <a:pt x="7535" y="6734"/>
                    <a:pt x="7535" y="6666"/>
                    <a:pt x="7541" y="6649"/>
                  </a:cubicBezTo>
                  <a:cubicBezTo>
                    <a:pt x="7554" y="6614"/>
                    <a:pt x="7529" y="6580"/>
                    <a:pt x="7545" y="6567"/>
                  </a:cubicBezTo>
                  <a:cubicBezTo>
                    <a:pt x="7606" y="6523"/>
                    <a:pt x="7613" y="6550"/>
                    <a:pt x="7663" y="6575"/>
                  </a:cubicBezTo>
                  <a:cubicBezTo>
                    <a:pt x="7701" y="6595"/>
                    <a:pt x="7696" y="6588"/>
                    <a:pt x="7716" y="6570"/>
                  </a:cubicBezTo>
                  <a:cubicBezTo>
                    <a:pt x="7741" y="6548"/>
                    <a:pt x="7743" y="6524"/>
                    <a:pt x="7762" y="6505"/>
                  </a:cubicBezTo>
                  <a:lnTo>
                    <a:pt x="7832" y="6356"/>
                  </a:lnTo>
                  <a:cubicBezTo>
                    <a:pt x="7832" y="6356"/>
                    <a:pt x="7842" y="6339"/>
                    <a:pt x="7843" y="6335"/>
                  </a:cubicBezTo>
                  <a:cubicBezTo>
                    <a:pt x="7854" y="6275"/>
                    <a:pt x="7882" y="6297"/>
                    <a:pt x="7935" y="6303"/>
                  </a:cubicBezTo>
                  <a:cubicBezTo>
                    <a:pt x="7973" y="6307"/>
                    <a:pt x="8014" y="6321"/>
                    <a:pt x="8016" y="6363"/>
                  </a:cubicBezTo>
                  <a:cubicBezTo>
                    <a:pt x="8017" y="6379"/>
                    <a:pt x="8100" y="6315"/>
                    <a:pt x="8101" y="6315"/>
                  </a:cubicBezTo>
                  <a:cubicBezTo>
                    <a:pt x="8166" y="6288"/>
                    <a:pt x="8105" y="6264"/>
                    <a:pt x="8102" y="6254"/>
                  </a:cubicBezTo>
                  <a:cubicBezTo>
                    <a:pt x="8097" y="6240"/>
                    <a:pt x="8100" y="6223"/>
                    <a:pt x="8090" y="6222"/>
                  </a:cubicBezTo>
                  <a:cubicBezTo>
                    <a:pt x="8056" y="6218"/>
                    <a:pt x="8086" y="6128"/>
                    <a:pt x="8054" y="6118"/>
                  </a:cubicBezTo>
                  <a:cubicBezTo>
                    <a:pt x="8019" y="6107"/>
                    <a:pt x="8022" y="6049"/>
                    <a:pt x="8041" y="6039"/>
                  </a:cubicBezTo>
                  <a:cubicBezTo>
                    <a:pt x="8071" y="6024"/>
                    <a:pt x="8022" y="6002"/>
                    <a:pt x="8052" y="5983"/>
                  </a:cubicBezTo>
                  <a:cubicBezTo>
                    <a:pt x="8077" y="5967"/>
                    <a:pt x="8050" y="5916"/>
                    <a:pt x="8061" y="5909"/>
                  </a:cubicBezTo>
                  <a:cubicBezTo>
                    <a:pt x="8109" y="5877"/>
                    <a:pt x="8041" y="5871"/>
                    <a:pt x="8052" y="5833"/>
                  </a:cubicBezTo>
                  <a:cubicBezTo>
                    <a:pt x="8061" y="5801"/>
                    <a:pt x="8007" y="5794"/>
                    <a:pt x="8008" y="5768"/>
                  </a:cubicBezTo>
                  <a:cubicBezTo>
                    <a:pt x="8010" y="5723"/>
                    <a:pt x="7998" y="5746"/>
                    <a:pt x="7997" y="5746"/>
                  </a:cubicBezTo>
                  <a:cubicBezTo>
                    <a:pt x="7987" y="5747"/>
                    <a:pt x="7793" y="5820"/>
                    <a:pt x="7781" y="5828"/>
                  </a:cubicBezTo>
                  <a:cubicBezTo>
                    <a:pt x="7769" y="5836"/>
                    <a:pt x="7741" y="5807"/>
                    <a:pt x="7729" y="5800"/>
                  </a:cubicBezTo>
                  <a:cubicBezTo>
                    <a:pt x="7695" y="5778"/>
                    <a:pt x="7696" y="5790"/>
                    <a:pt x="7687" y="5758"/>
                  </a:cubicBezTo>
                  <a:cubicBezTo>
                    <a:pt x="7679" y="5725"/>
                    <a:pt x="7675" y="5695"/>
                    <a:pt x="7670" y="5661"/>
                  </a:cubicBezTo>
                  <a:cubicBezTo>
                    <a:pt x="7669" y="5649"/>
                    <a:pt x="7599" y="5657"/>
                    <a:pt x="7585" y="5657"/>
                  </a:cubicBezTo>
                  <a:cubicBezTo>
                    <a:pt x="7557" y="5657"/>
                    <a:pt x="7572" y="5612"/>
                    <a:pt x="7558" y="5596"/>
                  </a:cubicBezTo>
                  <a:cubicBezTo>
                    <a:pt x="7541" y="5576"/>
                    <a:pt x="7598" y="5579"/>
                    <a:pt x="7607" y="5545"/>
                  </a:cubicBezTo>
                  <a:cubicBezTo>
                    <a:pt x="7607" y="5539"/>
                    <a:pt x="7606" y="5537"/>
                    <a:pt x="7606" y="5532"/>
                  </a:cubicBezTo>
                  <a:cubicBezTo>
                    <a:pt x="7600" y="5466"/>
                    <a:pt x="7601" y="5476"/>
                    <a:pt x="7575" y="5422"/>
                  </a:cubicBezTo>
                  <a:cubicBezTo>
                    <a:pt x="7554" y="5378"/>
                    <a:pt x="7545" y="5394"/>
                    <a:pt x="7489" y="5394"/>
                  </a:cubicBezTo>
                  <a:cubicBezTo>
                    <a:pt x="7471" y="5394"/>
                    <a:pt x="7464" y="5317"/>
                    <a:pt x="7459" y="5301"/>
                  </a:cubicBezTo>
                  <a:cubicBezTo>
                    <a:pt x="7448" y="5267"/>
                    <a:pt x="7456" y="5271"/>
                    <a:pt x="7468" y="5264"/>
                  </a:cubicBezTo>
                  <a:cubicBezTo>
                    <a:pt x="7480" y="5257"/>
                    <a:pt x="7543" y="5246"/>
                    <a:pt x="7549" y="5244"/>
                  </a:cubicBezTo>
                  <a:cubicBezTo>
                    <a:pt x="7608" y="5221"/>
                    <a:pt x="7557" y="5225"/>
                    <a:pt x="7554" y="5164"/>
                  </a:cubicBezTo>
                  <a:cubicBezTo>
                    <a:pt x="7552" y="5112"/>
                    <a:pt x="7519" y="5058"/>
                    <a:pt x="7570" y="5033"/>
                  </a:cubicBezTo>
                  <a:cubicBezTo>
                    <a:pt x="7614" y="5010"/>
                    <a:pt x="7586" y="4942"/>
                    <a:pt x="7564" y="4924"/>
                  </a:cubicBezTo>
                  <a:cubicBezTo>
                    <a:pt x="7537" y="4902"/>
                    <a:pt x="7531" y="4842"/>
                    <a:pt x="7539" y="4814"/>
                  </a:cubicBezTo>
                  <a:cubicBezTo>
                    <a:pt x="7550" y="4774"/>
                    <a:pt x="7534" y="4788"/>
                    <a:pt x="7526" y="4781"/>
                  </a:cubicBezTo>
                  <a:cubicBezTo>
                    <a:pt x="7511" y="4769"/>
                    <a:pt x="7406" y="4748"/>
                    <a:pt x="7405" y="4747"/>
                  </a:cubicBezTo>
                  <a:cubicBezTo>
                    <a:pt x="7360" y="4663"/>
                    <a:pt x="7393" y="4679"/>
                    <a:pt x="7304" y="4679"/>
                  </a:cubicBezTo>
                  <a:cubicBezTo>
                    <a:pt x="7292" y="4679"/>
                    <a:pt x="7111" y="4551"/>
                    <a:pt x="7090" y="4531"/>
                  </a:cubicBezTo>
                  <a:cubicBezTo>
                    <a:pt x="7081" y="4522"/>
                    <a:pt x="7009" y="4518"/>
                    <a:pt x="7001" y="4519"/>
                  </a:cubicBezTo>
                  <a:lnTo>
                    <a:pt x="6862" y="3275"/>
                  </a:lnTo>
                  <a:cubicBezTo>
                    <a:pt x="6863" y="3275"/>
                    <a:pt x="6871" y="3274"/>
                    <a:pt x="6872" y="3273"/>
                  </a:cubicBezTo>
                  <a:cubicBezTo>
                    <a:pt x="6928" y="3249"/>
                    <a:pt x="6968" y="3242"/>
                    <a:pt x="7031" y="3242"/>
                  </a:cubicBezTo>
                  <a:cubicBezTo>
                    <a:pt x="7074" y="3242"/>
                    <a:pt x="7092" y="3207"/>
                    <a:pt x="7112" y="3173"/>
                  </a:cubicBezTo>
                  <a:cubicBezTo>
                    <a:pt x="7119" y="3160"/>
                    <a:pt x="7154" y="3167"/>
                    <a:pt x="7166" y="3172"/>
                  </a:cubicBezTo>
                  <a:cubicBezTo>
                    <a:pt x="7190" y="3181"/>
                    <a:pt x="7225" y="3190"/>
                    <a:pt x="7252" y="3181"/>
                  </a:cubicBezTo>
                  <a:cubicBezTo>
                    <a:pt x="7313" y="3159"/>
                    <a:pt x="7266" y="3153"/>
                    <a:pt x="7350" y="3153"/>
                  </a:cubicBezTo>
                  <a:cubicBezTo>
                    <a:pt x="7409" y="3153"/>
                    <a:pt x="7368" y="3240"/>
                    <a:pt x="7493" y="3211"/>
                  </a:cubicBezTo>
                  <a:cubicBezTo>
                    <a:pt x="7522" y="3205"/>
                    <a:pt x="7572" y="3163"/>
                    <a:pt x="7592" y="3140"/>
                  </a:cubicBezTo>
                  <a:cubicBezTo>
                    <a:pt x="7628" y="3113"/>
                    <a:pt x="7743" y="3056"/>
                    <a:pt x="7785" y="3051"/>
                  </a:cubicBezTo>
                  <a:cubicBezTo>
                    <a:pt x="7807" y="3049"/>
                    <a:pt x="7835" y="3037"/>
                    <a:pt x="7852" y="3021"/>
                  </a:cubicBezTo>
                  <a:cubicBezTo>
                    <a:pt x="7912" y="2963"/>
                    <a:pt x="7910" y="2993"/>
                    <a:pt x="7959" y="2970"/>
                  </a:cubicBezTo>
                  <a:cubicBezTo>
                    <a:pt x="8008" y="2947"/>
                    <a:pt x="8084" y="2972"/>
                    <a:pt x="8084" y="2895"/>
                  </a:cubicBezTo>
                  <a:cubicBezTo>
                    <a:pt x="8084" y="2840"/>
                    <a:pt x="8110" y="2763"/>
                    <a:pt x="8110" y="2721"/>
                  </a:cubicBezTo>
                  <a:cubicBezTo>
                    <a:pt x="8110" y="2711"/>
                    <a:pt x="8178" y="2626"/>
                    <a:pt x="8190" y="2603"/>
                  </a:cubicBezTo>
                  <a:cubicBezTo>
                    <a:pt x="8218" y="2549"/>
                    <a:pt x="8302" y="2596"/>
                    <a:pt x="8355" y="2548"/>
                  </a:cubicBezTo>
                  <a:cubicBezTo>
                    <a:pt x="8368" y="2546"/>
                    <a:pt x="8410" y="2524"/>
                    <a:pt x="8410" y="2524"/>
                  </a:cubicBezTo>
                  <a:cubicBezTo>
                    <a:pt x="8458" y="2521"/>
                    <a:pt x="8504" y="2515"/>
                    <a:pt x="8550" y="2504"/>
                  </a:cubicBezTo>
                  <a:cubicBezTo>
                    <a:pt x="8601" y="2490"/>
                    <a:pt x="8712" y="2525"/>
                    <a:pt x="8749" y="2486"/>
                  </a:cubicBezTo>
                  <a:cubicBezTo>
                    <a:pt x="8784" y="2451"/>
                    <a:pt x="8773" y="2460"/>
                    <a:pt x="8814" y="2459"/>
                  </a:cubicBezTo>
                  <a:cubicBezTo>
                    <a:pt x="8871" y="2457"/>
                    <a:pt x="8886" y="2518"/>
                    <a:pt x="8893" y="2479"/>
                  </a:cubicBezTo>
                  <a:cubicBezTo>
                    <a:pt x="8902" y="2431"/>
                    <a:pt x="8889" y="2409"/>
                    <a:pt x="8856" y="2377"/>
                  </a:cubicBezTo>
                  <a:cubicBezTo>
                    <a:pt x="8820" y="2340"/>
                    <a:pt x="8832" y="2363"/>
                    <a:pt x="8836" y="2318"/>
                  </a:cubicBezTo>
                  <a:cubicBezTo>
                    <a:pt x="8839" y="2283"/>
                    <a:pt x="8920" y="2156"/>
                    <a:pt x="8938" y="2109"/>
                  </a:cubicBezTo>
                  <a:cubicBezTo>
                    <a:pt x="8945" y="2091"/>
                    <a:pt x="9030" y="1992"/>
                    <a:pt x="9040" y="1985"/>
                  </a:cubicBezTo>
                  <a:lnTo>
                    <a:pt x="9050" y="1583"/>
                  </a:lnTo>
                  <a:cubicBezTo>
                    <a:pt x="9050" y="1574"/>
                    <a:pt x="9055" y="1557"/>
                    <a:pt x="9055" y="1543"/>
                  </a:cubicBezTo>
                  <a:cubicBezTo>
                    <a:pt x="9055" y="1512"/>
                    <a:pt x="9028" y="1456"/>
                    <a:pt x="9049" y="1444"/>
                  </a:cubicBezTo>
                  <a:cubicBezTo>
                    <a:pt x="9080" y="1428"/>
                    <a:pt x="9073" y="1393"/>
                    <a:pt x="9069" y="1391"/>
                  </a:cubicBezTo>
                  <a:cubicBezTo>
                    <a:pt x="9035" y="1378"/>
                    <a:pt x="9037" y="1371"/>
                    <a:pt x="9016" y="1347"/>
                  </a:cubicBezTo>
                  <a:cubicBezTo>
                    <a:pt x="8991" y="1320"/>
                    <a:pt x="8950" y="1151"/>
                    <a:pt x="8952" y="1118"/>
                  </a:cubicBezTo>
                  <a:cubicBezTo>
                    <a:pt x="8953" y="1097"/>
                    <a:pt x="8919" y="876"/>
                    <a:pt x="8906" y="862"/>
                  </a:cubicBezTo>
                  <a:cubicBezTo>
                    <a:pt x="8906" y="812"/>
                    <a:pt x="8903" y="758"/>
                    <a:pt x="8903" y="710"/>
                  </a:cubicBezTo>
                  <a:cubicBezTo>
                    <a:pt x="8903" y="664"/>
                    <a:pt x="8888" y="636"/>
                    <a:pt x="8886" y="608"/>
                  </a:cubicBezTo>
                  <a:cubicBezTo>
                    <a:pt x="8882" y="564"/>
                    <a:pt x="8838" y="330"/>
                    <a:pt x="8821" y="301"/>
                  </a:cubicBezTo>
                  <a:cubicBezTo>
                    <a:pt x="8805" y="276"/>
                    <a:pt x="8800" y="207"/>
                    <a:pt x="8764" y="208"/>
                  </a:cubicBezTo>
                  <a:cubicBezTo>
                    <a:pt x="8687" y="213"/>
                    <a:pt x="8680" y="279"/>
                    <a:pt x="8631" y="194"/>
                  </a:cubicBezTo>
                  <a:cubicBezTo>
                    <a:pt x="8618" y="171"/>
                    <a:pt x="8599" y="153"/>
                    <a:pt x="8589" y="137"/>
                  </a:cubicBezTo>
                  <a:cubicBezTo>
                    <a:pt x="8577" y="119"/>
                    <a:pt x="8537" y="113"/>
                    <a:pt x="8540" y="104"/>
                  </a:cubicBezTo>
                  <a:lnTo>
                    <a:pt x="8538" y="34"/>
                  </a:lnTo>
                  <a:lnTo>
                    <a:pt x="8468" y="0"/>
                  </a:lnTo>
                  <a:lnTo>
                    <a:pt x="8159" y="75"/>
                  </a:lnTo>
                  <a:lnTo>
                    <a:pt x="7856" y="186"/>
                  </a:lnTo>
                  <a:lnTo>
                    <a:pt x="7108" y="276"/>
                  </a:lnTo>
                  <a:lnTo>
                    <a:pt x="7052" y="611"/>
                  </a:lnTo>
                  <a:lnTo>
                    <a:pt x="6387" y="897"/>
                  </a:lnTo>
                  <a:lnTo>
                    <a:pt x="6330" y="842"/>
                  </a:lnTo>
                  <a:lnTo>
                    <a:pt x="6100" y="836"/>
                  </a:lnTo>
                  <a:lnTo>
                    <a:pt x="5568" y="346"/>
                  </a:lnTo>
                  <a:lnTo>
                    <a:pt x="5262" y="727"/>
                  </a:lnTo>
                  <a:cubicBezTo>
                    <a:pt x="5259" y="727"/>
                    <a:pt x="5133" y="673"/>
                    <a:pt x="5095" y="655"/>
                  </a:cubicBezTo>
                  <a:cubicBezTo>
                    <a:pt x="5063" y="689"/>
                    <a:pt x="5053" y="711"/>
                    <a:pt x="5031" y="747"/>
                  </a:cubicBezTo>
                  <a:cubicBezTo>
                    <a:pt x="4971" y="845"/>
                    <a:pt x="5048" y="867"/>
                    <a:pt x="5006" y="905"/>
                  </a:cubicBezTo>
                  <a:cubicBezTo>
                    <a:pt x="4970" y="938"/>
                    <a:pt x="5044" y="1069"/>
                    <a:pt x="5054" y="1074"/>
                  </a:cubicBezTo>
                  <a:cubicBezTo>
                    <a:pt x="5061" y="1078"/>
                    <a:pt x="4963" y="1153"/>
                    <a:pt x="4955" y="1158"/>
                  </a:cubicBezTo>
                  <a:cubicBezTo>
                    <a:pt x="4932" y="1175"/>
                    <a:pt x="4708" y="1405"/>
                    <a:pt x="4688" y="1386"/>
                  </a:cubicBezTo>
                  <a:cubicBezTo>
                    <a:pt x="4664" y="1400"/>
                    <a:pt x="4635" y="1418"/>
                    <a:pt x="4611" y="1433"/>
                  </a:cubicBezTo>
                  <a:cubicBezTo>
                    <a:pt x="4576" y="1455"/>
                    <a:pt x="4492" y="1470"/>
                    <a:pt x="4450" y="1488"/>
                  </a:cubicBezTo>
                  <a:cubicBezTo>
                    <a:pt x="4376" y="1521"/>
                    <a:pt x="4318" y="1504"/>
                    <a:pt x="4254" y="1514"/>
                  </a:cubicBezTo>
                  <a:cubicBezTo>
                    <a:pt x="4179" y="1526"/>
                    <a:pt x="4214" y="1513"/>
                    <a:pt x="4151" y="1558"/>
                  </a:cubicBezTo>
                  <a:cubicBezTo>
                    <a:pt x="4128" y="1575"/>
                    <a:pt x="4084" y="1660"/>
                    <a:pt x="4083" y="1680"/>
                  </a:cubicBezTo>
                  <a:cubicBezTo>
                    <a:pt x="4082" y="1703"/>
                    <a:pt x="4035" y="1743"/>
                    <a:pt x="4014" y="1752"/>
                  </a:cubicBezTo>
                  <a:cubicBezTo>
                    <a:pt x="3988" y="1765"/>
                    <a:pt x="3818" y="1797"/>
                    <a:pt x="3791" y="1796"/>
                  </a:cubicBezTo>
                  <a:cubicBezTo>
                    <a:pt x="3762" y="1795"/>
                    <a:pt x="3715" y="1816"/>
                    <a:pt x="3693" y="1820"/>
                  </a:cubicBezTo>
                  <a:cubicBezTo>
                    <a:pt x="3684" y="1821"/>
                    <a:pt x="3685" y="1823"/>
                    <a:pt x="3678" y="1825"/>
                  </a:cubicBezTo>
                  <a:cubicBezTo>
                    <a:pt x="3616" y="1842"/>
                    <a:pt x="3586" y="1871"/>
                    <a:pt x="3539" y="1890"/>
                  </a:cubicBezTo>
                  <a:cubicBezTo>
                    <a:pt x="3481" y="1912"/>
                    <a:pt x="3422" y="1960"/>
                    <a:pt x="3370" y="1995"/>
                  </a:cubicBezTo>
                  <a:cubicBezTo>
                    <a:pt x="3295" y="2047"/>
                    <a:pt x="3224" y="2123"/>
                    <a:pt x="3218" y="2219"/>
                  </a:cubicBezTo>
                  <a:cubicBezTo>
                    <a:pt x="3215" y="2276"/>
                    <a:pt x="3185" y="2339"/>
                    <a:pt x="3178" y="2390"/>
                  </a:cubicBezTo>
                  <a:cubicBezTo>
                    <a:pt x="3175" y="2417"/>
                    <a:pt x="3150" y="2444"/>
                    <a:pt x="3155" y="2451"/>
                  </a:cubicBezTo>
                  <a:cubicBezTo>
                    <a:pt x="3186" y="2491"/>
                    <a:pt x="3228" y="2503"/>
                    <a:pt x="3154" y="2525"/>
                  </a:cubicBezTo>
                  <a:cubicBezTo>
                    <a:pt x="3126" y="2533"/>
                    <a:pt x="3151" y="2533"/>
                    <a:pt x="3112" y="2538"/>
                  </a:cubicBezTo>
                  <a:cubicBezTo>
                    <a:pt x="3039" y="2548"/>
                    <a:pt x="3034" y="2477"/>
                    <a:pt x="3012" y="2460"/>
                  </a:cubicBezTo>
                  <a:cubicBezTo>
                    <a:pt x="2980" y="2437"/>
                    <a:pt x="2930" y="2257"/>
                    <a:pt x="2890" y="2223"/>
                  </a:cubicBezTo>
                  <a:cubicBezTo>
                    <a:pt x="2841" y="2181"/>
                    <a:pt x="2670" y="2151"/>
                    <a:pt x="2588" y="2107"/>
                  </a:cubicBezTo>
                  <a:cubicBezTo>
                    <a:pt x="2548" y="2085"/>
                    <a:pt x="2522" y="2035"/>
                    <a:pt x="2501" y="1995"/>
                  </a:cubicBezTo>
                  <a:cubicBezTo>
                    <a:pt x="2477" y="1951"/>
                    <a:pt x="2470" y="1939"/>
                    <a:pt x="2444" y="1899"/>
                  </a:cubicBezTo>
                  <a:cubicBezTo>
                    <a:pt x="2430" y="1879"/>
                    <a:pt x="2352" y="1827"/>
                    <a:pt x="2329" y="1816"/>
                  </a:cubicBezTo>
                  <a:lnTo>
                    <a:pt x="2219" y="1783"/>
                  </a:lnTo>
                  <a:lnTo>
                    <a:pt x="2084" y="1780"/>
                  </a:lnTo>
                  <a:lnTo>
                    <a:pt x="2018" y="1923"/>
                  </a:lnTo>
                  <a:lnTo>
                    <a:pt x="1869" y="2005"/>
                  </a:lnTo>
                  <a:lnTo>
                    <a:pt x="1755" y="2193"/>
                  </a:lnTo>
                  <a:lnTo>
                    <a:pt x="1635" y="2578"/>
                  </a:lnTo>
                  <a:lnTo>
                    <a:pt x="1546" y="2725"/>
                  </a:lnTo>
                  <a:lnTo>
                    <a:pt x="1566" y="2943"/>
                  </a:lnTo>
                  <a:lnTo>
                    <a:pt x="1670" y="3173"/>
                  </a:lnTo>
                  <a:lnTo>
                    <a:pt x="1664" y="3460"/>
                  </a:lnTo>
                  <a:lnTo>
                    <a:pt x="1017" y="3821"/>
                  </a:lnTo>
                  <a:lnTo>
                    <a:pt x="763" y="4685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14" tIns="27007" rIns="54014" bIns="27007"/>
            <a:lstStyle/>
            <a:p>
              <a:pPr defTabSz="521458">
                <a:defRPr/>
              </a:pPr>
              <a:endParaRPr lang="ru-RU" sz="800" dirty="0">
                <a:solidFill>
                  <a:srgbClr val="000000"/>
                </a:solidFill>
              </a:endParaRPr>
            </a:p>
          </p:txBody>
        </p:sp>
        <p:sp>
          <p:nvSpPr>
            <p:cNvPr id="10" name="AutoShape 268">
              <a:extLst>
                <a:ext uri="{FF2B5EF4-FFF2-40B4-BE49-F238E27FC236}">
                  <a16:creationId xmlns:a16="http://schemas.microsoft.com/office/drawing/2014/main" id="{6BAA4895-A2A1-4DFF-9EB7-1DB0375B8EF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684120" y="3325573"/>
              <a:ext cx="6432550" cy="4676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1" name="Freeform 270">
              <a:extLst>
                <a:ext uri="{FF2B5EF4-FFF2-40B4-BE49-F238E27FC236}">
                  <a16:creationId xmlns:a16="http://schemas.microsoft.com/office/drawing/2014/main" id="{D3E5AA74-84F6-44F1-9652-2BB50F2DF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6859" y="3768485"/>
              <a:ext cx="193675" cy="219075"/>
            </a:xfrm>
            <a:custGeom>
              <a:avLst/>
              <a:gdLst>
                <a:gd name="T0" fmla="*/ 2147483646 w 2843"/>
                <a:gd name="T1" fmla="*/ 2147483646 h 3465"/>
                <a:gd name="T2" fmla="*/ 2147483646 w 2843"/>
                <a:gd name="T3" fmla="*/ 2147483646 h 3465"/>
                <a:gd name="T4" fmla="*/ 2147483646 w 2843"/>
                <a:gd name="T5" fmla="*/ 2147483646 h 3465"/>
                <a:gd name="T6" fmla="*/ 2147483646 w 2843"/>
                <a:gd name="T7" fmla="*/ 2147483646 h 3465"/>
                <a:gd name="T8" fmla="*/ 2147483646 w 2843"/>
                <a:gd name="T9" fmla="*/ 2147483646 h 3465"/>
                <a:gd name="T10" fmla="*/ 2147483646 w 2843"/>
                <a:gd name="T11" fmla="*/ 2147483646 h 3465"/>
                <a:gd name="T12" fmla="*/ 2147483646 w 2843"/>
                <a:gd name="T13" fmla="*/ 2147483646 h 3465"/>
                <a:gd name="T14" fmla="*/ 2147483646 w 2843"/>
                <a:gd name="T15" fmla="*/ 2147483646 h 3465"/>
                <a:gd name="T16" fmla="*/ 2147483646 w 2843"/>
                <a:gd name="T17" fmla="*/ 2147483646 h 3465"/>
                <a:gd name="T18" fmla="*/ 2147483646 w 2843"/>
                <a:gd name="T19" fmla="*/ 2147483646 h 3465"/>
                <a:gd name="T20" fmla="*/ 2147483646 w 2843"/>
                <a:gd name="T21" fmla="*/ 2147483646 h 3465"/>
                <a:gd name="T22" fmla="*/ 2147483646 w 2843"/>
                <a:gd name="T23" fmla="*/ 2147483646 h 3465"/>
                <a:gd name="T24" fmla="*/ 2147483646 w 2843"/>
                <a:gd name="T25" fmla="*/ 2147483646 h 3465"/>
                <a:gd name="T26" fmla="*/ 2147483646 w 2843"/>
                <a:gd name="T27" fmla="*/ 2147483646 h 3465"/>
                <a:gd name="T28" fmla="*/ 2147483646 w 2843"/>
                <a:gd name="T29" fmla="*/ 2147483646 h 3465"/>
                <a:gd name="T30" fmla="*/ 2147483646 w 2843"/>
                <a:gd name="T31" fmla="*/ 2147483646 h 3465"/>
                <a:gd name="T32" fmla="*/ 2147483646 w 2843"/>
                <a:gd name="T33" fmla="*/ 2147483646 h 3465"/>
                <a:gd name="T34" fmla="*/ 2147483646 w 2843"/>
                <a:gd name="T35" fmla="*/ 2147483646 h 3465"/>
                <a:gd name="T36" fmla="*/ 2147483646 w 2843"/>
                <a:gd name="T37" fmla="*/ 2147483646 h 3465"/>
                <a:gd name="T38" fmla="*/ 2147483646 w 2843"/>
                <a:gd name="T39" fmla="*/ 2147483646 h 3465"/>
                <a:gd name="T40" fmla="*/ 2147483646 w 2843"/>
                <a:gd name="T41" fmla="*/ 2147483646 h 3465"/>
                <a:gd name="T42" fmla="*/ 2147483646 w 2843"/>
                <a:gd name="T43" fmla="*/ 2147483646 h 3465"/>
                <a:gd name="T44" fmla="*/ 2147483646 w 2843"/>
                <a:gd name="T45" fmla="*/ 2147483646 h 3465"/>
                <a:gd name="T46" fmla="*/ 2147483646 w 2843"/>
                <a:gd name="T47" fmla="*/ 2147483646 h 3465"/>
                <a:gd name="T48" fmla="*/ 2147483646 w 2843"/>
                <a:gd name="T49" fmla="*/ 2147483646 h 3465"/>
                <a:gd name="T50" fmla="*/ 2147483646 w 2843"/>
                <a:gd name="T51" fmla="*/ 2147483646 h 3465"/>
                <a:gd name="T52" fmla="*/ 2147483646 w 2843"/>
                <a:gd name="T53" fmla="*/ 2147483646 h 3465"/>
                <a:gd name="T54" fmla="*/ 2147483646 w 2843"/>
                <a:gd name="T55" fmla="*/ 2147483646 h 3465"/>
                <a:gd name="T56" fmla="*/ 2147483646 w 2843"/>
                <a:gd name="T57" fmla="*/ 2147483646 h 3465"/>
                <a:gd name="T58" fmla="*/ 2147483646 w 2843"/>
                <a:gd name="T59" fmla="*/ 2147483646 h 3465"/>
                <a:gd name="T60" fmla="*/ 2147483646 w 2843"/>
                <a:gd name="T61" fmla="*/ 2147483646 h 3465"/>
                <a:gd name="T62" fmla="*/ 2147483646 w 2843"/>
                <a:gd name="T63" fmla="*/ 2147483646 h 3465"/>
                <a:gd name="T64" fmla="*/ 2147483646 w 2843"/>
                <a:gd name="T65" fmla="*/ 2147483646 h 3465"/>
                <a:gd name="T66" fmla="*/ 2147483646 w 2843"/>
                <a:gd name="T67" fmla="*/ 2147483646 h 3465"/>
                <a:gd name="T68" fmla="*/ 2147483646 w 2843"/>
                <a:gd name="T69" fmla="*/ 2147483646 h 3465"/>
                <a:gd name="T70" fmla="*/ 2147483646 w 2843"/>
                <a:gd name="T71" fmla="*/ 2147483646 h 3465"/>
                <a:gd name="T72" fmla="*/ 2147483646 w 2843"/>
                <a:gd name="T73" fmla="*/ 2147483646 h 3465"/>
                <a:gd name="T74" fmla="*/ 2147483646 w 2843"/>
                <a:gd name="T75" fmla="*/ 2147483646 h 3465"/>
                <a:gd name="T76" fmla="*/ 2147483646 w 2843"/>
                <a:gd name="T77" fmla="*/ 2147483646 h 3465"/>
                <a:gd name="T78" fmla="*/ 2147483646 w 2843"/>
                <a:gd name="T79" fmla="*/ 2147483646 h 3465"/>
                <a:gd name="T80" fmla="*/ 2147483646 w 2843"/>
                <a:gd name="T81" fmla="*/ 2147483646 h 3465"/>
                <a:gd name="T82" fmla="*/ 2147483646 w 2843"/>
                <a:gd name="T83" fmla="*/ 2147483646 h 3465"/>
                <a:gd name="T84" fmla="*/ 2147483646 w 2843"/>
                <a:gd name="T85" fmla="*/ 2147483646 h 346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843"/>
                <a:gd name="T130" fmla="*/ 0 h 3465"/>
                <a:gd name="T131" fmla="*/ 2843 w 2843"/>
                <a:gd name="T132" fmla="*/ 3465 h 346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843" h="3465">
                  <a:moveTo>
                    <a:pt x="0" y="0"/>
                  </a:moveTo>
                  <a:cubicBezTo>
                    <a:pt x="34" y="6"/>
                    <a:pt x="70" y="36"/>
                    <a:pt x="73" y="75"/>
                  </a:cubicBezTo>
                  <a:cubicBezTo>
                    <a:pt x="77" y="124"/>
                    <a:pt x="83" y="104"/>
                    <a:pt x="146" y="106"/>
                  </a:cubicBezTo>
                  <a:cubicBezTo>
                    <a:pt x="197" y="108"/>
                    <a:pt x="184" y="70"/>
                    <a:pt x="213" y="134"/>
                  </a:cubicBezTo>
                  <a:cubicBezTo>
                    <a:pt x="235" y="185"/>
                    <a:pt x="279" y="191"/>
                    <a:pt x="324" y="158"/>
                  </a:cubicBezTo>
                  <a:cubicBezTo>
                    <a:pt x="329" y="154"/>
                    <a:pt x="386" y="103"/>
                    <a:pt x="387" y="98"/>
                  </a:cubicBezTo>
                  <a:cubicBezTo>
                    <a:pt x="443" y="98"/>
                    <a:pt x="429" y="113"/>
                    <a:pt x="483" y="84"/>
                  </a:cubicBezTo>
                  <a:cubicBezTo>
                    <a:pt x="494" y="79"/>
                    <a:pt x="524" y="123"/>
                    <a:pt x="489" y="150"/>
                  </a:cubicBezTo>
                  <a:cubicBezTo>
                    <a:pt x="473" y="162"/>
                    <a:pt x="486" y="245"/>
                    <a:pt x="493" y="248"/>
                  </a:cubicBezTo>
                  <a:cubicBezTo>
                    <a:pt x="514" y="257"/>
                    <a:pt x="710" y="343"/>
                    <a:pt x="714" y="343"/>
                  </a:cubicBezTo>
                  <a:cubicBezTo>
                    <a:pt x="692" y="363"/>
                    <a:pt x="698" y="393"/>
                    <a:pt x="626" y="388"/>
                  </a:cubicBezTo>
                  <a:cubicBezTo>
                    <a:pt x="582" y="385"/>
                    <a:pt x="560" y="445"/>
                    <a:pt x="569" y="486"/>
                  </a:cubicBezTo>
                  <a:cubicBezTo>
                    <a:pt x="575" y="511"/>
                    <a:pt x="556" y="515"/>
                    <a:pt x="628" y="515"/>
                  </a:cubicBezTo>
                  <a:cubicBezTo>
                    <a:pt x="680" y="515"/>
                    <a:pt x="680" y="520"/>
                    <a:pt x="718" y="542"/>
                  </a:cubicBezTo>
                  <a:cubicBezTo>
                    <a:pt x="784" y="582"/>
                    <a:pt x="774" y="565"/>
                    <a:pt x="767" y="645"/>
                  </a:cubicBezTo>
                  <a:cubicBezTo>
                    <a:pt x="762" y="695"/>
                    <a:pt x="754" y="655"/>
                    <a:pt x="771" y="707"/>
                  </a:cubicBezTo>
                  <a:cubicBezTo>
                    <a:pt x="778" y="728"/>
                    <a:pt x="723" y="809"/>
                    <a:pt x="866" y="852"/>
                  </a:cubicBezTo>
                  <a:lnTo>
                    <a:pt x="1174" y="918"/>
                  </a:lnTo>
                  <a:lnTo>
                    <a:pt x="1179" y="806"/>
                  </a:lnTo>
                  <a:cubicBezTo>
                    <a:pt x="1237" y="767"/>
                    <a:pt x="1250" y="743"/>
                    <a:pt x="1272" y="680"/>
                  </a:cubicBezTo>
                  <a:cubicBezTo>
                    <a:pt x="1287" y="638"/>
                    <a:pt x="1271" y="616"/>
                    <a:pt x="1273" y="596"/>
                  </a:cubicBezTo>
                  <a:cubicBezTo>
                    <a:pt x="1296" y="599"/>
                    <a:pt x="1268" y="615"/>
                    <a:pt x="1352" y="613"/>
                  </a:cubicBezTo>
                  <a:cubicBezTo>
                    <a:pt x="1353" y="613"/>
                    <a:pt x="1486" y="672"/>
                    <a:pt x="1474" y="685"/>
                  </a:cubicBezTo>
                  <a:cubicBezTo>
                    <a:pt x="1446" y="715"/>
                    <a:pt x="1383" y="818"/>
                    <a:pt x="1385" y="860"/>
                  </a:cubicBezTo>
                  <a:cubicBezTo>
                    <a:pt x="1386" y="895"/>
                    <a:pt x="1362" y="1087"/>
                    <a:pt x="1364" y="1089"/>
                  </a:cubicBezTo>
                  <a:cubicBezTo>
                    <a:pt x="1368" y="1094"/>
                    <a:pt x="1431" y="1103"/>
                    <a:pt x="1453" y="1121"/>
                  </a:cubicBezTo>
                  <a:cubicBezTo>
                    <a:pt x="1492" y="1154"/>
                    <a:pt x="1476" y="1182"/>
                    <a:pt x="1492" y="1219"/>
                  </a:cubicBezTo>
                  <a:cubicBezTo>
                    <a:pt x="1498" y="1234"/>
                    <a:pt x="1496" y="1364"/>
                    <a:pt x="1489" y="1378"/>
                  </a:cubicBezTo>
                  <a:cubicBezTo>
                    <a:pt x="1466" y="1425"/>
                    <a:pt x="1442" y="1449"/>
                    <a:pt x="1425" y="1502"/>
                  </a:cubicBezTo>
                  <a:cubicBezTo>
                    <a:pt x="1421" y="1514"/>
                    <a:pt x="1333" y="1506"/>
                    <a:pt x="1301" y="1535"/>
                  </a:cubicBezTo>
                  <a:cubicBezTo>
                    <a:pt x="1278" y="1556"/>
                    <a:pt x="1264" y="1529"/>
                    <a:pt x="1239" y="1507"/>
                  </a:cubicBezTo>
                  <a:cubicBezTo>
                    <a:pt x="1230" y="1499"/>
                    <a:pt x="1209" y="1474"/>
                    <a:pt x="1205" y="1491"/>
                  </a:cubicBezTo>
                  <a:cubicBezTo>
                    <a:pt x="1193" y="1540"/>
                    <a:pt x="1189" y="1512"/>
                    <a:pt x="1189" y="1576"/>
                  </a:cubicBezTo>
                  <a:cubicBezTo>
                    <a:pt x="1189" y="1638"/>
                    <a:pt x="1216" y="1605"/>
                    <a:pt x="1235" y="1664"/>
                  </a:cubicBezTo>
                  <a:cubicBezTo>
                    <a:pt x="1235" y="1664"/>
                    <a:pt x="1264" y="1717"/>
                    <a:pt x="1260" y="1707"/>
                  </a:cubicBezTo>
                  <a:cubicBezTo>
                    <a:pt x="1232" y="1644"/>
                    <a:pt x="1381" y="1703"/>
                    <a:pt x="1382" y="1702"/>
                  </a:cubicBezTo>
                  <a:cubicBezTo>
                    <a:pt x="1409" y="1686"/>
                    <a:pt x="1433" y="1608"/>
                    <a:pt x="1432" y="1578"/>
                  </a:cubicBezTo>
                  <a:cubicBezTo>
                    <a:pt x="1431" y="1546"/>
                    <a:pt x="1586" y="1464"/>
                    <a:pt x="1613" y="1427"/>
                  </a:cubicBezTo>
                  <a:cubicBezTo>
                    <a:pt x="1624" y="1412"/>
                    <a:pt x="1625" y="1415"/>
                    <a:pt x="1641" y="1391"/>
                  </a:cubicBezTo>
                  <a:cubicBezTo>
                    <a:pt x="1657" y="1365"/>
                    <a:pt x="1737" y="1408"/>
                    <a:pt x="1777" y="1413"/>
                  </a:cubicBezTo>
                  <a:cubicBezTo>
                    <a:pt x="1800" y="1417"/>
                    <a:pt x="1916" y="1447"/>
                    <a:pt x="1932" y="1462"/>
                  </a:cubicBezTo>
                  <a:cubicBezTo>
                    <a:pt x="1954" y="1484"/>
                    <a:pt x="1992" y="1572"/>
                    <a:pt x="1992" y="1605"/>
                  </a:cubicBezTo>
                  <a:cubicBezTo>
                    <a:pt x="1992" y="1642"/>
                    <a:pt x="1993" y="1672"/>
                    <a:pt x="1977" y="1707"/>
                  </a:cubicBezTo>
                  <a:cubicBezTo>
                    <a:pt x="1970" y="1721"/>
                    <a:pt x="1990" y="1737"/>
                    <a:pt x="1989" y="1744"/>
                  </a:cubicBezTo>
                  <a:cubicBezTo>
                    <a:pt x="2010" y="1767"/>
                    <a:pt x="2038" y="1795"/>
                    <a:pt x="1999" y="1819"/>
                  </a:cubicBezTo>
                  <a:cubicBezTo>
                    <a:pt x="1980" y="1830"/>
                    <a:pt x="1862" y="1799"/>
                    <a:pt x="1926" y="1861"/>
                  </a:cubicBezTo>
                  <a:cubicBezTo>
                    <a:pt x="1945" y="1879"/>
                    <a:pt x="1948" y="1870"/>
                    <a:pt x="1908" y="1902"/>
                  </a:cubicBezTo>
                  <a:cubicBezTo>
                    <a:pt x="1876" y="1928"/>
                    <a:pt x="1913" y="1946"/>
                    <a:pt x="1945" y="1946"/>
                  </a:cubicBezTo>
                  <a:cubicBezTo>
                    <a:pt x="1992" y="1946"/>
                    <a:pt x="1996" y="1948"/>
                    <a:pt x="2040" y="1962"/>
                  </a:cubicBezTo>
                  <a:cubicBezTo>
                    <a:pt x="2092" y="1979"/>
                    <a:pt x="2166" y="1900"/>
                    <a:pt x="2213" y="1933"/>
                  </a:cubicBezTo>
                  <a:cubicBezTo>
                    <a:pt x="2227" y="1943"/>
                    <a:pt x="2211" y="1847"/>
                    <a:pt x="2210" y="1835"/>
                  </a:cubicBezTo>
                  <a:cubicBezTo>
                    <a:pt x="2210" y="1829"/>
                    <a:pt x="2194" y="1773"/>
                    <a:pt x="2194" y="1755"/>
                  </a:cubicBezTo>
                  <a:cubicBezTo>
                    <a:pt x="2279" y="1745"/>
                    <a:pt x="2227" y="1777"/>
                    <a:pt x="2271" y="1716"/>
                  </a:cubicBezTo>
                  <a:cubicBezTo>
                    <a:pt x="2285" y="1698"/>
                    <a:pt x="2418" y="1655"/>
                    <a:pt x="2445" y="1680"/>
                  </a:cubicBezTo>
                  <a:cubicBezTo>
                    <a:pt x="2517" y="1748"/>
                    <a:pt x="2424" y="1706"/>
                    <a:pt x="2520" y="1716"/>
                  </a:cubicBezTo>
                  <a:cubicBezTo>
                    <a:pt x="2586" y="1722"/>
                    <a:pt x="2554" y="1671"/>
                    <a:pt x="2616" y="1640"/>
                  </a:cubicBezTo>
                  <a:cubicBezTo>
                    <a:pt x="2648" y="1624"/>
                    <a:pt x="2675" y="1614"/>
                    <a:pt x="2711" y="1635"/>
                  </a:cubicBezTo>
                  <a:cubicBezTo>
                    <a:pt x="2718" y="1640"/>
                    <a:pt x="2743" y="1681"/>
                    <a:pt x="2714" y="1696"/>
                  </a:cubicBezTo>
                  <a:cubicBezTo>
                    <a:pt x="2685" y="1710"/>
                    <a:pt x="2702" y="1734"/>
                    <a:pt x="2702" y="1768"/>
                  </a:cubicBezTo>
                  <a:cubicBezTo>
                    <a:pt x="2702" y="1795"/>
                    <a:pt x="2725" y="1753"/>
                    <a:pt x="2739" y="1805"/>
                  </a:cubicBezTo>
                  <a:cubicBezTo>
                    <a:pt x="2747" y="1837"/>
                    <a:pt x="2747" y="1867"/>
                    <a:pt x="2782" y="1867"/>
                  </a:cubicBezTo>
                  <a:cubicBezTo>
                    <a:pt x="2831" y="1867"/>
                    <a:pt x="2831" y="1847"/>
                    <a:pt x="2841" y="1846"/>
                  </a:cubicBezTo>
                  <a:cubicBezTo>
                    <a:pt x="2843" y="1845"/>
                    <a:pt x="2832" y="1937"/>
                    <a:pt x="2832" y="1956"/>
                  </a:cubicBezTo>
                  <a:cubicBezTo>
                    <a:pt x="2832" y="1988"/>
                    <a:pt x="2832" y="2020"/>
                    <a:pt x="2832" y="2052"/>
                  </a:cubicBezTo>
                  <a:lnTo>
                    <a:pt x="2532" y="2339"/>
                  </a:lnTo>
                  <a:lnTo>
                    <a:pt x="2539" y="2422"/>
                  </a:lnTo>
                  <a:lnTo>
                    <a:pt x="2457" y="2519"/>
                  </a:lnTo>
                  <a:lnTo>
                    <a:pt x="2624" y="2708"/>
                  </a:lnTo>
                  <a:lnTo>
                    <a:pt x="2565" y="2847"/>
                  </a:lnTo>
                  <a:cubicBezTo>
                    <a:pt x="2526" y="2866"/>
                    <a:pt x="2504" y="2869"/>
                    <a:pt x="2462" y="2874"/>
                  </a:cubicBezTo>
                  <a:cubicBezTo>
                    <a:pt x="2418" y="2878"/>
                    <a:pt x="2397" y="2852"/>
                    <a:pt x="2410" y="2920"/>
                  </a:cubicBezTo>
                  <a:cubicBezTo>
                    <a:pt x="2415" y="2946"/>
                    <a:pt x="2384" y="2955"/>
                    <a:pt x="2358" y="2968"/>
                  </a:cubicBezTo>
                  <a:cubicBezTo>
                    <a:pt x="2342" y="2976"/>
                    <a:pt x="2294" y="2995"/>
                    <a:pt x="2308" y="3017"/>
                  </a:cubicBezTo>
                  <a:cubicBezTo>
                    <a:pt x="2331" y="3052"/>
                    <a:pt x="2290" y="3072"/>
                    <a:pt x="2372" y="3111"/>
                  </a:cubicBezTo>
                  <a:cubicBezTo>
                    <a:pt x="2393" y="3121"/>
                    <a:pt x="2408" y="3129"/>
                    <a:pt x="2434" y="3129"/>
                  </a:cubicBezTo>
                  <a:cubicBezTo>
                    <a:pt x="2454" y="3127"/>
                    <a:pt x="2442" y="3135"/>
                    <a:pt x="2450" y="3153"/>
                  </a:cubicBezTo>
                  <a:cubicBezTo>
                    <a:pt x="2450" y="3153"/>
                    <a:pt x="2453" y="3201"/>
                    <a:pt x="2446" y="3201"/>
                  </a:cubicBezTo>
                  <a:cubicBezTo>
                    <a:pt x="2416" y="3201"/>
                    <a:pt x="2361" y="3174"/>
                    <a:pt x="2333" y="3164"/>
                  </a:cubicBezTo>
                  <a:cubicBezTo>
                    <a:pt x="2323" y="3160"/>
                    <a:pt x="2262" y="3146"/>
                    <a:pt x="2261" y="3145"/>
                  </a:cubicBezTo>
                  <a:cubicBezTo>
                    <a:pt x="2259" y="3146"/>
                    <a:pt x="2262" y="3181"/>
                    <a:pt x="2246" y="3199"/>
                  </a:cubicBezTo>
                  <a:cubicBezTo>
                    <a:pt x="2236" y="3209"/>
                    <a:pt x="2235" y="3208"/>
                    <a:pt x="2254" y="3224"/>
                  </a:cubicBezTo>
                  <a:cubicBezTo>
                    <a:pt x="2276" y="3242"/>
                    <a:pt x="2302" y="3220"/>
                    <a:pt x="2311" y="3239"/>
                  </a:cubicBezTo>
                  <a:cubicBezTo>
                    <a:pt x="2316" y="3252"/>
                    <a:pt x="2345" y="3301"/>
                    <a:pt x="2356" y="3310"/>
                  </a:cubicBezTo>
                  <a:cubicBezTo>
                    <a:pt x="2376" y="3328"/>
                    <a:pt x="2408" y="3345"/>
                    <a:pt x="2408" y="3374"/>
                  </a:cubicBezTo>
                  <a:cubicBezTo>
                    <a:pt x="2408" y="3434"/>
                    <a:pt x="2423" y="3397"/>
                    <a:pt x="2389" y="3459"/>
                  </a:cubicBezTo>
                  <a:cubicBezTo>
                    <a:pt x="2388" y="3460"/>
                    <a:pt x="2385" y="3465"/>
                    <a:pt x="2385" y="3465"/>
                  </a:cubicBezTo>
                </a:path>
              </a:pathLst>
            </a:custGeom>
            <a:noFill/>
            <a:ln w="1588">
              <a:solidFill>
                <a:srgbClr val="14151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2" name="Freeform 271">
              <a:extLst>
                <a:ext uri="{FF2B5EF4-FFF2-40B4-BE49-F238E27FC236}">
                  <a16:creationId xmlns:a16="http://schemas.microsoft.com/office/drawing/2014/main" id="{B060DB53-D740-4B11-85BB-0446C2BA0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4022" y="3987558"/>
              <a:ext cx="503237" cy="242888"/>
            </a:xfrm>
            <a:custGeom>
              <a:avLst/>
              <a:gdLst>
                <a:gd name="T0" fmla="*/ 2147483646 w 7400"/>
                <a:gd name="T1" fmla="*/ 2147483646 h 3804"/>
                <a:gd name="T2" fmla="*/ 2147483646 w 7400"/>
                <a:gd name="T3" fmla="*/ 2147483646 h 3804"/>
                <a:gd name="T4" fmla="*/ 2147483646 w 7400"/>
                <a:gd name="T5" fmla="*/ 2147483646 h 3804"/>
                <a:gd name="T6" fmla="*/ 2147483646 w 7400"/>
                <a:gd name="T7" fmla="*/ 2147483646 h 3804"/>
                <a:gd name="T8" fmla="*/ 2147483646 w 7400"/>
                <a:gd name="T9" fmla="*/ 2147483646 h 3804"/>
                <a:gd name="T10" fmla="*/ 2147483646 w 7400"/>
                <a:gd name="T11" fmla="*/ 2147483646 h 3804"/>
                <a:gd name="T12" fmla="*/ 2147483646 w 7400"/>
                <a:gd name="T13" fmla="*/ 2147483646 h 3804"/>
                <a:gd name="T14" fmla="*/ 2147483646 w 7400"/>
                <a:gd name="T15" fmla="*/ 2147483646 h 3804"/>
                <a:gd name="T16" fmla="*/ 2147483646 w 7400"/>
                <a:gd name="T17" fmla="*/ 2147483646 h 3804"/>
                <a:gd name="T18" fmla="*/ 2147483646 w 7400"/>
                <a:gd name="T19" fmla="*/ 2147483646 h 3804"/>
                <a:gd name="T20" fmla="*/ 2147483646 w 7400"/>
                <a:gd name="T21" fmla="*/ 2147483646 h 3804"/>
                <a:gd name="T22" fmla="*/ 2147483646 w 7400"/>
                <a:gd name="T23" fmla="*/ 2147483646 h 3804"/>
                <a:gd name="T24" fmla="*/ 2147483646 w 7400"/>
                <a:gd name="T25" fmla="*/ 2147483646 h 3804"/>
                <a:gd name="T26" fmla="*/ 2147483646 w 7400"/>
                <a:gd name="T27" fmla="*/ 2147483646 h 3804"/>
                <a:gd name="T28" fmla="*/ 2147483646 w 7400"/>
                <a:gd name="T29" fmla="*/ 2147483646 h 3804"/>
                <a:gd name="T30" fmla="*/ 2147483646 w 7400"/>
                <a:gd name="T31" fmla="*/ 2147483646 h 3804"/>
                <a:gd name="T32" fmla="*/ 2147483646 w 7400"/>
                <a:gd name="T33" fmla="*/ 2147483646 h 3804"/>
                <a:gd name="T34" fmla="*/ 2147483646 w 7400"/>
                <a:gd name="T35" fmla="*/ 2147483646 h 3804"/>
                <a:gd name="T36" fmla="*/ 2147483646 w 7400"/>
                <a:gd name="T37" fmla="*/ 2147483646 h 3804"/>
                <a:gd name="T38" fmla="*/ 2147483646 w 7400"/>
                <a:gd name="T39" fmla="*/ 2147483646 h 3804"/>
                <a:gd name="T40" fmla="*/ 2147483646 w 7400"/>
                <a:gd name="T41" fmla="*/ 2147483646 h 3804"/>
                <a:gd name="T42" fmla="*/ 2147483646 w 7400"/>
                <a:gd name="T43" fmla="*/ 2147483646 h 3804"/>
                <a:gd name="T44" fmla="*/ 2147483646 w 7400"/>
                <a:gd name="T45" fmla="*/ 2147483646 h 3804"/>
                <a:gd name="T46" fmla="*/ 2147483646 w 7400"/>
                <a:gd name="T47" fmla="*/ 2147483646 h 3804"/>
                <a:gd name="T48" fmla="*/ 2147483646 w 7400"/>
                <a:gd name="T49" fmla="*/ 2147483646 h 3804"/>
                <a:gd name="T50" fmla="*/ 2147483646 w 7400"/>
                <a:gd name="T51" fmla="*/ 2147483646 h 3804"/>
                <a:gd name="T52" fmla="*/ 2147483646 w 7400"/>
                <a:gd name="T53" fmla="*/ 2147483646 h 3804"/>
                <a:gd name="T54" fmla="*/ 2147483646 w 7400"/>
                <a:gd name="T55" fmla="*/ 2147483646 h 3804"/>
                <a:gd name="T56" fmla="*/ 2147483646 w 7400"/>
                <a:gd name="T57" fmla="*/ 2147483646 h 3804"/>
                <a:gd name="T58" fmla="*/ 2147483646 w 7400"/>
                <a:gd name="T59" fmla="*/ 2147483646 h 3804"/>
                <a:gd name="T60" fmla="*/ 2147483646 w 7400"/>
                <a:gd name="T61" fmla="*/ 2147483646 h 3804"/>
                <a:gd name="T62" fmla="*/ 2147483646 w 7400"/>
                <a:gd name="T63" fmla="*/ 2147483646 h 3804"/>
                <a:gd name="T64" fmla="*/ 2147483646 w 7400"/>
                <a:gd name="T65" fmla="*/ 2147483646 h 3804"/>
                <a:gd name="T66" fmla="*/ 2147483646 w 7400"/>
                <a:gd name="T67" fmla="*/ 2147483646 h 3804"/>
                <a:gd name="T68" fmla="*/ 2147483646 w 7400"/>
                <a:gd name="T69" fmla="*/ 2147483646 h 3804"/>
                <a:gd name="T70" fmla="*/ 2147483646 w 7400"/>
                <a:gd name="T71" fmla="*/ 2147483646 h 3804"/>
                <a:gd name="T72" fmla="*/ 2147483646 w 7400"/>
                <a:gd name="T73" fmla="*/ 2147483646 h 3804"/>
                <a:gd name="T74" fmla="*/ 2147483646 w 7400"/>
                <a:gd name="T75" fmla="*/ 2147483646 h 3804"/>
                <a:gd name="T76" fmla="*/ 2147483646 w 7400"/>
                <a:gd name="T77" fmla="*/ 2147483646 h 3804"/>
                <a:gd name="T78" fmla="*/ 2147483646 w 7400"/>
                <a:gd name="T79" fmla="*/ 2147483646 h 3804"/>
                <a:gd name="T80" fmla="*/ 2147483646 w 7400"/>
                <a:gd name="T81" fmla="*/ 2147483646 h 3804"/>
                <a:gd name="T82" fmla="*/ 2147483646 w 7400"/>
                <a:gd name="T83" fmla="*/ 2147483646 h 3804"/>
                <a:gd name="T84" fmla="*/ 2147483646 w 7400"/>
                <a:gd name="T85" fmla="*/ 2147483646 h 3804"/>
                <a:gd name="T86" fmla="*/ 2147483646 w 7400"/>
                <a:gd name="T87" fmla="*/ 2147483646 h 3804"/>
                <a:gd name="T88" fmla="*/ 2147483646 w 7400"/>
                <a:gd name="T89" fmla="*/ 2147483646 h 3804"/>
                <a:gd name="T90" fmla="*/ 2147483646 w 7400"/>
                <a:gd name="T91" fmla="*/ 2147483646 h 3804"/>
                <a:gd name="T92" fmla="*/ 2147483646 w 7400"/>
                <a:gd name="T93" fmla="*/ 2147483646 h 3804"/>
                <a:gd name="T94" fmla="*/ 2147483646 w 7400"/>
                <a:gd name="T95" fmla="*/ 2147483646 h 3804"/>
                <a:gd name="T96" fmla="*/ 2147483646 w 7400"/>
                <a:gd name="T97" fmla="*/ 2147483646 h 3804"/>
                <a:gd name="T98" fmla="*/ 2147483646 w 7400"/>
                <a:gd name="T99" fmla="*/ 2147483646 h 3804"/>
                <a:gd name="T100" fmla="*/ 2147483646 w 7400"/>
                <a:gd name="T101" fmla="*/ 2147483646 h 3804"/>
                <a:gd name="T102" fmla="*/ 2147483646 w 7400"/>
                <a:gd name="T103" fmla="*/ 2147483646 h 3804"/>
                <a:gd name="T104" fmla="*/ 2147483646 w 7400"/>
                <a:gd name="T105" fmla="*/ 2147483646 h 3804"/>
                <a:gd name="T106" fmla="*/ 2147483646 w 7400"/>
                <a:gd name="T107" fmla="*/ 2147483646 h 3804"/>
                <a:gd name="T108" fmla="*/ 2147483646 w 7400"/>
                <a:gd name="T109" fmla="*/ 2147483646 h 3804"/>
                <a:gd name="T110" fmla="*/ 2147483646 w 7400"/>
                <a:gd name="T111" fmla="*/ 2147483646 h 3804"/>
                <a:gd name="T112" fmla="*/ 2147483646 w 7400"/>
                <a:gd name="T113" fmla="*/ 2147483646 h 3804"/>
                <a:gd name="T114" fmla="*/ 2147483646 w 7400"/>
                <a:gd name="T115" fmla="*/ 2147483646 h 3804"/>
                <a:gd name="T116" fmla="*/ 2147483646 w 7400"/>
                <a:gd name="T117" fmla="*/ 2147483646 h 3804"/>
                <a:gd name="T118" fmla="*/ 2147483646 w 7400"/>
                <a:gd name="T119" fmla="*/ 2147483646 h 380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400"/>
                <a:gd name="T181" fmla="*/ 0 h 3804"/>
                <a:gd name="T182" fmla="*/ 7400 w 7400"/>
                <a:gd name="T183" fmla="*/ 3804 h 380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400" h="3804">
                  <a:moveTo>
                    <a:pt x="77" y="0"/>
                  </a:moveTo>
                  <a:cubicBezTo>
                    <a:pt x="70" y="22"/>
                    <a:pt x="0" y="136"/>
                    <a:pt x="23" y="145"/>
                  </a:cubicBezTo>
                  <a:cubicBezTo>
                    <a:pt x="48" y="154"/>
                    <a:pt x="225" y="249"/>
                    <a:pt x="225" y="260"/>
                  </a:cubicBezTo>
                  <a:cubicBezTo>
                    <a:pt x="225" y="404"/>
                    <a:pt x="226" y="218"/>
                    <a:pt x="294" y="316"/>
                  </a:cubicBezTo>
                  <a:cubicBezTo>
                    <a:pt x="362" y="416"/>
                    <a:pt x="360" y="311"/>
                    <a:pt x="461" y="292"/>
                  </a:cubicBezTo>
                  <a:cubicBezTo>
                    <a:pt x="464" y="291"/>
                    <a:pt x="538" y="314"/>
                    <a:pt x="450" y="372"/>
                  </a:cubicBezTo>
                  <a:cubicBezTo>
                    <a:pt x="372" y="424"/>
                    <a:pt x="486" y="442"/>
                    <a:pt x="413" y="558"/>
                  </a:cubicBezTo>
                  <a:cubicBezTo>
                    <a:pt x="376" y="617"/>
                    <a:pt x="418" y="614"/>
                    <a:pt x="336" y="667"/>
                  </a:cubicBezTo>
                  <a:cubicBezTo>
                    <a:pt x="321" y="677"/>
                    <a:pt x="371" y="732"/>
                    <a:pt x="408" y="706"/>
                  </a:cubicBezTo>
                  <a:cubicBezTo>
                    <a:pt x="439" y="684"/>
                    <a:pt x="463" y="731"/>
                    <a:pt x="487" y="690"/>
                  </a:cubicBezTo>
                  <a:cubicBezTo>
                    <a:pt x="508" y="655"/>
                    <a:pt x="546" y="717"/>
                    <a:pt x="598" y="703"/>
                  </a:cubicBezTo>
                  <a:cubicBezTo>
                    <a:pt x="668" y="684"/>
                    <a:pt x="821" y="719"/>
                    <a:pt x="810" y="816"/>
                  </a:cubicBezTo>
                  <a:cubicBezTo>
                    <a:pt x="808" y="836"/>
                    <a:pt x="838" y="946"/>
                    <a:pt x="806" y="946"/>
                  </a:cubicBezTo>
                  <a:cubicBezTo>
                    <a:pt x="748" y="946"/>
                    <a:pt x="656" y="1026"/>
                    <a:pt x="662" y="1086"/>
                  </a:cubicBezTo>
                  <a:cubicBezTo>
                    <a:pt x="664" y="1112"/>
                    <a:pt x="533" y="1143"/>
                    <a:pt x="664" y="1139"/>
                  </a:cubicBezTo>
                  <a:cubicBezTo>
                    <a:pt x="704" y="1138"/>
                    <a:pt x="630" y="1193"/>
                    <a:pt x="664" y="1247"/>
                  </a:cubicBezTo>
                  <a:cubicBezTo>
                    <a:pt x="665" y="1248"/>
                    <a:pt x="692" y="1385"/>
                    <a:pt x="696" y="1401"/>
                  </a:cubicBezTo>
                  <a:cubicBezTo>
                    <a:pt x="754" y="1437"/>
                    <a:pt x="785" y="1286"/>
                    <a:pt x="834" y="1377"/>
                  </a:cubicBezTo>
                  <a:cubicBezTo>
                    <a:pt x="862" y="1427"/>
                    <a:pt x="1006" y="1364"/>
                    <a:pt x="919" y="1455"/>
                  </a:cubicBezTo>
                  <a:cubicBezTo>
                    <a:pt x="894" y="1482"/>
                    <a:pt x="918" y="1546"/>
                    <a:pt x="866" y="1596"/>
                  </a:cubicBezTo>
                  <a:cubicBezTo>
                    <a:pt x="818" y="1642"/>
                    <a:pt x="1000" y="1625"/>
                    <a:pt x="967" y="1679"/>
                  </a:cubicBezTo>
                  <a:cubicBezTo>
                    <a:pt x="939" y="1725"/>
                    <a:pt x="1014" y="1685"/>
                    <a:pt x="1042" y="1774"/>
                  </a:cubicBezTo>
                  <a:cubicBezTo>
                    <a:pt x="1059" y="1826"/>
                    <a:pt x="1173" y="1812"/>
                    <a:pt x="1218" y="1798"/>
                  </a:cubicBezTo>
                  <a:cubicBezTo>
                    <a:pt x="1310" y="1769"/>
                    <a:pt x="1215" y="1943"/>
                    <a:pt x="1234" y="1931"/>
                  </a:cubicBezTo>
                  <a:cubicBezTo>
                    <a:pt x="1283" y="1900"/>
                    <a:pt x="1333" y="2012"/>
                    <a:pt x="1376" y="1932"/>
                  </a:cubicBezTo>
                  <a:cubicBezTo>
                    <a:pt x="1379" y="1926"/>
                    <a:pt x="1458" y="1869"/>
                    <a:pt x="1440" y="1988"/>
                  </a:cubicBezTo>
                  <a:cubicBezTo>
                    <a:pt x="1434" y="2028"/>
                    <a:pt x="1398" y="2087"/>
                    <a:pt x="1387" y="2180"/>
                  </a:cubicBezTo>
                  <a:cubicBezTo>
                    <a:pt x="1382" y="2221"/>
                    <a:pt x="1357" y="2381"/>
                    <a:pt x="1331" y="2403"/>
                  </a:cubicBezTo>
                  <a:cubicBezTo>
                    <a:pt x="1306" y="2423"/>
                    <a:pt x="1405" y="2420"/>
                    <a:pt x="1391" y="2443"/>
                  </a:cubicBezTo>
                  <a:cubicBezTo>
                    <a:pt x="1382" y="2457"/>
                    <a:pt x="1333" y="2645"/>
                    <a:pt x="1352" y="2647"/>
                  </a:cubicBezTo>
                  <a:cubicBezTo>
                    <a:pt x="1444" y="2656"/>
                    <a:pt x="1439" y="2690"/>
                    <a:pt x="1443" y="2577"/>
                  </a:cubicBezTo>
                  <a:cubicBezTo>
                    <a:pt x="1444" y="2534"/>
                    <a:pt x="1383" y="2532"/>
                    <a:pt x="1454" y="2494"/>
                  </a:cubicBezTo>
                  <a:cubicBezTo>
                    <a:pt x="1474" y="2483"/>
                    <a:pt x="1403" y="2385"/>
                    <a:pt x="1504" y="2445"/>
                  </a:cubicBezTo>
                  <a:cubicBezTo>
                    <a:pt x="1535" y="2464"/>
                    <a:pt x="1589" y="2493"/>
                    <a:pt x="1599" y="2527"/>
                  </a:cubicBezTo>
                  <a:cubicBezTo>
                    <a:pt x="1607" y="2552"/>
                    <a:pt x="1619" y="2532"/>
                    <a:pt x="1622" y="2591"/>
                  </a:cubicBezTo>
                  <a:cubicBezTo>
                    <a:pt x="1624" y="2632"/>
                    <a:pt x="1660" y="2573"/>
                    <a:pt x="1660" y="2687"/>
                  </a:cubicBezTo>
                  <a:cubicBezTo>
                    <a:pt x="1727" y="2633"/>
                    <a:pt x="1722" y="2691"/>
                    <a:pt x="1832" y="2708"/>
                  </a:cubicBezTo>
                  <a:cubicBezTo>
                    <a:pt x="1874" y="2714"/>
                    <a:pt x="1837" y="2758"/>
                    <a:pt x="1922" y="2758"/>
                  </a:cubicBezTo>
                  <a:cubicBezTo>
                    <a:pt x="2079" y="2758"/>
                    <a:pt x="1945" y="2778"/>
                    <a:pt x="2028" y="2840"/>
                  </a:cubicBezTo>
                  <a:cubicBezTo>
                    <a:pt x="2100" y="2893"/>
                    <a:pt x="2007" y="2938"/>
                    <a:pt x="2039" y="2988"/>
                  </a:cubicBezTo>
                  <a:cubicBezTo>
                    <a:pt x="2059" y="3021"/>
                    <a:pt x="2018" y="3036"/>
                    <a:pt x="2080" y="3038"/>
                  </a:cubicBezTo>
                  <a:cubicBezTo>
                    <a:pt x="2101" y="3039"/>
                    <a:pt x="2051" y="3088"/>
                    <a:pt x="2193" y="3084"/>
                  </a:cubicBezTo>
                  <a:cubicBezTo>
                    <a:pt x="2204" y="3083"/>
                    <a:pt x="2300" y="3099"/>
                    <a:pt x="2300" y="3123"/>
                  </a:cubicBezTo>
                  <a:cubicBezTo>
                    <a:pt x="2300" y="3173"/>
                    <a:pt x="2306" y="3158"/>
                    <a:pt x="2382" y="3158"/>
                  </a:cubicBezTo>
                  <a:cubicBezTo>
                    <a:pt x="2400" y="3158"/>
                    <a:pt x="2508" y="3147"/>
                    <a:pt x="2506" y="3136"/>
                  </a:cubicBezTo>
                  <a:cubicBezTo>
                    <a:pt x="2492" y="3073"/>
                    <a:pt x="2433" y="3089"/>
                    <a:pt x="2609" y="3081"/>
                  </a:cubicBezTo>
                  <a:cubicBezTo>
                    <a:pt x="2627" y="3080"/>
                    <a:pt x="2670" y="3215"/>
                    <a:pt x="2695" y="3245"/>
                  </a:cubicBezTo>
                  <a:cubicBezTo>
                    <a:pt x="2742" y="3301"/>
                    <a:pt x="2705" y="3339"/>
                    <a:pt x="2803" y="3343"/>
                  </a:cubicBezTo>
                  <a:cubicBezTo>
                    <a:pt x="2806" y="3343"/>
                    <a:pt x="2884" y="3449"/>
                    <a:pt x="2904" y="3387"/>
                  </a:cubicBezTo>
                  <a:cubicBezTo>
                    <a:pt x="2905" y="3382"/>
                    <a:pt x="2997" y="3400"/>
                    <a:pt x="3045" y="3387"/>
                  </a:cubicBezTo>
                  <a:cubicBezTo>
                    <a:pt x="3145" y="3360"/>
                    <a:pt x="3115" y="3369"/>
                    <a:pt x="3162" y="3473"/>
                  </a:cubicBezTo>
                  <a:cubicBezTo>
                    <a:pt x="3162" y="3473"/>
                    <a:pt x="3149" y="3595"/>
                    <a:pt x="3149" y="3618"/>
                  </a:cubicBezTo>
                  <a:cubicBezTo>
                    <a:pt x="3149" y="3681"/>
                    <a:pt x="3167" y="3617"/>
                    <a:pt x="3258" y="3654"/>
                  </a:cubicBezTo>
                  <a:cubicBezTo>
                    <a:pt x="3385" y="3707"/>
                    <a:pt x="3304" y="3706"/>
                    <a:pt x="3474" y="3700"/>
                  </a:cubicBezTo>
                  <a:cubicBezTo>
                    <a:pt x="3523" y="3699"/>
                    <a:pt x="3734" y="3764"/>
                    <a:pt x="3734" y="3705"/>
                  </a:cubicBezTo>
                  <a:cubicBezTo>
                    <a:pt x="3734" y="3529"/>
                    <a:pt x="3880" y="3745"/>
                    <a:pt x="3927" y="3671"/>
                  </a:cubicBezTo>
                  <a:cubicBezTo>
                    <a:pt x="3951" y="3634"/>
                    <a:pt x="3960" y="3666"/>
                    <a:pt x="3966" y="3576"/>
                  </a:cubicBezTo>
                  <a:cubicBezTo>
                    <a:pt x="3971" y="3512"/>
                    <a:pt x="4290" y="3615"/>
                    <a:pt x="4351" y="3618"/>
                  </a:cubicBezTo>
                  <a:cubicBezTo>
                    <a:pt x="4368" y="3619"/>
                    <a:pt x="4519" y="3633"/>
                    <a:pt x="4514" y="3616"/>
                  </a:cubicBezTo>
                  <a:cubicBezTo>
                    <a:pt x="4504" y="3584"/>
                    <a:pt x="4477" y="3491"/>
                    <a:pt x="4538" y="3529"/>
                  </a:cubicBezTo>
                  <a:cubicBezTo>
                    <a:pt x="4557" y="3542"/>
                    <a:pt x="4638" y="3565"/>
                    <a:pt x="4647" y="3570"/>
                  </a:cubicBezTo>
                  <a:cubicBezTo>
                    <a:pt x="4667" y="3570"/>
                    <a:pt x="4690" y="3576"/>
                    <a:pt x="4719" y="3567"/>
                  </a:cubicBezTo>
                  <a:cubicBezTo>
                    <a:pt x="4744" y="3560"/>
                    <a:pt x="4891" y="3566"/>
                    <a:pt x="4915" y="3578"/>
                  </a:cubicBezTo>
                  <a:cubicBezTo>
                    <a:pt x="4915" y="3578"/>
                    <a:pt x="5019" y="3597"/>
                    <a:pt x="5001" y="3600"/>
                  </a:cubicBezTo>
                  <a:cubicBezTo>
                    <a:pt x="5000" y="3600"/>
                    <a:pt x="4980" y="3649"/>
                    <a:pt x="4978" y="3656"/>
                  </a:cubicBezTo>
                  <a:cubicBezTo>
                    <a:pt x="4975" y="3672"/>
                    <a:pt x="4955" y="3725"/>
                    <a:pt x="4972" y="3735"/>
                  </a:cubicBezTo>
                  <a:cubicBezTo>
                    <a:pt x="5002" y="3753"/>
                    <a:pt x="5114" y="3801"/>
                    <a:pt x="5152" y="3802"/>
                  </a:cubicBezTo>
                  <a:cubicBezTo>
                    <a:pt x="5208" y="3804"/>
                    <a:pt x="5161" y="3797"/>
                    <a:pt x="5215" y="3750"/>
                  </a:cubicBezTo>
                  <a:cubicBezTo>
                    <a:pt x="5243" y="3726"/>
                    <a:pt x="5254" y="3773"/>
                    <a:pt x="5249" y="3671"/>
                  </a:cubicBezTo>
                  <a:cubicBezTo>
                    <a:pt x="5248" y="3652"/>
                    <a:pt x="5254" y="3598"/>
                    <a:pt x="5267" y="3581"/>
                  </a:cubicBezTo>
                  <a:cubicBezTo>
                    <a:pt x="5299" y="3539"/>
                    <a:pt x="5332" y="3477"/>
                    <a:pt x="5342" y="3426"/>
                  </a:cubicBezTo>
                  <a:cubicBezTo>
                    <a:pt x="5346" y="3406"/>
                    <a:pt x="5389" y="3450"/>
                    <a:pt x="5389" y="3400"/>
                  </a:cubicBezTo>
                  <a:cubicBezTo>
                    <a:pt x="5389" y="3359"/>
                    <a:pt x="5416" y="3408"/>
                    <a:pt x="5423" y="3336"/>
                  </a:cubicBezTo>
                  <a:cubicBezTo>
                    <a:pt x="5427" y="3294"/>
                    <a:pt x="5398" y="3275"/>
                    <a:pt x="5401" y="3240"/>
                  </a:cubicBezTo>
                  <a:cubicBezTo>
                    <a:pt x="5401" y="3239"/>
                    <a:pt x="5393" y="3187"/>
                    <a:pt x="5393" y="3172"/>
                  </a:cubicBezTo>
                  <a:cubicBezTo>
                    <a:pt x="5393" y="3107"/>
                    <a:pt x="5408" y="3139"/>
                    <a:pt x="5414" y="3123"/>
                  </a:cubicBezTo>
                  <a:cubicBezTo>
                    <a:pt x="5414" y="3123"/>
                    <a:pt x="5419" y="3082"/>
                    <a:pt x="5408" y="3082"/>
                  </a:cubicBezTo>
                  <a:cubicBezTo>
                    <a:pt x="5396" y="3082"/>
                    <a:pt x="5308" y="3095"/>
                    <a:pt x="5306" y="3091"/>
                  </a:cubicBezTo>
                  <a:cubicBezTo>
                    <a:pt x="5296" y="3055"/>
                    <a:pt x="5286" y="3010"/>
                    <a:pt x="5275" y="2976"/>
                  </a:cubicBezTo>
                  <a:cubicBezTo>
                    <a:pt x="5402" y="2990"/>
                    <a:pt x="5341" y="2988"/>
                    <a:pt x="5369" y="2955"/>
                  </a:cubicBezTo>
                  <a:cubicBezTo>
                    <a:pt x="5394" y="2926"/>
                    <a:pt x="5410" y="2983"/>
                    <a:pt x="5405" y="2870"/>
                  </a:cubicBezTo>
                  <a:cubicBezTo>
                    <a:pt x="5404" y="2860"/>
                    <a:pt x="5538" y="2848"/>
                    <a:pt x="5541" y="2813"/>
                  </a:cubicBezTo>
                  <a:cubicBezTo>
                    <a:pt x="5542" y="2806"/>
                    <a:pt x="5546" y="2722"/>
                    <a:pt x="5538" y="2726"/>
                  </a:cubicBezTo>
                  <a:cubicBezTo>
                    <a:pt x="5524" y="2734"/>
                    <a:pt x="5396" y="2799"/>
                    <a:pt x="5390" y="2791"/>
                  </a:cubicBezTo>
                  <a:cubicBezTo>
                    <a:pt x="5382" y="2780"/>
                    <a:pt x="5320" y="2729"/>
                    <a:pt x="5321" y="2712"/>
                  </a:cubicBezTo>
                  <a:cubicBezTo>
                    <a:pt x="5314" y="2708"/>
                    <a:pt x="5304" y="2720"/>
                    <a:pt x="5277" y="2720"/>
                  </a:cubicBezTo>
                  <a:cubicBezTo>
                    <a:pt x="5265" y="2720"/>
                    <a:pt x="5221" y="2726"/>
                    <a:pt x="5202" y="2726"/>
                  </a:cubicBezTo>
                  <a:cubicBezTo>
                    <a:pt x="5202" y="2752"/>
                    <a:pt x="5215" y="2818"/>
                    <a:pt x="5209" y="2840"/>
                  </a:cubicBezTo>
                  <a:cubicBezTo>
                    <a:pt x="5208" y="2840"/>
                    <a:pt x="5144" y="2844"/>
                    <a:pt x="5127" y="2846"/>
                  </a:cubicBezTo>
                  <a:cubicBezTo>
                    <a:pt x="5123" y="2847"/>
                    <a:pt x="5124" y="2847"/>
                    <a:pt x="5120" y="2847"/>
                  </a:cubicBezTo>
                  <a:cubicBezTo>
                    <a:pt x="5104" y="2836"/>
                    <a:pt x="5063" y="2787"/>
                    <a:pt x="5071" y="2768"/>
                  </a:cubicBezTo>
                  <a:cubicBezTo>
                    <a:pt x="5123" y="2657"/>
                    <a:pt x="5079" y="2662"/>
                    <a:pt x="5073" y="2565"/>
                  </a:cubicBezTo>
                  <a:cubicBezTo>
                    <a:pt x="5072" y="2555"/>
                    <a:pt x="5071" y="2445"/>
                    <a:pt x="5071" y="2445"/>
                  </a:cubicBezTo>
                  <a:cubicBezTo>
                    <a:pt x="5165" y="2438"/>
                    <a:pt x="5165" y="2447"/>
                    <a:pt x="5165" y="2341"/>
                  </a:cubicBezTo>
                  <a:cubicBezTo>
                    <a:pt x="5165" y="2311"/>
                    <a:pt x="5164" y="2280"/>
                    <a:pt x="5164" y="2251"/>
                  </a:cubicBezTo>
                  <a:cubicBezTo>
                    <a:pt x="5144" y="2215"/>
                    <a:pt x="5058" y="2094"/>
                    <a:pt x="5093" y="2060"/>
                  </a:cubicBezTo>
                  <a:cubicBezTo>
                    <a:pt x="5167" y="1990"/>
                    <a:pt x="4907" y="1818"/>
                    <a:pt x="5201" y="1818"/>
                  </a:cubicBezTo>
                  <a:cubicBezTo>
                    <a:pt x="5230" y="1818"/>
                    <a:pt x="5249" y="1851"/>
                    <a:pt x="5316" y="1815"/>
                  </a:cubicBezTo>
                  <a:cubicBezTo>
                    <a:pt x="5343" y="1801"/>
                    <a:pt x="5385" y="1813"/>
                    <a:pt x="5385" y="1865"/>
                  </a:cubicBezTo>
                  <a:cubicBezTo>
                    <a:pt x="5385" y="1890"/>
                    <a:pt x="5378" y="2003"/>
                    <a:pt x="5399" y="2005"/>
                  </a:cubicBezTo>
                  <a:cubicBezTo>
                    <a:pt x="5482" y="2015"/>
                    <a:pt x="5438" y="2033"/>
                    <a:pt x="5466" y="1893"/>
                  </a:cubicBezTo>
                  <a:cubicBezTo>
                    <a:pt x="5487" y="1788"/>
                    <a:pt x="5450" y="1834"/>
                    <a:pt x="5632" y="1846"/>
                  </a:cubicBezTo>
                  <a:cubicBezTo>
                    <a:pt x="5669" y="1849"/>
                    <a:pt x="5589" y="2001"/>
                    <a:pt x="5628" y="2008"/>
                  </a:cubicBezTo>
                  <a:cubicBezTo>
                    <a:pt x="5705" y="2021"/>
                    <a:pt x="5771" y="2096"/>
                    <a:pt x="5856" y="2059"/>
                  </a:cubicBezTo>
                  <a:cubicBezTo>
                    <a:pt x="5925" y="2030"/>
                    <a:pt x="5976" y="2113"/>
                    <a:pt x="6041" y="2125"/>
                  </a:cubicBezTo>
                  <a:cubicBezTo>
                    <a:pt x="6084" y="2132"/>
                    <a:pt x="6275" y="2221"/>
                    <a:pt x="6331" y="2225"/>
                  </a:cubicBezTo>
                  <a:cubicBezTo>
                    <a:pt x="6354" y="2226"/>
                    <a:pt x="6459" y="2276"/>
                    <a:pt x="6459" y="2255"/>
                  </a:cubicBezTo>
                  <a:cubicBezTo>
                    <a:pt x="6459" y="2182"/>
                    <a:pt x="6441" y="2167"/>
                    <a:pt x="6534" y="2199"/>
                  </a:cubicBezTo>
                  <a:cubicBezTo>
                    <a:pt x="6535" y="2199"/>
                    <a:pt x="6570" y="2114"/>
                    <a:pt x="6579" y="2102"/>
                  </a:cubicBezTo>
                  <a:cubicBezTo>
                    <a:pt x="6592" y="2085"/>
                    <a:pt x="6571" y="2063"/>
                    <a:pt x="6641" y="2033"/>
                  </a:cubicBezTo>
                  <a:cubicBezTo>
                    <a:pt x="6672" y="2020"/>
                    <a:pt x="6666" y="1884"/>
                    <a:pt x="6689" y="1891"/>
                  </a:cubicBezTo>
                  <a:cubicBezTo>
                    <a:pt x="6756" y="1909"/>
                    <a:pt x="6790" y="1943"/>
                    <a:pt x="6881" y="1956"/>
                  </a:cubicBezTo>
                  <a:cubicBezTo>
                    <a:pt x="6908" y="1960"/>
                    <a:pt x="6870" y="2044"/>
                    <a:pt x="6872" y="2093"/>
                  </a:cubicBezTo>
                  <a:cubicBezTo>
                    <a:pt x="6873" y="2123"/>
                    <a:pt x="6830" y="2230"/>
                    <a:pt x="6845" y="2230"/>
                  </a:cubicBezTo>
                  <a:cubicBezTo>
                    <a:pt x="6924" y="2230"/>
                    <a:pt x="6919" y="2246"/>
                    <a:pt x="6949" y="2193"/>
                  </a:cubicBezTo>
                  <a:cubicBezTo>
                    <a:pt x="6952" y="2188"/>
                    <a:pt x="7033" y="2195"/>
                    <a:pt x="7038" y="2263"/>
                  </a:cubicBezTo>
                  <a:cubicBezTo>
                    <a:pt x="7040" y="2281"/>
                    <a:pt x="7099" y="2377"/>
                    <a:pt x="7113" y="2381"/>
                  </a:cubicBezTo>
                  <a:cubicBezTo>
                    <a:pt x="7222" y="2412"/>
                    <a:pt x="7223" y="2387"/>
                    <a:pt x="7330" y="2468"/>
                  </a:cubicBezTo>
                  <a:cubicBezTo>
                    <a:pt x="7400" y="2519"/>
                    <a:pt x="7254" y="2505"/>
                    <a:pt x="7325" y="2606"/>
                  </a:cubicBezTo>
                  <a:cubicBezTo>
                    <a:pt x="7326" y="2607"/>
                    <a:pt x="7327" y="2612"/>
                    <a:pt x="7330" y="2614"/>
                  </a:cubicBezTo>
                </a:path>
              </a:pathLst>
            </a:custGeom>
            <a:noFill/>
            <a:ln w="1588">
              <a:solidFill>
                <a:srgbClr val="14151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3" name="Freeform 273">
              <a:extLst>
                <a:ext uri="{FF2B5EF4-FFF2-40B4-BE49-F238E27FC236}">
                  <a16:creationId xmlns:a16="http://schemas.microsoft.com/office/drawing/2014/main" id="{DD4CB8CB-CE56-4DB4-8BED-E36C1189F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3120" y="4025658"/>
              <a:ext cx="952500" cy="406400"/>
            </a:xfrm>
            <a:custGeom>
              <a:avLst/>
              <a:gdLst>
                <a:gd name="T0" fmla="*/ 2147483646 w 13989"/>
                <a:gd name="T1" fmla="*/ 2147483646 h 6409"/>
                <a:gd name="T2" fmla="*/ 2147483646 w 13989"/>
                <a:gd name="T3" fmla="*/ 2147483646 h 6409"/>
                <a:gd name="T4" fmla="*/ 2147483646 w 13989"/>
                <a:gd name="T5" fmla="*/ 2147483646 h 6409"/>
                <a:gd name="T6" fmla="*/ 2147483646 w 13989"/>
                <a:gd name="T7" fmla="*/ 2147483646 h 6409"/>
                <a:gd name="T8" fmla="*/ 2147483646 w 13989"/>
                <a:gd name="T9" fmla="*/ 2147483646 h 6409"/>
                <a:gd name="T10" fmla="*/ 2147483646 w 13989"/>
                <a:gd name="T11" fmla="*/ 2147483646 h 6409"/>
                <a:gd name="T12" fmla="*/ 2147483646 w 13989"/>
                <a:gd name="T13" fmla="*/ 2147483646 h 6409"/>
                <a:gd name="T14" fmla="*/ 2147483646 w 13989"/>
                <a:gd name="T15" fmla="*/ 2147483646 h 6409"/>
                <a:gd name="T16" fmla="*/ 2147483646 w 13989"/>
                <a:gd name="T17" fmla="*/ 2147483646 h 6409"/>
                <a:gd name="T18" fmla="*/ 2147483646 w 13989"/>
                <a:gd name="T19" fmla="*/ 2147483646 h 6409"/>
                <a:gd name="T20" fmla="*/ 2147483646 w 13989"/>
                <a:gd name="T21" fmla="*/ 2147483646 h 6409"/>
                <a:gd name="T22" fmla="*/ 2147483646 w 13989"/>
                <a:gd name="T23" fmla="*/ 2147483646 h 6409"/>
                <a:gd name="T24" fmla="*/ 2147483646 w 13989"/>
                <a:gd name="T25" fmla="*/ 2147483646 h 6409"/>
                <a:gd name="T26" fmla="*/ 2147483646 w 13989"/>
                <a:gd name="T27" fmla="*/ 2147483646 h 6409"/>
                <a:gd name="T28" fmla="*/ 2147483646 w 13989"/>
                <a:gd name="T29" fmla="*/ 2147483646 h 6409"/>
                <a:gd name="T30" fmla="*/ 2147483646 w 13989"/>
                <a:gd name="T31" fmla="*/ 2147483646 h 6409"/>
                <a:gd name="T32" fmla="*/ 2147483646 w 13989"/>
                <a:gd name="T33" fmla="*/ 2147483646 h 6409"/>
                <a:gd name="T34" fmla="*/ 2147483646 w 13989"/>
                <a:gd name="T35" fmla="*/ 2147483646 h 6409"/>
                <a:gd name="T36" fmla="*/ 2147483646 w 13989"/>
                <a:gd name="T37" fmla="*/ 2147483646 h 6409"/>
                <a:gd name="T38" fmla="*/ 2147483646 w 13989"/>
                <a:gd name="T39" fmla="*/ 2147483646 h 6409"/>
                <a:gd name="T40" fmla="*/ 2147483646 w 13989"/>
                <a:gd name="T41" fmla="*/ 2147483646 h 6409"/>
                <a:gd name="T42" fmla="*/ 2147483646 w 13989"/>
                <a:gd name="T43" fmla="*/ 2147483646 h 6409"/>
                <a:gd name="T44" fmla="*/ 2147483646 w 13989"/>
                <a:gd name="T45" fmla="*/ 2147483646 h 6409"/>
                <a:gd name="T46" fmla="*/ 2147483646 w 13989"/>
                <a:gd name="T47" fmla="*/ 2147483646 h 6409"/>
                <a:gd name="T48" fmla="*/ 2147483646 w 13989"/>
                <a:gd name="T49" fmla="*/ 2147483646 h 6409"/>
                <a:gd name="T50" fmla="*/ 2147483646 w 13989"/>
                <a:gd name="T51" fmla="*/ 2147483646 h 6409"/>
                <a:gd name="T52" fmla="*/ 2147483646 w 13989"/>
                <a:gd name="T53" fmla="*/ 2147483646 h 6409"/>
                <a:gd name="T54" fmla="*/ 2147483646 w 13989"/>
                <a:gd name="T55" fmla="*/ 2147483646 h 6409"/>
                <a:gd name="T56" fmla="*/ 2147483646 w 13989"/>
                <a:gd name="T57" fmla="*/ 2147483646 h 6409"/>
                <a:gd name="T58" fmla="*/ 2147483646 w 13989"/>
                <a:gd name="T59" fmla="*/ 2147483646 h 6409"/>
                <a:gd name="T60" fmla="*/ 2147483646 w 13989"/>
                <a:gd name="T61" fmla="*/ 2147483646 h 6409"/>
                <a:gd name="T62" fmla="*/ 2147483646 w 13989"/>
                <a:gd name="T63" fmla="*/ 2147483646 h 6409"/>
                <a:gd name="T64" fmla="*/ 2147483646 w 13989"/>
                <a:gd name="T65" fmla="*/ 2147483646 h 6409"/>
                <a:gd name="T66" fmla="*/ 2147483646 w 13989"/>
                <a:gd name="T67" fmla="*/ 2147483646 h 6409"/>
                <a:gd name="T68" fmla="*/ 2147483646 w 13989"/>
                <a:gd name="T69" fmla="*/ 2147483646 h 6409"/>
                <a:gd name="T70" fmla="*/ 2147483646 w 13989"/>
                <a:gd name="T71" fmla="*/ 2147483646 h 6409"/>
                <a:gd name="T72" fmla="*/ 2147483646 w 13989"/>
                <a:gd name="T73" fmla="*/ 2147483646 h 6409"/>
                <a:gd name="T74" fmla="*/ 2147483646 w 13989"/>
                <a:gd name="T75" fmla="*/ 2147483646 h 6409"/>
                <a:gd name="T76" fmla="*/ 2147483646 w 13989"/>
                <a:gd name="T77" fmla="*/ 2147483646 h 6409"/>
                <a:gd name="T78" fmla="*/ 2147483646 w 13989"/>
                <a:gd name="T79" fmla="*/ 2147483646 h 6409"/>
                <a:gd name="T80" fmla="*/ 2147483646 w 13989"/>
                <a:gd name="T81" fmla="*/ 2147483646 h 6409"/>
                <a:gd name="T82" fmla="*/ 2147483646 w 13989"/>
                <a:gd name="T83" fmla="*/ 2147483646 h 6409"/>
                <a:gd name="T84" fmla="*/ 2147483646 w 13989"/>
                <a:gd name="T85" fmla="*/ 2147483646 h 6409"/>
                <a:gd name="T86" fmla="*/ 2147483646 w 13989"/>
                <a:gd name="T87" fmla="*/ 2147483646 h 6409"/>
                <a:gd name="T88" fmla="*/ 2147483646 w 13989"/>
                <a:gd name="T89" fmla="*/ 2147483646 h 6409"/>
                <a:gd name="T90" fmla="*/ 2147483646 w 13989"/>
                <a:gd name="T91" fmla="*/ 2147483646 h 6409"/>
                <a:gd name="T92" fmla="*/ 2147483646 w 13989"/>
                <a:gd name="T93" fmla="*/ 2147483646 h 6409"/>
                <a:gd name="T94" fmla="*/ 2147483646 w 13989"/>
                <a:gd name="T95" fmla="*/ 2147483646 h 6409"/>
                <a:gd name="T96" fmla="*/ 2147483646 w 13989"/>
                <a:gd name="T97" fmla="*/ 2147483646 h 6409"/>
                <a:gd name="T98" fmla="*/ 2147483646 w 13989"/>
                <a:gd name="T99" fmla="*/ 2147483646 h 6409"/>
                <a:gd name="T100" fmla="*/ 2147483646 w 13989"/>
                <a:gd name="T101" fmla="*/ 2147483646 h 6409"/>
                <a:gd name="T102" fmla="*/ 2147483646 w 13989"/>
                <a:gd name="T103" fmla="*/ 2147483646 h 6409"/>
                <a:gd name="T104" fmla="*/ 2147483646 w 13989"/>
                <a:gd name="T105" fmla="*/ 2147483646 h 6409"/>
                <a:gd name="T106" fmla="*/ 2147483646 w 13989"/>
                <a:gd name="T107" fmla="*/ 2147483646 h 6409"/>
                <a:gd name="T108" fmla="*/ 2147483646 w 13989"/>
                <a:gd name="T109" fmla="*/ 2147483646 h 640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3989"/>
                <a:gd name="T166" fmla="*/ 0 h 6409"/>
                <a:gd name="T167" fmla="*/ 13989 w 13989"/>
                <a:gd name="T168" fmla="*/ 6409 h 6409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3989" h="6409">
                  <a:moveTo>
                    <a:pt x="122" y="0"/>
                  </a:moveTo>
                  <a:cubicBezTo>
                    <a:pt x="103" y="19"/>
                    <a:pt x="8" y="83"/>
                    <a:pt x="8" y="100"/>
                  </a:cubicBezTo>
                  <a:cubicBezTo>
                    <a:pt x="8" y="144"/>
                    <a:pt x="0" y="263"/>
                    <a:pt x="41" y="283"/>
                  </a:cubicBezTo>
                  <a:cubicBezTo>
                    <a:pt x="86" y="304"/>
                    <a:pt x="69" y="320"/>
                    <a:pt x="69" y="366"/>
                  </a:cubicBezTo>
                  <a:cubicBezTo>
                    <a:pt x="69" y="410"/>
                    <a:pt x="33" y="414"/>
                    <a:pt x="33" y="493"/>
                  </a:cubicBezTo>
                  <a:cubicBezTo>
                    <a:pt x="33" y="556"/>
                    <a:pt x="30" y="544"/>
                    <a:pt x="48" y="605"/>
                  </a:cubicBezTo>
                  <a:cubicBezTo>
                    <a:pt x="65" y="663"/>
                    <a:pt x="94" y="659"/>
                    <a:pt x="142" y="682"/>
                  </a:cubicBezTo>
                  <a:cubicBezTo>
                    <a:pt x="173" y="698"/>
                    <a:pt x="361" y="734"/>
                    <a:pt x="382" y="720"/>
                  </a:cubicBezTo>
                  <a:cubicBezTo>
                    <a:pt x="388" y="716"/>
                    <a:pt x="426" y="701"/>
                    <a:pt x="433" y="694"/>
                  </a:cubicBezTo>
                  <a:cubicBezTo>
                    <a:pt x="447" y="708"/>
                    <a:pt x="443" y="711"/>
                    <a:pt x="449" y="726"/>
                  </a:cubicBezTo>
                  <a:cubicBezTo>
                    <a:pt x="453" y="727"/>
                    <a:pt x="490" y="840"/>
                    <a:pt x="497" y="841"/>
                  </a:cubicBezTo>
                  <a:cubicBezTo>
                    <a:pt x="502" y="854"/>
                    <a:pt x="473" y="844"/>
                    <a:pt x="486" y="887"/>
                  </a:cubicBezTo>
                  <a:cubicBezTo>
                    <a:pt x="492" y="906"/>
                    <a:pt x="479" y="915"/>
                    <a:pt x="498" y="945"/>
                  </a:cubicBezTo>
                  <a:cubicBezTo>
                    <a:pt x="534" y="1002"/>
                    <a:pt x="487" y="991"/>
                    <a:pt x="573" y="1058"/>
                  </a:cubicBezTo>
                  <a:cubicBezTo>
                    <a:pt x="606" y="1084"/>
                    <a:pt x="689" y="1104"/>
                    <a:pt x="700" y="1145"/>
                  </a:cubicBezTo>
                  <a:cubicBezTo>
                    <a:pt x="706" y="1171"/>
                    <a:pt x="758" y="1224"/>
                    <a:pt x="785" y="1224"/>
                  </a:cubicBezTo>
                  <a:cubicBezTo>
                    <a:pt x="843" y="1224"/>
                    <a:pt x="892" y="1212"/>
                    <a:pt x="914" y="1265"/>
                  </a:cubicBezTo>
                  <a:cubicBezTo>
                    <a:pt x="926" y="1294"/>
                    <a:pt x="971" y="1324"/>
                    <a:pt x="971" y="1340"/>
                  </a:cubicBezTo>
                  <a:cubicBezTo>
                    <a:pt x="971" y="1365"/>
                    <a:pt x="962" y="1378"/>
                    <a:pt x="973" y="1398"/>
                  </a:cubicBezTo>
                  <a:cubicBezTo>
                    <a:pt x="982" y="1415"/>
                    <a:pt x="963" y="1413"/>
                    <a:pt x="995" y="1456"/>
                  </a:cubicBezTo>
                  <a:cubicBezTo>
                    <a:pt x="1000" y="1463"/>
                    <a:pt x="1011" y="1498"/>
                    <a:pt x="992" y="1498"/>
                  </a:cubicBezTo>
                  <a:cubicBezTo>
                    <a:pt x="940" y="1498"/>
                    <a:pt x="954" y="1536"/>
                    <a:pt x="924" y="1518"/>
                  </a:cubicBezTo>
                  <a:cubicBezTo>
                    <a:pt x="896" y="1501"/>
                    <a:pt x="837" y="1601"/>
                    <a:pt x="855" y="1627"/>
                  </a:cubicBezTo>
                  <a:cubicBezTo>
                    <a:pt x="857" y="1629"/>
                    <a:pt x="846" y="1711"/>
                    <a:pt x="906" y="1776"/>
                  </a:cubicBezTo>
                  <a:cubicBezTo>
                    <a:pt x="921" y="1792"/>
                    <a:pt x="934" y="1813"/>
                    <a:pt x="954" y="1821"/>
                  </a:cubicBezTo>
                  <a:cubicBezTo>
                    <a:pt x="958" y="1823"/>
                    <a:pt x="1036" y="1904"/>
                    <a:pt x="1076" y="1924"/>
                  </a:cubicBezTo>
                  <a:cubicBezTo>
                    <a:pt x="1125" y="1949"/>
                    <a:pt x="1135" y="1972"/>
                    <a:pt x="1197" y="1969"/>
                  </a:cubicBezTo>
                  <a:cubicBezTo>
                    <a:pt x="1210" y="1969"/>
                    <a:pt x="1278" y="1986"/>
                    <a:pt x="1288" y="1999"/>
                  </a:cubicBezTo>
                  <a:cubicBezTo>
                    <a:pt x="1295" y="2007"/>
                    <a:pt x="1338" y="2034"/>
                    <a:pt x="1363" y="2062"/>
                  </a:cubicBezTo>
                  <a:cubicBezTo>
                    <a:pt x="1383" y="2084"/>
                    <a:pt x="1401" y="2069"/>
                    <a:pt x="1438" y="2140"/>
                  </a:cubicBezTo>
                  <a:cubicBezTo>
                    <a:pt x="1453" y="2168"/>
                    <a:pt x="1488" y="2161"/>
                    <a:pt x="1520" y="2183"/>
                  </a:cubicBezTo>
                  <a:cubicBezTo>
                    <a:pt x="1553" y="2206"/>
                    <a:pt x="1606" y="2240"/>
                    <a:pt x="1646" y="2215"/>
                  </a:cubicBezTo>
                  <a:lnTo>
                    <a:pt x="1648" y="2213"/>
                  </a:lnTo>
                  <a:cubicBezTo>
                    <a:pt x="1648" y="2213"/>
                    <a:pt x="1694" y="2190"/>
                    <a:pt x="1712" y="2188"/>
                  </a:cubicBezTo>
                  <a:cubicBezTo>
                    <a:pt x="1732" y="2185"/>
                    <a:pt x="1799" y="2117"/>
                    <a:pt x="1835" y="2198"/>
                  </a:cubicBezTo>
                  <a:cubicBezTo>
                    <a:pt x="1844" y="2216"/>
                    <a:pt x="1848" y="2294"/>
                    <a:pt x="1849" y="2297"/>
                  </a:cubicBezTo>
                  <a:cubicBezTo>
                    <a:pt x="1857" y="2319"/>
                    <a:pt x="1859" y="2377"/>
                    <a:pt x="1872" y="2411"/>
                  </a:cubicBezTo>
                  <a:cubicBezTo>
                    <a:pt x="1879" y="2430"/>
                    <a:pt x="1872" y="2430"/>
                    <a:pt x="1896" y="2445"/>
                  </a:cubicBezTo>
                  <a:cubicBezTo>
                    <a:pt x="1932" y="2467"/>
                    <a:pt x="1955" y="2480"/>
                    <a:pt x="1980" y="2516"/>
                  </a:cubicBezTo>
                  <a:cubicBezTo>
                    <a:pt x="1988" y="2527"/>
                    <a:pt x="2089" y="2583"/>
                    <a:pt x="2099" y="2582"/>
                  </a:cubicBezTo>
                  <a:lnTo>
                    <a:pt x="2053" y="2877"/>
                  </a:lnTo>
                  <a:cubicBezTo>
                    <a:pt x="2059" y="2905"/>
                    <a:pt x="2040" y="2945"/>
                    <a:pt x="2072" y="2949"/>
                  </a:cubicBezTo>
                  <a:cubicBezTo>
                    <a:pt x="2094" y="2953"/>
                    <a:pt x="2119" y="2980"/>
                    <a:pt x="2145" y="2920"/>
                  </a:cubicBezTo>
                  <a:cubicBezTo>
                    <a:pt x="2150" y="2909"/>
                    <a:pt x="2198" y="2862"/>
                    <a:pt x="2208" y="2862"/>
                  </a:cubicBezTo>
                  <a:cubicBezTo>
                    <a:pt x="2232" y="2862"/>
                    <a:pt x="2320" y="2909"/>
                    <a:pt x="2320" y="2943"/>
                  </a:cubicBezTo>
                  <a:cubicBezTo>
                    <a:pt x="2320" y="3005"/>
                    <a:pt x="2335" y="2996"/>
                    <a:pt x="2288" y="3046"/>
                  </a:cubicBezTo>
                  <a:cubicBezTo>
                    <a:pt x="2274" y="3062"/>
                    <a:pt x="2274" y="3062"/>
                    <a:pt x="2303" y="3082"/>
                  </a:cubicBezTo>
                  <a:cubicBezTo>
                    <a:pt x="2312" y="3088"/>
                    <a:pt x="2290" y="3119"/>
                    <a:pt x="2289" y="3137"/>
                  </a:cubicBezTo>
                  <a:cubicBezTo>
                    <a:pt x="2287" y="3155"/>
                    <a:pt x="2278" y="3156"/>
                    <a:pt x="2278" y="3203"/>
                  </a:cubicBezTo>
                  <a:cubicBezTo>
                    <a:pt x="2278" y="3243"/>
                    <a:pt x="2283" y="3305"/>
                    <a:pt x="2273" y="3341"/>
                  </a:cubicBezTo>
                  <a:cubicBezTo>
                    <a:pt x="2266" y="3366"/>
                    <a:pt x="2263" y="3397"/>
                    <a:pt x="2249" y="3421"/>
                  </a:cubicBezTo>
                  <a:cubicBezTo>
                    <a:pt x="2238" y="3440"/>
                    <a:pt x="2249" y="3432"/>
                    <a:pt x="2275" y="3435"/>
                  </a:cubicBezTo>
                  <a:lnTo>
                    <a:pt x="2283" y="3595"/>
                  </a:lnTo>
                  <a:lnTo>
                    <a:pt x="2371" y="3566"/>
                  </a:lnTo>
                  <a:lnTo>
                    <a:pt x="2494" y="3610"/>
                  </a:lnTo>
                  <a:lnTo>
                    <a:pt x="2541" y="3958"/>
                  </a:lnTo>
                  <a:lnTo>
                    <a:pt x="3492" y="3952"/>
                  </a:lnTo>
                  <a:lnTo>
                    <a:pt x="3490" y="4011"/>
                  </a:lnTo>
                  <a:lnTo>
                    <a:pt x="4084" y="3995"/>
                  </a:lnTo>
                  <a:cubicBezTo>
                    <a:pt x="4109" y="3995"/>
                    <a:pt x="4089" y="4024"/>
                    <a:pt x="4066" y="4036"/>
                  </a:cubicBezTo>
                  <a:cubicBezTo>
                    <a:pt x="4005" y="4066"/>
                    <a:pt x="4052" y="4094"/>
                    <a:pt x="4017" y="4151"/>
                  </a:cubicBezTo>
                  <a:cubicBezTo>
                    <a:pt x="4013" y="4156"/>
                    <a:pt x="3986" y="4216"/>
                    <a:pt x="3995" y="4221"/>
                  </a:cubicBezTo>
                  <a:cubicBezTo>
                    <a:pt x="4009" y="4229"/>
                    <a:pt x="4029" y="4282"/>
                    <a:pt x="4030" y="4300"/>
                  </a:cubicBezTo>
                  <a:cubicBezTo>
                    <a:pt x="4039" y="4413"/>
                    <a:pt x="3991" y="4338"/>
                    <a:pt x="3991" y="4423"/>
                  </a:cubicBezTo>
                  <a:cubicBezTo>
                    <a:pt x="3991" y="4509"/>
                    <a:pt x="3929" y="4392"/>
                    <a:pt x="3931" y="4526"/>
                  </a:cubicBezTo>
                  <a:cubicBezTo>
                    <a:pt x="3931" y="4551"/>
                    <a:pt x="3975" y="4569"/>
                    <a:pt x="3999" y="4569"/>
                  </a:cubicBezTo>
                  <a:cubicBezTo>
                    <a:pt x="4035" y="4569"/>
                    <a:pt x="4053" y="4617"/>
                    <a:pt x="4055" y="4646"/>
                  </a:cubicBezTo>
                  <a:cubicBezTo>
                    <a:pt x="4055" y="4649"/>
                    <a:pt x="4056" y="4649"/>
                    <a:pt x="4058" y="4650"/>
                  </a:cubicBezTo>
                  <a:cubicBezTo>
                    <a:pt x="4053" y="4660"/>
                    <a:pt x="4087" y="4749"/>
                    <a:pt x="4103" y="4765"/>
                  </a:cubicBezTo>
                  <a:cubicBezTo>
                    <a:pt x="4134" y="4796"/>
                    <a:pt x="4117" y="4833"/>
                    <a:pt x="4168" y="4862"/>
                  </a:cubicBezTo>
                  <a:cubicBezTo>
                    <a:pt x="4203" y="4882"/>
                    <a:pt x="4168" y="4919"/>
                    <a:pt x="4152" y="4944"/>
                  </a:cubicBezTo>
                  <a:cubicBezTo>
                    <a:pt x="4101" y="5023"/>
                    <a:pt x="4148" y="4988"/>
                    <a:pt x="4215" y="5034"/>
                  </a:cubicBezTo>
                  <a:cubicBezTo>
                    <a:pt x="4228" y="5043"/>
                    <a:pt x="4273" y="5058"/>
                    <a:pt x="4288" y="5071"/>
                  </a:cubicBezTo>
                  <a:lnTo>
                    <a:pt x="4439" y="4888"/>
                  </a:lnTo>
                  <a:lnTo>
                    <a:pt x="4435" y="5126"/>
                  </a:lnTo>
                  <a:lnTo>
                    <a:pt x="4344" y="5113"/>
                  </a:lnTo>
                  <a:lnTo>
                    <a:pt x="4349" y="5809"/>
                  </a:lnTo>
                  <a:lnTo>
                    <a:pt x="4557" y="5710"/>
                  </a:lnTo>
                  <a:lnTo>
                    <a:pt x="4771" y="5858"/>
                  </a:lnTo>
                  <a:lnTo>
                    <a:pt x="4886" y="5802"/>
                  </a:lnTo>
                  <a:lnTo>
                    <a:pt x="4947" y="5636"/>
                  </a:lnTo>
                  <a:cubicBezTo>
                    <a:pt x="4963" y="5634"/>
                    <a:pt x="5013" y="5601"/>
                    <a:pt x="5076" y="5603"/>
                  </a:cubicBezTo>
                  <a:cubicBezTo>
                    <a:pt x="5100" y="5603"/>
                    <a:pt x="5128" y="5600"/>
                    <a:pt x="5148" y="5613"/>
                  </a:cubicBezTo>
                  <a:cubicBezTo>
                    <a:pt x="5162" y="5622"/>
                    <a:pt x="5153" y="5615"/>
                    <a:pt x="5153" y="5642"/>
                  </a:cubicBezTo>
                  <a:cubicBezTo>
                    <a:pt x="5153" y="5653"/>
                    <a:pt x="5144" y="5692"/>
                    <a:pt x="5157" y="5694"/>
                  </a:cubicBezTo>
                  <a:cubicBezTo>
                    <a:pt x="5169" y="5696"/>
                    <a:pt x="5163" y="5763"/>
                    <a:pt x="5115" y="5771"/>
                  </a:cubicBezTo>
                  <a:cubicBezTo>
                    <a:pt x="5107" y="5772"/>
                    <a:pt x="5100" y="5824"/>
                    <a:pt x="5097" y="5838"/>
                  </a:cubicBezTo>
                  <a:lnTo>
                    <a:pt x="5214" y="5898"/>
                  </a:lnTo>
                  <a:lnTo>
                    <a:pt x="5216" y="5981"/>
                  </a:lnTo>
                  <a:lnTo>
                    <a:pt x="5177" y="6011"/>
                  </a:lnTo>
                  <a:lnTo>
                    <a:pt x="5112" y="6031"/>
                  </a:lnTo>
                  <a:lnTo>
                    <a:pt x="5071" y="5989"/>
                  </a:lnTo>
                  <a:lnTo>
                    <a:pt x="5057" y="6164"/>
                  </a:lnTo>
                  <a:lnTo>
                    <a:pt x="5259" y="6209"/>
                  </a:lnTo>
                  <a:lnTo>
                    <a:pt x="5351" y="6058"/>
                  </a:lnTo>
                  <a:lnTo>
                    <a:pt x="5440" y="6121"/>
                  </a:lnTo>
                  <a:lnTo>
                    <a:pt x="5480" y="6074"/>
                  </a:lnTo>
                  <a:lnTo>
                    <a:pt x="5247" y="5801"/>
                  </a:lnTo>
                  <a:cubicBezTo>
                    <a:pt x="5276" y="5801"/>
                    <a:pt x="5385" y="5747"/>
                    <a:pt x="5422" y="5732"/>
                  </a:cubicBezTo>
                  <a:cubicBezTo>
                    <a:pt x="5462" y="5714"/>
                    <a:pt x="5474" y="5706"/>
                    <a:pt x="5518" y="5703"/>
                  </a:cubicBezTo>
                  <a:cubicBezTo>
                    <a:pt x="5557" y="5701"/>
                    <a:pt x="5564" y="5665"/>
                    <a:pt x="5621" y="5687"/>
                  </a:cubicBezTo>
                  <a:cubicBezTo>
                    <a:pt x="5633" y="5692"/>
                    <a:pt x="5688" y="5713"/>
                    <a:pt x="5693" y="5706"/>
                  </a:cubicBezTo>
                  <a:cubicBezTo>
                    <a:pt x="5699" y="5697"/>
                    <a:pt x="5683" y="5617"/>
                    <a:pt x="5716" y="5610"/>
                  </a:cubicBezTo>
                  <a:cubicBezTo>
                    <a:pt x="5723" y="5592"/>
                    <a:pt x="5678" y="5561"/>
                    <a:pt x="5704" y="5546"/>
                  </a:cubicBezTo>
                  <a:cubicBezTo>
                    <a:pt x="5780" y="5501"/>
                    <a:pt x="5869" y="5541"/>
                    <a:pt x="5814" y="5630"/>
                  </a:cubicBezTo>
                  <a:cubicBezTo>
                    <a:pt x="5807" y="5641"/>
                    <a:pt x="5777" y="5715"/>
                    <a:pt x="5777" y="5724"/>
                  </a:cubicBezTo>
                  <a:cubicBezTo>
                    <a:pt x="5777" y="5733"/>
                    <a:pt x="5779" y="5812"/>
                    <a:pt x="5772" y="5813"/>
                  </a:cubicBezTo>
                  <a:cubicBezTo>
                    <a:pt x="5763" y="5815"/>
                    <a:pt x="5670" y="5821"/>
                    <a:pt x="5667" y="5823"/>
                  </a:cubicBezTo>
                  <a:cubicBezTo>
                    <a:pt x="5666" y="5846"/>
                    <a:pt x="5659" y="5863"/>
                    <a:pt x="5664" y="5890"/>
                  </a:cubicBezTo>
                  <a:cubicBezTo>
                    <a:pt x="5671" y="5928"/>
                    <a:pt x="5658" y="5984"/>
                    <a:pt x="5653" y="6025"/>
                  </a:cubicBezTo>
                  <a:cubicBezTo>
                    <a:pt x="5653" y="6025"/>
                    <a:pt x="5653" y="6032"/>
                    <a:pt x="5653" y="6033"/>
                  </a:cubicBezTo>
                  <a:lnTo>
                    <a:pt x="5741" y="6085"/>
                  </a:lnTo>
                  <a:lnTo>
                    <a:pt x="5834" y="5991"/>
                  </a:lnTo>
                  <a:lnTo>
                    <a:pt x="5871" y="6084"/>
                  </a:lnTo>
                  <a:cubicBezTo>
                    <a:pt x="5869" y="6087"/>
                    <a:pt x="5846" y="6093"/>
                    <a:pt x="5842" y="6093"/>
                  </a:cubicBezTo>
                  <a:cubicBezTo>
                    <a:pt x="5814" y="6094"/>
                    <a:pt x="5812" y="6115"/>
                    <a:pt x="5814" y="6137"/>
                  </a:cubicBezTo>
                  <a:cubicBezTo>
                    <a:pt x="5816" y="6168"/>
                    <a:pt x="5842" y="6171"/>
                    <a:pt x="5868" y="6168"/>
                  </a:cubicBezTo>
                  <a:cubicBezTo>
                    <a:pt x="5872" y="6168"/>
                    <a:pt x="5901" y="6156"/>
                    <a:pt x="5906" y="6153"/>
                  </a:cubicBezTo>
                  <a:cubicBezTo>
                    <a:pt x="5913" y="6148"/>
                    <a:pt x="5923" y="6145"/>
                    <a:pt x="5931" y="6139"/>
                  </a:cubicBezTo>
                  <a:cubicBezTo>
                    <a:pt x="5933" y="6138"/>
                    <a:pt x="5937" y="6135"/>
                    <a:pt x="5938" y="6134"/>
                  </a:cubicBezTo>
                  <a:cubicBezTo>
                    <a:pt x="5944" y="6131"/>
                    <a:pt x="5991" y="6113"/>
                    <a:pt x="5990" y="6123"/>
                  </a:cubicBezTo>
                  <a:cubicBezTo>
                    <a:pt x="5990" y="6127"/>
                    <a:pt x="5991" y="6157"/>
                    <a:pt x="5993" y="6160"/>
                  </a:cubicBezTo>
                  <a:lnTo>
                    <a:pt x="6313" y="6403"/>
                  </a:lnTo>
                  <a:lnTo>
                    <a:pt x="6495" y="6409"/>
                  </a:lnTo>
                  <a:lnTo>
                    <a:pt x="6406" y="6255"/>
                  </a:lnTo>
                  <a:lnTo>
                    <a:pt x="6391" y="6042"/>
                  </a:lnTo>
                  <a:lnTo>
                    <a:pt x="6276" y="6075"/>
                  </a:lnTo>
                  <a:lnTo>
                    <a:pt x="6034" y="6003"/>
                  </a:lnTo>
                  <a:lnTo>
                    <a:pt x="6084" y="5838"/>
                  </a:lnTo>
                  <a:lnTo>
                    <a:pt x="6024" y="5579"/>
                  </a:lnTo>
                  <a:lnTo>
                    <a:pt x="6391" y="5110"/>
                  </a:lnTo>
                  <a:lnTo>
                    <a:pt x="6452" y="5103"/>
                  </a:lnTo>
                  <a:lnTo>
                    <a:pt x="6259" y="4732"/>
                  </a:lnTo>
                  <a:lnTo>
                    <a:pt x="6039" y="4899"/>
                  </a:lnTo>
                  <a:lnTo>
                    <a:pt x="6111" y="5059"/>
                  </a:lnTo>
                  <a:lnTo>
                    <a:pt x="6013" y="5240"/>
                  </a:lnTo>
                  <a:lnTo>
                    <a:pt x="5914" y="5211"/>
                  </a:lnTo>
                  <a:lnTo>
                    <a:pt x="5837" y="5151"/>
                  </a:lnTo>
                  <a:lnTo>
                    <a:pt x="5837" y="5049"/>
                  </a:lnTo>
                  <a:lnTo>
                    <a:pt x="5660" y="4908"/>
                  </a:lnTo>
                  <a:lnTo>
                    <a:pt x="5776" y="4496"/>
                  </a:lnTo>
                  <a:lnTo>
                    <a:pt x="5931" y="4395"/>
                  </a:lnTo>
                  <a:lnTo>
                    <a:pt x="5935" y="4309"/>
                  </a:lnTo>
                  <a:lnTo>
                    <a:pt x="6002" y="4232"/>
                  </a:lnTo>
                  <a:lnTo>
                    <a:pt x="6162" y="4330"/>
                  </a:lnTo>
                  <a:lnTo>
                    <a:pt x="6233" y="4116"/>
                  </a:lnTo>
                  <a:cubicBezTo>
                    <a:pt x="6265" y="4125"/>
                    <a:pt x="6219" y="4142"/>
                    <a:pt x="6300" y="4140"/>
                  </a:cubicBezTo>
                  <a:cubicBezTo>
                    <a:pt x="6322" y="4139"/>
                    <a:pt x="6274" y="4204"/>
                    <a:pt x="6408" y="4211"/>
                  </a:cubicBezTo>
                  <a:cubicBezTo>
                    <a:pt x="6421" y="4212"/>
                    <a:pt x="6505" y="4232"/>
                    <a:pt x="6506" y="4189"/>
                  </a:cubicBezTo>
                  <a:cubicBezTo>
                    <a:pt x="6506" y="4189"/>
                    <a:pt x="6496" y="4171"/>
                    <a:pt x="6496" y="4144"/>
                  </a:cubicBezTo>
                  <a:cubicBezTo>
                    <a:pt x="6496" y="4075"/>
                    <a:pt x="6507" y="4072"/>
                    <a:pt x="6433" y="4062"/>
                  </a:cubicBezTo>
                  <a:cubicBezTo>
                    <a:pt x="6343" y="4049"/>
                    <a:pt x="6400" y="4094"/>
                    <a:pt x="6334" y="4094"/>
                  </a:cubicBezTo>
                  <a:cubicBezTo>
                    <a:pt x="6320" y="4094"/>
                    <a:pt x="6297" y="4052"/>
                    <a:pt x="6361" y="4039"/>
                  </a:cubicBezTo>
                  <a:cubicBezTo>
                    <a:pt x="6377" y="4036"/>
                    <a:pt x="6353" y="3974"/>
                    <a:pt x="6403" y="3951"/>
                  </a:cubicBezTo>
                  <a:cubicBezTo>
                    <a:pt x="6419" y="3944"/>
                    <a:pt x="6542" y="3912"/>
                    <a:pt x="6550" y="3934"/>
                  </a:cubicBezTo>
                  <a:cubicBezTo>
                    <a:pt x="6587" y="4039"/>
                    <a:pt x="6580" y="3945"/>
                    <a:pt x="6631" y="4000"/>
                  </a:cubicBezTo>
                  <a:cubicBezTo>
                    <a:pt x="6660" y="4030"/>
                    <a:pt x="6733" y="4007"/>
                    <a:pt x="6763" y="4024"/>
                  </a:cubicBezTo>
                  <a:cubicBezTo>
                    <a:pt x="6769" y="4027"/>
                    <a:pt x="6865" y="4042"/>
                    <a:pt x="6882" y="4027"/>
                  </a:cubicBezTo>
                  <a:cubicBezTo>
                    <a:pt x="6918" y="3994"/>
                    <a:pt x="7007" y="3989"/>
                    <a:pt x="7027" y="3954"/>
                  </a:cubicBezTo>
                  <a:cubicBezTo>
                    <a:pt x="7039" y="3936"/>
                    <a:pt x="7090" y="3873"/>
                    <a:pt x="7108" y="3863"/>
                  </a:cubicBezTo>
                  <a:cubicBezTo>
                    <a:pt x="7144" y="3842"/>
                    <a:pt x="7194" y="3824"/>
                    <a:pt x="7235" y="3824"/>
                  </a:cubicBezTo>
                  <a:cubicBezTo>
                    <a:pt x="7259" y="3866"/>
                    <a:pt x="7259" y="3871"/>
                    <a:pt x="7290" y="3913"/>
                  </a:cubicBezTo>
                  <a:cubicBezTo>
                    <a:pt x="7312" y="3944"/>
                    <a:pt x="7302" y="3940"/>
                    <a:pt x="7336" y="3961"/>
                  </a:cubicBezTo>
                  <a:cubicBezTo>
                    <a:pt x="7336" y="3961"/>
                    <a:pt x="7342" y="3965"/>
                    <a:pt x="7343" y="3965"/>
                  </a:cubicBezTo>
                  <a:lnTo>
                    <a:pt x="7407" y="4193"/>
                  </a:lnTo>
                  <a:cubicBezTo>
                    <a:pt x="7482" y="4193"/>
                    <a:pt x="7439" y="4187"/>
                    <a:pt x="7509" y="4221"/>
                  </a:cubicBezTo>
                  <a:cubicBezTo>
                    <a:pt x="7515" y="4224"/>
                    <a:pt x="7559" y="4247"/>
                    <a:pt x="7561" y="4247"/>
                  </a:cubicBezTo>
                  <a:lnTo>
                    <a:pt x="7680" y="4135"/>
                  </a:lnTo>
                  <a:cubicBezTo>
                    <a:pt x="7663" y="4127"/>
                    <a:pt x="7611" y="4013"/>
                    <a:pt x="7559" y="3998"/>
                  </a:cubicBezTo>
                  <a:cubicBezTo>
                    <a:pt x="7530" y="3990"/>
                    <a:pt x="7469" y="3862"/>
                    <a:pt x="7456" y="3862"/>
                  </a:cubicBezTo>
                  <a:cubicBezTo>
                    <a:pt x="7437" y="3862"/>
                    <a:pt x="7348" y="3815"/>
                    <a:pt x="7353" y="3813"/>
                  </a:cubicBezTo>
                  <a:cubicBezTo>
                    <a:pt x="7406" y="3791"/>
                    <a:pt x="7417" y="3739"/>
                    <a:pt x="7492" y="3773"/>
                  </a:cubicBezTo>
                  <a:cubicBezTo>
                    <a:pt x="7497" y="3775"/>
                    <a:pt x="7530" y="3784"/>
                    <a:pt x="7532" y="3789"/>
                  </a:cubicBezTo>
                  <a:lnTo>
                    <a:pt x="7798" y="3620"/>
                  </a:lnTo>
                  <a:cubicBezTo>
                    <a:pt x="7799" y="3636"/>
                    <a:pt x="7820" y="3675"/>
                    <a:pt x="7820" y="3718"/>
                  </a:cubicBezTo>
                  <a:cubicBezTo>
                    <a:pt x="7820" y="3756"/>
                    <a:pt x="7839" y="3743"/>
                    <a:pt x="7860" y="3767"/>
                  </a:cubicBezTo>
                  <a:cubicBezTo>
                    <a:pt x="7886" y="3797"/>
                    <a:pt x="7928" y="3781"/>
                    <a:pt x="7968" y="3783"/>
                  </a:cubicBezTo>
                  <a:cubicBezTo>
                    <a:pt x="7978" y="3783"/>
                    <a:pt x="8064" y="3734"/>
                    <a:pt x="8110" y="3734"/>
                  </a:cubicBezTo>
                  <a:cubicBezTo>
                    <a:pt x="8168" y="3734"/>
                    <a:pt x="8155" y="3783"/>
                    <a:pt x="8223" y="3726"/>
                  </a:cubicBezTo>
                  <a:cubicBezTo>
                    <a:pt x="8265" y="3691"/>
                    <a:pt x="8270" y="3734"/>
                    <a:pt x="8270" y="3651"/>
                  </a:cubicBezTo>
                  <a:cubicBezTo>
                    <a:pt x="8270" y="3580"/>
                    <a:pt x="8283" y="3617"/>
                    <a:pt x="8286" y="3593"/>
                  </a:cubicBezTo>
                  <a:cubicBezTo>
                    <a:pt x="8287" y="3581"/>
                    <a:pt x="8284" y="3510"/>
                    <a:pt x="8301" y="3516"/>
                  </a:cubicBezTo>
                  <a:cubicBezTo>
                    <a:pt x="8353" y="3535"/>
                    <a:pt x="8342" y="3487"/>
                    <a:pt x="8383" y="3516"/>
                  </a:cubicBezTo>
                  <a:cubicBezTo>
                    <a:pt x="8391" y="3523"/>
                    <a:pt x="8542" y="3555"/>
                    <a:pt x="8568" y="3563"/>
                  </a:cubicBezTo>
                  <a:lnTo>
                    <a:pt x="8534" y="3691"/>
                  </a:lnTo>
                  <a:lnTo>
                    <a:pt x="8615" y="3714"/>
                  </a:lnTo>
                  <a:cubicBezTo>
                    <a:pt x="8608" y="3744"/>
                    <a:pt x="8625" y="3755"/>
                    <a:pt x="8600" y="3785"/>
                  </a:cubicBezTo>
                  <a:cubicBezTo>
                    <a:pt x="8585" y="3804"/>
                    <a:pt x="8639" y="3812"/>
                    <a:pt x="8601" y="3861"/>
                  </a:cubicBezTo>
                  <a:cubicBezTo>
                    <a:pt x="8600" y="3862"/>
                    <a:pt x="8576" y="3970"/>
                    <a:pt x="8565" y="3995"/>
                  </a:cubicBezTo>
                  <a:cubicBezTo>
                    <a:pt x="8556" y="4014"/>
                    <a:pt x="8548" y="4092"/>
                    <a:pt x="8562" y="4092"/>
                  </a:cubicBezTo>
                  <a:cubicBezTo>
                    <a:pt x="8612" y="4092"/>
                    <a:pt x="8584" y="4116"/>
                    <a:pt x="8602" y="4141"/>
                  </a:cubicBezTo>
                  <a:cubicBezTo>
                    <a:pt x="8614" y="4157"/>
                    <a:pt x="8617" y="4133"/>
                    <a:pt x="8644" y="4185"/>
                  </a:cubicBezTo>
                  <a:cubicBezTo>
                    <a:pt x="8659" y="4212"/>
                    <a:pt x="8687" y="4190"/>
                    <a:pt x="8708" y="4209"/>
                  </a:cubicBezTo>
                  <a:cubicBezTo>
                    <a:pt x="8736" y="4235"/>
                    <a:pt x="8772" y="4226"/>
                    <a:pt x="8801" y="4204"/>
                  </a:cubicBezTo>
                  <a:cubicBezTo>
                    <a:pt x="8811" y="4195"/>
                    <a:pt x="8869" y="4259"/>
                    <a:pt x="8878" y="4197"/>
                  </a:cubicBezTo>
                  <a:cubicBezTo>
                    <a:pt x="8881" y="4178"/>
                    <a:pt x="8897" y="4107"/>
                    <a:pt x="8926" y="4111"/>
                  </a:cubicBezTo>
                  <a:cubicBezTo>
                    <a:pt x="8954" y="4115"/>
                    <a:pt x="8949" y="4079"/>
                    <a:pt x="8988" y="4079"/>
                  </a:cubicBezTo>
                  <a:cubicBezTo>
                    <a:pt x="9039" y="4079"/>
                    <a:pt x="9015" y="4056"/>
                    <a:pt x="9036" y="4009"/>
                  </a:cubicBezTo>
                  <a:cubicBezTo>
                    <a:pt x="9045" y="3988"/>
                    <a:pt x="9065" y="4034"/>
                    <a:pt x="9065" y="4059"/>
                  </a:cubicBezTo>
                  <a:cubicBezTo>
                    <a:pt x="9065" y="4107"/>
                    <a:pt x="9073" y="4084"/>
                    <a:pt x="9124" y="4069"/>
                  </a:cubicBezTo>
                  <a:cubicBezTo>
                    <a:pt x="9172" y="4055"/>
                    <a:pt x="9179" y="3992"/>
                    <a:pt x="9277" y="3992"/>
                  </a:cubicBezTo>
                  <a:cubicBezTo>
                    <a:pt x="9332" y="3992"/>
                    <a:pt x="9320" y="4021"/>
                    <a:pt x="9347" y="4054"/>
                  </a:cubicBezTo>
                  <a:cubicBezTo>
                    <a:pt x="9354" y="4063"/>
                    <a:pt x="9400" y="4134"/>
                    <a:pt x="9401" y="4142"/>
                  </a:cubicBezTo>
                  <a:lnTo>
                    <a:pt x="9506" y="4100"/>
                  </a:lnTo>
                  <a:cubicBezTo>
                    <a:pt x="9506" y="4117"/>
                    <a:pt x="9509" y="4153"/>
                    <a:pt x="9502" y="4166"/>
                  </a:cubicBezTo>
                  <a:cubicBezTo>
                    <a:pt x="9490" y="4188"/>
                    <a:pt x="9457" y="4116"/>
                    <a:pt x="9441" y="4189"/>
                  </a:cubicBezTo>
                  <a:cubicBezTo>
                    <a:pt x="9429" y="4245"/>
                    <a:pt x="9511" y="4288"/>
                    <a:pt x="9511" y="4242"/>
                  </a:cubicBezTo>
                  <a:cubicBezTo>
                    <a:pt x="9511" y="4234"/>
                    <a:pt x="9525" y="4250"/>
                    <a:pt x="9545" y="4250"/>
                  </a:cubicBezTo>
                  <a:cubicBezTo>
                    <a:pt x="9558" y="4250"/>
                    <a:pt x="9575" y="4243"/>
                    <a:pt x="9585" y="4236"/>
                  </a:cubicBezTo>
                  <a:cubicBezTo>
                    <a:pt x="9588" y="4237"/>
                    <a:pt x="9628" y="4205"/>
                    <a:pt x="9678" y="4221"/>
                  </a:cubicBezTo>
                  <a:cubicBezTo>
                    <a:pt x="9701" y="4229"/>
                    <a:pt x="9824" y="4240"/>
                    <a:pt x="9847" y="4227"/>
                  </a:cubicBezTo>
                  <a:cubicBezTo>
                    <a:pt x="9867" y="4216"/>
                    <a:pt x="9929" y="4199"/>
                    <a:pt x="9955" y="4199"/>
                  </a:cubicBezTo>
                  <a:cubicBezTo>
                    <a:pt x="9961" y="4199"/>
                    <a:pt x="9981" y="4200"/>
                    <a:pt x="9984" y="4197"/>
                  </a:cubicBezTo>
                  <a:lnTo>
                    <a:pt x="10100" y="4078"/>
                  </a:lnTo>
                  <a:lnTo>
                    <a:pt x="10193" y="4076"/>
                  </a:lnTo>
                  <a:lnTo>
                    <a:pt x="10199" y="3982"/>
                  </a:lnTo>
                  <a:cubicBezTo>
                    <a:pt x="10300" y="3982"/>
                    <a:pt x="10286" y="4036"/>
                    <a:pt x="10362" y="4060"/>
                  </a:cubicBezTo>
                  <a:cubicBezTo>
                    <a:pt x="10383" y="4067"/>
                    <a:pt x="10506" y="4095"/>
                    <a:pt x="10506" y="4112"/>
                  </a:cubicBezTo>
                  <a:cubicBezTo>
                    <a:pt x="10506" y="4148"/>
                    <a:pt x="10456" y="4154"/>
                    <a:pt x="10435" y="4177"/>
                  </a:cubicBezTo>
                  <a:cubicBezTo>
                    <a:pt x="10416" y="4197"/>
                    <a:pt x="10429" y="4202"/>
                    <a:pt x="10454" y="4224"/>
                  </a:cubicBezTo>
                  <a:cubicBezTo>
                    <a:pt x="10479" y="4247"/>
                    <a:pt x="10466" y="4214"/>
                    <a:pt x="10503" y="4203"/>
                  </a:cubicBezTo>
                  <a:cubicBezTo>
                    <a:pt x="10538" y="4192"/>
                    <a:pt x="10594" y="4133"/>
                    <a:pt x="10648" y="4122"/>
                  </a:cubicBezTo>
                  <a:cubicBezTo>
                    <a:pt x="10670" y="4117"/>
                    <a:pt x="10724" y="4086"/>
                    <a:pt x="10744" y="4073"/>
                  </a:cubicBezTo>
                  <a:cubicBezTo>
                    <a:pt x="10771" y="4057"/>
                    <a:pt x="10856" y="3991"/>
                    <a:pt x="10870" y="3966"/>
                  </a:cubicBezTo>
                  <a:cubicBezTo>
                    <a:pt x="10883" y="3944"/>
                    <a:pt x="10891" y="3948"/>
                    <a:pt x="10897" y="3908"/>
                  </a:cubicBezTo>
                  <a:cubicBezTo>
                    <a:pt x="10897" y="3907"/>
                    <a:pt x="10935" y="3808"/>
                    <a:pt x="10939" y="3804"/>
                  </a:cubicBezTo>
                  <a:cubicBezTo>
                    <a:pt x="10954" y="3789"/>
                    <a:pt x="11009" y="3748"/>
                    <a:pt x="11031" y="3762"/>
                  </a:cubicBezTo>
                  <a:cubicBezTo>
                    <a:pt x="11101" y="3806"/>
                    <a:pt x="11121" y="3737"/>
                    <a:pt x="11176" y="3704"/>
                  </a:cubicBezTo>
                  <a:cubicBezTo>
                    <a:pt x="11237" y="3669"/>
                    <a:pt x="11212" y="3690"/>
                    <a:pt x="11271" y="3706"/>
                  </a:cubicBezTo>
                  <a:cubicBezTo>
                    <a:pt x="11322" y="3719"/>
                    <a:pt x="11315" y="3707"/>
                    <a:pt x="11350" y="3711"/>
                  </a:cubicBezTo>
                  <a:cubicBezTo>
                    <a:pt x="11363" y="3713"/>
                    <a:pt x="11344" y="3731"/>
                    <a:pt x="11425" y="3731"/>
                  </a:cubicBezTo>
                  <a:cubicBezTo>
                    <a:pt x="11488" y="3731"/>
                    <a:pt x="11503" y="3715"/>
                    <a:pt x="11561" y="3698"/>
                  </a:cubicBezTo>
                  <a:cubicBezTo>
                    <a:pt x="11574" y="3695"/>
                    <a:pt x="11675" y="3669"/>
                    <a:pt x="11676" y="3668"/>
                  </a:cubicBezTo>
                  <a:cubicBezTo>
                    <a:pt x="11735" y="3677"/>
                    <a:pt x="11712" y="3553"/>
                    <a:pt x="11766" y="3546"/>
                  </a:cubicBezTo>
                  <a:cubicBezTo>
                    <a:pt x="11782" y="3544"/>
                    <a:pt x="11823" y="3533"/>
                    <a:pt x="11828" y="3513"/>
                  </a:cubicBezTo>
                  <a:cubicBezTo>
                    <a:pt x="11828" y="3513"/>
                    <a:pt x="11834" y="3490"/>
                    <a:pt x="11834" y="3490"/>
                  </a:cubicBezTo>
                  <a:cubicBezTo>
                    <a:pt x="11815" y="3486"/>
                    <a:pt x="11769" y="3420"/>
                    <a:pt x="11743" y="3427"/>
                  </a:cubicBezTo>
                  <a:cubicBezTo>
                    <a:pt x="11733" y="3430"/>
                    <a:pt x="11672" y="3432"/>
                    <a:pt x="11671" y="3423"/>
                  </a:cubicBezTo>
                  <a:cubicBezTo>
                    <a:pt x="11671" y="3407"/>
                    <a:pt x="11641" y="3386"/>
                    <a:pt x="11662" y="3318"/>
                  </a:cubicBezTo>
                  <a:cubicBezTo>
                    <a:pt x="11690" y="3224"/>
                    <a:pt x="11744" y="3221"/>
                    <a:pt x="11720" y="3101"/>
                  </a:cubicBezTo>
                  <a:cubicBezTo>
                    <a:pt x="11719" y="3095"/>
                    <a:pt x="11712" y="3071"/>
                    <a:pt x="11708" y="3066"/>
                  </a:cubicBezTo>
                  <a:cubicBezTo>
                    <a:pt x="11708" y="3051"/>
                    <a:pt x="11761" y="3051"/>
                    <a:pt x="11780" y="3038"/>
                  </a:cubicBezTo>
                  <a:cubicBezTo>
                    <a:pt x="11800" y="3025"/>
                    <a:pt x="11801" y="3050"/>
                    <a:pt x="11814" y="2997"/>
                  </a:cubicBezTo>
                  <a:cubicBezTo>
                    <a:pt x="11822" y="2967"/>
                    <a:pt x="11836" y="2974"/>
                    <a:pt x="11802" y="2935"/>
                  </a:cubicBezTo>
                  <a:cubicBezTo>
                    <a:pt x="11793" y="2924"/>
                    <a:pt x="11781" y="2877"/>
                    <a:pt x="11781" y="2859"/>
                  </a:cubicBezTo>
                  <a:lnTo>
                    <a:pt x="12097" y="2423"/>
                  </a:lnTo>
                  <a:lnTo>
                    <a:pt x="12227" y="2400"/>
                  </a:lnTo>
                  <a:lnTo>
                    <a:pt x="12277" y="2312"/>
                  </a:lnTo>
                  <a:lnTo>
                    <a:pt x="12491" y="2342"/>
                  </a:lnTo>
                  <a:lnTo>
                    <a:pt x="12547" y="2642"/>
                  </a:lnTo>
                  <a:cubicBezTo>
                    <a:pt x="12581" y="2640"/>
                    <a:pt x="12564" y="2628"/>
                    <a:pt x="12611" y="2654"/>
                  </a:cubicBezTo>
                  <a:cubicBezTo>
                    <a:pt x="12640" y="2669"/>
                    <a:pt x="12636" y="2649"/>
                    <a:pt x="12636" y="2696"/>
                  </a:cubicBezTo>
                  <a:cubicBezTo>
                    <a:pt x="12689" y="2696"/>
                    <a:pt x="12674" y="2652"/>
                    <a:pt x="12695" y="2713"/>
                  </a:cubicBezTo>
                  <a:cubicBezTo>
                    <a:pt x="12704" y="2737"/>
                    <a:pt x="12721" y="2732"/>
                    <a:pt x="12743" y="2732"/>
                  </a:cubicBezTo>
                  <a:lnTo>
                    <a:pt x="12740" y="2912"/>
                  </a:lnTo>
                  <a:lnTo>
                    <a:pt x="12952" y="2913"/>
                  </a:lnTo>
                  <a:lnTo>
                    <a:pt x="12990" y="3022"/>
                  </a:lnTo>
                  <a:lnTo>
                    <a:pt x="13177" y="3103"/>
                  </a:lnTo>
                  <a:cubicBezTo>
                    <a:pt x="13177" y="3158"/>
                    <a:pt x="13166" y="3136"/>
                    <a:pt x="13256" y="3138"/>
                  </a:cubicBezTo>
                  <a:cubicBezTo>
                    <a:pt x="13282" y="3139"/>
                    <a:pt x="13297" y="3114"/>
                    <a:pt x="13336" y="3146"/>
                  </a:cubicBezTo>
                  <a:cubicBezTo>
                    <a:pt x="13351" y="3159"/>
                    <a:pt x="13409" y="3197"/>
                    <a:pt x="13419" y="3158"/>
                  </a:cubicBezTo>
                  <a:cubicBezTo>
                    <a:pt x="13423" y="3141"/>
                    <a:pt x="13491" y="3211"/>
                    <a:pt x="13485" y="3088"/>
                  </a:cubicBezTo>
                  <a:cubicBezTo>
                    <a:pt x="13484" y="3073"/>
                    <a:pt x="13493" y="3043"/>
                    <a:pt x="13493" y="3031"/>
                  </a:cubicBezTo>
                  <a:lnTo>
                    <a:pt x="13601" y="2989"/>
                  </a:lnTo>
                  <a:lnTo>
                    <a:pt x="13484" y="2895"/>
                  </a:lnTo>
                  <a:cubicBezTo>
                    <a:pt x="13491" y="2859"/>
                    <a:pt x="13449" y="2884"/>
                    <a:pt x="13524" y="2823"/>
                  </a:cubicBezTo>
                  <a:cubicBezTo>
                    <a:pt x="13547" y="2805"/>
                    <a:pt x="13533" y="2776"/>
                    <a:pt x="13550" y="2738"/>
                  </a:cubicBezTo>
                  <a:cubicBezTo>
                    <a:pt x="13564" y="2703"/>
                    <a:pt x="13565" y="2731"/>
                    <a:pt x="13580" y="2708"/>
                  </a:cubicBezTo>
                  <a:cubicBezTo>
                    <a:pt x="13605" y="2670"/>
                    <a:pt x="13499" y="2642"/>
                    <a:pt x="13613" y="2629"/>
                  </a:cubicBezTo>
                  <a:cubicBezTo>
                    <a:pt x="13673" y="2622"/>
                    <a:pt x="13662" y="2636"/>
                    <a:pt x="13699" y="2601"/>
                  </a:cubicBezTo>
                  <a:cubicBezTo>
                    <a:pt x="13709" y="2592"/>
                    <a:pt x="13743" y="2665"/>
                    <a:pt x="13756" y="2654"/>
                  </a:cubicBezTo>
                  <a:cubicBezTo>
                    <a:pt x="13790" y="2627"/>
                    <a:pt x="13771" y="2620"/>
                    <a:pt x="13811" y="2670"/>
                  </a:cubicBezTo>
                  <a:cubicBezTo>
                    <a:pt x="13819" y="2680"/>
                    <a:pt x="13904" y="2694"/>
                    <a:pt x="13921" y="2694"/>
                  </a:cubicBezTo>
                  <a:cubicBezTo>
                    <a:pt x="13963" y="2694"/>
                    <a:pt x="13989" y="2680"/>
                    <a:pt x="13989" y="2636"/>
                  </a:cubicBezTo>
                  <a:cubicBezTo>
                    <a:pt x="13989" y="2609"/>
                    <a:pt x="13972" y="2500"/>
                    <a:pt x="13944" y="2494"/>
                  </a:cubicBezTo>
                  <a:cubicBezTo>
                    <a:pt x="13924" y="2490"/>
                    <a:pt x="13888" y="2491"/>
                    <a:pt x="13866" y="2491"/>
                  </a:cubicBezTo>
                  <a:lnTo>
                    <a:pt x="13818" y="2063"/>
                  </a:lnTo>
                  <a:lnTo>
                    <a:pt x="13844" y="2045"/>
                  </a:lnTo>
                </a:path>
              </a:pathLst>
            </a:custGeom>
            <a:noFill/>
            <a:ln w="1588">
              <a:solidFill>
                <a:srgbClr val="14151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4" name="Freeform 274">
              <a:extLst>
                <a:ext uri="{FF2B5EF4-FFF2-40B4-BE49-F238E27FC236}">
                  <a16:creationId xmlns:a16="http://schemas.microsoft.com/office/drawing/2014/main" id="{3F71A45A-E43E-4111-807E-831AA0FF0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2597" y="4219334"/>
              <a:ext cx="458787" cy="654050"/>
            </a:xfrm>
            <a:custGeom>
              <a:avLst/>
              <a:gdLst>
                <a:gd name="T0" fmla="*/ 2147483646 w 6741"/>
                <a:gd name="T1" fmla="*/ 2147483646 h 10330"/>
                <a:gd name="T2" fmla="*/ 2147483646 w 6741"/>
                <a:gd name="T3" fmla="*/ 2147483646 h 10330"/>
                <a:gd name="T4" fmla="*/ 2147483646 w 6741"/>
                <a:gd name="T5" fmla="*/ 2147483646 h 10330"/>
                <a:gd name="T6" fmla="*/ 2147483646 w 6741"/>
                <a:gd name="T7" fmla="*/ 2147483646 h 10330"/>
                <a:gd name="T8" fmla="*/ 2147483646 w 6741"/>
                <a:gd name="T9" fmla="*/ 2147483646 h 10330"/>
                <a:gd name="T10" fmla="*/ 2147483646 w 6741"/>
                <a:gd name="T11" fmla="*/ 2147483646 h 10330"/>
                <a:gd name="T12" fmla="*/ 2147483646 w 6741"/>
                <a:gd name="T13" fmla="*/ 2147483646 h 10330"/>
                <a:gd name="T14" fmla="*/ 2147483646 w 6741"/>
                <a:gd name="T15" fmla="*/ 2147483646 h 10330"/>
                <a:gd name="T16" fmla="*/ 2147483646 w 6741"/>
                <a:gd name="T17" fmla="*/ 2147483646 h 10330"/>
                <a:gd name="T18" fmla="*/ 2147483646 w 6741"/>
                <a:gd name="T19" fmla="*/ 2147483646 h 10330"/>
                <a:gd name="T20" fmla="*/ 2147483646 w 6741"/>
                <a:gd name="T21" fmla="*/ 2147483646 h 10330"/>
                <a:gd name="T22" fmla="*/ 2147483646 w 6741"/>
                <a:gd name="T23" fmla="*/ 2147483646 h 10330"/>
                <a:gd name="T24" fmla="*/ 2147483646 w 6741"/>
                <a:gd name="T25" fmla="*/ 2147483646 h 10330"/>
                <a:gd name="T26" fmla="*/ 2147483646 w 6741"/>
                <a:gd name="T27" fmla="*/ 2147483646 h 10330"/>
                <a:gd name="T28" fmla="*/ 2147483646 w 6741"/>
                <a:gd name="T29" fmla="*/ 2147483646 h 10330"/>
                <a:gd name="T30" fmla="*/ 2147483646 w 6741"/>
                <a:gd name="T31" fmla="*/ 2147483646 h 10330"/>
                <a:gd name="T32" fmla="*/ 2147483646 w 6741"/>
                <a:gd name="T33" fmla="*/ 2147483646 h 10330"/>
                <a:gd name="T34" fmla="*/ 2147483646 w 6741"/>
                <a:gd name="T35" fmla="*/ 2147483646 h 10330"/>
                <a:gd name="T36" fmla="*/ 2147483646 w 6741"/>
                <a:gd name="T37" fmla="*/ 2147483646 h 10330"/>
                <a:gd name="T38" fmla="*/ 2147483646 w 6741"/>
                <a:gd name="T39" fmla="*/ 2147483646 h 10330"/>
                <a:gd name="T40" fmla="*/ 2147483646 w 6741"/>
                <a:gd name="T41" fmla="*/ 2147483646 h 10330"/>
                <a:gd name="T42" fmla="*/ 2147483646 w 6741"/>
                <a:gd name="T43" fmla="*/ 2147483646 h 10330"/>
                <a:gd name="T44" fmla="*/ 2147483646 w 6741"/>
                <a:gd name="T45" fmla="*/ 2147483646 h 10330"/>
                <a:gd name="T46" fmla="*/ 2147483646 w 6741"/>
                <a:gd name="T47" fmla="*/ 2147483646 h 10330"/>
                <a:gd name="T48" fmla="*/ 2147483646 w 6741"/>
                <a:gd name="T49" fmla="*/ 2147483646 h 10330"/>
                <a:gd name="T50" fmla="*/ 2147483646 w 6741"/>
                <a:gd name="T51" fmla="*/ 2147483646 h 10330"/>
                <a:gd name="T52" fmla="*/ 2147483646 w 6741"/>
                <a:gd name="T53" fmla="*/ 2147483646 h 10330"/>
                <a:gd name="T54" fmla="*/ 2147483646 w 6741"/>
                <a:gd name="T55" fmla="*/ 2147483646 h 10330"/>
                <a:gd name="T56" fmla="*/ 2147483646 w 6741"/>
                <a:gd name="T57" fmla="*/ 2147483646 h 10330"/>
                <a:gd name="T58" fmla="*/ 2147483646 w 6741"/>
                <a:gd name="T59" fmla="*/ 2147483646 h 10330"/>
                <a:gd name="T60" fmla="*/ 2147483646 w 6741"/>
                <a:gd name="T61" fmla="*/ 2147483646 h 10330"/>
                <a:gd name="T62" fmla="*/ 2147483646 w 6741"/>
                <a:gd name="T63" fmla="*/ 2147483646 h 10330"/>
                <a:gd name="T64" fmla="*/ 2147483646 w 6741"/>
                <a:gd name="T65" fmla="*/ 2147483646 h 10330"/>
                <a:gd name="T66" fmla="*/ 2147483646 w 6741"/>
                <a:gd name="T67" fmla="*/ 2147483646 h 10330"/>
                <a:gd name="T68" fmla="*/ 2147483646 w 6741"/>
                <a:gd name="T69" fmla="*/ 2147483646 h 10330"/>
                <a:gd name="T70" fmla="*/ 2147483646 w 6741"/>
                <a:gd name="T71" fmla="*/ 2147483646 h 10330"/>
                <a:gd name="T72" fmla="*/ 2147483646 w 6741"/>
                <a:gd name="T73" fmla="*/ 2147483646 h 10330"/>
                <a:gd name="T74" fmla="*/ 2147483646 w 6741"/>
                <a:gd name="T75" fmla="*/ 2147483646 h 10330"/>
                <a:gd name="T76" fmla="*/ 2147483646 w 6741"/>
                <a:gd name="T77" fmla="*/ 2147483646 h 10330"/>
                <a:gd name="T78" fmla="*/ 2147483646 w 6741"/>
                <a:gd name="T79" fmla="*/ 2147483646 h 10330"/>
                <a:gd name="T80" fmla="*/ 2147483646 w 6741"/>
                <a:gd name="T81" fmla="*/ 2147483646 h 10330"/>
                <a:gd name="T82" fmla="*/ 2147483646 w 6741"/>
                <a:gd name="T83" fmla="*/ 2147483646 h 10330"/>
                <a:gd name="T84" fmla="*/ 2147483646 w 6741"/>
                <a:gd name="T85" fmla="*/ 2147483646 h 10330"/>
                <a:gd name="T86" fmla="*/ 2147483646 w 6741"/>
                <a:gd name="T87" fmla="*/ 2147483646 h 10330"/>
                <a:gd name="T88" fmla="*/ 2147483646 w 6741"/>
                <a:gd name="T89" fmla="*/ 2147483646 h 10330"/>
                <a:gd name="T90" fmla="*/ 2147483646 w 6741"/>
                <a:gd name="T91" fmla="*/ 2147483646 h 10330"/>
                <a:gd name="T92" fmla="*/ 2147483646 w 6741"/>
                <a:gd name="T93" fmla="*/ 2147483646 h 10330"/>
                <a:gd name="T94" fmla="*/ 2147483646 w 6741"/>
                <a:gd name="T95" fmla="*/ 2147483646 h 10330"/>
                <a:gd name="T96" fmla="*/ 2147483646 w 6741"/>
                <a:gd name="T97" fmla="*/ 2147483646 h 10330"/>
                <a:gd name="T98" fmla="*/ 2147483646 w 6741"/>
                <a:gd name="T99" fmla="*/ 2147483646 h 10330"/>
                <a:gd name="T100" fmla="*/ 2147483646 w 6741"/>
                <a:gd name="T101" fmla="*/ 2147483646 h 1033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6741"/>
                <a:gd name="T154" fmla="*/ 0 h 10330"/>
                <a:gd name="T155" fmla="*/ 6741 w 6741"/>
                <a:gd name="T156" fmla="*/ 10330 h 1033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6741" h="10330">
                  <a:moveTo>
                    <a:pt x="2742" y="0"/>
                  </a:moveTo>
                  <a:cubicBezTo>
                    <a:pt x="2718" y="44"/>
                    <a:pt x="2744" y="104"/>
                    <a:pt x="2720" y="145"/>
                  </a:cubicBezTo>
                  <a:cubicBezTo>
                    <a:pt x="2710" y="163"/>
                    <a:pt x="2700" y="233"/>
                    <a:pt x="2700" y="258"/>
                  </a:cubicBezTo>
                  <a:cubicBezTo>
                    <a:pt x="2700" y="297"/>
                    <a:pt x="2712" y="326"/>
                    <a:pt x="2712" y="367"/>
                  </a:cubicBezTo>
                  <a:cubicBezTo>
                    <a:pt x="2712" y="417"/>
                    <a:pt x="2711" y="405"/>
                    <a:pt x="2742" y="448"/>
                  </a:cubicBezTo>
                  <a:lnTo>
                    <a:pt x="2834" y="548"/>
                  </a:lnTo>
                  <a:lnTo>
                    <a:pt x="2748" y="728"/>
                  </a:lnTo>
                  <a:lnTo>
                    <a:pt x="2738" y="978"/>
                  </a:lnTo>
                  <a:lnTo>
                    <a:pt x="2884" y="1132"/>
                  </a:lnTo>
                  <a:lnTo>
                    <a:pt x="2881" y="1188"/>
                  </a:lnTo>
                  <a:cubicBezTo>
                    <a:pt x="2871" y="1200"/>
                    <a:pt x="2873" y="1217"/>
                    <a:pt x="2845" y="1237"/>
                  </a:cubicBezTo>
                  <a:cubicBezTo>
                    <a:pt x="2830" y="1247"/>
                    <a:pt x="2762" y="1298"/>
                    <a:pt x="2749" y="1298"/>
                  </a:cubicBezTo>
                  <a:lnTo>
                    <a:pt x="2745" y="1471"/>
                  </a:lnTo>
                  <a:lnTo>
                    <a:pt x="2779" y="1469"/>
                  </a:lnTo>
                  <a:lnTo>
                    <a:pt x="2817" y="1522"/>
                  </a:lnTo>
                  <a:lnTo>
                    <a:pt x="2759" y="1590"/>
                  </a:lnTo>
                  <a:lnTo>
                    <a:pt x="2843" y="1619"/>
                  </a:lnTo>
                  <a:lnTo>
                    <a:pt x="2931" y="1825"/>
                  </a:lnTo>
                  <a:lnTo>
                    <a:pt x="3050" y="1793"/>
                  </a:lnTo>
                  <a:lnTo>
                    <a:pt x="3136" y="1912"/>
                  </a:lnTo>
                  <a:lnTo>
                    <a:pt x="3101" y="1949"/>
                  </a:lnTo>
                  <a:lnTo>
                    <a:pt x="2841" y="1918"/>
                  </a:lnTo>
                  <a:lnTo>
                    <a:pt x="2841" y="1953"/>
                  </a:lnTo>
                  <a:cubicBezTo>
                    <a:pt x="2835" y="1965"/>
                    <a:pt x="2756" y="2015"/>
                    <a:pt x="2740" y="2014"/>
                  </a:cubicBezTo>
                  <a:cubicBezTo>
                    <a:pt x="2726" y="2014"/>
                    <a:pt x="2679" y="2030"/>
                    <a:pt x="2662" y="2034"/>
                  </a:cubicBezTo>
                  <a:cubicBezTo>
                    <a:pt x="2648" y="2037"/>
                    <a:pt x="2604" y="2035"/>
                    <a:pt x="2599" y="2044"/>
                  </a:cubicBezTo>
                  <a:cubicBezTo>
                    <a:pt x="2594" y="2053"/>
                    <a:pt x="2576" y="2082"/>
                    <a:pt x="2567" y="2082"/>
                  </a:cubicBezTo>
                  <a:cubicBezTo>
                    <a:pt x="2553" y="2082"/>
                    <a:pt x="2514" y="2078"/>
                    <a:pt x="2505" y="2085"/>
                  </a:cubicBezTo>
                  <a:cubicBezTo>
                    <a:pt x="2499" y="2090"/>
                    <a:pt x="2446" y="2109"/>
                    <a:pt x="2434" y="2114"/>
                  </a:cubicBezTo>
                  <a:cubicBezTo>
                    <a:pt x="2426" y="2118"/>
                    <a:pt x="2404" y="2128"/>
                    <a:pt x="2398" y="2121"/>
                  </a:cubicBezTo>
                  <a:cubicBezTo>
                    <a:pt x="2389" y="2109"/>
                    <a:pt x="2388" y="2090"/>
                    <a:pt x="2372" y="2089"/>
                  </a:cubicBezTo>
                  <a:cubicBezTo>
                    <a:pt x="2326" y="2085"/>
                    <a:pt x="2344" y="2087"/>
                    <a:pt x="2329" y="2131"/>
                  </a:cubicBezTo>
                  <a:cubicBezTo>
                    <a:pt x="2324" y="2143"/>
                    <a:pt x="2300" y="2188"/>
                    <a:pt x="2305" y="2197"/>
                  </a:cubicBezTo>
                  <a:cubicBezTo>
                    <a:pt x="2319" y="2217"/>
                    <a:pt x="2320" y="2216"/>
                    <a:pt x="2328" y="2238"/>
                  </a:cubicBezTo>
                  <a:cubicBezTo>
                    <a:pt x="2334" y="2257"/>
                    <a:pt x="2342" y="2310"/>
                    <a:pt x="2344" y="2331"/>
                  </a:cubicBezTo>
                  <a:cubicBezTo>
                    <a:pt x="2344" y="2332"/>
                    <a:pt x="2345" y="2339"/>
                    <a:pt x="2346" y="2340"/>
                  </a:cubicBezTo>
                  <a:lnTo>
                    <a:pt x="2171" y="2592"/>
                  </a:lnTo>
                  <a:lnTo>
                    <a:pt x="2167" y="2659"/>
                  </a:lnTo>
                  <a:lnTo>
                    <a:pt x="2077" y="2774"/>
                  </a:lnTo>
                  <a:lnTo>
                    <a:pt x="2163" y="2916"/>
                  </a:lnTo>
                  <a:lnTo>
                    <a:pt x="2127" y="2957"/>
                  </a:lnTo>
                  <a:lnTo>
                    <a:pt x="2197" y="3036"/>
                  </a:lnTo>
                  <a:lnTo>
                    <a:pt x="2090" y="3184"/>
                  </a:lnTo>
                  <a:lnTo>
                    <a:pt x="2194" y="3374"/>
                  </a:lnTo>
                  <a:cubicBezTo>
                    <a:pt x="2183" y="3394"/>
                    <a:pt x="2165" y="3408"/>
                    <a:pt x="2155" y="3428"/>
                  </a:cubicBezTo>
                  <a:cubicBezTo>
                    <a:pt x="2143" y="3451"/>
                    <a:pt x="2143" y="3440"/>
                    <a:pt x="2134" y="3471"/>
                  </a:cubicBezTo>
                  <a:cubicBezTo>
                    <a:pt x="2125" y="3503"/>
                    <a:pt x="2106" y="3523"/>
                    <a:pt x="2106" y="3559"/>
                  </a:cubicBezTo>
                  <a:cubicBezTo>
                    <a:pt x="2106" y="3595"/>
                    <a:pt x="2127" y="3582"/>
                    <a:pt x="2131" y="3616"/>
                  </a:cubicBezTo>
                  <a:cubicBezTo>
                    <a:pt x="2134" y="3641"/>
                    <a:pt x="2139" y="3667"/>
                    <a:pt x="2120" y="3685"/>
                  </a:cubicBezTo>
                  <a:cubicBezTo>
                    <a:pt x="2098" y="3706"/>
                    <a:pt x="2114" y="3718"/>
                    <a:pt x="2073" y="3718"/>
                  </a:cubicBezTo>
                  <a:cubicBezTo>
                    <a:pt x="2028" y="3718"/>
                    <a:pt x="2012" y="3710"/>
                    <a:pt x="1964" y="3716"/>
                  </a:cubicBezTo>
                  <a:cubicBezTo>
                    <a:pt x="1963" y="3716"/>
                    <a:pt x="1963" y="3717"/>
                    <a:pt x="1962" y="3717"/>
                  </a:cubicBezTo>
                  <a:lnTo>
                    <a:pt x="1962" y="3852"/>
                  </a:lnTo>
                  <a:lnTo>
                    <a:pt x="1988" y="3902"/>
                  </a:lnTo>
                  <a:lnTo>
                    <a:pt x="2039" y="3931"/>
                  </a:lnTo>
                  <a:lnTo>
                    <a:pt x="2044" y="4033"/>
                  </a:lnTo>
                  <a:lnTo>
                    <a:pt x="2082" y="4130"/>
                  </a:lnTo>
                  <a:lnTo>
                    <a:pt x="2116" y="4124"/>
                  </a:lnTo>
                  <a:lnTo>
                    <a:pt x="2137" y="4272"/>
                  </a:lnTo>
                  <a:lnTo>
                    <a:pt x="2102" y="4253"/>
                  </a:lnTo>
                  <a:cubicBezTo>
                    <a:pt x="2059" y="4252"/>
                    <a:pt x="2017" y="4280"/>
                    <a:pt x="2017" y="4328"/>
                  </a:cubicBezTo>
                  <a:cubicBezTo>
                    <a:pt x="2017" y="4395"/>
                    <a:pt x="2026" y="4361"/>
                    <a:pt x="2061" y="4421"/>
                  </a:cubicBezTo>
                  <a:cubicBezTo>
                    <a:pt x="2080" y="4451"/>
                    <a:pt x="1997" y="4509"/>
                    <a:pt x="2017" y="4526"/>
                  </a:cubicBezTo>
                  <a:cubicBezTo>
                    <a:pt x="2055" y="4560"/>
                    <a:pt x="2039" y="4564"/>
                    <a:pt x="2106" y="4545"/>
                  </a:cubicBezTo>
                  <a:cubicBezTo>
                    <a:pt x="2138" y="4536"/>
                    <a:pt x="2194" y="4549"/>
                    <a:pt x="2199" y="4591"/>
                  </a:cubicBezTo>
                  <a:cubicBezTo>
                    <a:pt x="2200" y="4595"/>
                    <a:pt x="2211" y="4628"/>
                    <a:pt x="2213" y="4631"/>
                  </a:cubicBezTo>
                  <a:lnTo>
                    <a:pt x="2365" y="4684"/>
                  </a:lnTo>
                  <a:lnTo>
                    <a:pt x="2373" y="4806"/>
                  </a:lnTo>
                  <a:lnTo>
                    <a:pt x="2276" y="4855"/>
                  </a:lnTo>
                  <a:lnTo>
                    <a:pt x="2152" y="4769"/>
                  </a:lnTo>
                  <a:cubicBezTo>
                    <a:pt x="2091" y="4770"/>
                    <a:pt x="2165" y="4663"/>
                    <a:pt x="2046" y="4635"/>
                  </a:cubicBezTo>
                  <a:cubicBezTo>
                    <a:pt x="1995" y="4623"/>
                    <a:pt x="1970" y="4612"/>
                    <a:pt x="1914" y="4605"/>
                  </a:cubicBezTo>
                  <a:cubicBezTo>
                    <a:pt x="1904" y="4603"/>
                    <a:pt x="1903" y="4603"/>
                    <a:pt x="1893" y="4603"/>
                  </a:cubicBezTo>
                  <a:lnTo>
                    <a:pt x="1890" y="4430"/>
                  </a:lnTo>
                  <a:lnTo>
                    <a:pt x="1737" y="4549"/>
                  </a:lnTo>
                  <a:lnTo>
                    <a:pt x="1708" y="4523"/>
                  </a:lnTo>
                  <a:cubicBezTo>
                    <a:pt x="1623" y="4542"/>
                    <a:pt x="1518" y="4627"/>
                    <a:pt x="1464" y="4695"/>
                  </a:cubicBezTo>
                  <a:cubicBezTo>
                    <a:pt x="1454" y="4707"/>
                    <a:pt x="1395" y="4772"/>
                    <a:pt x="1385" y="4773"/>
                  </a:cubicBezTo>
                  <a:cubicBezTo>
                    <a:pt x="1357" y="4773"/>
                    <a:pt x="1224" y="4693"/>
                    <a:pt x="1210" y="4709"/>
                  </a:cubicBezTo>
                  <a:cubicBezTo>
                    <a:pt x="1171" y="4757"/>
                    <a:pt x="1068" y="4757"/>
                    <a:pt x="1065" y="4762"/>
                  </a:cubicBezTo>
                  <a:cubicBezTo>
                    <a:pt x="1055" y="4775"/>
                    <a:pt x="1076" y="4800"/>
                    <a:pt x="1033" y="4844"/>
                  </a:cubicBezTo>
                  <a:cubicBezTo>
                    <a:pt x="1019" y="4858"/>
                    <a:pt x="1080" y="4935"/>
                    <a:pt x="1049" y="4935"/>
                  </a:cubicBezTo>
                  <a:cubicBezTo>
                    <a:pt x="1038" y="4935"/>
                    <a:pt x="949" y="4941"/>
                    <a:pt x="949" y="4945"/>
                  </a:cubicBezTo>
                  <a:cubicBezTo>
                    <a:pt x="954" y="5014"/>
                    <a:pt x="892" y="5066"/>
                    <a:pt x="826" y="5075"/>
                  </a:cubicBezTo>
                  <a:cubicBezTo>
                    <a:pt x="741" y="5088"/>
                    <a:pt x="711" y="5062"/>
                    <a:pt x="639" y="5037"/>
                  </a:cubicBezTo>
                  <a:cubicBezTo>
                    <a:pt x="635" y="5035"/>
                    <a:pt x="633" y="5033"/>
                    <a:pt x="631" y="5033"/>
                  </a:cubicBezTo>
                  <a:cubicBezTo>
                    <a:pt x="627" y="5032"/>
                    <a:pt x="366" y="5108"/>
                    <a:pt x="366" y="5113"/>
                  </a:cubicBezTo>
                  <a:cubicBezTo>
                    <a:pt x="366" y="5115"/>
                    <a:pt x="347" y="5286"/>
                    <a:pt x="344" y="5298"/>
                  </a:cubicBezTo>
                  <a:cubicBezTo>
                    <a:pt x="328" y="5365"/>
                    <a:pt x="364" y="5363"/>
                    <a:pt x="248" y="5357"/>
                  </a:cubicBezTo>
                  <a:cubicBezTo>
                    <a:pt x="236" y="5357"/>
                    <a:pt x="150" y="5372"/>
                    <a:pt x="116" y="5372"/>
                  </a:cubicBezTo>
                  <a:cubicBezTo>
                    <a:pt x="103" y="5372"/>
                    <a:pt x="92" y="5373"/>
                    <a:pt x="79" y="5373"/>
                  </a:cubicBezTo>
                  <a:cubicBezTo>
                    <a:pt x="79" y="5392"/>
                    <a:pt x="0" y="5485"/>
                    <a:pt x="95" y="5496"/>
                  </a:cubicBezTo>
                  <a:cubicBezTo>
                    <a:pt x="110" y="5498"/>
                    <a:pt x="48" y="5586"/>
                    <a:pt x="121" y="5619"/>
                  </a:cubicBezTo>
                  <a:cubicBezTo>
                    <a:pt x="182" y="5646"/>
                    <a:pt x="64" y="5630"/>
                    <a:pt x="72" y="5696"/>
                  </a:cubicBezTo>
                  <a:cubicBezTo>
                    <a:pt x="76" y="5727"/>
                    <a:pt x="165" y="5746"/>
                    <a:pt x="180" y="5755"/>
                  </a:cubicBezTo>
                  <a:lnTo>
                    <a:pt x="258" y="6043"/>
                  </a:lnTo>
                  <a:lnTo>
                    <a:pt x="161" y="6230"/>
                  </a:lnTo>
                  <a:lnTo>
                    <a:pt x="258" y="6234"/>
                  </a:lnTo>
                  <a:lnTo>
                    <a:pt x="227" y="6506"/>
                  </a:lnTo>
                  <a:lnTo>
                    <a:pt x="260" y="6500"/>
                  </a:lnTo>
                  <a:lnTo>
                    <a:pt x="247" y="6754"/>
                  </a:lnTo>
                  <a:lnTo>
                    <a:pt x="371" y="6876"/>
                  </a:lnTo>
                  <a:cubicBezTo>
                    <a:pt x="390" y="6876"/>
                    <a:pt x="407" y="6912"/>
                    <a:pt x="338" y="6932"/>
                  </a:cubicBezTo>
                  <a:cubicBezTo>
                    <a:pt x="331" y="6935"/>
                    <a:pt x="322" y="6939"/>
                    <a:pt x="313" y="6941"/>
                  </a:cubicBezTo>
                  <a:lnTo>
                    <a:pt x="326" y="7053"/>
                  </a:lnTo>
                  <a:lnTo>
                    <a:pt x="397" y="7072"/>
                  </a:lnTo>
                  <a:lnTo>
                    <a:pt x="471" y="6992"/>
                  </a:lnTo>
                  <a:lnTo>
                    <a:pt x="629" y="7073"/>
                  </a:lnTo>
                  <a:lnTo>
                    <a:pt x="627" y="7204"/>
                  </a:lnTo>
                  <a:lnTo>
                    <a:pt x="508" y="7220"/>
                  </a:lnTo>
                  <a:lnTo>
                    <a:pt x="483" y="7339"/>
                  </a:lnTo>
                  <a:lnTo>
                    <a:pt x="498" y="7424"/>
                  </a:lnTo>
                  <a:lnTo>
                    <a:pt x="596" y="7426"/>
                  </a:lnTo>
                  <a:lnTo>
                    <a:pt x="604" y="7660"/>
                  </a:lnTo>
                  <a:lnTo>
                    <a:pt x="399" y="7645"/>
                  </a:lnTo>
                  <a:lnTo>
                    <a:pt x="402" y="7729"/>
                  </a:lnTo>
                  <a:lnTo>
                    <a:pt x="350" y="7728"/>
                  </a:lnTo>
                  <a:lnTo>
                    <a:pt x="236" y="7825"/>
                  </a:lnTo>
                  <a:cubicBezTo>
                    <a:pt x="218" y="7839"/>
                    <a:pt x="218" y="7903"/>
                    <a:pt x="230" y="7919"/>
                  </a:cubicBezTo>
                  <a:cubicBezTo>
                    <a:pt x="241" y="7934"/>
                    <a:pt x="231" y="7949"/>
                    <a:pt x="273" y="7990"/>
                  </a:cubicBezTo>
                  <a:cubicBezTo>
                    <a:pt x="287" y="8003"/>
                    <a:pt x="331" y="8060"/>
                    <a:pt x="350" y="8042"/>
                  </a:cubicBezTo>
                  <a:cubicBezTo>
                    <a:pt x="351" y="8041"/>
                    <a:pt x="489" y="7980"/>
                    <a:pt x="514" y="7964"/>
                  </a:cubicBezTo>
                  <a:cubicBezTo>
                    <a:pt x="539" y="7949"/>
                    <a:pt x="570" y="7917"/>
                    <a:pt x="571" y="7916"/>
                  </a:cubicBezTo>
                  <a:cubicBezTo>
                    <a:pt x="574" y="7915"/>
                    <a:pt x="610" y="7953"/>
                    <a:pt x="583" y="7982"/>
                  </a:cubicBezTo>
                  <a:cubicBezTo>
                    <a:pt x="576" y="7989"/>
                    <a:pt x="546" y="8065"/>
                    <a:pt x="546" y="8076"/>
                  </a:cubicBezTo>
                  <a:cubicBezTo>
                    <a:pt x="564" y="8075"/>
                    <a:pt x="637" y="8086"/>
                    <a:pt x="656" y="8092"/>
                  </a:cubicBezTo>
                  <a:cubicBezTo>
                    <a:pt x="680" y="8099"/>
                    <a:pt x="771" y="8022"/>
                    <a:pt x="790" y="8048"/>
                  </a:cubicBezTo>
                  <a:cubicBezTo>
                    <a:pt x="816" y="8084"/>
                    <a:pt x="907" y="8116"/>
                    <a:pt x="951" y="8151"/>
                  </a:cubicBezTo>
                  <a:cubicBezTo>
                    <a:pt x="962" y="8159"/>
                    <a:pt x="1072" y="8237"/>
                    <a:pt x="1073" y="8237"/>
                  </a:cubicBezTo>
                  <a:cubicBezTo>
                    <a:pt x="1079" y="8235"/>
                    <a:pt x="1169" y="8171"/>
                    <a:pt x="1178" y="8163"/>
                  </a:cubicBezTo>
                  <a:lnTo>
                    <a:pt x="1172" y="8040"/>
                  </a:lnTo>
                  <a:cubicBezTo>
                    <a:pt x="1195" y="8041"/>
                    <a:pt x="1234" y="8027"/>
                    <a:pt x="1279" y="8027"/>
                  </a:cubicBezTo>
                  <a:cubicBezTo>
                    <a:pt x="1308" y="8027"/>
                    <a:pt x="1336" y="8027"/>
                    <a:pt x="1365" y="8027"/>
                  </a:cubicBezTo>
                  <a:lnTo>
                    <a:pt x="1427" y="8227"/>
                  </a:lnTo>
                  <a:lnTo>
                    <a:pt x="1410" y="8262"/>
                  </a:lnTo>
                  <a:lnTo>
                    <a:pt x="1549" y="8678"/>
                  </a:lnTo>
                  <a:lnTo>
                    <a:pt x="1659" y="8682"/>
                  </a:lnTo>
                  <a:lnTo>
                    <a:pt x="1952" y="9068"/>
                  </a:lnTo>
                  <a:lnTo>
                    <a:pt x="1878" y="9138"/>
                  </a:lnTo>
                  <a:lnTo>
                    <a:pt x="1899" y="9211"/>
                  </a:lnTo>
                  <a:lnTo>
                    <a:pt x="1840" y="9247"/>
                  </a:lnTo>
                  <a:lnTo>
                    <a:pt x="1730" y="9247"/>
                  </a:lnTo>
                  <a:lnTo>
                    <a:pt x="1682" y="9280"/>
                  </a:lnTo>
                  <a:lnTo>
                    <a:pt x="1697" y="9387"/>
                  </a:lnTo>
                  <a:lnTo>
                    <a:pt x="1661" y="9538"/>
                  </a:lnTo>
                  <a:lnTo>
                    <a:pt x="1993" y="9379"/>
                  </a:lnTo>
                  <a:lnTo>
                    <a:pt x="2245" y="9417"/>
                  </a:lnTo>
                  <a:lnTo>
                    <a:pt x="2373" y="9850"/>
                  </a:lnTo>
                  <a:lnTo>
                    <a:pt x="2472" y="9796"/>
                  </a:lnTo>
                  <a:lnTo>
                    <a:pt x="2570" y="10144"/>
                  </a:lnTo>
                  <a:lnTo>
                    <a:pt x="3007" y="10160"/>
                  </a:lnTo>
                  <a:lnTo>
                    <a:pt x="3038" y="10310"/>
                  </a:lnTo>
                  <a:lnTo>
                    <a:pt x="3132" y="10330"/>
                  </a:lnTo>
                  <a:lnTo>
                    <a:pt x="3222" y="10275"/>
                  </a:lnTo>
                  <a:lnTo>
                    <a:pt x="3376" y="10007"/>
                  </a:lnTo>
                  <a:lnTo>
                    <a:pt x="3644" y="9997"/>
                  </a:lnTo>
                  <a:lnTo>
                    <a:pt x="3681" y="9849"/>
                  </a:lnTo>
                  <a:cubicBezTo>
                    <a:pt x="3698" y="9852"/>
                    <a:pt x="3725" y="9806"/>
                    <a:pt x="3749" y="9805"/>
                  </a:cubicBezTo>
                  <a:cubicBezTo>
                    <a:pt x="3766" y="9804"/>
                    <a:pt x="3873" y="9724"/>
                    <a:pt x="3964" y="9726"/>
                  </a:cubicBezTo>
                  <a:cubicBezTo>
                    <a:pt x="4059" y="9727"/>
                    <a:pt x="3993" y="9761"/>
                    <a:pt x="4092" y="9772"/>
                  </a:cubicBezTo>
                  <a:cubicBezTo>
                    <a:pt x="4112" y="9774"/>
                    <a:pt x="4283" y="9809"/>
                    <a:pt x="4283" y="9810"/>
                  </a:cubicBezTo>
                  <a:cubicBezTo>
                    <a:pt x="4294" y="9807"/>
                    <a:pt x="4450" y="9833"/>
                    <a:pt x="4462" y="9845"/>
                  </a:cubicBezTo>
                  <a:cubicBezTo>
                    <a:pt x="4487" y="9869"/>
                    <a:pt x="4508" y="9965"/>
                    <a:pt x="4517" y="9965"/>
                  </a:cubicBezTo>
                  <a:cubicBezTo>
                    <a:pt x="4559" y="9967"/>
                    <a:pt x="4661" y="9975"/>
                    <a:pt x="4696" y="9986"/>
                  </a:cubicBezTo>
                  <a:cubicBezTo>
                    <a:pt x="4704" y="9988"/>
                    <a:pt x="4738" y="9989"/>
                    <a:pt x="4739" y="9983"/>
                  </a:cubicBezTo>
                  <a:cubicBezTo>
                    <a:pt x="4741" y="9972"/>
                    <a:pt x="4744" y="9897"/>
                    <a:pt x="4753" y="9898"/>
                  </a:cubicBezTo>
                  <a:cubicBezTo>
                    <a:pt x="4774" y="9900"/>
                    <a:pt x="4791" y="9919"/>
                    <a:pt x="4828" y="9919"/>
                  </a:cubicBezTo>
                  <a:lnTo>
                    <a:pt x="5118" y="9669"/>
                  </a:lnTo>
                  <a:lnTo>
                    <a:pt x="5122" y="9322"/>
                  </a:lnTo>
                  <a:lnTo>
                    <a:pt x="4954" y="9112"/>
                  </a:lnTo>
                  <a:cubicBezTo>
                    <a:pt x="4954" y="9076"/>
                    <a:pt x="4940" y="9007"/>
                    <a:pt x="4974" y="8986"/>
                  </a:cubicBezTo>
                  <a:cubicBezTo>
                    <a:pt x="4993" y="8974"/>
                    <a:pt x="5128" y="8764"/>
                    <a:pt x="5123" y="8744"/>
                  </a:cubicBezTo>
                  <a:cubicBezTo>
                    <a:pt x="5110" y="8686"/>
                    <a:pt x="5059" y="8708"/>
                    <a:pt x="5155" y="8678"/>
                  </a:cubicBezTo>
                  <a:cubicBezTo>
                    <a:pt x="5182" y="8670"/>
                    <a:pt x="5234" y="8717"/>
                    <a:pt x="5244" y="8706"/>
                  </a:cubicBezTo>
                  <a:cubicBezTo>
                    <a:pt x="5312" y="8626"/>
                    <a:pt x="5243" y="8643"/>
                    <a:pt x="5362" y="8626"/>
                  </a:cubicBezTo>
                  <a:cubicBezTo>
                    <a:pt x="5393" y="8622"/>
                    <a:pt x="5351" y="8545"/>
                    <a:pt x="5403" y="8484"/>
                  </a:cubicBezTo>
                  <a:cubicBezTo>
                    <a:pt x="5444" y="8436"/>
                    <a:pt x="5442" y="8429"/>
                    <a:pt x="5508" y="8401"/>
                  </a:cubicBezTo>
                  <a:cubicBezTo>
                    <a:pt x="5590" y="8382"/>
                    <a:pt x="5558" y="8194"/>
                    <a:pt x="5574" y="8155"/>
                  </a:cubicBezTo>
                  <a:cubicBezTo>
                    <a:pt x="5575" y="8153"/>
                    <a:pt x="5574" y="8151"/>
                    <a:pt x="5574" y="8149"/>
                  </a:cubicBezTo>
                  <a:lnTo>
                    <a:pt x="5421" y="8125"/>
                  </a:lnTo>
                  <a:cubicBezTo>
                    <a:pt x="5414" y="8102"/>
                    <a:pt x="5427" y="8046"/>
                    <a:pt x="5414" y="8018"/>
                  </a:cubicBezTo>
                  <a:cubicBezTo>
                    <a:pt x="5378" y="7944"/>
                    <a:pt x="5342" y="7911"/>
                    <a:pt x="5256" y="7904"/>
                  </a:cubicBezTo>
                  <a:cubicBezTo>
                    <a:pt x="5180" y="7897"/>
                    <a:pt x="5160" y="7907"/>
                    <a:pt x="5098" y="7864"/>
                  </a:cubicBezTo>
                  <a:lnTo>
                    <a:pt x="5126" y="7719"/>
                  </a:lnTo>
                  <a:lnTo>
                    <a:pt x="5294" y="7829"/>
                  </a:lnTo>
                  <a:lnTo>
                    <a:pt x="5477" y="7705"/>
                  </a:lnTo>
                  <a:lnTo>
                    <a:pt x="5588" y="7712"/>
                  </a:lnTo>
                  <a:lnTo>
                    <a:pt x="5600" y="7769"/>
                  </a:lnTo>
                  <a:lnTo>
                    <a:pt x="5676" y="7774"/>
                  </a:lnTo>
                  <a:lnTo>
                    <a:pt x="5695" y="7727"/>
                  </a:lnTo>
                  <a:lnTo>
                    <a:pt x="5806" y="7713"/>
                  </a:lnTo>
                  <a:lnTo>
                    <a:pt x="5817" y="7670"/>
                  </a:lnTo>
                  <a:lnTo>
                    <a:pt x="5860" y="7639"/>
                  </a:lnTo>
                  <a:lnTo>
                    <a:pt x="5913" y="7658"/>
                  </a:lnTo>
                  <a:lnTo>
                    <a:pt x="6002" y="7618"/>
                  </a:lnTo>
                  <a:lnTo>
                    <a:pt x="6069" y="7635"/>
                  </a:lnTo>
                  <a:lnTo>
                    <a:pt x="6092" y="7532"/>
                  </a:lnTo>
                  <a:lnTo>
                    <a:pt x="6179" y="7560"/>
                  </a:lnTo>
                  <a:lnTo>
                    <a:pt x="6336" y="7393"/>
                  </a:lnTo>
                  <a:lnTo>
                    <a:pt x="6388" y="7413"/>
                  </a:lnTo>
                  <a:lnTo>
                    <a:pt x="6456" y="7286"/>
                  </a:lnTo>
                  <a:cubicBezTo>
                    <a:pt x="6491" y="7286"/>
                    <a:pt x="6501" y="7301"/>
                    <a:pt x="6551" y="7283"/>
                  </a:cubicBezTo>
                  <a:cubicBezTo>
                    <a:pt x="6587" y="7270"/>
                    <a:pt x="6659" y="7272"/>
                    <a:pt x="6690" y="7297"/>
                  </a:cubicBezTo>
                  <a:cubicBezTo>
                    <a:pt x="6690" y="7297"/>
                    <a:pt x="6732" y="7318"/>
                    <a:pt x="6741" y="7324"/>
                  </a:cubicBezTo>
                </a:path>
              </a:pathLst>
            </a:custGeom>
            <a:noFill/>
            <a:ln w="1588">
              <a:solidFill>
                <a:srgbClr val="14151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5" name="Freeform 275">
              <a:extLst>
                <a:ext uri="{FF2B5EF4-FFF2-40B4-BE49-F238E27FC236}">
                  <a16:creationId xmlns:a16="http://schemas.microsoft.com/office/drawing/2014/main" id="{EECA1769-4760-4D2D-BE6E-E96A5AC8F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1257" y="4416185"/>
              <a:ext cx="552450" cy="290513"/>
            </a:xfrm>
            <a:custGeom>
              <a:avLst/>
              <a:gdLst>
                <a:gd name="T0" fmla="*/ 2147483646 w 8113"/>
                <a:gd name="T1" fmla="*/ 2147483646 h 4579"/>
                <a:gd name="T2" fmla="*/ 2147483646 w 8113"/>
                <a:gd name="T3" fmla="*/ 2147483646 h 4579"/>
                <a:gd name="T4" fmla="*/ 2147483646 w 8113"/>
                <a:gd name="T5" fmla="*/ 2147483646 h 4579"/>
                <a:gd name="T6" fmla="*/ 2147483646 w 8113"/>
                <a:gd name="T7" fmla="*/ 2147483646 h 4579"/>
                <a:gd name="T8" fmla="*/ 2147483646 w 8113"/>
                <a:gd name="T9" fmla="*/ 2147483646 h 4579"/>
                <a:gd name="T10" fmla="*/ 2147483646 w 8113"/>
                <a:gd name="T11" fmla="*/ 2147483646 h 4579"/>
                <a:gd name="T12" fmla="*/ 2147483646 w 8113"/>
                <a:gd name="T13" fmla="*/ 2147483646 h 4579"/>
                <a:gd name="T14" fmla="*/ 2147483646 w 8113"/>
                <a:gd name="T15" fmla="*/ 2147483646 h 4579"/>
                <a:gd name="T16" fmla="*/ 2147483646 w 8113"/>
                <a:gd name="T17" fmla="*/ 2147483646 h 4579"/>
                <a:gd name="T18" fmla="*/ 2147483646 w 8113"/>
                <a:gd name="T19" fmla="*/ 2147483646 h 4579"/>
                <a:gd name="T20" fmla="*/ 2147483646 w 8113"/>
                <a:gd name="T21" fmla="*/ 2147483646 h 4579"/>
                <a:gd name="T22" fmla="*/ 2147483646 w 8113"/>
                <a:gd name="T23" fmla="*/ 2147483646 h 4579"/>
                <a:gd name="T24" fmla="*/ 2147483646 w 8113"/>
                <a:gd name="T25" fmla="*/ 2147483646 h 4579"/>
                <a:gd name="T26" fmla="*/ 2147483646 w 8113"/>
                <a:gd name="T27" fmla="*/ 2147483646 h 4579"/>
                <a:gd name="T28" fmla="*/ 2147483646 w 8113"/>
                <a:gd name="T29" fmla="*/ 2147483646 h 4579"/>
                <a:gd name="T30" fmla="*/ 2147483646 w 8113"/>
                <a:gd name="T31" fmla="*/ 2147483646 h 4579"/>
                <a:gd name="T32" fmla="*/ 2147483646 w 8113"/>
                <a:gd name="T33" fmla="*/ 2147483646 h 4579"/>
                <a:gd name="T34" fmla="*/ 2147483646 w 8113"/>
                <a:gd name="T35" fmla="*/ 2147483646 h 4579"/>
                <a:gd name="T36" fmla="*/ 2147483646 w 8113"/>
                <a:gd name="T37" fmla="*/ 2147483646 h 4579"/>
                <a:gd name="T38" fmla="*/ 2147483646 w 8113"/>
                <a:gd name="T39" fmla="*/ 2147483646 h 4579"/>
                <a:gd name="T40" fmla="*/ 2147483646 w 8113"/>
                <a:gd name="T41" fmla="*/ 2147483646 h 4579"/>
                <a:gd name="T42" fmla="*/ 2147483646 w 8113"/>
                <a:gd name="T43" fmla="*/ 2147483646 h 4579"/>
                <a:gd name="T44" fmla="*/ 2147483646 w 8113"/>
                <a:gd name="T45" fmla="*/ 2147483646 h 4579"/>
                <a:gd name="T46" fmla="*/ 2147483646 w 8113"/>
                <a:gd name="T47" fmla="*/ 2147483646 h 4579"/>
                <a:gd name="T48" fmla="*/ 2147483646 w 8113"/>
                <a:gd name="T49" fmla="*/ 2147483646 h 4579"/>
                <a:gd name="T50" fmla="*/ 2147483646 w 8113"/>
                <a:gd name="T51" fmla="*/ 2147483646 h 4579"/>
                <a:gd name="T52" fmla="*/ 2147483646 w 8113"/>
                <a:gd name="T53" fmla="*/ 2147483646 h 4579"/>
                <a:gd name="T54" fmla="*/ 2147483646 w 8113"/>
                <a:gd name="T55" fmla="*/ 2147483646 h 4579"/>
                <a:gd name="T56" fmla="*/ 2147483646 w 8113"/>
                <a:gd name="T57" fmla="*/ 2147483646 h 4579"/>
                <a:gd name="T58" fmla="*/ 2147483646 w 8113"/>
                <a:gd name="T59" fmla="*/ 2147483646 h 4579"/>
                <a:gd name="T60" fmla="*/ 2147483646 w 8113"/>
                <a:gd name="T61" fmla="*/ 2147483646 h 4579"/>
                <a:gd name="T62" fmla="*/ 2147483646 w 8113"/>
                <a:gd name="T63" fmla="*/ 2147483646 h 4579"/>
                <a:gd name="T64" fmla="*/ 2147483646 w 8113"/>
                <a:gd name="T65" fmla="*/ 2147483646 h 4579"/>
                <a:gd name="T66" fmla="*/ 2147483646 w 8113"/>
                <a:gd name="T67" fmla="*/ 2147483646 h 4579"/>
                <a:gd name="T68" fmla="*/ 2147483646 w 8113"/>
                <a:gd name="T69" fmla="*/ 2147483646 h 4579"/>
                <a:gd name="T70" fmla="*/ 2147483646 w 8113"/>
                <a:gd name="T71" fmla="*/ 2147483646 h 4579"/>
                <a:gd name="T72" fmla="*/ 2147483646 w 8113"/>
                <a:gd name="T73" fmla="*/ 2147483646 h 4579"/>
                <a:gd name="T74" fmla="*/ 2147483646 w 8113"/>
                <a:gd name="T75" fmla="*/ 2147483646 h 4579"/>
                <a:gd name="T76" fmla="*/ 2147483646 w 8113"/>
                <a:gd name="T77" fmla="*/ 2147483646 h 4579"/>
                <a:gd name="T78" fmla="*/ 2147483646 w 8113"/>
                <a:gd name="T79" fmla="*/ 2147483646 h 4579"/>
                <a:gd name="T80" fmla="*/ 2147483646 w 8113"/>
                <a:gd name="T81" fmla="*/ 2147483646 h 4579"/>
                <a:gd name="T82" fmla="*/ 2147483646 w 8113"/>
                <a:gd name="T83" fmla="*/ 2147483646 h 4579"/>
                <a:gd name="T84" fmla="*/ 2147483646 w 8113"/>
                <a:gd name="T85" fmla="*/ 2147483646 h 4579"/>
                <a:gd name="T86" fmla="*/ 2147483646 w 8113"/>
                <a:gd name="T87" fmla="*/ 2147483646 h 4579"/>
                <a:gd name="T88" fmla="*/ 2147483646 w 8113"/>
                <a:gd name="T89" fmla="*/ 2147483646 h 4579"/>
                <a:gd name="T90" fmla="*/ 2147483646 w 8113"/>
                <a:gd name="T91" fmla="*/ 2147483646 h 4579"/>
                <a:gd name="T92" fmla="*/ 2147483646 w 8113"/>
                <a:gd name="T93" fmla="*/ 2147483646 h 4579"/>
                <a:gd name="T94" fmla="*/ 2147483646 w 8113"/>
                <a:gd name="T95" fmla="*/ 2147483646 h 4579"/>
                <a:gd name="T96" fmla="*/ 2147483646 w 8113"/>
                <a:gd name="T97" fmla="*/ 2147483646 h 4579"/>
                <a:gd name="T98" fmla="*/ 2147483646 w 8113"/>
                <a:gd name="T99" fmla="*/ 2147483646 h 4579"/>
                <a:gd name="T100" fmla="*/ 2147483646 w 8113"/>
                <a:gd name="T101" fmla="*/ 2147483646 h 4579"/>
                <a:gd name="T102" fmla="*/ 2147483646 w 8113"/>
                <a:gd name="T103" fmla="*/ 2147483646 h 457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113"/>
                <a:gd name="T157" fmla="*/ 0 h 4579"/>
                <a:gd name="T158" fmla="*/ 8113 w 8113"/>
                <a:gd name="T159" fmla="*/ 4579 h 457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113" h="4579">
                  <a:moveTo>
                    <a:pt x="102" y="0"/>
                  </a:moveTo>
                  <a:cubicBezTo>
                    <a:pt x="106" y="20"/>
                    <a:pt x="109" y="57"/>
                    <a:pt x="82" y="58"/>
                  </a:cubicBezTo>
                  <a:cubicBezTo>
                    <a:pt x="0" y="63"/>
                    <a:pt x="8" y="41"/>
                    <a:pt x="50" y="114"/>
                  </a:cubicBezTo>
                  <a:cubicBezTo>
                    <a:pt x="85" y="174"/>
                    <a:pt x="149" y="133"/>
                    <a:pt x="154" y="260"/>
                  </a:cubicBezTo>
                  <a:cubicBezTo>
                    <a:pt x="156" y="306"/>
                    <a:pt x="160" y="313"/>
                    <a:pt x="151" y="363"/>
                  </a:cubicBezTo>
                  <a:cubicBezTo>
                    <a:pt x="150" y="367"/>
                    <a:pt x="150" y="371"/>
                    <a:pt x="150" y="374"/>
                  </a:cubicBezTo>
                  <a:cubicBezTo>
                    <a:pt x="175" y="430"/>
                    <a:pt x="222" y="374"/>
                    <a:pt x="269" y="435"/>
                  </a:cubicBezTo>
                  <a:cubicBezTo>
                    <a:pt x="274" y="442"/>
                    <a:pt x="340" y="446"/>
                    <a:pt x="370" y="464"/>
                  </a:cubicBezTo>
                  <a:cubicBezTo>
                    <a:pt x="393" y="478"/>
                    <a:pt x="416" y="441"/>
                    <a:pt x="429" y="472"/>
                  </a:cubicBezTo>
                  <a:cubicBezTo>
                    <a:pt x="439" y="496"/>
                    <a:pt x="466" y="498"/>
                    <a:pt x="472" y="556"/>
                  </a:cubicBezTo>
                  <a:cubicBezTo>
                    <a:pt x="474" y="574"/>
                    <a:pt x="533" y="554"/>
                    <a:pt x="530" y="604"/>
                  </a:cubicBezTo>
                  <a:cubicBezTo>
                    <a:pt x="530" y="605"/>
                    <a:pt x="542" y="660"/>
                    <a:pt x="542" y="684"/>
                  </a:cubicBezTo>
                  <a:cubicBezTo>
                    <a:pt x="542" y="719"/>
                    <a:pt x="532" y="873"/>
                    <a:pt x="556" y="888"/>
                  </a:cubicBezTo>
                  <a:cubicBezTo>
                    <a:pt x="585" y="906"/>
                    <a:pt x="546" y="921"/>
                    <a:pt x="646" y="917"/>
                  </a:cubicBezTo>
                  <a:cubicBezTo>
                    <a:pt x="665" y="916"/>
                    <a:pt x="696" y="925"/>
                    <a:pt x="710" y="927"/>
                  </a:cubicBezTo>
                  <a:cubicBezTo>
                    <a:pt x="732" y="935"/>
                    <a:pt x="838" y="1034"/>
                    <a:pt x="838" y="1053"/>
                  </a:cubicBezTo>
                  <a:cubicBezTo>
                    <a:pt x="838" y="1061"/>
                    <a:pt x="819" y="1074"/>
                    <a:pt x="820" y="1082"/>
                  </a:cubicBezTo>
                  <a:lnTo>
                    <a:pt x="997" y="1171"/>
                  </a:lnTo>
                  <a:lnTo>
                    <a:pt x="1046" y="1117"/>
                  </a:lnTo>
                  <a:lnTo>
                    <a:pt x="1129" y="1114"/>
                  </a:lnTo>
                  <a:lnTo>
                    <a:pt x="1158" y="1216"/>
                  </a:lnTo>
                  <a:lnTo>
                    <a:pt x="1250" y="1171"/>
                  </a:lnTo>
                  <a:lnTo>
                    <a:pt x="1264" y="1028"/>
                  </a:lnTo>
                  <a:lnTo>
                    <a:pt x="1338" y="1028"/>
                  </a:lnTo>
                  <a:lnTo>
                    <a:pt x="1476" y="918"/>
                  </a:lnTo>
                  <a:lnTo>
                    <a:pt x="1534" y="975"/>
                  </a:lnTo>
                  <a:lnTo>
                    <a:pt x="1644" y="857"/>
                  </a:lnTo>
                  <a:lnTo>
                    <a:pt x="1782" y="835"/>
                  </a:lnTo>
                  <a:cubicBezTo>
                    <a:pt x="1795" y="808"/>
                    <a:pt x="1847" y="783"/>
                    <a:pt x="1873" y="774"/>
                  </a:cubicBezTo>
                  <a:cubicBezTo>
                    <a:pt x="1911" y="761"/>
                    <a:pt x="1940" y="719"/>
                    <a:pt x="1960" y="685"/>
                  </a:cubicBezTo>
                  <a:lnTo>
                    <a:pt x="2043" y="884"/>
                  </a:lnTo>
                  <a:lnTo>
                    <a:pt x="2182" y="1041"/>
                  </a:lnTo>
                  <a:lnTo>
                    <a:pt x="2276" y="1021"/>
                  </a:lnTo>
                  <a:lnTo>
                    <a:pt x="2373" y="951"/>
                  </a:lnTo>
                  <a:lnTo>
                    <a:pt x="2370" y="1135"/>
                  </a:lnTo>
                  <a:lnTo>
                    <a:pt x="2336" y="1303"/>
                  </a:lnTo>
                  <a:lnTo>
                    <a:pt x="2264" y="1355"/>
                  </a:lnTo>
                  <a:lnTo>
                    <a:pt x="2202" y="1643"/>
                  </a:lnTo>
                  <a:lnTo>
                    <a:pt x="2132" y="1700"/>
                  </a:lnTo>
                  <a:lnTo>
                    <a:pt x="2194" y="1794"/>
                  </a:lnTo>
                  <a:cubicBezTo>
                    <a:pt x="2178" y="1851"/>
                    <a:pt x="2146" y="1857"/>
                    <a:pt x="2143" y="1924"/>
                  </a:cubicBezTo>
                  <a:cubicBezTo>
                    <a:pt x="2142" y="1947"/>
                    <a:pt x="2125" y="2009"/>
                    <a:pt x="2127" y="2036"/>
                  </a:cubicBezTo>
                  <a:cubicBezTo>
                    <a:pt x="2127" y="2041"/>
                    <a:pt x="2114" y="2046"/>
                    <a:pt x="2147" y="2053"/>
                  </a:cubicBezTo>
                  <a:cubicBezTo>
                    <a:pt x="2151" y="2054"/>
                    <a:pt x="2181" y="2058"/>
                    <a:pt x="2185" y="2058"/>
                  </a:cubicBezTo>
                  <a:lnTo>
                    <a:pt x="2405" y="1885"/>
                  </a:lnTo>
                  <a:lnTo>
                    <a:pt x="2426" y="1904"/>
                  </a:lnTo>
                  <a:lnTo>
                    <a:pt x="2435" y="1959"/>
                  </a:lnTo>
                  <a:cubicBezTo>
                    <a:pt x="2438" y="1983"/>
                    <a:pt x="2479" y="1948"/>
                    <a:pt x="2463" y="2015"/>
                  </a:cubicBezTo>
                  <a:cubicBezTo>
                    <a:pt x="2452" y="2061"/>
                    <a:pt x="2505" y="2047"/>
                    <a:pt x="2505" y="2055"/>
                  </a:cubicBezTo>
                  <a:cubicBezTo>
                    <a:pt x="2506" y="2109"/>
                    <a:pt x="2458" y="2092"/>
                    <a:pt x="2458" y="2136"/>
                  </a:cubicBezTo>
                  <a:cubicBezTo>
                    <a:pt x="2458" y="2185"/>
                    <a:pt x="2475" y="2155"/>
                    <a:pt x="2504" y="2216"/>
                  </a:cubicBezTo>
                  <a:cubicBezTo>
                    <a:pt x="2508" y="2223"/>
                    <a:pt x="2528" y="2192"/>
                    <a:pt x="2542" y="2185"/>
                  </a:cubicBezTo>
                  <a:cubicBezTo>
                    <a:pt x="2576" y="2168"/>
                    <a:pt x="2552" y="2147"/>
                    <a:pt x="2626" y="2183"/>
                  </a:cubicBezTo>
                  <a:cubicBezTo>
                    <a:pt x="2680" y="2209"/>
                    <a:pt x="2654" y="2174"/>
                    <a:pt x="2693" y="2249"/>
                  </a:cubicBezTo>
                  <a:cubicBezTo>
                    <a:pt x="2694" y="2249"/>
                    <a:pt x="2696" y="2255"/>
                    <a:pt x="2696" y="2256"/>
                  </a:cubicBezTo>
                  <a:cubicBezTo>
                    <a:pt x="2725" y="2301"/>
                    <a:pt x="2725" y="2286"/>
                    <a:pt x="2786" y="2283"/>
                  </a:cubicBezTo>
                  <a:cubicBezTo>
                    <a:pt x="2812" y="2282"/>
                    <a:pt x="2812" y="2323"/>
                    <a:pt x="2840" y="2323"/>
                  </a:cubicBezTo>
                  <a:cubicBezTo>
                    <a:pt x="2864" y="2323"/>
                    <a:pt x="2934" y="2325"/>
                    <a:pt x="2954" y="2320"/>
                  </a:cubicBezTo>
                  <a:lnTo>
                    <a:pt x="2940" y="2033"/>
                  </a:lnTo>
                  <a:lnTo>
                    <a:pt x="2906" y="1917"/>
                  </a:lnTo>
                  <a:lnTo>
                    <a:pt x="2954" y="1922"/>
                  </a:lnTo>
                  <a:cubicBezTo>
                    <a:pt x="2985" y="1938"/>
                    <a:pt x="2934" y="1999"/>
                    <a:pt x="3015" y="1990"/>
                  </a:cubicBezTo>
                  <a:cubicBezTo>
                    <a:pt x="3057" y="1985"/>
                    <a:pt x="3026" y="1995"/>
                    <a:pt x="3041" y="2036"/>
                  </a:cubicBezTo>
                  <a:cubicBezTo>
                    <a:pt x="3055" y="2078"/>
                    <a:pt x="3095" y="2072"/>
                    <a:pt x="3095" y="2106"/>
                  </a:cubicBezTo>
                  <a:cubicBezTo>
                    <a:pt x="3095" y="2141"/>
                    <a:pt x="3101" y="2150"/>
                    <a:pt x="3082" y="2177"/>
                  </a:cubicBezTo>
                  <a:cubicBezTo>
                    <a:pt x="3038" y="2237"/>
                    <a:pt x="3026" y="2205"/>
                    <a:pt x="3150" y="2254"/>
                  </a:cubicBezTo>
                  <a:cubicBezTo>
                    <a:pt x="3200" y="2274"/>
                    <a:pt x="3300" y="2271"/>
                    <a:pt x="3354" y="2269"/>
                  </a:cubicBezTo>
                  <a:lnTo>
                    <a:pt x="3358" y="2268"/>
                  </a:lnTo>
                  <a:lnTo>
                    <a:pt x="3135" y="2454"/>
                  </a:lnTo>
                  <a:lnTo>
                    <a:pt x="3164" y="2507"/>
                  </a:lnTo>
                  <a:lnTo>
                    <a:pt x="3108" y="2543"/>
                  </a:lnTo>
                  <a:lnTo>
                    <a:pt x="3112" y="2602"/>
                  </a:lnTo>
                  <a:lnTo>
                    <a:pt x="3152" y="2682"/>
                  </a:lnTo>
                  <a:lnTo>
                    <a:pt x="3153" y="2602"/>
                  </a:lnTo>
                  <a:lnTo>
                    <a:pt x="3190" y="2615"/>
                  </a:lnTo>
                  <a:lnTo>
                    <a:pt x="3214" y="2584"/>
                  </a:lnTo>
                  <a:lnTo>
                    <a:pt x="3245" y="2585"/>
                  </a:lnTo>
                  <a:lnTo>
                    <a:pt x="3287" y="2533"/>
                  </a:lnTo>
                  <a:cubicBezTo>
                    <a:pt x="3298" y="2509"/>
                    <a:pt x="3353" y="2551"/>
                    <a:pt x="3353" y="2459"/>
                  </a:cubicBezTo>
                  <a:cubicBezTo>
                    <a:pt x="3389" y="2478"/>
                    <a:pt x="3361" y="2490"/>
                    <a:pt x="3434" y="2490"/>
                  </a:cubicBezTo>
                  <a:cubicBezTo>
                    <a:pt x="3506" y="2490"/>
                    <a:pt x="3462" y="2450"/>
                    <a:pt x="3519" y="2450"/>
                  </a:cubicBezTo>
                  <a:cubicBezTo>
                    <a:pt x="3539" y="2450"/>
                    <a:pt x="3511" y="2381"/>
                    <a:pt x="3563" y="2423"/>
                  </a:cubicBezTo>
                  <a:cubicBezTo>
                    <a:pt x="3570" y="2429"/>
                    <a:pt x="3594" y="2407"/>
                    <a:pt x="3603" y="2402"/>
                  </a:cubicBezTo>
                  <a:lnTo>
                    <a:pt x="3618" y="2408"/>
                  </a:lnTo>
                  <a:lnTo>
                    <a:pt x="3894" y="2519"/>
                  </a:lnTo>
                  <a:cubicBezTo>
                    <a:pt x="3880" y="2570"/>
                    <a:pt x="3906" y="2570"/>
                    <a:pt x="3838" y="2594"/>
                  </a:cubicBezTo>
                  <a:cubicBezTo>
                    <a:pt x="3772" y="2618"/>
                    <a:pt x="3741" y="2637"/>
                    <a:pt x="3703" y="2700"/>
                  </a:cubicBezTo>
                  <a:cubicBezTo>
                    <a:pt x="3673" y="2750"/>
                    <a:pt x="3704" y="2750"/>
                    <a:pt x="3626" y="2750"/>
                  </a:cubicBezTo>
                  <a:cubicBezTo>
                    <a:pt x="3625" y="2755"/>
                    <a:pt x="3640" y="2772"/>
                    <a:pt x="3640" y="2809"/>
                  </a:cubicBezTo>
                  <a:cubicBezTo>
                    <a:pt x="3640" y="2856"/>
                    <a:pt x="3605" y="2869"/>
                    <a:pt x="3623" y="2896"/>
                  </a:cubicBezTo>
                  <a:cubicBezTo>
                    <a:pt x="3642" y="2923"/>
                    <a:pt x="3719" y="2889"/>
                    <a:pt x="3721" y="2929"/>
                  </a:cubicBezTo>
                  <a:cubicBezTo>
                    <a:pt x="3721" y="2940"/>
                    <a:pt x="3762" y="3022"/>
                    <a:pt x="3770" y="3024"/>
                  </a:cubicBezTo>
                  <a:cubicBezTo>
                    <a:pt x="3787" y="3028"/>
                    <a:pt x="3870" y="3042"/>
                    <a:pt x="3887" y="3041"/>
                  </a:cubicBezTo>
                  <a:cubicBezTo>
                    <a:pt x="3901" y="3041"/>
                    <a:pt x="3960" y="3043"/>
                    <a:pt x="3968" y="3057"/>
                  </a:cubicBezTo>
                  <a:cubicBezTo>
                    <a:pt x="3972" y="3063"/>
                    <a:pt x="4049" y="3163"/>
                    <a:pt x="4053" y="3162"/>
                  </a:cubicBezTo>
                  <a:cubicBezTo>
                    <a:pt x="4122" y="3152"/>
                    <a:pt x="4103" y="3114"/>
                    <a:pt x="4103" y="3204"/>
                  </a:cubicBezTo>
                  <a:cubicBezTo>
                    <a:pt x="4104" y="3207"/>
                    <a:pt x="4102" y="3306"/>
                    <a:pt x="4102" y="3307"/>
                  </a:cubicBezTo>
                  <a:cubicBezTo>
                    <a:pt x="4080" y="3354"/>
                    <a:pt x="3998" y="3424"/>
                    <a:pt x="3964" y="3463"/>
                  </a:cubicBezTo>
                  <a:cubicBezTo>
                    <a:pt x="3933" y="3499"/>
                    <a:pt x="3917" y="3537"/>
                    <a:pt x="3884" y="3567"/>
                  </a:cubicBezTo>
                  <a:cubicBezTo>
                    <a:pt x="3881" y="3569"/>
                    <a:pt x="3984" y="3606"/>
                    <a:pt x="4004" y="3606"/>
                  </a:cubicBezTo>
                  <a:cubicBezTo>
                    <a:pt x="4024" y="3606"/>
                    <a:pt x="4074" y="3597"/>
                    <a:pt x="4086" y="3611"/>
                  </a:cubicBezTo>
                  <a:cubicBezTo>
                    <a:pt x="4110" y="3636"/>
                    <a:pt x="4143" y="3599"/>
                    <a:pt x="4184" y="3636"/>
                  </a:cubicBezTo>
                  <a:cubicBezTo>
                    <a:pt x="4195" y="3645"/>
                    <a:pt x="4297" y="3638"/>
                    <a:pt x="4305" y="3654"/>
                  </a:cubicBezTo>
                  <a:cubicBezTo>
                    <a:pt x="4307" y="3657"/>
                    <a:pt x="4327" y="3677"/>
                    <a:pt x="4339" y="3697"/>
                  </a:cubicBezTo>
                  <a:cubicBezTo>
                    <a:pt x="4343" y="3704"/>
                    <a:pt x="4459" y="3808"/>
                    <a:pt x="4470" y="3813"/>
                  </a:cubicBezTo>
                  <a:lnTo>
                    <a:pt x="4472" y="3817"/>
                  </a:lnTo>
                  <a:cubicBezTo>
                    <a:pt x="4479" y="3845"/>
                    <a:pt x="4433" y="3927"/>
                    <a:pt x="4417" y="3952"/>
                  </a:cubicBezTo>
                  <a:cubicBezTo>
                    <a:pt x="4406" y="3970"/>
                    <a:pt x="4389" y="4021"/>
                    <a:pt x="4368" y="4046"/>
                  </a:cubicBezTo>
                  <a:cubicBezTo>
                    <a:pt x="4352" y="4063"/>
                    <a:pt x="4347" y="4080"/>
                    <a:pt x="4319" y="4108"/>
                  </a:cubicBezTo>
                  <a:cubicBezTo>
                    <a:pt x="4310" y="4117"/>
                    <a:pt x="4262" y="4165"/>
                    <a:pt x="4249" y="4162"/>
                  </a:cubicBezTo>
                  <a:cubicBezTo>
                    <a:pt x="4241" y="4168"/>
                    <a:pt x="4273" y="4290"/>
                    <a:pt x="4273" y="4309"/>
                  </a:cubicBezTo>
                  <a:cubicBezTo>
                    <a:pt x="4272" y="4336"/>
                    <a:pt x="4320" y="4333"/>
                    <a:pt x="4320" y="4363"/>
                  </a:cubicBezTo>
                  <a:cubicBezTo>
                    <a:pt x="4320" y="4447"/>
                    <a:pt x="4350" y="4383"/>
                    <a:pt x="4284" y="4437"/>
                  </a:cubicBezTo>
                  <a:cubicBezTo>
                    <a:pt x="4284" y="4470"/>
                    <a:pt x="4281" y="4487"/>
                    <a:pt x="4291" y="4518"/>
                  </a:cubicBezTo>
                  <a:cubicBezTo>
                    <a:pt x="4308" y="4571"/>
                    <a:pt x="4267" y="4559"/>
                    <a:pt x="4389" y="4559"/>
                  </a:cubicBezTo>
                  <a:cubicBezTo>
                    <a:pt x="4461" y="4559"/>
                    <a:pt x="4439" y="4579"/>
                    <a:pt x="4406" y="4517"/>
                  </a:cubicBezTo>
                  <a:cubicBezTo>
                    <a:pt x="4398" y="4503"/>
                    <a:pt x="4402" y="4460"/>
                    <a:pt x="4417" y="4454"/>
                  </a:cubicBezTo>
                  <a:cubicBezTo>
                    <a:pt x="4475" y="4429"/>
                    <a:pt x="4450" y="4421"/>
                    <a:pt x="4459" y="4489"/>
                  </a:cubicBezTo>
                  <a:cubicBezTo>
                    <a:pt x="4459" y="4489"/>
                    <a:pt x="4500" y="4497"/>
                    <a:pt x="4504" y="4483"/>
                  </a:cubicBezTo>
                  <a:cubicBezTo>
                    <a:pt x="4525" y="4405"/>
                    <a:pt x="4488" y="4398"/>
                    <a:pt x="4542" y="4470"/>
                  </a:cubicBezTo>
                  <a:cubicBezTo>
                    <a:pt x="4565" y="4501"/>
                    <a:pt x="4608" y="4477"/>
                    <a:pt x="4601" y="4469"/>
                  </a:cubicBezTo>
                  <a:cubicBezTo>
                    <a:pt x="4582" y="4448"/>
                    <a:pt x="4564" y="4454"/>
                    <a:pt x="4607" y="4428"/>
                  </a:cubicBezTo>
                  <a:cubicBezTo>
                    <a:pt x="4609" y="4428"/>
                    <a:pt x="4612" y="4311"/>
                    <a:pt x="4603" y="4300"/>
                  </a:cubicBezTo>
                  <a:cubicBezTo>
                    <a:pt x="4603" y="4299"/>
                    <a:pt x="4579" y="4236"/>
                    <a:pt x="4585" y="4236"/>
                  </a:cubicBezTo>
                  <a:cubicBezTo>
                    <a:pt x="4623" y="4236"/>
                    <a:pt x="4690" y="4286"/>
                    <a:pt x="4688" y="4337"/>
                  </a:cubicBezTo>
                  <a:cubicBezTo>
                    <a:pt x="4688" y="4352"/>
                    <a:pt x="4684" y="4399"/>
                    <a:pt x="4697" y="4404"/>
                  </a:cubicBezTo>
                  <a:cubicBezTo>
                    <a:pt x="4730" y="4418"/>
                    <a:pt x="4869" y="4479"/>
                    <a:pt x="4886" y="4501"/>
                  </a:cubicBezTo>
                  <a:cubicBezTo>
                    <a:pt x="4892" y="4508"/>
                    <a:pt x="4925" y="4527"/>
                    <a:pt x="4926" y="4540"/>
                  </a:cubicBezTo>
                  <a:cubicBezTo>
                    <a:pt x="4926" y="4540"/>
                    <a:pt x="4920" y="4539"/>
                    <a:pt x="4940" y="4513"/>
                  </a:cubicBezTo>
                  <a:cubicBezTo>
                    <a:pt x="4968" y="4478"/>
                    <a:pt x="4959" y="4470"/>
                    <a:pt x="4959" y="4421"/>
                  </a:cubicBezTo>
                  <a:lnTo>
                    <a:pt x="5486" y="4157"/>
                  </a:lnTo>
                  <a:lnTo>
                    <a:pt x="5517" y="4011"/>
                  </a:lnTo>
                  <a:lnTo>
                    <a:pt x="5860" y="4002"/>
                  </a:lnTo>
                  <a:lnTo>
                    <a:pt x="5950" y="4084"/>
                  </a:lnTo>
                  <a:lnTo>
                    <a:pt x="6039" y="4059"/>
                  </a:lnTo>
                  <a:cubicBezTo>
                    <a:pt x="6054" y="4081"/>
                    <a:pt x="6084" y="4210"/>
                    <a:pt x="6085" y="4211"/>
                  </a:cubicBezTo>
                  <a:cubicBezTo>
                    <a:pt x="6090" y="4209"/>
                    <a:pt x="6156" y="4150"/>
                    <a:pt x="6161" y="4168"/>
                  </a:cubicBezTo>
                  <a:cubicBezTo>
                    <a:pt x="6183" y="4245"/>
                    <a:pt x="6188" y="4213"/>
                    <a:pt x="6251" y="4210"/>
                  </a:cubicBezTo>
                  <a:cubicBezTo>
                    <a:pt x="6290" y="4208"/>
                    <a:pt x="6371" y="4194"/>
                    <a:pt x="6391" y="4234"/>
                  </a:cubicBezTo>
                  <a:cubicBezTo>
                    <a:pt x="6394" y="4241"/>
                    <a:pt x="6470" y="4250"/>
                    <a:pt x="6473" y="4259"/>
                  </a:cubicBezTo>
                  <a:lnTo>
                    <a:pt x="6523" y="4153"/>
                  </a:lnTo>
                  <a:lnTo>
                    <a:pt x="6619" y="4154"/>
                  </a:lnTo>
                  <a:lnTo>
                    <a:pt x="6638" y="4011"/>
                  </a:lnTo>
                  <a:lnTo>
                    <a:pt x="6687" y="3989"/>
                  </a:lnTo>
                  <a:lnTo>
                    <a:pt x="6872" y="3799"/>
                  </a:lnTo>
                  <a:lnTo>
                    <a:pt x="6967" y="3821"/>
                  </a:lnTo>
                  <a:lnTo>
                    <a:pt x="6996" y="4102"/>
                  </a:lnTo>
                  <a:cubicBezTo>
                    <a:pt x="7072" y="4069"/>
                    <a:pt x="7048" y="4004"/>
                    <a:pt x="7183" y="3969"/>
                  </a:cubicBezTo>
                  <a:cubicBezTo>
                    <a:pt x="7196" y="3911"/>
                    <a:pt x="7106" y="3907"/>
                    <a:pt x="7314" y="3915"/>
                  </a:cubicBezTo>
                  <a:cubicBezTo>
                    <a:pt x="7346" y="3916"/>
                    <a:pt x="7411" y="3835"/>
                    <a:pt x="7483" y="3838"/>
                  </a:cubicBezTo>
                  <a:cubicBezTo>
                    <a:pt x="7500" y="3838"/>
                    <a:pt x="7633" y="3817"/>
                    <a:pt x="7649" y="3810"/>
                  </a:cubicBezTo>
                  <a:cubicBezTo>
                    <a:pt x="7696" y="3791"/>
                    <a:pt x="7705" y="3786"/>
                    <a:pt x="7709" y="3724"/>
                  </a:cubicBezTo>
                  <a:cubicBezTo>
                    <a:pt x="7711" y="3693"/>
                    <a:pt x="7717" y="3683"/>
                    <a:pt x="7717" y="3642"/>
                  </a:cubicBezTo>
                  <a:lnTo>
                    <a:pt x="7966" y="3417"/>
                  </a:lnTo>
                  <a:lnTo>
                    <a:pt x="7961" y="3235"/>
                  </a:lnTo>
                  <a:lnTo>
                    <a:pt x="8038" y="3280"/>
                  </a:lnTo>
                  <a:lnTo>
                    <a:pt x="8113" y="3111"/>
                  </a:lnTo>
                </a:path>
              </a:pathLst>
            </a:custGeom>
            <a:noFill/>
            <a:ln w="1588">
              <a:solidFill>
                <a:srgbClr val="14151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6" name="Freeform 276">
              <a:extLst>
                <a:ext uri="{FF2B5EF4-FFF2-40B4-BE49-F238E27FC236}">
                  <a16:creationId xmlns:a16="http://schemas.microsoft.com/office/drawing/2014/main" id="{2ECB4213-552D-4B2E-8816-4047E7ED7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6570" y="4824173"/>
              <a:ext cx="647700" cy="415925"/>
            </a:xfrm>
            <a:custGeom>
              <a:avLst/>
              <a:gdLst>
                <a:gd name="T0" fmla="*/ 2147483646 w 9510"/>
                <a:gd name="T1" fmla="*/ 2147483646 h 6575"/>
                <a:gd name="T2" fmla="*/ 2147483646 w 9510"/>
                <a:gd name="T3" fmla="*/ 2147483646 h 6575"/>
                <a:gd name="T4" fmla="*/ 2147483646 w 9510"/>
                <a:gd name="T5" fmla="*/ 2147483646 h 6575"/>
                <a:gd name="T6" fmla="*/ 2147483646 w 9510"/>
                <a:gd name="T7" fmla="*/ 2147483646 h 6575"/>
                <a:gd name="T8" fmla="*/ 2147483646 w 9510"/>
                <a:gd name="T9" fmla="*/ 2147483646 h 6575"/>
                <a:gd name="T10" fmla="*/ 2147483646 w 9510"/>
                <a:gd name="T11" fmla="*/ 2147483646 h 6575"/>
                <a:gd name="T12" fmla="*/ 2147483646 w 9510"/>
                <a:gd name="T13" fmla="*/ 2147483646 h 6575"/>
                <a:gd name="T14" fmla="*/ 2147483646 w 9510"/>
                <a:gd name="T15" fmla="*/ 2147483646 h 6575"/>
                <a:gd name="T16" fmla="*/ 2147483646 w 9510"/>
                <a:gd name="T17" fmla="*/ 2147483646 h 6575"/>
                <a:gd name="T18" fmla="*/ 2147483646 w 9510"/>
                <a:gd name="T19" fmla="*/ 2147483646 h 6575"/>
                <a:gd name="T20" fmla="*/ 2147483646 w 9510"/>
                <a:gd name="T21" fmla="*/ 2147483646 h 6575"/>
                <a:gd name="T22" fmla="*/ 2147483646 w 9510"/>
                <a:gd name="T23" fmla="*/ 2147483646 h 6575"/>
                <a:gd name="T24" fmla="*/ 2147483646 w 9510"/>
                <a:gd name="T25" fmla="*/ 2147483646 h 6575"/>
                <a:gd name="T26" fmla="*/ 2147483646 w 9510"/>
                <a:gd name="T27" fmla="*/ 2147483646 h 6575"/>
                <a:gd name="T28" fmla="*/ 2147483646 w 9510"/>
                <a:gd name="T29" fmla="*/ 2147483646 h 6575"/>
                <a:gd name="T30" fmla="*/ 2147483646 w 9510"/>
                <a:gd name="T31" fmla="*/ 2147483646 h 6575"/>
                <a:gd name="T32" fmla="*/ 2147483646 w 9510"/>
                <a:gd name="T33" fmla="*/ 2147483646 h 6575"/>
                <a:gd name="T34" fmla="*/ 2147483646 w 9510"/>
                <a:gd name="T35" fmla="*/ 2147483646 h 6575"/>
                <a:gd name="T36" fmla="*/ 2147483646 w 9510"/>
                <a:gd name="T37" fmla="*/ 2147483646 h 6575"/>
                <a:gd name="T38" fmla="*/ 2147483646 w 9510"/>
                <a:gd name="T39" fmla="*/ 2147483646 h 6575"/>
                <a:gd name="T40" fmla="*/ 2147483646 w 9510"/>
                <a:gd name="T41" fmla="*/ 2147483646 h 6575"/>
                <a:gd name="T42" fmla="*/ 2147483646 w 9510"/>
                <a:gd name="T43" fmla="*/ 2147483646 h 6575"/>
                <a:gd name="T44" fmla="*/ 2147483646 w 9510"/>
                <a:gd name="T45" fmla="*/ 2147483646 h 6575"/>
                <a:gd name="T46" fmla="*/ 2147483646 w 9510"/>
                <a:gd name="T47" fmla="*/ 2147483646 h 6575"/>
                <a:gd name="T48" fmla="*/ 2147483646 w 9510"/>
                <a:gd name="T49" fmla="*/ 2147483646 h 6575"/>
                <a:gd name="T50" fmla="*/ 2147483646 w 9510"/>
                <a:gd name="T51" fmla="*/ 2147483646 h 6575"/>
                <a:gd name="T52" fmla="*/ 2147483646 w 9510"/>
                <a:gd name="T53" fmla="*/ 2147483646 h 6575"/>
                <a:gd name="T54" fmla="*/ 2147483646 w 9510"/>
                <a:gd name="T55" fmla="*/ 2147483646 h 6575"/>
                <a:gd name="T56" fmla="*/ 2147483646 w 9510"/>
                <a:gd name="T57" fmla="*/ 2147483646 h 6575"/>
                <a:gd name="T58" fmla="*/ 2147483646 w 9510"/>
                <a:gd name="T59" fmla="*/ 2147483646 h 6575"/>
                <a:gd name="T60" fmla="*/ 2147483646 w 9510"/>
                <a:gd name="T61" fmla="*/ 2147483646 h 6575"/>
                <a:gd name="T62" fmla="*/ 2147483646 w 9510"/>
                <a:gd name="T63" fmla="*/ 2147483646 h 6575"/>
                <a:gd name="T64" fmla="*/ 2147483646 w 9510"/>
                <a:gd name="T65" fmla="*/ 2147483646 h 6575"/>
                <a:gd name="T66" fmla="*/ 2147483646 w 9510"/>
                <a:gd name="T67" fmla="*/ 2147483646 h 6575"/>
                <a:gd name="T68" fmla="*/ 2147483646 w 9510"/>
                <a:gd name="T69" fmla="*/ 2147483646 h 6575"/>
                <a:gd name="T70" fmla="*/ 2147483646 w 9510"/>
                <a:gd name="T71" fmla="*/ 2147483646 h 6575"/>
                <a:gd name="T72" fmla="*/ 2147483646 w 9510"/>
                <a:gd name="T73" fmla="*/ 2147483646 h 6575"/>
                <a:gd name="T74" fmla="*/ 2147483646 w 9510"/>
                <a:gd name="T75" fmla="*/ 2147483646 h 6575"/>
                <a:gd name="T76" fmla="*/ 2147483646 w 9510"/>
                <a:gd name="T77" fmla="*/ 2147483646 h 6575"/>
                <a:gd name="T78" fmla="*/ 2147483646 w 9510"/>
                <a:gd name="T79" fmla="*/ 2147483646 h 6575"/>
                <a:gd name="T80" fmla="*/ 2147483646 w 9510"/>
                <a:gd name="T81" fmla="*/ 2147483646 h 6575"/>
                <a:gd name="T82" fmla="*/ 2147483646 w 9510"/>
                <a:gd name="T83" fmla="*/ 2147483646 h 6575"/>
                <a:gd name="T84" fmla="*/ 2147483646 w 9510"/>
                <a:gd name="T85" fmla="*/ 2147483646 h 6575"/>
                <a:gd name="T86" fmla="*/ 2147483646 w 9510"/>
                <a:gd name="T87" fmla="*/ 2147483646 h 6575"/>
                <a:gd name="T88" fmla="*/ 2147483646 w 9510"/>
                <a:gd name="T89" fmla="*/ 2147483646 h 6575"/>
                <a:gd name="T90" fmla="*/ 2147483646 w 9510"/>
                <a:gd name="T91" fmla="*/ 2147483646 h 6575"/>
                <a:gd name="T92" fmla="*/ 2147483646 w 9510"/>
                <a:gd name="T93" fmla="*/ 2147483646 h 6575"/>
                <a:gd name="T94" fmla="*/ 2147483646 w 9510"/>
                <a:gd name="T95" fmla="*/ 2147483646 h 6575"/>
                <a:gd name="T96" fmla="*/ 2147483646 w 9510"/>
                <a:gd name="T97" fmla="*/ 2147483646 h 657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9510"/>
                <a:gd name="T148" fmla="*/ 0 h 6575"/>
                <a:gd name="T149" fmla="*/ 9510 w 9510"/>
                <a:gd name="T150" fmla="*/ 6575 h 657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9510" h="6575">
                  <a:moveTo>
                    <a:pt x="846" y="0"/>
                  </a:moveTo>
                  <a:lnTo>
                    <a:pt x="553" y="169"/>
                  </a:lnTo>
                  <a:cubicBezTo>
                    <a:pt x="553" y="337"/>
                    <a:pt x="464" y="403"/>
                    <a:pt x="463" y="419"/>
                  </a:cubicBezTo>
                  <a:cubicBezTo>
                    <a:pt x="462" y="432"/>
                    <a:pt x="423" y="510"/>
                    <a:pt x="389" y="497"/>
                  </a:cubicBezTo>
                  <a:cubicBezTo>
                    <a:pt x="388" y="496"/>
                    <a:pt x="357" y="489"/>
                    <a:pt x="356" y="489"/>
                  </a:cubicBezTo>
                  <a:lnTo>
                    <a:pt x="136" y="661"/>
                  </a:lnTo>
                  <a:lnTo>
                    <a:pt x="197" y="854"/>
                  </a:lnTo>
                  <a:lnTo>
                    <a:pt x="245" y="848"/>
                  </a:lnTo>
                  <a:lnTo>
                    <a:pt x="230" y="984"/>
                  </a:lnTo>
                  <a:lnTo>
                    <a:pt x="98" y="1078"/>
                  </a:lnTo>
                  <a:lnTo>
                    <a:pt x="98" y="1149"/>
                  </a:lnTo>
                  <a:lnTo>
                    <a:pt x="167" y="1226"/>
                  </a:lnTo>
                  <a:lnTo>
                    <a:pt x="140" y="1313"/>
                  </a:lnTo>
                  <a:lnTo>
                    <a:pt x="140" y="1466"/>
                  </a:lnTo>
                  <a:lnTo>
                    <a:pt x="164" y="1505"/>
                  </a:lnTo>
                  <a:lnTo>
                    <a:pt x="165" y="1730"/>
                  </a:lnTo>
                  <a:cubicBezTo>
                    <a:pt x="199" y="1738"/>
                    <a:pt x="254" y="1759"/>
                    <a:pt x="250" y="1804"/>
                  </a:cubicBezTo>
                  <a:cubicBezTo>
                    <a:pt x="248" y="1823"/>
                    <a:pt x="311" y="1801"/>
                    <a:pt x="341" y="1826"/>
                  </a:cubicBezTo>
                  <a:cubicBezTo>
                    <a:pt x="356" y="1837"/>
                    <a:pt x="388" y="1845"/>
                    <a:pt x="394" y="1875"/>
                  </a:cubicBezTo>
                  <a:cubicBezTo>
                    <a:pt x="396" y="1886"/>
                    <a:pt x="461" y="1985"/>
                    <a:pt x="461" y="2017"/>
                  </a:cubicBezTo>
                  <a:cubicBezTo>
                    <a:pt x="461" y="2048"/>
                    <a:pt x="438" y="2125"/>
                    <a:pt x="454" y="2145"/>
                  </a:cubicBezTo>
                  <a:cubicBezTo>
                    <a:pt x="468" y="2165"/>
                    <a:pt x="463" y="2288"/>
                    <a:pt x="460" y="2318"/>
                  </a:cubicBezTo>
                  <a:cubicBezTo>
                    <a:pt x="458" y="2345"/>
                    <a:pt x="460" y="2417"/>
                    <a:pt x="452" y="2437"/>
                  </a:cubicBezTo>
                  <a:cubicBezTo>
                    <a:pt x="451" y="2439"/>
                    <a:pt x="451" y="2443"/>
                    <a:pt x="451" y="2445"/>
                  </a:cubicBezTo>
                  <a:lnTo>
                    <a:pt x="357" y="2710"/>
                  </a:lnTo>
                  <a:lnTo>
                    <a:pt x="413" y="2934"/>
                  </a:lnTo>
                  <a:lnTo>
                    <a:pt x="797" y="3398"/>
                  </a:lnTo>
                  <a:lnTo>
                    <a:pt x="572" y="4069"/>
                  </a:lnTo>
                  <a:lnTo>
                    <a:pt x="311" y="4111"/>
                  </a:lnTo>
                  <a:cubicBezTo>
                    <a:pt x="287" y="4112"/>
                    <a:pt x="238" y="4062"/>
                    <a:pt x="238" y="4085"/>
                  </a:cubicBezTo>
                  <a:cubicBezTo>
                    <a:pt x="239" y="4130"/>
                    <a:pt x="171" y="4195"/>
                    <a:pt x="126" y="4184"/>
                  </a:cubicBezTo>
                  <a:cubicBezTo>
                    <a:pt x="99" y="4177"/>
                    <a:pt x="107" y="4172"/>
                    <a:pt x="67" y="4169"/>
                  </a:cubicBezTo>
                  <a:cubicBezTo>
                    <a:pt x="43" y="4168"/>
                    <a:pt x="24" y="4168"/>
                    <a:pt x="0" y="4168"/>
                  </a:cubicBezTo>
                  <a:lnTo>
                    <a:pt x="54" y="4340"/>
                  </a:lnTo>
                  <a:lnTo>
                    <a:pt x="98" y="4530"/>
                  </a:lnTo>
                  <a:cubicBezTo>
                    <a:pt x="106" y="4525"/>
                    <a:pt x="180" y="4491"/>
                    <a:pt x="186" y="4494"/>
                  </a:cubicBezTo>
                  <a:cubicBezTo>
                    <a:pt x="220" y="4504"/>
                    <a:pt x="184" y="4553"/>
                    <a:pt x="275" y="4503"/>
                  </a:cubicBezTo>
                  <a:cubicBezTo>
                    <a:pt x="278" y="4501"/>
                    <a:pt x="278" y="4502"/>
                    <a:pt x="279" y="4500"/>
                  </a:cubicBezTo>
                  <a:lnTo>
                    <a:pt x="278" y="4810"/>
                  </a:lnTo>
                  <a:cubicBezTo>
                    <a:pt x="285" y="4809"/>
                    <a:pt x="307" y="4821"/>
                    <a:pt x="307" y="4841"/>
                  </a:cubicBezTo>
                  <a:cubicBezTo>
                    <a:pt x="307" y="4957"/>
                    <a:pt x="375" y="4957"/>
                    <a:pt x="381" y="5005"/>
                  </a:cubicBezTo>
                  <a:cubicBezTo>
                    <a:pt x="384" y="5026"/>
                    <a:pt x="303" y="5019"/>
                    <a:pt x="288" y="5019"/>
                  </a:cubicBezTo>
                  <a:lnTo>
                    <a:pt x="342" y="5293"/>
                  </a:lnTo>
                  <a:cubicBezTo>
                    <a:pt x="365" y="5294"/>
                    <a:pt x="411" y="5342"/>
                    <a:pt x="423" y="5364"/>
                  </a:cubicBezTo>
                  <a:cubicBezTo>
                    <a:pt x="440" y="5394"/>
                    <a:pt x="457" y="5405"/>
                    <a:pt x="468" y="5450"/>
                  </a:cubicBezTo>
                  <a:cubicBezTo>
                    <a:pt x="471" y="5461"/>
                    <a:pt x="505" y="5527"/>
                    <a:pt x="513" y="5529"/>
                  </a:cubicBezTo>
                  <a:cubicBezTo>
                    <a:pt x="552" y="5541"/>
                    <a:pt x="690" y="5532"/>
                    <a:pt x="697" y="5557"/>
                  </a:cubicBezTo>
                  <a:cubicBezTo>
                    <a:pt x="704" y="5582"/>
                    <a:pt x="775" y="5689"/>
                    <a:pt x="776" y="5717"/>
                  </a:cubicBezTo>
                  <a:cubicBezTo>
                    <a:pt x="777" y="5728"/>
                    <a:pt x="820" y="5850"/>
                    <a:pt x="831" y="5864"/>
                  </a:cubicBezTo>
                  <a:cubicBezTo>
                    <a:pt x="862" y="5905"/>
                    <a:pt x="850" y="5900"/>
                    <a:pt x="896" y="5935"/>
                  </a:cubicBezTo>
                  <a:cubicBezTo>
                    <a:pt x="905" y="5942"/>
                    <a:pt x="977" y="6001"/>
                    <a:pt x="979" y="6001"/>
                  </a:cubicBezTo>
                  <a:lnTo>
                    <a:pt x="1034" y="6153"/>
                  </a:lnTo>
                  <a:lnTo>
                    <a:pt x="1229" y="6279"/>
                  </a:lnTo>
                  <a:cubicBezTo>
                    <a:pt x="1296" y="6279"/>
                    <a:pt x="1271" y="6292"/>
                    <a:pt x="1271" y="6364"/>
                  </a:cubicBezTo>
                  <a:cubicBezTo>
                    <a:pt x="1271" y="6386"/>
                    <a:pt x="1274" y="6404"/>
                    <a:pt x="1274" y="6424"/>
                  </a:cubicBezTo>
                  <a:lnTo>
                    <a:pt x="1507" y="6555"/>
                  </a:lnTo>
                  <a:lnTo>
                    <a:pt x="1626" y="6549"/>
                  </a:lnTo>
                  <a:cubicBezTo>
                    <a:pt x="1634" y="6542"/>
                    <a:pt x="1667" y="6525"/>
                    <a:pt x="1673" y="6518"/>
                  </a:cubicBezTo>
                  <a:lnTo>
                    <a:pt x="1824" y="6569"/>
                  </a:lnTo>
                  <a:cubicBezTo>
                    <a:pt x="1835" y="6559"/>
                    <a:pt x="1902" y="6529"/>
                    <a:pt x="1917" y="6529"/>
                  </a:cubicBezTo>
                  <a:lnTo>
                    <a:pt x="2090" y="6575"/>
                  </a:lnTo>
                  <a:lnTo>
                    <a:pt x="1929" y="6443"/>
                  </a:lnTo>
                  <a:lnTo>
                    <a:pt x="1824" y="6423"/>
                  </a:lnTo>
                  <a:lnTo>
                    <a:pt x="1693" y="6206"/>
                  </a:lnTo>
                  <a:lnTo>
                    <a:pt x="1692" y="6107"/>
                  </a:lnTo>
                  <a:lnTo>
                    <a:pt x="1598" y="6096"/>
                  </a:lnTo>
                  <a:lnTo>
                    <a:pt x="1427" y="5883"/>
                  </a:lnTo>
                  <a:lnTo>
                    <a:pt x="1800" y="5764"/>
                  </a:lnTo>
                  <a:lnTo>
                    <a:pt x="1865" y="5658"/>
                  </a:lnTo>
                  <a:lnTo>
                    <a:pt x="1933" y="5661"/>
                  </a:lnTo>
                  <a:lnTo>
                    <a:pt x="1959" y="5509"/>
                  </a:lnTo>
                  <a:lnTo>
                    <a:pt x="2099" y="5584"/>
                  </a:lnTo>
                  <a:lnTo>
                    <a:pt x="2132" y="5496"/>
                  </a:lnTo>
                  <a:lnTo>
                    <a:pt x="2128" y="5393"/>
                  </a:lnTo>
                  <a:lnTo>
                    <a:pt x="2278" y="5395"/>
                  </a:lnTo>
                  <a:lnTo>
                    <a:pt x="2369" y="5348"/>
                  </a:lnTo>
                  <a:lnTo>
                    <a:pt x="2341" y="5246"/>
                  </a:lnTo>
                  <a:lnTo>
                    <a:pt x="2401" y="5194"/>
                  </a:lnTo>
                  <a:lnTo>
                    <a:pt x="2471" y="5248"/>
                  </a:lnTo>
                  <a:lnTo>
                    <a:pt x="2453" y="5299"/>
                  </a:lnTo>
                  <a:lnTo>
                    <a:pt x="2449" y="5312"/>
                  </a:lnTo>
                  <a:cubicBezTo>
                    <a:pt x="2489" y="5337"/>
                    <a:pt x="2510" y="5369"/>
                    <a:pt x="2509" y="5416"/>
                  </a:cubicBezTo>
                  <a:cubicBezTo>
                    <a:pt x="2509" y="5417"/>
                    <a:pt x="2605" y="5419"/>
                    <a:pt x="2614" y="5426"/>
                  </a:cubicBezTo>
                  <a:cubicBezTo>
                    <a:pt x="2634" y="5442"/>
                    <a:pt x="2709" y="5445"/>
                    <a:pt x="2709" y="5475"/>
                  </a:cubicBezTo>
                  <a:cubicBezTo>
                    <a:pt x="2709" y="5527"/>
                    <a:pt x="2672" y="5566"/>
                    <a:pt x="2672" y="5572"/>
                  </a:cubicBezTo>
                  <a:cubicBezTo>
                    <a:pt x="2689" y="5577"/>
                    <a:pt x="2773" y="5627"/>
                    <a:pt x="2773" y="5642"/>
                  </a:cubicBezTo>
                  <a:cubicBezTo>
                    <a:pt x="2773" y="5732"/>
                    <a:pt x="2752" y="5684"/>
                    <a:pt x="2854" y="5736"/>
                  </a:cubicBezTo>
                  <a:cubicBezTo>
                    <a:pt x="2884" y="5751"/>
                    <a:pt x="2893" y="5748"/>
                    <a:pt x="2918" y="5736"/>
                  </a:cubicBezTo>
                  <a:cubicBezTo>
                    <a:pt x="2957" y="5718"/>
                    <a:pt x="2990" y="5679"/>
                    <a:pt x="3020" y="5652"/>
                  </a:cubicBezTo>
                  <a:lnTo>
                    <a:pt x="3166" y="5688"/>
                  </a:lnTo>
                  <a:lnTo>
                    <a:pt x="3364" y="5684"/>
                  </a:lnTo>
                  <a:lnTo>
                    <a:pt x="3541" y="5381"/>
                  </a:lnTo>
                  <a:lnTo>
                    <a:pt x="3689" y="5408"/>
                  </a:lnTo>
                  <a:lnTo>
                    <a:pt x="3855" y="5412"/>
                  </a:lnTo>
                  <a:lnTo>
                    <a:pt x="3898" y="5326"/>
                  </a:lnTo>
                  <a:lnTo>
                    <a:pt x="3975" y="5404"/>
                  </a:lnTo>
                  <a:lnTo>
                    <a:pt x="4149" y="5307"/>
                  </a:lnTo>
                  <a:lnTo>
                    <a:pt x="4317" y="5248"/>
                  </a:lnTo>
                  <a:cubicBezTo>
                    <a:pt x="4356" y="5243"/>
                    <a:pt x="4330" y="5221"/>
                    <a:pt x="4316" y="5191"/>
                  </a:cubicBezTo>
                  <a:cubicBezTo>
                    <a:pt x="4299" y="5156"/>
                    <a:pt x="4336" y="5116"/>
                    <a:pt x="4336" y="5072"/>
                  </a:cubicBezTo>
                  <a:cubicBezTo>
                    <a:pt x="4336" y="4992"/>
                    <a:pt x="4324" y="5027"/>
                    <a:pt x="4376" y="4991"/>
                  </a:cubicBezTo>
                  <a:cubicBezTo>
                    <a:pt x="4389" y="4983"/>
                    <a:pt x="4383" y="4947"/>
                    <a:pt x="4416" y="4912"/>
                  </a:cubicBezTo>
                  <a:cubicBezTo>
                    <a:pt x="4443" y="4884"/>
                    <a:pt x="4434" y="4885"/>
                    <a:pt x="4472" y="4853"/>
                  </a:cubicBezTo>
                  <a:cubicBezTo>
                    <a:pt x="4492" y="4836"/>
                    <a:pt x="4523" y="4795"/>
                    <a:pt x="4505" y="4769"/>
                  </a:cubicBezTo>
                  <a:cubicBezTo>
                    <a:pt x="4504" y="4768"/>
                    <a:pt x="4504" y="4760"/>
                    <a:pt x="4504" y="4758"/>
                  </a:cubicBezTo>
                  <a:lnTo>
                    <a:pt x="4668" y="4551"/>
                  </a:lnTo>
                  <a:lnTo>
                    <a:pt x="4719" y="4571"/>
                  </a:lnTo>
                  <a:lnTo>
                    <a:pt x="4786" y="4531"/>
                  </a:lnTo>
                  <a:lnTo>
                    <a:pt x="4749" y="4484"/>
                  </a:lnTo>
                  <a:lnTo>
                    <a:pt x="4754" y="4406"/>
                  </a:lnTo>
                  <a:lnTo>
                    <a:pt x="4803" y="4377"/>
                  </a:lnTo>
                  <a:lnTo>
                    <a:pt x="4801" y="4432"/>
                  </a:lnTo>
                  <a:lnTo>
                    <a:pt x="4904" y="4474"/>
                  </a:lnTo>
                  <a:lnTo>
                    <a:pt x="5079" y="4432"/>
                  </a:lnTo>
                  <a:lnTo>
                    <a:pt x="5158" y="4628"/>
                  </a:lnTo>
                  <a:lnTo>
                    <a:pt x="5206" y="4652"/>
                  </a:lnTo>
                  <a:lnTo>
                    <a:pt x="5278" y="4616"/>
                  </a:lnTo>
                  <a:lnTo>
                    <a:pt x="5229" y="4510"/>
                  </a:lnTo>
                  <a:lnTo>
                    <a:pt x="5385" y="4530"/>
                  </a:lnTo>
                  <a:lnTo>
                    <a:pt x="5370" y="4571"/>
                  </a:lnTo>
                  <a:lnTo>
                    <a:pt x="5384" y="4601"/>
                  </a:lnTo>
                  <a:lnTo>
                    <a:pt x="5461" y="4604"/>
                  </a:lnTo>
                  <a:lnTo>
                    <a:pt x="5528" y="4935"/>
                  </a:lnTo>
                  <a:lnTo>
                    <a:pt x="5608" y="4887"/>
                  </a:lnTo>
                  <a:lnTo>
                    <a:pt x="5602" y="4941"/>
                  </a:lnTo>
                  <a:lnTo>
                    <a:pt x="5608" y="4971"/>
                  </a:lnTo>
                  <a:cubicBezTo>
                    <a:pt x="5639" y="4974"/>
                    <a:pt x="5709" y="5034"/>
                    <a:pt x="5713" y="5066"/>
                  </a:cubicBezTo>
                  <a:cubicBezTo>
                    <a:pt x="5715" y="5080"/>
                    <a:pt x="5834" y="5052"/>
                    <a:pt x="5849" y="5078"/>
                  </a:cubicBezTo>
                  <a:cubicBezTo>
                    <a:pt x="5894" y="5157"/>
                    <a:pt x="5920" y="5172"/>
                    <a:pt x="5972" y="5237"/>
                  </a:cubicBezTo>
                  <a:cubicBezTo>
                    <a:pt x="5987" y="5255"/>
                    <a:pt x="6046" y="5217"/>
                    <a:pt x="6055" y="5279"/>
                  </a:cubicBezTo>
                  <a:cubicBezTo>
                    <a:pt x="6056" y="5288"/>
                    <a:pt x="6081" y="5335"/>
                    <a:pt x="6085" y="5351"/>
                  </a:cubicBezTo>
                  <a:cubicBezTo>
                    <a:pt x="6086" y="5355"/>
                    <a:pt x="6089" y="5318"/>
                    <a:pt x="6133" y="5321"/>
                  </a:cubicBezTo>
                  <a:cubicBezTo>
                    <a:pt x="6163" y="5324"/>
                    <a:pt x="6260" y="5322"/>
                    <a:pt x="6188" y="5371"/>
                  </a:cubicBezTo>
                  <a:cubicBezTo>
                    <a:pt x="6187" y="5372"/>
                    <a:pt x="6187" y="5373"/>
                    <a:pt x="6186" y="5374"/>
                  </a:cubicBezTo>
                  <a:lnTo>
                    <a:pt x="6311" y="5649"/>
                  </a:lnTo>
                  <a:lnTo>
                    <a:pt x="6527" y="5669"/>
                  </a:lnTo>
                  <a:lnTo>
                    <a:pt x="6749" y="5492"/>
                  </a:lnTo>
                  <a:cubicBezTo>
                    <a:pt x="6773" y="5475"/>
                    <a:pt x="6711" y="5337"/>
                    <a:pt x="6706" y="5308"/>
                  </a:cubicBezTo>
                  <a:cubicBezTo>
                    <a:pt x="6703" y="5288"/>
                    <a:pt x="6690" y="5288"/>
                    <a:pt x="6690" y="5235"/>
                  </a:cubicBezTo>
                  <a:cubicBezTo>
                    <a:pt x="6690" y="5190"/>
                    <a:pt x="6707" y="5173"/>
                    <a:pt x="6704" y="5123"/>
                  </a:cubicBezTo>
                  <a:cubicBezTo>
                    <a:pt x="6703" y="5092"/>
                    <a:pt x="6734" y="5017"/>
                    <a:pt x="6734" y="4977"/>
                  </a:cubicBezTo>
                  <a:cubicBezTo>
                    <a:pt x="6693" y="4967"/>
                    <a:pt x="6665" y="4966"/>
                    <a:pt x="6631" y="4958"/>
                  </a:cubicBezTo>
                  <a:cubicBezTo>
                    <a:pt x="6621" y="4956"/>
                    <a:pt x="6579" y="4951"/>
                    <a:pt x="6568" y="4951"/>
                  </a:cubicBezTo>
                  <a:cubicBezTo>
                    <a:pt x="6568" y="4936"/>
                    <a:pt x="6567" y="4886"/>
                    <a:pt x="6553" y="4886"/>
                  </a:cubicBezTo>
                  <a:cubicBezTo>
                    <a:pt x="6503" y="4886"/>
                    <a:pt x="6517" y="4873"/>
                    <a:pt x="6502" y="4837"/>
                  </a:cubicBezTo>
                  <a:cubicBezTo>
                    <a:pt x="6493" y="4814"/>
                    <a:pt x="6539" y="4770"/>
                    <a:pt x="6554" y="4758"/>
                  </a:cubicBezTo>
                  <a:cubicBezTo>
                    <a:pt x="6584" y="4733"/>
                    <a:pt x="6660" y="4681"/>
                    <a:pt x="6629" y="4635"/>
                  </a:cubicBezTo>
                  <a:cubicBezTo>
                    <a:pt x="6592" y="4581"/>
                    <a:pt x="6617" y="4612"/>
                    <a:pt x="6545" y="4639"/>
                  </a:cubicBezTo>
                  <a:cubicBezTo>
                    <a:pt x="6539" y="4641"/>
                    <a:pt x="6534" y="4643"/>
                    <a:pt x="6527" y="4644"/>
                  </a:cubicBezTo>
                  <a:lnTo>
                    <a:pt x="6568" y="4533"/>
                  </a:lnTo>
                  <a:lnTo>
                    <a:pt x="6800" y="4522"/>
                  </a:lnTo>
                  <a:lnTo>
                    <a:pt x="6866" y="4419"/>
                  </a:lnTo>
                  <a:lnTo>
                    <a:pt x="6846" y="4371"/>
                  </a:lnTo>
                  <a:lnTo>
                    <a:pt x="6943" y="4297"/>
                  </a:lnTo>
                  <a:lnTo>
                    <a:pt x="6982" y="4455"/>
                  </a:lnTo>
                  <a:lnTo>
                    <a:pt x="7239" y="4485"/>
                  </a:lnTo>
                  <a:lnTo>
                    <a:pt x="7355" y="4717"/>
                  </a:lnTo>
                  <a:lnTo>
                    <a:pt x="7411" y="4719"/>
                  </a:lnTo>
                  <a:lnTo>
                    <a:pt x="7474" y="4867"/>
                  </a:lnTo>
                  <a:lnTo>
                    <a:pt x="7444" y="5120"/>
                  </a:lnTo>
                  <a:lnTo>
                    <a:pt x="7485" y="5456"/>
                  </a:lnTo>
                  <a:lnTo>
                    <a:pt x="7570" y="5439"/>
                  </a:lnTo>
                  <a:lnTo>
                    <a:pt x="7568" y="5518"/>
                  </a:lnTo>
                  <a:lnTo>
                    <a:pt x="7624" y="5477"/>
                  </a:lnTo>
                  <a:lnTo>
                    <a:pt x="7705" y="5516"/>
                  </a:lnTo>
                  <a:lnTo>
                    <a:pt x="7732" y="5445"/>
                  </a:lnTo>
                  <a:lnTo>
                    <a:pt x="7880" y="5451"/>
                  </a:lnTo>
                  <a:lnTo>
                    <a:pt x="7900" y="5453"/>
                  </a:lnTo>
                  <a:lnTo>
                    <a:pt x="7916" y="5617"/>
                  </a:lnTo>
                  <a:lnTo>
                    <a:pt x="8321" y="5673"/>
                  </a:lnTo>
                  <a:lnTo>
                    <a:pt x="8414" y="5531"/>
                  </a:lnTo>
                  <a:lnTo>
                    <a:pt x="8398" y="5328"/>
                  </a:lnTo>
                  <a:lnTo>
                    <a:pt x="8423" y="5312"/>
                  </a:lnTo>
                  <a:lnTo>
                    <a:pt x="8422" y="5124"/>
                  </a:lnTo>
                  <a:lnTo>
                    <a:pt x="8509" y="5217"/>
                  </a:lnTo>
                  <a:lnTo>
                    <a:pt x="8560" y="5174"/>
                  </a:lnTo>
                  <a:lnTo>
                    <a:pt x="8564" y="4927"/>
                  </a:lnTo>
                  <a:lnTo>
                    <a:pt x="8674" y="4866"/>
                  </a:lnTo>
                  <a:lnTo>
                    <a:pt x="8662" y="4787"/>
                  </a:lnTo>
                  <a:lnTo>
                    <a:pt x="8797" y="4728"/>
                  </a:lnTo>
                  <a:cubicBezTo>
                    <a:pt x="8819" y="4675"/>
                    <a:pt x="8740" y="4727"/>
                    <a:pt x="8740" y="4683"/>
                  </a:cubicBezTo>
                  <a:cubicBezTo>
                    <a:pt x="8740" y="4656"/>
                    <a:pt x="8744" y="4627"/>
                    <a:pt x="8744" y="4609"/>
                  </a:cubicBezTo>
                  <a:cubicBezTo>
                    <a:pt x="8671" y="4555"/>
                    <a:pt x="8657" y="4612"/>
                    <a:pt x="8617" y="4497"/>
                  </a:cubicBezTo>
                  <a:cubicBezTo>
                    <a:pt x="8599" y="4444"/>
                    <a:pt x="8642" y="4426"/>
                    <a:pt x="8562" y="4378"/>
                  </a:cubicBezTo>
                  <a:cubicBezTo>
                    <a:pt x="8555" y="4374"/>
                    <a:pt x="8534" y="4345"/>
                    <a:pt x="8531" y="4345"/>
                  </a:cubicBezTo>
                  <a:cubicBezTo>
                    <a:pt x="8559" y="4325"/>
                    <a:pt x="8560" y="4306"/>
                    <a:pt x="8609" y="4292"/>
                  </a:cubicBezTo>
                  <a:cubicBezTo>
                    <a:pt x="8631" y="4285"/>
                    <a:pt x="8650" y="4269"/>
                    <a:pt x="8681" y="4264"/>
                  </a:cubicBezTo>
                  <a:cubicBezTo>
                    <a:pt x="8698" y="4262"/>
                    <a:pt x="8733" y="4246"/>
                    <a:pt x="8762" y="4247"/>
                  </a:cubicBezTo>
                  <a:cubicBezTo>
                    <a:pt x="8780" y="4247"/>
                    <a:pt x="8829" y="4236"/>
                    <a:pt x="8867" y="4236"/>
                  </a:cubicBezTo>
                  <a:cubicBezTo>
                    <a:pt x="8907" y="4236"/>
                    <a:pt x="9048" y="4254"/>
                    <a:pt x="9078" y="4266"/>
                  </a:cubicBezTo>
                  <a:cubicBezTo>
                    <a:pt x="9139" y="4293"/>
                    <a:pt x="9121" y="4291"/>
                    <a:pt x="9168" y="4325"/>
                  </a:cubicBezTo>
                  <a:cubicBezTo>
                    <a:pt x="9175" y="4330"/>
                    <a:pt x="9218" y="4308"/>
                    <a:pt x="9292" y="4367"/>
                  </a:cubicBezTo>
                  <a:cubicBezTo>
                    <a:pt x="9336" y="4403"/>
                    <a:pt x="9370" y="4442"/>
                    <a:pt x="9401" y="4488"/>
                  </a:cubicBezTo>
                  <a:cubicBezTo>
                    <a:pt x="9405" y="4493"/>
                    <a:pt x="9419" y="4511"/>
                    <a:pt x="9419" y="4514"/>
                  </a:cubicBezTo>
                  <a:lnTo>
                    <a:pt x="9361" y="4772"/>
                  </a:lnTo>
                  <a:lnTo>
                    <a:pt x="9510" y="4801"/>
                  </a:lnTo>
                </a:path>
              </a:pathLst>
            </a:custGeom>
            <a:noFill/>
            <a:ln w="1588">
              <a:solidFill>
                <a:srgbClr val="14151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7" name="Freeform 277">
              <a:extLst>
                <a:ext uri="{FF2B5EF4-FFF2-40B4-BE49-F238E27FC236}">
                  <a16:creationId xmlns:a16="http://schemas.microsoft.com/office/drawing/2014/main" id="{CF576562-9EA7-49FA-A1F0-8B2C8E257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8782" y="4393960"/>
              <a:ext cx="711200" cy="379413"/>
            </a:xfrm>
            <a:custGeom>
              <a:avLst/>
              <a:gdLst>
                <a:gd name="T0" fmla="*/ 2147483646 w 10452"/>
                <a:gd name="T1" fmla="*/ 2147483646 h 5981"/>
                <a:gd name="T2" fmla="*/ 2147483646 w 10452"/>
                <a:gd name="T3" fmla="*/ 2147483646 h 5981"/>
                <a:gd name="T4" fmla="*/ 2147483646 w 10452"/>
                <a:gd name="T5" fmla="*/ 2147483646 h 5981"/>
                <a:gd name="T6" fmla="*/ 2147483646 w 10452"/>
                <a:gd name="T7" fmla="*/ 2147483646 h 5981"/>
                <a:gd name="T8" fmla="*/ 2147483646 w 10452"/>
                <a:gd name="T9" fmla="*/ 2147483646 h 5981"/>
                <a:gd name="T10" fmla="*/ 2147483646 w 10452"/>
                <a:gd name="T11" fmla="*/ 2147483646 h 5981"/>
                <a:gd name="T12" fmla="*/ 2147483646 w 10452"/>
                <a:gd name="T13" fmla="*/ 2147483646 h 5981"/>
                <a:gd name="T14" fmla="*/ 2147483646 w 10452"/>
                <a:gd name="T15" fmla="*/ 2147483646 h 5981"/>
                <a:gd name="T16" fmla="*/ 2147483646 w 10452"/>
                <a:gd name="T17" fmla="*/ 2147483646 h 5981"/>
                <a:gd name="T18" fmla="*/ 2147483646 w 10452"/>
                <a:gd name="T19" fmla="*/ 2147483646 h 5981"/>
                <a:gd name="T20" fmla="*/ 2147483646 w 10452"/>
                <a:gd name="T21" fmla="*/ 2147483646 h 5981"/>
                <a:gd name="T22" fmla="*/ 2147483646 w 10452"/>
                <a:gd name="T23" fmla="*/ 2147483646 h 5981"/>
                <a:gd name="T24" fmla="*/ 2147483646 w 10452"/>
                <a:gd name="T25" fmla="*/ 2147483646 h 5981"/>
                <a:gd name="T26" fmla="*/ 2147483646 w 10452"/>
                <a:gd name="T27" fmla="*/ 2147483646 h 5981"/>
                <a:gd name="T28" fmla="*/ 2147483646 w 10452"/>
                <a:gd name="T29" fmla="*/ 2147483646 h 5981"/>
                <a:gd name="T30" fmla="*/ 2147483646 w 10452"/>
                <a:gd name="T31" fmla="*/ 2147483646 h 5981"/>
                <a:gd name="T32" fmla="*/ 2147483646 w 10452"/>
                <a:gd name="T33" fmla="*/ 2147483646 h 5981"/>
                <a:gd name="T34" fmla="*/ 2147483646 w 10452"/>
                <a:gd name="T35" fmla="*/ 2147483646 h 5981"/>
                <a:gd name="T36" fmla="*/ 2147483646 w 10452"/>
                <a:gd name="T37" fmla="*/ 2147483646 h 5981"/>
                <a:gd name="T38" fmla="*/ 2147483646 w 10452"/>
                <a:gd name="T39" fmla="*/ 2147483646 h 5981"/>
                <a:gd name="T40" fmla="*/ 2147483646 w 10452"/>
                <a:gd name="T41" fmla="*/ 2147483646 h 5981"/>
                <a:gd name="T42" fmla="*/ 2147483646 w 10452"/>
                <a:gd name="T43" fmla="*/ 2147483646 h 5981"/>
                <a:gd name="T44" fmla="*/ 2147483646 w 10452"/>
                <a:gd name="T45" fmla="*/ 2147483646 h 5981"/>
                <a:gd name="T46" fmla="*/ 2147483646 w 10452"/>
                <a:gd name="T47" fmla="*/ 2147483646 h 5981"/>
                <a:gd name="T48" fmla="*/ 2147483646 w 10452"/>
                <a:gd name="T49" fmla="*/ 2147483646 h 5981"/>
                <a:gd name="T50" fmla="*/ 2147483646 w 10452"/>
                <a:gd name="T51" fmla="*/ 2147483646 h 5981"/>
                <a:gd name="T52" fmla="*/ 2147483646 w 10452"/>
                <a:gd name="T53" fmla="*/ 2147483646 h 5981"/>
                <a:gd name="T54" fmla="*/ 2147483646 w 10452"/>
                <a:gd name="T55" fmla="*/ 2147483646 h 5981"/>
                <a:gd name="T56" fmla="*/ 2147483646 w 10452"/>
                <a:gd name="T57" fmla="*/ 2147483646 h 5981"/>
                <a:gd name="T58" fmla="*/ 2147483646 w 10452"/>
                <a:gd name="T59" fmla="*/ 2147483646 h 5981"/>
                <a:gd name="T60" fmla="*/ 2147483646 w 10452"/>
                <a:gd name="T61" fmla="*/ 2147483646 h 5981"/>
                <a:gd name="T62" fmla="*/ 2147483646 w 10452"/>
                <a:gd name="T63" fmla="*/ 2147483646 h 5981"/>
                <a:gd name="T64" fmla="*/ 2147483646 w 10452"/>
                <a:gd name="T65" fmla="*/ 2147483646 h 5981"/>
                <a:gd name="T66" fmla="*/ 2147483646 w 10452"/>
                <a:gd name="T67" fmla="*/ 2147483646 h 5981"/>
                <a:gd name="T68" fmla="*/ 2147483646 w 10452"/>
                <a:gd name="T69" fmla="*/ 2147483646 h 5981"/>
                <a:gd name="T70" fmla="*/ 2147483646 w 10452"/>
                <a:gd name="T71" fmla="*/ 2147483646 h 5981"/>
                <a:gd name="T72" fmla="*/ 2147483646 w 10452"/>
                <a:gd name="T73" fmla="*/ 2147483646 h 5981"/>
                <a:gd name="T74" fmla="*/ 2147483646 w 10452"/>
                <a:gd name="T75" fmla="*/ 2147483646 h 5981"/>
                <a:gd name="T76" fmla="*/ 2147483646 w 10452"/>
                <a:gd name="T77" fmla="*/ 2147483646 h 5981"/>
                <a:gd name="T78" fmla="*/ 2147483646 w 10452"/>
                <a:gd name="T79" fmla="*/ 2147483646 h 5981"/>
                <a:gd name="T80" fmla="*/ 2147483646 w 10452"/>
                <a:gd name="T81" fmla="*/ 2147483646 h 5981"/>
                <a:gd name="T82" fmla="*/ 2147483646 w 10452"/>
                <a:gd name="T83" fmla="*/ 2147483646 h 5981"/>
                <a:gd name="T84" fmla="*/ 2147483646 w 10452"/>
                <a:gd name="T85" fmla="*/ 2147483646 h 5981"/>
                <a:gd name="T86" fmla="*/ 2147483646 w 10452"/>
                <a:gd name="T87" fmla="*/ 2147483646 h 5981"/>
                <a:gd name="T88" fmla="*/ 2147483646 w 10452"/>
                <a:gd name="T89" fmla="*/ 2147483646 h 5981"/>
                <a:gd name="T90" fmla="*/ 2147483646 w 10452"/>
                <a:gd name="T91" fmla="*/ 2147483646 h 5981"/>
                <a:gd name="T92" fmla="*/ 2147483646 w 10452"/>
                <a:gd name="T93" fmla="*/ 2147483646 h 5981"/>
                <a:gd name="T94" fmla="*/ 2147483646 w 10452"/>
                <a:gd name="T95" fmla="*/ 2147483646 h 5981"/>
                <a:gd name="T96" fmla="*/ 2147483646 w 10452"/>
                <a:gd name="T97" fmla="*/ 2147483646 h 5981"/>
                <a:gd name="T98" fmla="*/ 2147483646 w 10452"/>
                <a:gd name="T99" fmla="*/ 2147483646 h 598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0452"/>
                <a:gd name="T151" fmla="*/ 0 h 5981"/>
                <a:gd name="T152" fmla="*/ 10452 w 10452"/>
                <a:gd name="T153" fmla="*/ 5981 h 598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0452" h="5981">
                  <a:moveTo>
                    <a:pt x="10452" y="0"/>
                  </a:moveTo>
                  <a:lnTo>
                    <a:pt x="10384" y="281"/>
                  </a:lnTo>
                  <a:lnTo>
                    <a:pt x="9932" y="427"/>
                  </a:lnTo>
                  <a:cubicBezTo>
                    <a:pt x="9864" y="427"/>
                    <a:pt x="9871" y="476"/>
                    <a:pt x="9871" y="533"/>
                  </a:cubicBezTo>
                  <a:lnTo>
                    <a:pt x="9514" y="726"/>
                  </a:lnTo>
                  <a:lnTo>
                    <a:pt x="9350" y="739"/>
                  </a:lnTo>
                  <a:cubicBezTo>
                    <a:pt x="9350" y="675"/>
                    <a:pt x="9256" y="716"/>
                    <a:pt x="9200" y="620"/>
                  </a:cubicBezTo>
                  <a:cubicBezTo>
                    <a:pt x="9180" y="587"/>
                    <a:pt x="9077" y="537"/>
                    <a:pt x="9077" y="596"/>
                  </a:cubicBezTo>
                  <a:cubicBezTo>
                    <a:pt x="9077" y="699"/>
                    <a:pt x="9021" y="585"/>
                    <a:pt x="8980" y="717"/>
                  </a:cubicBezTo>
                  <a:cubicBezTo>
                    <a:pt x="8979" y="722"/>
                    <a:pt x="8979" y="727"/>
                    <a:pt x="8979" y="731"/>
                  </a:cubicBezTo>
                  <a:lnTo>
                    <a:pt x="8773" y="723"/>
                  </a:lnTo>
                  <a:lnTo>
                    <a:pt x="8760" y="512"/>
                  </a:lnTo>
                  <a:lnTo>
                    <a:pt x="8638" y="440"/>
                  </a:lnTo>
                  <a:cubicBezTo>
                    <a:pt x="8636" y="471"/>
                    <a:pt x="8615" y="579"/>
                    <a:pt x="8628" y="586"/>
                  </a:cubicBezTo>
                  <a:cubicBezTo>
                    <a:pt x="8653" y="602"/>
                    <a:pt x="8680" y="706"/>
                    <a:pt x="8683" y="739"/>
                  </a:cubicBezTo>
                  <a:cubicBezTo>
                    <a:pt x="8689" y="809"/>
                    <a:pt x="8697" y="856"/>
                    <a:pt x="8663" y="920"/>
                  </a:cubicBezTo>
                  <a:cubicBezTo>
                    <a:pt x="8579" y="1079"/>
                    <a:pt x="8575" y="1052"/>
                    <a:pt x="8419" y="1117"/>
                  </a:cubicBezTo>
                  <a:cubicBezTo>
                    <a:pt x="8368" y="1138"/>
                    <a:pt x="8283" y="1070"/>
                    <a:pt x="8170" y="1070"/>
                  </a:cubicBezTo>
                  <a:cubicBezTo>
                    <a:pt x="8068" y="1070"/>
                    <a:pt x="8067" y="1074"/>
                    <a:pt x="7982" y="1143"/>
                  </a:cubicBezTo>
                  <a:cubicBezTo>
                    <a:pt x="7968" y="1153"/>
                    <a:pt x="7978" y="1213"/>
                    <a:pt x="7861" y="1280"/>
                  </a:cubicBezTo>
                  <a:cubicBezTo>
                    <a:pt x="7735" y="1351"/>
                    <a:pt x="7770" y="1292"/>
                    <a:pt x="7653" y="1422"/>
                  </a:cubicBezTo>
                  <a:cubicBezTo>
                    <a:pt x="7647" y="1429"/>
                    <a:pt x="7622" y="1459"/>
                    <a:pt x="7616" y="1461"/>
                  </a:cubicBezTo>
                  <a:cubicBezTo>
                    <a:pt x="7605" y="1505"/>
                    <a:pt x="7419" y="1506"/>
                    <a:pt x="7400" y="1615"/>
                  </a:cubicBezTo>
                  <a:cubicBezTo>
                    <a:pt x="7395" y="1649"/>
                    <a:pt x="7294" y="1728"/>
                    <a:pt x="7294" y="1808"/>
                  </a:cubicBezTo>
                  <a:cubicBezTo>
                    <a:pt x="7294" y="1815"/>
                    <a:pt x="7294" y="1822"/>
                    <a:pt x="7294" y="1829"/>
                  </a:cubicBezTo>
                  <a:cubicBezTo>
                    <a:pt x="7286" y="1859"/>
                    <a:pt x="7260" y="1791"/>
                    <a:pt x="7219" y="1878"/>
                  </a:cubicBezTo>
                  <a:cubicBezTo>
                    <a:pt x="7214" y="1890"/>
                    <a:pt x="7175" y="1866"/>
                    <a:pt x="7175" y="1854"/>
                  </a:cubicBezTo>
                  <a:cubicBezTo>
                    <a:pt x="7175" y="1816"/>
                    <a:pt x="7127" y="1857"/>
                    <a:pt x="7085" y="1856"/>
                  </a:cubicBezTo>
                  <a:cubicBezTo>
                    <a:pt x="7084" y="1856"/>
                    <a:pt x="7013" y="1903"/>
                    <a:pt x="7069" y="1926"/>
                  </a:cubicBezTo>
                  <a:cubicBezTo>
                    <a:pt x="7072" y="1927"/>
                    <a:pt x="7111" y="2057"/>
                    <a:pt x="7015" y="2051"/>
                  </a:cubicBezTo>
                  <a:cubicBezTo>
                    <a:pt x="6967" y="2049"/>
                    <a:pt x="6784" y="2145"/>
                    <a:pt x="6789" y="2094"/>
                  </a:cubicBezTo>
                  <a:cubicBezTo>
                    <a:pt x="6789" y="2093"/>
                    <a:pt x="6773" y="2041"/>
                    <a:pt x="6773" y="2019"/>
                  </a:cubicBezTo>
                  <a:cubicBezTo>
                    <a:pt x="6773" y="1990"/>
                    <a:pt x="6748" y="1940"/>
                    <a:pt x="6721" y="1940"/>
                  </a:cubicBezTo>
                  <a:cubicBezTo>
                    <a:pt x="6503" y="1940"/>
                    <a:pt x="6463" y="2075"/>
                    <a:pt x="6408" y="2080"/>
                  </a:cubicBezTo>
                  <a:cubicBezTo>
                    <a:pt x="6285" y="2093"/>
                    <a:pt x="6186" y="2156"/>
                    <a:pt x="6088" y="2117"/>
                  </a:cubicBezTo>
                  <a:cubicBezTo>
                    <a:pt x="6019" y="2089"/>
                    <a:pt x="6043" y="2230"/>
                    <a:pt x="5939" y="2198"/>
                  </a:cubicBezTo>
                  <a:cubicBezTo>
                    <a:pt x="5860" y="2173"/>
                    <a:pt x="5926" y="2256"/>
                    <a:pt x="5861" y="2340"/>
                  </a:cubicBezTo>
                  <a:cubicBezTo>
                    <a:pt x="5831" y="2379"/>
                    <a:pt x="5839" y="2510"/>
                    <a:pt x="5701" y="2547"/>
                  </a:cubicBezTo>
                  <a:cubicBezTo>
                    <a:pt x="5687" y="2550"/>
                    <a:pt x="5521" y="2606"/>
                    <a:pt x="5521" y="2615"/>
                  </a:cubicBezTo>
                  <a:cubicBezTo>
                    <a:pt x="5521" y="2670"/>
                    <a:pt x="5541" y="2704"/>
                    <a:pt x="5495" y="2710"/>
                  </a:cubicBezTo>
                  <a:cubicBezTo>
                    <a:pt x="5494" y="2710"/>
                    <a:pt x="5470" y="2766"/>
                    <a:pt x="5468" y="2771"/>
                  </a:cubicBezTo>
                  <a:cubicBezTo>
                    <a:pt x="5481" y="2809"/>
                    <a:pt x="5445" y="2808"/>
                    <a:pt x="5445" y="2890"/>
                  </a:cubicBezTo>
                  <a:cubicBezTo>
                    <a:pt x="5445" y="2947"/>
                    <a:pt x="5392" y="2961"/>
                    <a:pt x="5392" y="3090"/>
                  </a:cubicBezTo>
                  <a:cubicBezTo>
                    <a:pt x="5392" y="3116"/>
                    <a:pt x="5263" y="3175"/>
                    <a:pt x="5230" y="3271"/>
                  </a:cubicBezTo>
                  <a:cubicBezTo>
                    <a:pt x="5208" y="3333"/>
                    <a:pt x="5193" y="3346"/>
                    <a:pt x="5196" y="3422"/>
                  </a:cubicBezTo>
                  <a:cubicBezTo>
                    <a:pt x="5197" y="3437"/>
                    <a:pt x="5181" y="3427"/>
                    <a:pt x="5185" y="3470"/>
                  </a:cubicBezTo>
                  <a:cubicBezTo>
                    <a:pt x="5185" y="3470"/>
                    <a:pt x="5160" y="3550"/>
                    <a:pt x="5162" y="3595"/>
                  </a:cubicBezTo>
                  <a:cubicBezTo>
                    <a:pt x="5163" y="3633"/>
                    <a:pt x="5126" y="3687"/>
                    <a:pt x="5087" y="3687"/>
                  </a:cubicBezTo>
                  <a:cubicBezTo>
                    <a:pt x="5036" y="3687"/>
                    <a:pt x="5065" y="3661"/>
                    <a:pt x="5018" y="3685"/>
                  </a:cubicBezTo>
                  <a:cubicBezTo>
                    <a:pt x="4978" y="3706"/>
                    <a:pt x="5006" y="3634"/>
                    <a:pt x="4935" y="3724"/>
                  </a:cubicBezTo>
                  <a:cubicBezTo>
                    <a:pt x="4907" y="3760"/>
                    <a:pt x="4790" y="3679"/>
                    <a:pt x="4748" y="3666"/>
                  </a:cubicBezTo>
                  <a:cubicBezTo>
                    <a:pt x="4747" y="3664"/>
                    <a:pt x="4718" y="3620"/>
                    <a:pt x="4714" y="3612"/>
                  </a:cubicBezTo>
                  <a:cubicBezTo>
                    <a:pt x="4682" y="3557"/>
                    <a:pt x="4669" y="3631"/>
                    <a:pt x="4633" y="3586"/>
                  </a:cubicBezTo>
                  <a:cubicBezTo>
                    <a:pt x="4620" y="3570"/>
                    <a:pt x="4629" y="3610"/>
                    <a:pt x="4584" y="3554"/>
                  </a:cubicBezTo>
                  <a:cubicBezTo>
                    <a:pt x="4556" y="3519"/>
                    <a:pt x="4523" y="3643"/>
                    <a:pt x="4495" y="3544"/>
                  </a:cubicBezTo>
                  <a:cubicBezTo>
                    <a:pt x="4475" y="3475"/>
                    <a:pt x="4422" y="3633"/>
                    <a:pt x="4385" y="3557"/>
                  </a:cubicBezTo>
                  <a:cubicBezTo>
                    <a:pt x="4372" y="3529"/>
                    <a:pt x="4364" y="3572"/>
                    <a:pt x="4342" y="3564"/>
                  </a:cubicBezTo>
                  <a:cubicBezTo>
                    <a:pt x="4326" y="3490"/>
                    <a:pt x="4347" y="3523"/>
                    <a:pt x="4317" y="3506"/>
                  </a:cubicBezTo>
                  <a:cubicBezTo>
                    <a:pt x="4309" y="3502"/>
                    <a:pt x="4325" y="3488"/>
                    <a:pt x="4301" y="3463"/>
                  </a:cubicBezTo>
                  <a:cubicBezTo>
                    <a:pt x="4270" y="3432"/>
                    <a:pt x="4189" y="3372"/>
                    <a:pt x="4157" y="3433"/>
                  </a:cubicBezTo>
                  <a:cubicBezTo>
                    <a:pt x="4125" y="3491"/>
                    <a:pt x="4148" y="3566"/>
                    <a:pt x="4038" y="3433"/>
                  </a:cubicBezTo>
                  <a:cubicBezTo>
                    <a:pt x="4000" y="3386"/>
                    <a:pt x="4024" y="3446"/>
                    <a:pt x="3973" y="3382"/>
                  </a:cubicBezTo>
                  <a:cubicBezTo>
                    <a:pt x="3945" y="3348"/>
                    <a:pt x="3919" y="3409"/>
                    <a:pt x="3875" y="3375"/>
                  </a:cubicBezTo>
                  <a:cubicBezTo>
                    <a:pt x="3828" y="3339"/>
                    <a:pt x="3848" y="3411"/>
                    <a:pt x="3761" y="3284"/>
                  </a:cubicBezTo>
                  <a:cubicBezTo>
                    <a:pt x="3743" y="3258"/>
                    <a:pt x="3696" y="3298"/>
                    <a:pt x="3743" y="3253"/>
                  </a:cubicBezTo>
                  <a:cubicBezTo>
                    <a:pt x="3752" y="3244"/>
                    <a:pt x="3755" y="3190"/>
                    <a:pt x="3799" y="3168"/>
                  </a:cubicBezTo>
                  <a:cubicBezTo>
                    <a:pt x="3772" y="3133"/>
                    <a:pt x="3751" y="3120"/>
                    <a:pt x="3735" y="3070"/>
                  </a:cubicBezTo>
                  <a:cubicBezTo>
                    <a:pt x="3690" y="2923"/>
                    <a:pt x="3677" y="3002"/>
                    <a:pt x="3651" y="3029"/>
                  </a:cubicBezTo>
                  <a:cubicBezTo>
                    <a:pt x="3589" y="3094"/>
                    <a:pt x="3665" y="2981"/>
                    <a:pt x="3612" y="2950"/>
                  </a:cubicBezTo>
                  <a:cubicBezTo>
                    <a:pt x="3585" y="2935"/>
                    <a:pt x="3472" y="2806"/>
                    <a:pt x="3521" y="2772"/>
                  </a:cubicBezTo>
                  <a:cubicBezTo>
                    <a:pt x="3563" y="2743"/>
                    <a:pt x="3463" y="2662"/>
                    <a:pt x="3455" y="2613"/>
                  </a:cubicBezTo>
                  <a:cubicBezTo>
                    <a:pt x="3418" y="2592"/>
                    <a:pt x="3440" y="2616"/>
                    <a:pt x="3416" y="2632"/>
                  </a:cubicBezTo>
                  <a:cubicBezTo>
                    <a:pt x="3384" y="2651"/>
                    <a:pt x="3409" y="2565"/>
                    <a:pt x="3351" y="2565"/>
                  </a:cubicBezTo>
                  <a:cubicBezTo>
                    <a:pt x="3313" y="2565"/>
                    <a:pt x="3357" y="2426"/>
                    <a:pt x="3330" y="2498"/>
                  </a:cubicBezTo>
                  <a:cubicBezTo>
                    <a:pt x="3323" y="2517"/>
                    <a:pt x="3133" y="2661"/>
                    <a:pt x="3122" y="2660"/>
                  </a:cubicBezTo>
                  <a:cubicBezTo>
                    <a:pt x="3101" y="2659"/>
                    <a:pt x="3069" y="2654"/>
                    <a:pt x="3048" y="2663"/>
                  </a:cubicBezTo>
                  <a:cubicBezTo>
                    <a:pt x="2956" y="2685"/>
                    <a:pt x="2987" y="2633"/>
                    <a:pt x="2937" y="2713"/>
                  </a:cubicBezTo>
                  <a:cubicBezTo>
                    <a:pt x="2937" y="2714"/>
                    <a:pt x="2840" y="2709"/>
                    <a:pt x="2872" y="2631"/>
                  </a:cubicBezTo>
                  <a:cubicBezTo>
                    <a:pt x="2886" y="2598"/>
                    <a:pt x="2822" y="2598"/>
                    <a:pt x="2790" y="2506"/>
                  </a:cubicBezTo>
                  <a:cubicBezTo>
                    <a:pt x="2751" y="2393"/>
                    <a:pt x="2590" y="2546"/>
                    <a:pt x="2559" y="2527"/>
                  </a:cubicBezTo>
                  <a:cubicBezTo>
                    <a:pt x="2542" y="2516"/>
                    <a:pt x="2519" y="2434"/>
                    <a:pt x="2592" y="2456"/>
                  </a:cubicBezTo>
                  <a:cubicBezTo>
                    <a:pt x="2632" y="2467"/>
                    <a:pt x="2596" y="2413"/>
                    <a:pt x="2674" y="2417"/>
                  </a:cubicBezTo>
                  <a:cubicBezTo>
                    <a:pt x="2723" y="2419"/>
                    <a:pt x="2721" y="2373"/>
                    <a:pt x="2783" y="2412"/>
                  </a:cubicBezTo>
                  <a:cubicBezTo>
                    <a:pt x="2801" y="2424"/>
                    <a:pt x="2846" y="2365"/>
                    <a:pt x="2905" y="2400"/>
                  </a:cubicBezTo>
                  <a:cubicBezTo>
                    <a:pt x="2938" y="2420"/>
                    <a:pt x="3033" y="2362"/>
                    <a:pt x="2988" y="2311"/>
                  </a:cubicBezTo>
                  <a:cubicBezTo>
                    <a:pt x="2944" y="2260"/>
                    <a:pt x="3003" y="2288"/>
                    <a:pt x="2954" y="2344"/>
                  </a:cubicBezTo>
                  <a:cubicBezTo>
                    <a:pt x="2941" y="2359"/>
                    <a:pt x="2676" y="2341"/>
                    <a:pt x="2624" y="2358"/>
                  </a:cubicBezTo>
                  <a:cubicBezTo>
                    <a:pt x="2551" y="2383"/>
                    <a:pt x="2643" y="2460"/>
                    <a:pt x="2452" y="2422"/>
                  </a:cubicBezTo>
                  <a:cubicBezTo>
                    <a:pt x="2374" y="2406"/>
                    <a:pt x="2227" y="2548"/>
                    <a:pt x="2227" y="2446"/>
                  </a:cubicBezTo>
                  <a:cubicBezTo>
                    <a:pt x="2227" y="2417"/>
                    <a:pt x="2229" y="2350"/>
                    <a:pt x="2222" y="2327"/>
                  </a:cubicBezTo>
                  <a:cubicBezTo>
                    <a:pt x="2214" y="2326"/>
                    <a:pt x="2253" y="2327"/>
                    <a:pt x="2259" y="2327"/>
                  </a:cubicBezTo>
                  <a:lnTo>
                    <a:pt x="2264" y="2173"/>
                  </a:lnTo>
                  <a:cubicBezTo>
                    <a:pt x="2273" y="2147"/>
                    <a:pt x="2301" y="2010"/>
                    <a:pt x="2230" y="2082"/>
                  </a:cubicBezTo>
                  <a:cubicBezTo>
                    <a:pt x="2208" y="2105"/>
                    <a:pt x="2122" y="2200"/>
                    <a:pt x="2106" y="2157"/>
                  </a:cubicBezTo>
                  <a:cubicBezTo>
                    <a:pt x="2080" y="2089"/>
                    <a:pt x="1993" y="2165"/>
                    <a:pt x="1939" y="2173"/>
                  </a:cubicBezTo>
                  <a:cubicBezTo>
                    <a:pt x="1925" y="2175"/>
                    <a:pt x="1775" y="2213"/>
                    <a:pt x="1774" y="2216"/>
                  </a:cubicBezTo>
                  <a:cubicBezTo>
                    <a:pt x="1756" y="2267"/>
                    <a:pt x="1690" y="2440"/>
                    <a:pt x="1618" y="2330"/>
                  </a:cubicBezTo>
                  <a:cubicBezTo>
                    <a:pt x="1608" y="2315"/>
                    <a:pt x="1385" y="2155"/>
                    <a:pt x="1367" y="2152"/>
                  </a:cubicBezTo>
                  <a:cubicBezTo>
                    <a:pt x="1248" y="2128"/>
                    <a:pt x="1263" y="2121"/>
                    <a:pt x="1135" y="2147"/>
                  </a:cubicBezTo>
                  <a:cubicBezTo>
                    <a:pt x="1030" y="2168"/>
                    <a:pt x="975" y="2066"/>
                    <a:pt x="908" y="2128"/>
                  </a:cubicBezTo>
                  <a:cubicBezTo>
                    <a:pt x="886" y="2147"/>
                    <a:pt x="789" y="2134"/>
                    <a:pt x="756" y="2110"/>
                  </a:cubicBezTo>
                  <a:cubicBezTo>
                    <a:pt x="615" y="2064"/>
                    <a:pt x="627" y="1973"/>
                    <a:pt x="534" y="1921"/>
                  </a:cubicBezTo>
                  <a:cubicBezTo>
                    <a:pt x="481" y="1892"/>
                    <a:pt x="417" y="1807"/>
                    <a:pt x="338" y="1771"/>
                  </a:cubicBezTo>
                  <a:cubicBezTo>
                    <a:pt x="235" y="1723"/>
                    <a:pt x="126" y="1771"/>
                    <a:pt x="69" y="1866"/>
                  </a:cubicBezTo>
                  <a:cubicBezTo>
                    <a:pt x="0" y="1984"/>
                    <a:pt x="72" y="2007"/>
                    <a:pt x="105" y="2110"/>
                  </a:cubicBezTo>
                  <a:cubicBezTo>
                    <a:pt x="105" y="2110"/>
                    <a:pt x="182" y="2227"/>
                    <a:pt x="203" y="2229"/>
                  </a:cubicBezTo>
                  <a:cubicBezTo>
                    <a:pt x="218" y="2229"/>
                    <a:pt x="360" y="2295"/>
                    <a:pt x="391" y="2292"/>
                  </a:cubicBezTo>
                  <a:cubicBezTo>
                    <a:pt x="391" y="2442"/>
                    <a:pt x="413" y="2368"/>
                    <a:pt x="433" y="2400"/>
                  </a:cubicBezTo>
                  <a:cubicBezTo>
                    <a:pt x="444" y="2418"/>
                    <a:pt x="398" y="2416"/>
                    <a:pt x="460" y="2450"/>
                  </a:cubicBezTo>
                  <a:cubicBezTo>
                    <a:pt x="468" y="2455"/>
                    <a:pt x="540" y="2635"/>
                    <a:pt x="547" y="2668"/>
                  </a:cubicBezTo>
                  <a:cubicBezTo>
                    <a:pt x="550" y="2683"/>
                    <a:pt x="649" y="2866"/>
                    <a:pt x="669" y="2880"/>
                  </a:cubicBezTo>
                  <a:cubicBezTo>
                    <a:pt x="749" y="2933"/>
                    <a:pt x="744" y="3112"/>
                    <a:pt x="856" y="3112"/>
                  </a:cubicBezTo>
                  <a:cubicBezTo>
                    <a:pt x="941" y="3112"/>
                    <a:pt x="894" y="3053"/>
                    <a:pt x="1021" y="3016"/>
                  </a:cubicBezTo>
                  <a:cubicBezTo>
                    <a:pt x="1034" y="3013"/>
                    <a:pt x="1115" y="3178"/>
                    <a:pt x="1154" y="3121"/>
                  </a:cubicBezTo>
                  <a:cubicBezTo>
                    <a:pt x="1233" y="3004"/>
                    <a:pt x="1338" y="3153"/>
                    <a:pt x="1424" y="3115"/>
                  </a:cubicBezTo>
                  <a:cubicBezTo>
                    <a:pt x="1425" y="3115"/>
                    <a:pt x="1526" y="3087"/>
                    <a:pt x="1531" y="3083"/>
                  </a:cubicBezTo>
                  <a:cubicBezTo>
                    <a:pt x="1548" y="3138"/>
                    <a:pt x="1531" y="3210"/>
                    <a:pt x="1500" y="3253"/>
                  </a:cubicBezTo>
                  <a:cubicBezTo>
                    <a:pt x="1468" y="3298"/>
                    <a:pt x="1441" y="3335"/>
                    <a:pt x="1373" y="3316"/>
                  </a:cubicBezTo>
                  <a:cubicBezTo>
                    <a:pt x="1372" y="3316"/>
                    <a:pt x="1421" y="3391"/>
                    <a:pt x="1444" y="3386"/>
                  </a:cubicBezTo>
                  <a:cubicBezTo>
                    <a:pt x="1500" y="3373"/>
                    <a:pt x="1616" y="3389"/>
                    <a:pt x="1666" y="3370"/>
                  </a:cubicBezTo>
                  <a:cubicBezTo>
                    <a:pt x="1717" y="3350"/>
                    <a:pt x="1760" y="3406"/>
                    <a:pt x="1797" y="3372"/>
                  </a:cubicBezTo>
                  <a:cubicBezTo>
                    <a:pt x="1807" y="3362"/>
                    <a:pt x="1920" y="3343"/>
                    <a:pt x="1928" y="3383"/>
                  </a:cubicBezTo>
                  <a:cubicBezTo>
                    <a:pt x="1931" y="3395"/>
                    <a:pt x="1950" y="3426"/>
                    <a:pt x="1957" y="3438"/>
                  </a:cubicBezTo>
                  <a:cubicBezTo>
                    <a:pt x="1978" y="3438"/>
                    <a:pt x="2082" y="3424"/>
                    <a:pt x="2085" y="3409"/>
                  </a:cubicBezTo>
                  <a:cubicBezTo>
                    <a:pt x="2100" y="3404"/>
                    <a:pt x="2080" y="3458"/>
                    <a:pt x="2137" y="3486"/>
                  </a:cubicBezTo>
                  <a:cubicBezTo>
                    <a:pt x="2174" y="3504"/>
                    <a:pt x="2137" y="3554"/>
                    <a:pt x="2233" y="3494"/>
                  </a:cubicBezTo>
                  <a:cubicBezTo>
                    <a:pt x="2253" y="3482"/>
                    <a:pt x="2240" y="3480"/>
                    <a:pt x="2264" y="3480"/>
                  </a:cubicBezTo>
                  <a:lnTo>
                    <a:pt x="2410" y="3819"/>
                  </a:lnTo>
                  <a:cubicBezTo>
                    <a:pt x="2431" y="3799"/>
                    <a:pt x="2513" y="3837"/>
                    <a:pt x="2534" y="3843"/>
                  </a:cubicBezTo>
                  <a:cubicBezTo>
                    <a:pt x="2534" y="3853"/>
                    <a:pt x="2517" y="3831"/>
                    <a:pt x="2524" y="3885"/>
                  </a:cubicBezTo>
                  <a:cubicBezTo>
                    <a:pt x="2527" y="3912"/>
                    <a:pt x="2463" y="3947"/>
                    <a:pt x="2595" y="3935"/>
                  </a:cubicBezTo>
                  <a:cubicBezTo>
                    <a:pt x="2649" y="3931"/>
                    <a:pt x="2658" y="3999"/>
                    <a:pt x="2700" y="3999"/>
                  </a:cubicBezTo>
                  <a:cubicBezTo>
                    <a:pt x="2859" y="3999"/>
                    <a:pt x="2754" y="3989"/>
                    <a:pt x="2789" y="3922"/>
                  </a:cubicBezTo>
                  <a:cubicBezTo>
                    <a:pt x="2794" y="3911"/>
                    <a:pt x="3003" y="3951"/>
                    <a:pt x="3037" y="3951"/>
                  </a:cubicBezTo>
                  <a:lnTo>
                    <a:pt x="3042" y="4068"/>
                  </a:lnTo>
                  <a:lnTo>
                    <a:pt x="3116" y="4152"/>
                  </a:lnTo>
                  <a:lnTo>
                    <a:pt x="3074" y="4203"/>
                  </a:lnTo>
                  <a:lnTo>
                    <a:pt x="2971" y="4134"/>
                  </a:lnTo>
                  <a:lnTo>
                    <a:pt x="2928" y="4192"/>
                  </a:lnTo>
                  <a:lnTo>
                    <a:pt x="2928" y="4398"/>
                  </a:lnTo>
                  <a:cubicBezTo>
                    <a:pt x="3027" y="4419"/>
                    <a:pt x="2996" y="4420"/>
                    <a:pt x="3000" y="4534"/>
                  </a:cubicBezTo>
                  <a:cubicBezTo>
                    <a:pt x="3001" y="4572"/>
                    <a:pt x="2901" y="4651"/>
                    <a:pt x="2942" y="4700"/>
                  </a:cubicBezTo>
                  <a:cubicBezTo>
                    <a:pt x="2966" y="4729"/>
                    <a:pt x="2970" y="4857"/>
                    <a:pt x="3010" y="4853"/>
                  </a:cubicBezTo>
                  <a:cubicBezTo>
                    <a:pt x="3022" y="4852"/>
                    <a:pt x="3092" y="4848"/>
                    <a:pt x="3103" y="4848"/>
                  </a:cubicBezTo>
                  <a:lnTo>
                    <a:pt x="3185" y="5224"/>
                  </a:lnTo>
                  <a:lnTo>
                    <a:pt x="3074" y="5279"/>
                  </a:lnTo>
                  <a:lnTo>
                    <a:pt x="3098" y="5375"/>
                  </a:lnTo>
                  <a:lnTo>
                    <a:pt x="3095" y="5618"/>
                  </a:lnTo>
                  <a:lnTo>
                    <a:pt x="2923" y="5602"/>
                  </a:lnTo>
                  <a:lnTo>
                    <a:pt x="2799" y="5981"/>
                  </a:lnTo>
                </a:path>
              </a:pathLst>
            </a:custGeom>
            <a:noFill/>
            <a:ln w="1588">
              <a:solidFill>
                <a:srgbClr val="14151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8" name="Line 278">
              <a:extLst>
                <a:ext uri="{FF2B5EF4-FFF2-40B4-BE49-F238E27FC236}">
                  <a16:creationId xmlns:a16="http://schemas.microsoft.com/office/drawing/2014/main" id="{39D4BB96-55DD-498E-89EF-915FE76A3E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89282" y="4773373"/>
              <a:ext cx="0" cy="3175"/>
            </a:xfrm>
            <a:prstGeom prst="line">
              <a:avLst/>
            </a:prstGeom>
            <a:noFill/>
            <a:ln w="1588">
              <a:solidFill>
                <a:srgbClr val="14151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9" name="Freeform 279">
              <a:extLst>
                <a:ext uri="{FF2B5EF4-FFF2-40B4-BE49-F238E27FC236}">
                  <a16:creationId xmlns:a16="http://schemas.microsoft.com/office/drawing/2014/main" id="{737DA46E-2865-43A9-92CD-9F5DC1419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8472" y="4690821"/>
              <a:ext cx="808037" cy="735012"/>
            </a:xfrm>
            <a:custGeom>
              <a:avLst/>
              <a:gdLst>
                <a:gd name="T0" fmla="*/ 2147483646 w 11873"/>
                <a:gd name="T1" fmla="*/ 2147483646 h 11605"/>
                <a:gd name="T2" fmla="*/ 2147483646 w 11873"/>
                <a:gd name="T3" fmla="*/ 2147483646 h 11605"/>
                <a:gd name="T4" fmla="*/ 2147483646 w 11873"/>
                <a:gd name="T5" fmla="*/ 2147483646 h 11605"/>
                <a:gd name="T6" fmla="*/ 2147483646 w 11873"/>
                <a:gd name="T7" fmla="*/ 2147483646 h 11605"/>
                <a:gd name="T8" fmla="*/ 2147483646 w 11873"/>
                <a:gd name="T9" fmla="*/ 2147483646 h 11605"/>
                <a:gd name="T10" fmla="*/ 2147483646 w 11873"/>
                <a:gd name="T11" fmla="*/ 2147483646 h 11605"/>
                <a:gd name="T12" fmla="*/ 2147483646 w 11873"/>
                <a:gd name="T13" fmla="*/ 2147483646 h 11605"/>
                <a:gd name="T14" fmla="*/ 2147483646 w 11873"/>
                <a:gd name="T15" fmla="*/ 2147483646 h 11605"/>
                <a:gd name="T16" fmla="*/ 2147483646 w 11873"/>
                <a:gd name="T17" fmla="*/ 2147483646 h 11605"/>
                <a:gd name="T18" fmla="*/ 2147483646 w 11873"/>
                <a:gd name="T19" fmla="*/ 2147483646 h 11605"/>
                <a:gd name="T20" fmla="*/ 0 w 11873"/>
                <a:gd name="T21" fmla="*/ 2147483646 h 11605"/>
                <a:gd name="T22" fmla="*/ 2147483646 w 11873"/>
                <a:gd name="T23" fmla="*/ 2147483646 h 11605"/>
                <a:gd name="T24" fmla="*/ 2147483646 w 11873"/>
                <a:gd name="T25" fmla="*/ 2147483646 h 11605"/>
                <a:gd name="T26" fmla="*/ 2147483646 w 11873"/>
                <a:gd name="T27" fmla="*/ 2147483646 h 11605"/>
                <a:gd name="T28" fmla="*/ 2147483646 w 11873"/>
                <a:gd name="T29" fmla="*/ 2147483646 h 11605"/>
                <a:gd name="T30" fmla="*/ 2147483646 w 11873"/>
                <a:gd name="T31" fmla="*/ 2147483646 h 11605"/>
                <a:gd name="T32" fmla="*/ 2147483646 w 11873"/>
                <a:gd name="T33" fmla="*/ 2147483646 h 11605"/>
                <a:gd name="T34" fmla="*/ 2147483646 w 11873"/>
                <a:gd name="T35" fmla="*/ 2147483646 h 11605"/>
                <a:gd name="T36" fmla="*/ 2147483646 w 11873"/>
                <a:gd name="T37" fmla="*/ 2147483646 h 11605"/>
                <a:gd name="T38" fmla="*/ 2147483646 w 11873"/>
                <a:gd name="T39" fmla="*/ 2147483646 h 11605"/>
                <a:gd name="T40" fmla="*/ 2147483646 w 11873"/>
                <a:gd name="T41" fmla="*/ 2147483646 h 11605"/>
                <a:gd name="T42" fmla="*/ 2147483646 w 11873"/>
                <a:gd name="T43" fmla="*/ 2147483646 h 11605"/>
                <a:gd name="T44" fmla="*/ 2147483646 w 11873"/>
                <a:gd name="T45" fmla="*/ 2147483646 h 11605"/>
                <a:gd name="T46" fmla="*/ 2147483646 w 11873"/>
                <a:gd name="T47" fmla="*/ 2147483646 h 11605"/>
                <a:gd name="T48" fmla="*/ 2147483646 w 11873"/>
                <a:gd name="T49" fmla="*/ 2147483646 h 11605"/>
                <a:gd name="T50" fmla="*/ 2147483646 w 11873"/>
                <a:gd name="T51" fmla="*/ 2147483646 h 11605"/>
                <a:gd name="T52" fmla="*/ 2147483646 w 11873"/>
                <a:gd name="T53" fmla="*/ 2147483646 h 11605"/>
                <a:gd name="T54" fmla="*/ 2147483646 w 11873"/>
                <a:gd name="T55" fmla="*/ 2147483646 h 11605"/>
                <a:gd name="T56" fmla="*/ 2147483646 w 11873"/>
                <a:gd name="T57" fmla="*/ 2147483646 h 11605"/>
                <a:gd name="T58" fmla="*/ 2147483646 w 11873"/>
                <a:gd name="T59" fmla="*/ 2147483646 h 11605"/>
                <a:gd name="T60" fmla="*/ 2147483646 w 11873"/>
                <a:gd name="T61" fmla="*/ 2147483646 h 11605"/>
                <a:gd name="T62" fmla="*/ 2147483646 w 11873"/>
                <a:gd name="T63" fmla="*/ 2147483646 h 11605"/>
                <a:gd name="T64" fmla="*/ 2147483646 w 11873"/>
                <a:gd name="T65" fmla="*/ 2147483646 h 11605"/>
                <a:gd name="T66" fmla="*/ 2147483646 w 11873"/>
                <a:gd name="T67" fmla="*/ 2147483646 h 11605"/>
                <a:gd name="T68" fmla="*/ 2147483646 w 11873"/>
                <a:gd name="T69" fmla="*/ 2147483646 h 11605"/>
                <a:gd name="T70" fmla="*/ 2147483646 w 11873"/>
                <a:gd name="T71" fmla="*/ 2147483646 h 11605"/>
                <a:gd name="T72" fmla="*/ 2147483646 w 11873"/>
                <a:gd name="T73" fmla="*/ 2147483646 h 11605"/>
                <a:gd name="T74" fmla="*/ 2147483646 w 11873"/>
                <a:gd name="T75" fmla="*/ 2147483646 h 11605"/>
                <a:gd name="T76" fmla="*/ 2147483646 w 11873"/>
                <a:gd name="T77" fmla="*/ 2147483646 h 11605"/>
                <a:gd name="T78" fmla="*/ 2147483646 w 11873"/>
                <a:gd name="T79" fmla="*/ 2147483646 h 11605"/>
                <a:gd name="T80" fmla="*/ 2147483646 w 11873"/>
                <a:gd name="T81" fmla="*/ 2147483646 h 11605"/>
                <a:gd name="T82" fmla="*/ 2147483646 w 11873"/>
                <a:gd name="T83" fmla="*/ 2147483646 h 11605"/>
                <a:gd name="T84" fmla="*/ 2147483646 w 11873"/>
                <a:gd name="T85" fmla="*/ 2147483646 h 11605"/>
                <a:gd name="T86" fmla="*/ 2147483646 w 11873"/>
                <a:gd name="T87" fmla="*/ 2147483646 h 11605"/>
                <a:gd name="T88" fmla="*/ 2147483646 w 11873"/>
                <a:gd name="T89" fmla="*/ 2147483646 h 11605"/>
                <a:gd name="T90" fmla="*/ 2147483646 w 11873"/>
                <a:gd name="T91" fmla="*/ 2147483646 h 11605"/>
                <a:gd name="T92" fmla="*/ 2147483646 w 11873"/>
                <a:gd name="T93" fmla="*/ 2147483646 h 11605"/>
                <a:gd name="T94" fmla="*/ 2147483646 w 11873"/>
                <a:gd name="T95" fmla="*/ 2147483646 h 11605"/>
                <a:gd name="T96" fmla="*/ 2147483646 w 11873"/>
                <a:gd name="T97" fmla="*/ 2147483646 h 11605"/>
                <a:gd name="T98" fmla="*/ 2147483646 w 11873"/>
                <a:gd name="T99" fmla="*/ 2147483646 h 11605"/>
                <a:gd name="T100" fmla="*/ 2147483646 w 11873"/>
                <a:gd name="T101" fmla="*/ 2147483646 h 11605"/>
                <a:gd name="T102" fmla="*/ 2147483646 w 11873"/>
                <a:gd name="T103" fmla="*/ 2147483646 h 11605"/>
                <a:gd name="T104" fmla="*/ 2147483646 w 11873"/>
                <a:gd name="T105" fmla="*/ 2147483646 h 11605"/>
                <a:gd name="T106" fmla="*/ 2147483646 w 11873"/>
                <a:gd name="T107" fmla="*/ 2147483646 h 1160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1873"/>
                <a:gd name="T163" fmla="*/ 0 h 11605"/>
                <a:gd name="T164" fmla="*/ 11873 w 11873"/>
                <a:gd name="T165" fmla="*/ 11605 h 1160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1873" h="11605">
                  <a:moveTo>
                    <a:pt x="2208" y="1350"/>
                  </a:moveTo>
                  <a:lnTo>
                    <a:pt x="1706" y="1240"/>
                  </a:lnTo>
                  <a:lnTo>
                    <a:pt x="1706" y="1303"/>
                  </a:lnTo>
                  <a:lnTo>
                    <a:pt x="1557" y="1252"/>
                  </a:lnTo>
                  <a:lnTo>
                    <a:pt x="1588" y="1719"/>
                  </a:lnTo>
                  <a:lnTo>
                    <a:pt x="1446" y="1877"/>
                  </a:lnTo>
                  <a:cubicBezTo>
                    <a:pt x="1456" y="1877"/>
                    <a:pt x="1475" y="1885"/>
                    <a:pt x="1508" y="1885"/>
                  </a:cubicBezTo>
                  <a:cubicBezTo>
                    <a:pt x="1572" y="1885"/>
                    <a:pt x="1566" y="1868"/>
                    <a:pt x="1640" y="1868"/>
                  </a:cubicBezTo>
                  <a:cubicBezTo>
                    <a:pt x="1709" y="1868"/>
                    <a:pt x="1745" y="1891"/>
                    <a:pt x="1784" y="1947"/>
                  </a:cubicBezTo>
                  <a:cubicBezTo>
                    <a:pt x="1802" y="1973"/>
                    <a:pt x="1828" y="2007"/>
                    <a:pt x="1832" y="2036"/>
                  </a:cubicBezTo>
                  <a:cubicBezTo>
                    <a:pt x="1842" y="2114"/>
                    <a:pt x="1814" y="2100"/>
                    <a:pt x="1771" y="2162"/>
                  </a:cubicBezTo>
                  <a:cubicBezTo>
                    <a:pt x="1758" y="2182"/>
                    <a:pt x="1705" y="2219"/>
                    <a:pt x="1705" y="2240"/>
                  </a:cubicBezTo>
                  <a:cubicBezTo>
                    <a:pt x="1705" y="2258"/>
                    <a:pt x="1688" y="2330"/>
                    <a:pt x="1705" y="2337"/>
                  </a:cubicBezTo>
                  <a:cubicBezTo>
                    <a:pt x="1713" y="2340"/>
                    <a:pt x="1752" y="2360"/>
                    <a:pt x="1759" y="2367"/>
                  </a:cubicBezTo>
                  <a:cubicBezTo>
                    <a:pt x="1768" y="2381"/>
                    <a:pt x="1739" y="2532"/>
                    <a:pt x="1730" y="2558"/>
                  </a:cubicBezTo>
                  <a:cubicBezTo>
                    <a:pt x="1722" y="2581"/>
                    <a:pt x="1696" y="2647"/>
                    <a:pt x="1720" y="2666"/>
                  </a:cubicBezTo>
                  <a:cubicBezTo>
                    <a:pt x="1752" y="2690"/>
                    <a:pt x="1903" y="2775"/>
                    <a:pt x="1871" y="2819"/>
                  </a:cubicBezTo>
                  <a:cubicBezTo>
                    <a:pt x="1851" y="2847"/>
                    <a:pt x="1839" y="2838"/>
                    <a:pt x="1877" y="2894"/>
                  </a:cubicBezTo>
                  <a:cubicBezTo>
                    <a:pt x="1893" y="2918"/>
                    <a:pt x="1972" y="2917"/>
                    <a:pt x="1978" y="2937"/>
                  </a:cubicBezTo>
                  <a:cubicBezTo>
                    <a:pt x="1985" y="2956"/>
                    <a:pt x="2008" y="2965"/>
                    <a:pt x="1976" y="3005"/>
                  </a:cubicBezTo>
                  <a:cubicBezTo>
                    <a:pt x="1966" y="3017"/>
                    <a:pt x="1938" y="3063"/>
                    <a:pt x="1923" y="3074"/>
                  </a:cubicBezTo>
                  <a:cubicBezTo>
                    <a:pt x="1917" y="3078"/>
                    <a:pt x="1865" y="3136"/>
                    <a:pt x="1888" y="3142"/>
                  </a:cubicBezTo>
                  <a:cubicBezTo>
                    <a:pt x="1901" y="3146"/>
                    <a:pt x="1917" y="3164"/>
                    <a:pt x="1938" y="3167"/>
                  </a:cubicBezTo>
                  <a:cubicBezTo>
                    <a:pt x="1939" y="3173"/>
                    <a:pt x="1866" y="3208"/>
                    <a:pt x="1846" y="3209"/>
                  </a:cubicBezTo>
                  <a:cubicBezTo>
                    <a:pt x="1833" y="3210"/>
                    <a:pt x="1758" y="3249"/>
                    <a:pt x="1747" y="3260"/>
                  </a:cubicBezTo>
                  <a:cubicBezTo>
                    <a:pt x="1742" y="3264"/>
                    <a:pt x="1734" y="3335"/>
                    <a:pt x="1734" y="3345"/>
                  </a:cubicBezTo>
                  <a:cubicBezTo>
                    <a:pt x="1756" y="3357"/>
                    <a:pt x="1713" y="3450"/>
                    <a:pt x="1694" y="3450"/>
                  </a:cubicBezTo>
                  <a:cubicBezTo>
                    <a:pt x="1650" y="3450"/>
                    <a:pt x="1730" y="3490"/>
                    <a:pt x="1621" y="3502"/>
                  </a:cubicBezTo>
                  <a:cubicBezTo>
                    <a:pt x="1576" y="3507"/>
                    <a:pt x="1637" y="3565"/>
                    <a:pt x="1584" y="3571"/>
                  </a:cubicBezTo>
                  <a:cubicBezTo>
                    <a:pt x="1536" y="3576"/>
                    <a:pt x="1511" y="3586"/>
                    <a:pt x="1467" y="3602"/>
                  </a:cubicBezTo>
                  <a:lnTo>
                    <a:pt x="1132" y="4206"/>
                  </a:lnTo>
                  <a:lnTo>
                    <a:pt x="1278" y="4349"/>
                  </a:lnTo>
                  <a:cubicBezTo>
                    <a:pt x="1278" y="4350"/>
                    <a:pt x="1266" y="4438"/>
                    <a:pt x="1264" y="4450"/>
                  </a:cubicBezTo>
                  <a:cubicBezTo>
                    <a:pt x="1261" y="4475"/>
                    <a:pt x="1243" y="4444"/>
                    <a:pt x="1217" y="4484"/>
                  </a:cubicBezTo>
                  <a:cubicBezTo>
                    <a:pt x="1186" y="4532"/>
                    <a:pt x="1307" y="4490"/>
                    <a:pt x="1206" y="4609"/>
                  </a:cubicBezTo>
                  <a:cubicBezTo>
                    <a:pt x="1182" y="4638"/>
                    <a:pt x="1158" y="4672"/>
                    <a:pt x="1197" y="4702"/>
                  </a:cubicBezTo>
                  <a:cubicBezTo>
                    <a:pt x="1206" y="4709"/>
                    <a:pt x="1249" y="4725"/>
                    <a:pt x="1245" y="4736"/>
                  </a:cubicBezTo>
                  <a:cubicBezTo>
                    <a:pt x="1227" y="4778"/>
                    <a:pt x="1230" y="4870"/>
                    <a:pt x="1196" y="4901"/>
                  </a:cubicBezTo>
                  <a:cubicBezTo>
                    <a:pt x="1170" y="4925"/>
                    <a:pt x="1192" y="4960"/>
                    <a:pt x="1100" y="4990"/>
                  </a:cubicBezTo>
                  <a:cubicBezTo>
                    <a:pt x="1057" y="5004"/>
                    <a:pt x="1006" y="5038"/>
                    <a:pt x="1006" y="5089"/>
                  </a:cubicBezTo>
                  <a:cubicBezTo>
                    <a:pt x="1006" y="5147"/>
                    <a:pt x="997" y="5165"/>
                    <a:pt x="1028" y="5210"/>
                  </a:cubicBezTo>
                  <a:cubicBezTo>
                    <a:pt x="1033" y="5218"/>
                    <a:pt x="1056" y="5253"/>
                    <a:pt x="1055" y="5260"/>
                  </a:cubicBezTo>
                  <a:lnTo>
                    <a:pt x="1054" y="5608"/>
                  </a:lnTo>
                  <a:lnTo>
                    <a:pt x="1111" y="5611"/>
                  </a:lnTo>
                  <a:lnTo>
                    <a:pt x="1069" y="5752"/>
                  </a:lnTo>
                  <a:lnTo>
                    <a:pt x="1120" y="5829"/>
                  </a:lnTo>
                  <a:lnTo>
                    <a:pt x="946" y="5817"/>
                  </a:lnTo>
                  <a:cubicBezTo>
                    <a:pt x="934" y="5846"/>
                    <a:pt x="906" y="5837"/>
                    <a:pt x="878" y="5846"/>
                  </a:cubicBezTo>
                  <a:cubicBezTo>
                    <a:pt x="872" y="5848"/>
                    <a:pt x="871" y="5806"/>
                    <a:pt x="816" y="5806"/>
                  </a:cubicBezTo>
                  <a:cubicBezTo>
                    <a:pt x="745" y="5806"/>
                    <a:pt x="815" y="5854"/>
                    <a:pt x="743" y="5851"/>
                  </a:cubicBezTo>
                  <a:cubicBezTo>
                    <a:pt x="719" y="5851"/>
                    <a:pt x="705" y="5935"/>
                    <a:pt x="678" y="5897"/>
                  </a:cubicBezTo>
                  <a:cubicBezTo>
                    <a:pt x="639" y="5842"/>
                    <a:pt x="572" y="5915"/>
                    <a:pt x="513" y="5900"/>
                  </a:cubicBezTo>
                  <a:cubicBezTo>
                    <a:pt x="476" y="5890"/>
                    <a:pt x="458" y="5868"/>
                    <a:pt x="422" y="5897"/>
                  </a:cubicBezTo>
                  <a:cubicBezTo>
                    <a:pt x="405" y="5911"/>
                    <a:pt x="341" y="5908"/>
                    <a:pt x="314" y="5926"/>
                  </a:cubicBezTo>
                  <a:cubicBezTo>
                    <a:pt x="312" y="5927"/>
                    <a:pt x="309" y="5927"/>
                    <a:pt x="307" y="5927"/>
                  </a:cubicBezTo>
                  <a:cubicBezTo>
                    <a:pt x="303" y="5921"/>
                    <a:pt x="246" y="5891"/>
                    <a:pt x="243" y="5896"/>
                  </a:cubicBezTo>
                  <a:cubicBezTo>
                    <a:pt x="215" y="5938"/>
                    <a:pt x="213" y="5946"/>
                    <a:pt x="155" y="5946"/>
                  </a:cubicBezTo>
                  <a:cubicBezTo>
                    <a:pt x="111" y="5946"/>
                    <a:pt x="106" y="5921"/>
                    <a:pt x="89" y="5919"/>
                  </a:cubicBezTo>
                  <a:cubicBezTo>
                    <a:pt x="86" y="5918"/>
                    <a:pt x="78" y="5952"/>
                    <a:pt x="72" y="5959"/>
                  </a:cubicBezTo>
                  <a:cubicBezTo>
                    <a:pt x="68" y="5964"/>
                    <a:pt x="61" y="5980"/>
                    <a:pt x="61" y="5987"/>
                  </a:cubicBezTo>
                  <a:cubicBezTo>
                    <a:pt x="61" y="6012"/>
                    <a:pt x="75" y="6044"/>
                    <a:pt x="75" y="6077"/>
                  </a:cubicBezTo>
                  <a:cubicBezTo>
                    <a:pt x="75" y="6098"/>
                    <a:pt x="77" y="6123"/>
                    <a:pt x="77" y="6146"/>
                  </a:cubicBezTo>
                  <a:cubicBezTo>
                    <a:pt x="77" y="6163"/>
                    <a:pt x="76" y="6177"/>
                    <a:pt x="76" y="6193"/>
                  </a:cubicBezTo>
                  <a:cubicBezTo>
                    <a:pt x="80" y="6206"/>
                    <a:pt x="35" y="6215"/>
                    <a:pt x="50" y="6228"/>
                  </a:cubicBezTo>
                  <a:cubicBezTo>
                    <a:pt x="50" y="6228"/>
                    <a:pt x="85" y="6319"/>
                    <a:pt x="94" y="6334"/>
                  </a:cubicBezTo>
                  <a:lnTo>
                    <a:pt x="0" y="6420"/>
                  </a:lnTo>
                  <a:lnTo>
                    <a:pt x="9" y="6771"/>
                  </a:lnTo>
                  <a:cubicBezTo>
                    <a:pt x="33" y="6771"/>
                    <a:pt x="82" y="6782"/>
                    <a:pt x="96" y="6803"/>
                  </a:cubicBezTo>
                  <a:cubicBezTo>
                    <a:pt x="108" y="6822"/>
                    <a:pt x="164" y="6795"/>
                    <a:pt x="193" y="6817"/>
                  </a:cubicBezTo>
                  <a:cubicBezTo>
                    <a:pt x="220" y="6838"/>
                    <a:pt x="218" y="6872"/>
                    <a:pt x="246" y="6871"/>
                  </a:cubicBezTo>
                  <a:cubicBezTo>
                    <a:pt x="275" y="6871"/>
                    <a:pt x="350" y="6870"/>
                    <a:pt x="373" y="6876"/>
                  </a:cubicBezTo>
                  <a:cubicBezTo>
                    <a:pt x="378" y="6877"/>
                    <a:pt x="448" y="6876"/>
                    <a:pt x="462" y="6876"/>
                  </a:cubicBezTo>
                  <a:lnTo>
                    <a:pt x="458" y="6780"/>
                  </a:lnTo>
                  <a:lnTo>
                    <a:pt x="644" y="6865"/>
                  </a:lnTo>
                  <a:lnTo>
                    <a:pt x="780" y="6796"/>
                  </a:lnTo>
                  <a:lnTo>
                    <a:pt x="1147" y="6816"/>
                  </a:lnTo>
                  <a:lnTo>
                    <a:pt x="1287" y="6876"/>
                  </a:lnTo>
                  <a:lnTo>
                    <a:pt x="1320" y="6843"/>
                  </a:lnTo>
                  <a:lnTo>
                    <a:pt x="1450" y="6838"/>
                  </a:lnTo>
                  <a:lnTo>
                    <a:pt x="1507" y="6961"/>
                  </a:lnTo>
                  <a:lnTo>
                    <a:pt x="1603" y="6919"/>
                  </a:lnTo>
                  <a:lnTo>
                    <a:pt x="1705" y="6919"/>
                  </a:lnTo>
                  <a:lnTo>
                    <a:pt x="1673" y="6642"/>
                  </a:lnTo>
                  <a:lnTo>
                    <a:pt x="1782" y="6644"/>
                  </a:lnTo>
                  <a:lnTo>
                    <a:pt x="1828" y="6929"/>
                  </a:lnTo>
                  <a:lnTo>
                    <a:pt x="2016" y="7047"/>
                  </a:lnTo>
                  <a:lnTo>
                    <a:pt x="2082" y="7025"/>
                  </a:lnTo>
                  <a:lnTo>
                    <a:pt x="2056" y="6816"/>
                  </a:lnTo>
                  <a:lnTo>
                    <a:pt x="2338" y="6830"/>
                  </a:lnTo>
                  <a:lnTo>
                    <a:pt x="2229" y="6558"/>
                  </a:lnTo>
                  <a:lnTo>
                    <a:pt x="2237" y="6501"/>
                  </a:lnTo>
                  <a:lnTo>
                    <a:pt x="2166" y="6375"/>
                  </a:lnTo>
                  <a:lnTo>
                    <a:pt x="2199" y="6335"/>
                  </a:lnTo>
                  <a:lnTo>
                    <a:pt x="2316" y="6417"/>
                  </a:lnTo>
                  <a:lnTo>
                    <a:pt x="2663" y="6370"/>
                  </a:lnTo>
                  <a:lnTo>
                    <a:pt x="2879" y="6301"/>
                  </a:lnTo>
                  <a:lnTo>
                    <a:pt x="2943" y="6313"/>
                  </a:lnTo>
                  <a:lnTo>
                    <a:pt x="2859" y="6395"/>
                  </a:lnTo>
                  <a:lnTo>
                    <a:pt x="3352" y="6413"/>
                  </a:lnTo>
                  <a:lnTo>
                    <a:pt x="3391" y="6334"/>
                  </a:lnTo>
                  <a:lnTo>
                    <a:pt x="3557" y="6405"/>
                  </a:lnTo>
                  <a:lnTo>
                    <a:pt x="3473" y="6446"/>
                  </a:lnTo>
                  <a:cubicBezTo>
                    <a:pt x="3407" y="6493"/>
                    <a:pt x="3421" y="6503"/>
                    <a:pt x="3390" y="6568"/>
                  </a:cubicBezTo>
                  <a:cubicBezTo>
                    <a:pt x="3373" y="6601"/>
                    <a:pt x="3425" y="6595"/>
                    <a:pt x="3425" y="6629"/>
                  </a:cubicBezTo>
                  <a:cubicBezTo>
                    <a:pt x="3425" y="6642"/>
                    <a:pt x="3432" y="6720"/>
                    <a:pt x="3422" y="6722"/>
                  </a:cubicBezTo>
                  <a:cubicBezTo>
                    <a:pt x="3399" y="6726"/>
                    <a:pt x="3381" y="6724"/>
                    <a:pt x="3368" y="6727"/>
                  </a:cubicBezTo>
                  <a:lnTo>
                    <a:pt x="3392" y="7033"/>
                  </a:lnTo>
                  <a:lnTo>
                    <a:pt x="3511" y="6989"/>
                  </a:lnTo>
                  <a:lnTo>
                    <a:pt x="3572" y="7087"/>
                  </a:lnTo>
                  <a:lnTo>
                    <a:pt x="3451" y="7222"/>
                  </a:lnTo>
                  <a:lnTo>
                    <a:pt x="3518" y="7250"/>
                  </a:lnTo>
                  <a:lnTo>
                    <a:pt x="3559" y="7194"/>
                  </a:lnTo>
                  <a:lnTo>
                    <a:pt x="3637" y="7220"/>
                  </a:lnTo>
                  <a:lnTo>
                    <a:pt x="3641" y="7261"/>
                  </a:lnTo>
                  <a:lnTo>
                    <a:pt x="3526" y="7289"/>
                  </a:lnTo>
                  <a:lnTo>
                    <a:pt x="3342" y="7474"/>
                  </a:lnTo>
                  <a:lnTo>
                    <a:pt x="3424" y="7865"/>
                  </a:lnTo>
                  <a:lnTo>
                    <a:pt x="3381" y="7911"/>
                  </a:lnTo>
                  <a:lnTo>
                    <a:pt x="3426" y="7922"/>
                  </a:lnTo>
                  <a:lnTo>
                    <a:pt x="3588" y="8066"/>
                  </a:lnTo>
                  <a:lnTo>
                    <a:pt x="3462" y="8083"/>
                  </a:lnTo>
                  <a:lnTo>
                    <a:pt x="3461" y="8109"/>
                  </a:lnTo>
                  <a:lnTo>
                    <a:pt x="3236" y="8091"/>
                  </a:lnTo>
                  <a:lnTo>
                    <a:pt x="3240" y="8156"/>
                  </a:lnTo>
                  <a:lnTo>
                    <a:pt x="3186" y="8158"/>
                  </a:lnTo>
                  <a:lnTo>
                    <a:pt x="3231" y="8193"/>
                  </a:lnTo>
                  <a:lnTo>
                    <a:pt x="3207" y="8234"/>
                  </a:lnTo>
                  <a:lnTo>
                    <a:pt x="3174" y="8222"/>
                  </a:lnTo>
                  <a:cubicBezTo>
                    <a:pt x="3146" y="8235"/>
                    <a:pt x="3126" y="8212"/>
                    <a:pt x="3102" y="8274"/>
                  </a:cubicBezTo>
                  <a:cubicBezTo>
                    <a:pt x="3089" y="8305"/>
                    <a:pt x="3114" y="8366"/>
                    <a:pt x="3142" y="8382"/>
                  </a:cubicBezTo>
                  <a:cubicBezTo>
                    <a:pt x="3160" y="8393"/>
                    <a:pt x="3114" y="8441"/>
                    <a:pt x="3104" y="8457"/>
                  </a:cubicBezTo>
                  <a:cubicBezTo>
                    <a:pt x="3092" y="8474"/>
                    <a:pt x="3106" y="8468"/>
                    <a:pt x="3112" y="8489"/>
                  </a:cubicBezTo>
                  <a:cubicBezTo>
                    <a:pt x="3116" y="8501"/>
                    <a:pt x="3142" y="8533"/>
                    <a:pt x="3144" y="8562"/>
                  </a:cubicBezTo>
                  <a:cubicBezTo>
                    <a:pt x="3145" y="8567"/>
                    <a:pt x="3176" y="8629"/>
                    <a:pt x="3179" y="8641"/>
                  </a:cubicBezTo>
                  <a:cubicBezTo>
                    <a:pt x="3218" y="8647"/>
                    <a:pt x="3327" y="8614"/>
                    <a:pt x="3340" y="8635"/>
                  </a:cubicBezTo>
                  <a:cubicBezTo>
                    <a:pt x="3345" y="8644"/>
                    <a:pt x="3409" y="8730"/>
                    <a:pt x="3417" y="8730"/>
                  </a:cubicBezTo>
                  <a:cubicBezTo>
                    <a:pt x="3422" y="8730"/>
                    <a:pt x="3624" y="8759"/>
                    <a:pt x="3626" y="8759"/>
                  </a:cubicBezTo>
                  <a:cubicBezTo>
                    <a:pt x="3700" y="8780"/>
                    <a:pt x="3690" y="8738"/>
                    <a:pt x="3736" y="8705"/>
                  </a:cubicBezTo>
                  <a:cubicBezTo>
                    <a:pt x="3743" y="8700"/>
                    <a:pt x="3780" y="8641"/>
                    <a:pt x="3810" y="8624"/>
                  </a:cubicBezTo>
                  <a:cubicBezTo>
                    <a:pt x="3814" y="8621"/>
                    <a:pt x="3818" y="8613"/>
                    <a:pt x="3823" y="8611"/>
                  </a:cubicBezTo>
                  <a:lnTo>
                    <a:pt x="4155" y="8788"/>
                  </a:lnTo>
                  <a:lnTo>
                    <a:pt x="4297" y="8940"/>
                  </a:lnTo>
                  <a:lnTo>
                    <a:pt x="4461" y="8934"/>
                  </a:lnTo>
                  <a:lnTo>
                    <a:pt x="4559" y="8988"/>
                  </a:lnTo>
                  <a:lnTo>
                    <a:pt x="4735" y="8994"/>
                  </a:lnTo>
                  <a:lnTo>
                    <a:pt x="4858" y="8767"/>
                  </a:lnTo>
                  <a:lnTo>
                    <a:pt x="4923" y="8870"/>
                  </a:lnTo>
                  <a:lnTo>
                    <a:pt x="5009" y="8866"/>
                  </a:lnTo>
                  <a:lnTo>
                    <a:pt x="4945" y="9020"/>
                  </a:lnTo>
                  <a:lnTo>
                    <a:pt x="5026" y="9410"/>
                  </a:lnTo>
                  <a:lnTo>
                    <a:pt x="4962" y="9520"/>
                  </a:lnTo>
                  <a:lnTo>
                    <a:pt x="5167" y="9379"/>
                  </a:lnTo>
                  <a:lnTo>
                    <a:pt x="5202" y="9426"/>
                  </a:lnTo>
                  <a:cubicBezTo>
                    <a:pt x="5187" y="9462"/>
                    <a:pt x="5172" y="9434"/>
                    <a:pt x="5178" y="9502"/>
                  </a:cubicBezTo>
                  <a:cubicBezTo>
                    <a:pt x="5178" y="9506"/>
                    <a:pt x="5156" y="9583"/>
                    <a:pt x="5157" y="9618"/>
                  </a:cubicBezTo>
                  <a:cubicBezTo>
                    <a:pt x="5158" y="9668"/>
                    <a:pt x="5128" y="9630"/>
                    <a:pt x="5165" y="9697"/>
                  </a:cubicBezTo>
                  <a:cubicBezTo>
                    <a:pt x="5199" y="9758"/>
                    <a:pt x="5112" y="9691"/>
                    <a:pt x="5112" y="9833"/>
                  </a:cubicBezTo>
                  <a:cubicBezTo>
                    <a:pt x="5112" y="9846"/>
                    <a:pt x="5132" y="9845"/>
                    <a:pt x="5161" y="9854"/>
                  </a:cubicBezTo>
                  <a:cubicBezTo>
                    <a:pt x="5218" y="9871"/>
                    <a:pt x="5183" y="9915"/>
                    <a:pt x="5213" y="9923"/>
                  </a:cubicBezTo>
                  <a:cubicBezTo>
                    <a:pt x="5226" y="9926"/>
                    <a:pt x="5221" y="9864"/>
                    <a:pt x="5309" y="9928"/>
                  </a:cubicBezTo>
                  <a:cubicBezTo>
                    <a:pt x="5324" y="9939"/>
                    <a:pt x="5387" y="9925"/>
                    <a:pt x="5392" y="9966"/>
                  </a:cubicBezTo>
                  <a:cubicBezTo>
                    <a:pt x="5551" y="9966"/>
                    <a:pt x="5508" y="9984"/>
                    <a:pt x="5605" y="9870"/>
                  </a:cubicBezTo>
                  <a:cubicBezTo>
                    <a:pt x="5627" y="9844"/>
                    <a:pt x="5876" y="9887"/>
                    <a:pt x="5896" y="9857"/>
                  </a:cubicBezTo>
                  <a:cubicBezTo>
                    <a:pt x="5993" y="9708"/>
                    <a:pt x="5951" y="9864"/>
                    <a:pt x="5966" y="9674"/>
                  </a:cubicBezTo>
                  <a:cubicBezTo>
                    <a:pt x="5967" y="9663"/>
                    <a:pt x="6082" y="9731"/>
                    <a:pt x="6114" y="9732"/>
                  </a:cubicBezTo>
                  <a:cubicBezTo>
                    <a:pt x="6147" y="9734"/>
                    <a:pt x="6172" y="9742"/>
                    <a:pt x="6160" y="9781"/>
                  </a:cubicBezTo>
                  <a:cubicBezTo>
                    <a:pt x="6148" y="9816"/>
                    <a:pt x="6165" y="9819"/>
                    <a:pt x="6138" y="9853"/>
                  </a:cubicBezTo>
                  <a:cubicBezTo>
                    <a:pt x="6115" y="9883"/>
                    <a:pt x="6278" y="9934"/>
                    <a:pt x="6233" y="9941"/>
                  </a:cubicBezTo>
                  <a:cubicBezTo>
                    <a:pt x="6218" y="9944"/>
                    <a:pt x="6218" y="10054"/>
                    <a:pt x="6190" y="10103"/>
                  </a:cubicBezTo>
                  <a:cubicBezTo>
                    <a:pt x="6156" y="10166"/>
                    <a:pt x="6166" y="10195"/>
                    <a:pt x="6098" y="10275"/>
                  </a:cubicBezTo>
                  <a:cubicBezTo>
                    <a:pt x="6018" y="10370"/>
                    <a:pt x="5862" y="10301"/>
                    <a:pt x="5965" y="10420"/>
                  </a:cubicBezTo>
                  <a:cubicBezTo>
                    <a:pt x="5999" y="10459"/>
                    <a:pt x="6140" y="10383"/>
                    <a:pt x="6176" y="10445"/>
                  </a:cubicBezTo>
                  <a:cubicBezTo>
                    <a:pt x="6191" y="10472"/>
                    <a:pt x="6271" y="10409"/>
                    <a:pt x="6287" y="10386"/>
                  </a:cubicBezTo>
                  <a:cubicBezTo>
                    <a:pt x="6296" y="10435"/>
                    <a:pt x="6241" y="10487"/>
                    <a:pt x="6299" y="10524"/>
                  </a:cubicBezTo>
                  <a:cubicBezTo>
                    <a:pt x="6318" y="10537"/>
                    <a:pt x="6326" y="10700"/>
                    <a:pt x="6305" y="10741"/>
                  </a:cubicBezTo>
                  <a:cubicBezTo>
                    <a:pt x="6289" y="10773"/>
                    <a:pt x="6284" y="10862"/>
                    <a:pt x="6273" y="10902"/>
                  </a:cubicBezTo>
                  <a:lnTo>
                    <a:pt x="6712" y="10899"/>
                  </a:lnTo>
                  <a:lnTo>
                    <a:pt x="6752" y="10992"/>
                  </a:lnTo>
                  <a:lnTo>
                    <a:pt x="7358" y="10950"/>
                  </a:lnTo>
                  <a:lnTo>
                    <a:pt x="7615" y="11587"/>
                  </a:lnTo>
                  <a:cubicBezTo>
                    <a:pt x="7698" y="11561"/>
                    <a:pt x="7725" y="11488"/>
                    <a:pt x="7823" y="11479"/>
                  </a:cubicBezTo>
                  <a:cubicBezTo>
                    <a:pt x="7875" y="11474"/>
                    <a:pt x="7781" y="11571"/>
                    <a:pt x="7949" y="11504"/>
                  </a:cubicBezTo>
                  <a:cubicBezTo>
                    <a:pt x="7994" y="11486"/>
                    <a:pt x="8000" y="11605"/>
                    <a:pt x="8107" y="11558"/>
                  </a:cubicBezTo>
                  <a:cubicBezTo>
                    <a:pt x="8196" y="11519"/>
                    <a:pt x="8114" y="11500"/>
                    <a:pt x="8117" y="11424"/>
                  </a:cubicBezTo>
                  <a:cubicBezTo>
                    <a:pt x="8117" y="11422"/>
                    <a:pt x="8189" y="11341"/>
                    <a:pt x="8223" y="11341"/>
                  </a:cubicBezTo>
                  <a:cubicBezTo>
                    <a:pt x="8383" y="11341"/>
                    <a:pt x="8315" y="11328"/>
                    <a:pt x="8289" y="11219"/>
                  </a:cubicBezTo>
                  <a:cubicBezTo>
                    <a:pt x="8270" y="11135"/>
                    <a:pt x="8245" y="11156"/>
                    <a:pt x="8369" y="11193"/>
                  </a:cubicBezTo>
                  <a:cubicBezTo>
                    <a:pt x="8421" y="11208"/>
                    <a:pt x="8376" y="11151"/>
                    <a:pt x="8438" y="11151"/>
                  </a:cubicBezTo>
                  <a:cubicBezTo>
                    <a:pt x="8522" y="11151"/>
                    <a:pt x="8606" y="11148"/>
                    <a:pt x="8692" y="11148"/>
                  </a:cubicBezTo>
                  <a:lnTo>
                    <a:pt x="8721" y="10812"/>
                  </a:lnTo>
                  <a:lnTo>
                    <a:pt x="8935" y="10839"/>
                  </a:lnTo>
                  <a:lnTo>
                    <a:pt x="8999" y="10918"/>
                  </a:lnTo>
                  <a:lnTo>
                    <a:pt x="9131" y="10881"/>
                  </a:lnTo>
                  <a:lnTo>
                    <a:pt x="9128" y="10825"/>
                  </a:lnTo>
                  <a:lnTo>
                    <a:pt x="9181" y="10812"/>
                  </a:lnTo>
                  <a:lnTo>
                    <a:pt x="9208" y="10857"/>
                  </a:lnTo>
                  <a:lnTo>
                    <a:pt x="9536" y="10775"/>
                  </a:lnTo>
                  <a:lnTo>
                    <a:pt x="9491" y="10571"/>
                  </a:lnTo>
                  <a:lnTo>
                    <a:pt x="9530" y="10436"/>
                  </a:lnTo>
                  <a:lnTo>
                    <a:pt x="9374" y="10307"/>
                  </a:lnTo>
                  <a:cubicBezTo>
                    <a:pt x="9479" y="10221"/>
                    <a:pt x="9433" y="10226"/>
                    <a:pt x="9469" y="10164"/>
                  </a:cubicBezTo>
                  <a:cubicBezTo>
                    <a:pt x="9469" y="10163"/>
                    <a:pt x="9535" y="10148"/>
                    <a:pt x="9548" y="10164"/>
                  </a:cubicBezTo>
                  <a:cubicBezTo>
                    <a:pt x="9609" y="10241"/>
                    <a:pt x="9846" y="10188"/>
                    <a:pt x="9894" y="10219"/>
                  </a:cubicBezTo>
                  <a:cubicBezTo>
                    <a:pt x="9896" y="10220"/>
                    <a:pt x="9906" y="10220"/>
                    <a:pt x="9909" y="10220"/>
                  </a:cubicBezTo>
                  <a:lnTo>
                    <a:pt x="9880" y="9794"/>
                  </a:lnTo>
                  <a:lnTo>
                    <a:pt x="9843" y="9709"/>
                  </a:lnTo>
                  <a:lnTo>
                    <a:pt x="10287" y="9375"/>
                  </a:lnTo>
                  <a:lnTo>
                    <a:pt x="10541" y="8994"/>
                  </a:lnTo>
                  <a:lnTo>
                    <a:pt x="10607" y="8733"/>
                  </a:lnTo>
                  <a:lnTo>
                    <a:pt x="10676" y="8711"/>
                  </a:lnTo>
                  <a:lnTo>
                    <a:pt x="10657" y="8629"/>
                  </a:lnTo>
                  <a:lnTo>
                    <a:pt x="10734" y="8553"/>
                  </a:lnTo>
                  <a:lnTo>
                    <a:pt x="10729" y="8500"/>
                  </a:lnTo>
                  <a:lnTo>
                    <a:pt x="10758" y="8423"/>
                  </a:lnTo>
                  <a:lnTo>
                    <a:pt x="10906" y="8457"/>
                  </a:lnTo>
                  <a:lnTo>
                    <a:pt x="10972" y="8426"/>
                  </a:lnTo>
                  <a:lnTo>
                    <a:pt x="11020" y="8296"/>
                  </a:lnTo>
                  <a:lnTo>
                    <a:pt x="11078" y="8264"/>
                  </a:lnTo>
                  <a:lnTo>
                    <a:pt x="11038" y="8140"/>
                  </a:lnTo>
                  <a:lnTo>
                    <a:pt x="11038" y="7939"/>
                  </a:lnTo>
                  <a:lnTo>
                    <a:pt x="11001" y="7844"/>
                  </a:lnTo>
                  <a:lnTo>
                    <a:pt x="11052" y="7780"/>
                  </a:lnTo>
                  <a:lnTo>
                    <a:pt x="11038" y="7629"/>
                  </a:lnTo>
                  <a:lnTo>
                    <a:pt x="11118" y="7500"/>
                  </a:lnTo>
                  <a:lnTo>
                    <a:pt x="11184" y="7484"/>
                  </a:lnTo>
                  <a:lnTo>
                    <a:pt x="11221" y="7441"/>
                  </a:lnTo>
                  <a:lnTo>
                    <a:pt x="11218" y="7314"/>
                  </a:lnTo>
                  <a:lnTo>
                    <a:pt x="11040" y="7117"/>
                  </a:lnTo>
                  <a:lnTo>
                    <a:pt x="11037" y="7051"/>
                  </a:lnTo>
                  <a:lnTo>
                    <a:pt x="11144" y="7088"/>
                  </a:lnTo>
                  <a:lnTo>
                    <a:pt x="11175" y="7139"/>
                  </a:lnTo>
                  <a:lnTo>
                    <a:pt x="11476" y="7053"/>
                  </a:lnTo>
                  <a:lnTo>
                    <a:pt x="11583" y="7057"/>
                  </a:lnTo>
                  <a:lnTo>
                    <a:pt x="11673" y="6971"/>
                  </a:lnTo>
                  <a:lnTo>
                    <a:pt x="11617" y="6955"/>
                  </a:lnTo>
                  <a:lnTo>
                    <a:pt x="11666" y="6916"/>
                  </a:lnTo>
                  <a:lnTo>
                    <a:pt x="11734" y="6916"/>
                  </a:lnTo>
                  <a:lnTo>
                    <a:pt x="11771" y="6854"/>
                  </a:lnTo>
                  <a:lnTo>
                    <a:pt x="11741" y="6793"/>
                  </a:lnTo>
                  <a:lnTo>
                    <a:pt x="11785" y="6702"/>
                  </a:lnTo>
                  <a:cubicBezTo>
                    <a:pt x="11733" y="6665"/>
                    <a:pt x="11643" y="6593"/>
                    <a:pt x="11582" y="6578"/>
                  </a:cubicBezTo>
                  <a:cubicBezTo>
                    <a:pt x="11578" y="6577"/>
                    <a:pt x="11564" y="6569"/>
                    <a:pt x="11562" y="6566"/>
                  </a:cubicBezTo>
                  <a:lnTo>
                    <a:pt x="11568" y="6437"/>
                  </a:lnTo>
                  <a:lnTo>
                    <a:pt x="11512" y="6432"/>
                  </a:lnTo>
                  <a:lnTo>
                    <a:pt x="11505" y="6396"/>
                  </a:lnTo>
                  <a:lnTo>
                    <a:pt x="11453" y="6396"/>
                  </a:lnTo>
                  <a:lnTo>
                    <a:pt x="11450" y="6353"/>
                  </a:lnTo>
                  <a:lnTo>
                    <a:pt x="11283" y="6341"/>
                  </a:lnTo>
                  <a:lnTo>
                    <a:pt x="11180" y="6251"/>
                  </a:lnTo>
                  <a:lnTo>
                    <a:pt x="11183" y="6201"/>
                  </a:lnTo>
                  <a:lnTo>
                    <a:pt x="11124" y="6212"/>
                  </a:lnTo>
                  <a:lnTo>
                    <a:pt x="11046" y="6133"/>
                  </a:lnTo>
                  <a:cubicBezTo>
                    <a:pt x="11060" y="6098"/>
                    <a:pt x="11070" y="6105"/>
                    <a:pt x="11068" y="6050"/>
                  </a:cubicBezTo>
                  <a:cubicBezTo>
                    <a:pt x="11066" y="6013"/>
                    <a:pt x="11053" y="6012"/>
                    <a:pt x="11030" y="5984"/>
                  </a:cubicBezTo>
                  <a:cubicBezTo>
                    <a:pt x="11028" y="5983"/>
                    <a:pt x="10989" y="5966"/>
                    <a:pt x="10987" y="5966"/>
                  </a:cubicBezTo>
                  <a:lnTo>
                    <a:pt x="10821" y="5763"/>
                  </a:lnTo>
                  <a:cubicBezTo>
                    <a:pt x="10820" y="5747"/>
                    <a:pt x="10825" y="5695"/>
                    <a:pt x="10816" y="5687"/>
                  </a:cubicBezTo>
                  <a:cubicBezTo>
                    <a:pt x="10774" y="5647"/>
                    <a:pt x="10763" y="5666"/>
                    <a:pt x="10779" y="5603"/>
                  </a:cubicBezTo>
                  <a:cubicBezTo>
                    <a:pt x="10783" y="5585"/>
                    <a:pt x="10774" y="5529"/>
                    <a:pt x="10788" y="5530"/>
                  </a:cubicBezTo>
                  <a:cubicBezTo>
                    <a:pt x="10789" y="5530"/>
                    <a:pt x="10818" y="5529"/>
                    <a:pt x="10818" y="5522"/>
                  </a:cubicBezTo>
                  <a:cubicBezTo>
                    <a:pt x="10818" y="5510"/>
                    <a:pt x="10814" y="5440"/>
                    <a:pt x="10820" y="5436"/>
                  </a:cubicBezTo>
                  <a:cubicBezTo>
                    <a:pt x="10834" y="5429"/>
                    <a:pt x="10870" y="5407"/>
                    <a:pt x="10870" y="5391"/>
                  </a:cubicBezTo>
                  <a:cubicBezTo>
                    <a:pt x="10870" y="5313"/>
                    <a:pt x="10869" y="5361"/>
                    <a:pt x="10906" y="5305"/>
                  </a:cubicBezTo>
                  <a:cubicBezTo>
                    <a:pt x="10906" y="5303"/>
                    <a:pt x="10944" y="5299"/>
                    <a:pt x="10948" y="5300"/>
                  </a:cubicBezTo>
                  <a:lnTo>
                    <a:pt x="10963" y="5030"/>
                  </a:lnTo>
                  <a:lnTo>
                    <a:pt x="10873" y="4618"/>
                  </a:lnTo>
                  <a:lnTo>
                    <a:pt x="11206" y="4462"/>
                  </a:lnTo>
                  <a:lnTo>
                    <a:pt x="11422" y="4464"/>
                  </a:lnTo>
                  <a:lnTo>
                    <a:pt x="11417" y="4060"/>
                  </a:lnTo>
                  <a:lnTo>
                    <a:pt x="11355" y="3880"/>
                  </a:lnTo>
                  <a:lnTo>
                    <a:pt x="11192" y="3923"/>
                  </a:lnTo>
                  <a:lnTo>
                    <a:pt x="11021" y="3486"/>
                  </a:lnTo>
                  <a:lnTo>
                    <a:pt x="10942" y="3503"/>
                  </a:lnTo>
                  <a:lnTo>
                    <a:pt x="10921" y="3250"/>
                  </a:lnTo>
                  <a:lnTo>
                    <a:pt x="10860" y="3250"/>
                  </a:lnTo>
                  <a:cubicBezTo>
                    <a:pt x="10860" y="3209"/>
                    <a:pt x="10947" y="3215"/>
                    <a:pt x="10950" y="3203"/>
                  </a:cubicBezTo>
                  <a:cubicBezTo>
                    <a:pt x="10971" y="3199"/>
                    <a:pt x="10950" y="3150"/>
                    <a:pt x="10970" y="3150"/>
                  </a:cubicBezTo>
                  <a:cubicBezTo>
                    <a:pt x="11010" y="3150"/>
                    <a:pt x="11024" y="3143"/>
                    <a:pt x="11043" y="3107"/>
                  </a:cubicBezTo>
                  <a:cubicBezTo>
                    <a:pt x="11054" y="3088"/>
                    <a:pt x="11021" y="3033"/>
                    <a:pt x="11046" y="3030"/>
                  </a:cubicBezTo>
                  <a:cubicBezTo>
                    <a:pt x="11052" y="3029"/>
                    <a:pt x="11144" y="2996"/>
                    <a:pt x="11128" y="2968"/>
                  </a:cubicBezTo>
                  <a:cubicBezTo>
                    <a:pt x="11118" y="2950"/>
                    <a:pt x="11112" y="2924"/>
                    <a:pt x="11095" y="2907"/>
                  </a:cubicBezTo>
                  <a:cubicBezTo>
                    <a:pt x="11071" y="2881"/>
                    <a:pt x="11081" y="2818"/>
                    <a:pt x="11098" y="2793"/>
                  </a:cubicBezTo>
                  <a:cubicBezTo>
                    <a:pt x="11129" y="2747"/>
                    <a:pt x="11151" y="2710"/>
                    <a:pt x="11158" y="2656"/>
                  </a:cubicBezTo>
                  <a:cubicBezTo>
                    <a:pt x="11158" y="2612"/>
                    <a:pt x="11150" y="2618"/>
                    <a:pt x="11162" y="2568"/>
                  </a:cubicBezTo>
                  <a:cubicBezTo>
                    <a:pt x="11178" y="2508"/>
                    <a:pt x="11214" y="2458"/>
                    <a:pt x="11273" y="2437"/>
                  </a:cubicBezTo>
                  <a:cubicBezTo>
                    <a:pt x="11332" y="2415"/>
                    <a:pt x="11301" y="2391"/>
                    <a:pt x="11351" y="2395"/>
                  </a:cubicBezTo>
                  <a:cubicBezTo>
                    <a:pt x="11398" y="2398"/>
                    <a:pt x="11419" y="2363"/>
                    <a:pt x="11364" y="2364"/>
                  </a:cubicBezTo>
                  <a:cubicBezTo>
                    <a:pt x="11333" y="2365"/>
                    <a:pt x="11320" y="2289"/>
                    <a:pt x="11383" y="2331"/>
                  </a:cubicBezTo>
                  <a:cubicBezTo>
                    <a:pt x="11431" y="2362"/>
                    <a:pt x="11446" y="2318"/>
                    <a:pt x="11491" y="2297"/>
                  </a:cubicBezTo>
                  <a:cubicBezTo>
                    <a:pt x="11495" y="2296"/>
                    <a:pt x="11497" y="2228"/>
                    <a:pt x="11510" y="2204"/>
                  </a:cubicBezTo>
                  <a:cubicBezTo>
                    <a:pt x="11530" y="2166"/>
                    <a:pt x="11548" y="2026"/>
                    <a:pt x="11554" y="1978"/>
                  </a:cubicBezTo>
                  <a:cubicBezTo>
                    <a:pt x="11570" y="1854"/>
                    <a:pt x="11617" y="1924"/>
                    <a:pt x="11617" y="1895"/>
                  </a:cubicBezTo>
                  <a:cubicBezTo>
                    <a:pt x="11617" y="1894"/>
                    <a:pt x="11601" y="1870"/>
                    <a:pt x="11607" y="1840"/>
                  </a:cubicBezTo>
                  <a:cubicBezTo>
                    <a:pt x="11616" y="1796"/>
                    <a:pt x="11664" y="1761"/>
                    <a:pt x="11692" y="1802"/>
                  </a:cubicBezTo>
                  <a:cubicBezTo>
                    <a:pt x="11707" y="1822"/>
                    <a:pt x="11729" y="1832"/>
                    <a:pt x="11752" y="1818"/>
                  </a:cubicBezTo>
                  <a:cubicBezTo>
                    <a:pt x="11783" y="1799"/>
                    <a:pt x="11839" y="1836"/>
                    <a:pt x="11832" y="1802"/>
                  </a:cubicBezTo>
                  <a:cubicBezTo>
                    <a:pt x="11829" y="1782"/>
                    <a:pt x="11786" y="1819"/>
                    <a:pt x="11786" y="1748"/>
                  </a:cubicBezTo>
                  <a:cubicBezTo>
                    <a:pt x="11786" y="1741"/>
                    <a:pt x="11786" y="1734"/>
                    <a:pt x="11786" y="1726"/>
                  </a:cubicBezTo>
                  <a:cubicBezTo>
                    <a:pt x="11793" y="1723"/>
                    <a:pt x="11803" y="1695"/>
                    <a:pt x="11781" y="1688"/>
                  </a:cubicBezTo>
                  <a:cubicBezTo>
                    <a:pt x="11741" y="1674"/>
                    <a:pt x="11751" y="1642"/>
                    <a:pt x="11775" y="1618"/>
                  </a:cubicBezTo>
                  <a:cubicBezTo>
                    <a:pt x="11779" y="1615"/>
                    <a:pt x="11763" y="1515"/>
                    <a:pt x="11763" y="1500"/>
                  </a:cubicBezTo>
                  <a:cubicBezTo>
                    <a:pt x="11763" y="1472"/>
                    <a:pt x="11764" y="1417"/>
                    <a:pt x="11754" y="1393"/>
                  </a:cubicBezTo>
                  <a:cubicBezTo>
                    <a:pt x="11745" y="1371"/>
                    <a:pt x="11786" y="1382"/>
                    <a:pt x="11809" y="1345"/>
                  </a:cubicBezTo>
                  <a:cubicBezTo>
                    <a:pt x="11810" y="1342"/>
                    <a:pt x="11816" y="1297"/>
                    <a:pt x="11816" y="1290"/>
                  </a:cubicBezTo>
                  <a:lnTo>
                    <a:pt x="11863" y="1060"/>
                  </a:lnTo>
                  <a:lnTo>
                    <a:pt x="11804" y="1073"/>
                  </a:lnTo>
                  <a:lnTo>
                    <a:pt x="11795" y="966"/>
                  </a:lnTo>
                  <a:lnTo>
                    <a:pt x="11834" y="816"/>
                  </a:lnTo>
                  <a:lnTo>
                    <a:pt x="11869" y="807"/>
                  </a:lnTo>
                  <a:lnTo>
                    <a:pt x="11873" y="749"/>
                  </a:lnTo>
                  <a:cubicBezTo>
                    <a:pt x="11866" y="748"/>
                    <a:pt x="11836" y="679"/>
                    <a:pt x="11786" y="725"/>
                  </a:cubicBezTo>
                  <a:cubicBezTo>
                    <a:pt x="11766" y="743"/>
                    <a:pt x="11769" y="750"/>
                    <a:pt x="11721" y="744"/>
                  </a:cubicBezTo>
                  <a:cubicBezTo>
                    <a:pt x="11701" y="741"/>
                    <a:pt x="11577" y="729"/>
                    <a:pt x="11569" y="740"/>
                  </a:cubicBezTo>
                  <a:cubicBezTo>
                    <a:pt x="11538" y="783"/>
                    <a:pt x="11543" y="746"/>
                    <a:pt x="11504" y="710"/>
                  </a:cubicBezTo>
                  <a:cubicBezTo>
                    <a:pt x="11464" y="674"/>
                    <a:pt x="11442" y="658"/>
                    <a:pt x="11405" y="617"/>
                  </a:cubicBezTo>
                  <a:cubicBezTo>
                    <a:pt x="11403" y="614"/>
                    <a:pt x="11402" y="614"/>
                    <a:pt x="11400" y="611"/>
                  </a:cubicBezTo>
                  <a:lnTo>
                    <a:pt x="11229" y="610"/>
                  </a:lnTo>
                  <a:lnTo>
                    <a:pt x="11024" y="426"/>
                  </a:lnTo>
                  <a:lnTo>
                    <a:pt x="11012" y="224"/>
                  </a:lnTo>
                  <a:lnTo>
                    <a:pt x="11172" y="337"/>
                  </a:lnTo>
                  <a:lnTo>
                    <a:pt x="11195" y="271"/>
                  </a:lnTo>
                  <a:lnTo>
                    <a:pt x="11244" y="274"/>
                  </a:lnTo>
                  <a:lnTo>
                    <a:pt x="11314" y="351"/>
                  </a:lnTo>
                  <a:lnTo>
                    <a:pt x="11361" y="287"/>
                  </a:lnTo>
                  <a:lnTo>
                    <a:pt x="11327" y="251"/>
                  </a:lnTo>
                  <a:lnTo>
                    <a:pt x="11335" y="37"/>
                  </a:lnTo>
                  <a:lnTo>
                    <a:pt x="11450" y="0"/>
                  </a:lnTo>
                  <a:lnTo>
                    <a:pt x="11454" y="94"/>
                  </a:lnTo>
                </a:path>
              </a:pathLst>
            </a:custGeom>
            <a:noFill/>
            <a:ln w="1588">
              <a:solidFill>
                <a:srgbClr val="14151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20" name="Freeform 280">
              <a:extLst>
                <a:ext uri="{FF2B5EF4-FFF2-40B4-BE49-F238E27FC236}">
                  <a16:creationId xmlns:a16="http://schemas.microsoft.com/office/drawing/2014/main" id="{1224F572-19D9-4951-99A3-CDC8E93A9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0784" y="4490798"/>
              <a:ext cx="73025" cy="211137"/>
            </a:xfrm>
            <a:custGeom>
              <a:avLst/>
              <a:gdLst>
                <a:gd name="T0" fmla="*/ 2147483646 w 1064"/>
                <a:gd name="T1" fmla="*/ 2147483646 h 3319"/>
                <a:gd name="T2" fmla="*/ 2147483646 w 1064"/>
                <a:gd name="T3" fmla="*/ 2147483646 h 3319"/>
                <a:gd name="T4" fmla="*/ 2147483646 w 1064"/>
                <a:gd name="T5" fmla="*/ 2147483646 h 3319"/>
                <a:gd name="T6" fmla="*/ 2147483646 w 1064"/>
                <a:gd name="T7" fmla="*/ 2147483646 h 3319"/>
                <a:gd name="T8" fmla="*/ 2147483646 w 1064"/>
                <a:gd name="T9" fmla="*/ 2147483646 h 3319"/>
                <a:gd name="T10" fmla="*/ 2147483646 w 1064"/>
                <a:gd name="T11" fmla="*/ 2147483646 h 3319"/>
                <a:gd name="T12" fmla="*/ 2147483646 w 1064"/>
                <a:gd name="T13" fmla="*/ 2147483646 h 3319"/>
                <a:gd name="T14" fmla="*/ 2147483646 w 1064"/>
                <a:gd name="T15" fmla="*/ 2147483646 h 3319"/>
                <a:gd name="T16" fmla="*/ 2147483646 w 1064"/>
                <a:gd name="T17" fmla="*/ 2147483646 h 3319"/>
                <a:gd name="T18" fmla="*/ 2147483646 w 1064"/>
                <a:gd name="T19" fmla="*/ 2147483646 h 3319"/>
                <a:gd name="T20" fmla="*/ 2147483646 w 1064"/>
                <a:gd name="T21" fmla="*/ 2147483646 h 3319"/>
                <a:gd name="T22" fmla="*/ 2147483646 w 1064"/>
                <a:gd name="T23" fmla="*/ 2147483646 h 3319"/>
                <a:gd name="T24" fmla="*/ 2147483646 w 1064"/>
                <a:gd name="T25" fmla="*/ 2147483646 h 3319"/>
                <a:gd name="T26" fmla="*/ 2147483646 w 1064"/>
                <a:gd name="T27" fmla="*/ 2147483646 h 3319"/>
                <a:gd name="T28" fmla="*/ 2147483646 w 1064"/>
                <a:gd name="T29" fmla="*/ 2147483646 h 3319"/>
                <a:gd name="T30" fmla="*/ 2147483646 w 1064"/>
                <a:gd name="T31" fmla="*/ 2147483646 h 3319"/>
                <a:gd name="T32" fmla="*/ 2147483646 w 1064"/>
                <a:gd name="T33" fmla="*/ 2147483646 h 3319"/>
                <a:gd name="T34" fmla="*/ 2147483646 w 1064"/>
                <a:gd name="T35" fmla="*/ 2147483646 h 3319"/>
                <a:gd name="T36" fmla="*/ 2147483646 w 1064"/>
                <a:gd name="T37" fmla="*/ 2147483646 h 3319"/>
                <a:gd name="T38" fmla="*/ 2147483646 w 1064"/>
                <a:gd name="T39" fmla="*/ 2147483646 h 3319"/>
                <a:gd name="T40" fmla="*/ 2147483646 w 1064"/>
                <a:gd name="T41" fmla="*/ 2147483646 h 3319"/>
                <a:gd name="T42" fmla="*/ 2147483646 w 1064"/>
                <a:gd name="T43" fmla="*/ 2147483646 h 3319"/>
                <a:gd name="T44" fmla="*/ 2147483646 w 1064"/>
                <a:gd name="T45" fmla="*/ 2147483646 h 3319"/>
                <a:gd name="T46" fmla="*/ 2147483646 w 1064"/>
                <a:gd name="T47" fmla="*/ 2147483646 h 3319"/>
                <a:gd name="T48" fmla="*/ 2147483646 w 1064"/>
                <a:gd name="T49" fmla="*/ 2147483646 h 3319"/>
                <a:gd name="T50" fmla="*/ 0 w 1064"/>
                <a:gd name="T51" fmla="*/ 2147483646 h 3319"/>
                <a:gd name="T52" fmla="*/ 2147483646 w 1064"/>
                <a:gd name="T53" fmla="*/ 2147483646 h 3319"/>
                <a:gd name="T54" fmla="*/ 2147483646 w 1064"/>
                <a:gd name="T55" fmla="*/ 2147483646 h 3319"/>
                <a:gd name="T56" fmla="*/ 2147483646 w 1064"/>
                <a:gd name="T57" fmla="*/ 2147483646 h 3319"/>
                <a:gd name="T58" fmla="*/ 2147483646 w 1064"/>
                <a:gd name="T59" fmla="*/ 2147483646 h 3319"/>
                <a:gd name="T60" fmla="*/ 2147483646 w 1064"/>
                <a:gd name="T61" fmla="*/ 2147483646 h 3319"/>
                <a:gd name="T62" fmla="*/ 2147483646 w 1064"/>
                <a:gd name="T63" fmla="*/ 2147483646 h 3319"/>
                <a:gd name="T64" fmla="*/ 2147483646 w 1064"/>
                <a:gd name="T65" fmla="*/ 2147483646 h 3319"/>
                <a:gd name="T66" fmla="*/ 2147483646 w 1064"/>
                <a:gd name="T67" fmla="*/ 2147483646 h 3319"/>
                <a:gd name="T68" fmla="*/ 2147483646 w 1064"/>
                <a:gd name="T69" fmla="*/ 2147483646 h 3319"/>
                <a:gd name="T70" fmla="*/ 2147483646 w 1064"/>
                <a:gd name="T71" fmla="*/ 2147483646 h 3319"/>
                <a:gd name="T72" fmla="*/ 2147483646 w 1064"/>
                <a:gd name="T73" fmla="*/ 2147483646 h 3319"/>
                <a:gd name="T74" fmla="*/ 2147483646 w 1064"/>
                <a:gd name="T75" fmla="*/ 2147483646 h 3319"/>
                <a:gd name="T76" fmla="*/ 2147483646 w 1064"/>
                <a:gd name="T77" fmla="*/ 2147483646 h 3319"/>
                <a:gd name="T78" fmla="*/ 2147483646 w 1064"/>
                <a:gd name="T79" fmla="*/ 2147483646 h 3319"/>
                <a:gd name="T80" fmla="*/ 2147483646 w 1064"/>
                <a:gd name="T81" fmla="*/ 2147483646 h 3319"/>
                <a:gd name="T82" fmla="*/ 2147483646 w 1064"/>
                <a:gd name="T83" fmla="*/ 2147483646 h 3319"/>
                <a:gd name="T84" fmla="*/ 2147483646 w 1064"/>
                <a:gd name="T85" fmla="*/ 2147483646 h 3319"/>
                <a:gd name="T86" fmla="*/ 2147483646 w 1064"/>
                <a:gd name="T87" fmla="*/ 0 h 331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064"/>
                <a:gd name="T133" fmla="*/ 0 h 3319"/>
                <a:gd name="T134" fmla="*/ 1064 w 1064"/>
                <a:gd name="T135" fmla="*/ 3319 h 331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064" h="3319">
                  <a:moveTo>
                    <a:pt x="830" y="3243"/>
                  </a:moveTo>
                  <a:lnTo>
                    <a:pt x="866" y="3319"/>
                  </a:lnTo>
                  <a:lnTo>
                    <a:pt x="884" y="3319"/>
                  </a:lnTo>
                  <a:lnTo>
                    <a:pt x="920" y="3260"/>
                  </a:lnTo>
                  <a:lnTo>
                    <a:pt x="1064" y="3250"/>
                  </a:lnTo>
                  <a:lnTo>
                    <a:pt x="1032" y="3222"/>
                  </a:lnTo>
                  <a:lnTo>
                    <a:pt x="1030" y="3163"/>
                  </a:lnTo>
                  <a:lnTo>
                    <a:pt x="995" y="3101"/>
                  </a:lnTo>
                  <a:lnTo>
                    <a:pt x="995" y="3037"/>
                  </a:lnTo>
                  <a:lnTo>
                    <a:pt x="832" y="3098"/>
                  </a:lnTo>
                  <a:lnTo>
                    <a:pt x="810" y="3040"/>
                  </a:lnTo>
                  <a:lnTo>
                    <a:pt x="825" y="2922"/>
                  </a:lnTo>
                  <a:lnTo>
                    <a:pt x="715" y="2959"/>
                  </a:lnTo>
                  <a:lnTo>
                    <a:pt x="626" y="2893"/>
                  </a:lnTo>
                  <a:lnTo>
                    <a:pt x="662" y="2638"/>
                  </a:lnTo>
                  <a:lnTo>
                    <a:pt x="764" y="2527"/>
                  </a:lnTo>
                  <a:lnTo>
                    <a:pt x="539" y="2531"/>
                  </a:lnTo>
                  <a:lnTo>
                    <a:pt x="577" y="2388"/>
                  </a:lnTo>
                  <a:lnTo>
                    <a:pt x="254" y="2431"/>
                  </a:lnTo>
                  <a:lnTo>
                    <a:pt x="328" y="2035"/>
                  </a:lnTo>
                  <a:lnTo>
                    <a:pt x="757" y="1737"/>
                  </a:lnTo>
                  <a:lnTo>
                    <a:pt x="818" y="1606"/>
                  </a:lnTo>
                  <a:lnTo>
                    <a:pt x="544" y="1562"/>
                  </a:lnTo>
                  <a:lnTo>
                    <a:pt x="466" y="1409"/>
                  </a:lnTo>
                  <a:lnTo>
                    <a:pt x="213" y="1401"/>
                  </a:lnTo>
                  <a:lnTo>
                    <a:pt x="0" y="1302"/>
                  </a:lnTo>
                  <a:lnTo>
                    <a:pt x="37" y="1063"/>
                  </a:lnTo>
                  <a:lnTo>
                    <a:pt x="209" y="1111"/>
                  </a:lnTo>
                  <a:lnTo>
                    <a:pt x="227" y="1175"/>
                  </a:lnTo>
                  <a:lnTo>
                    <a:pt x="323" y="1250"/>
                  </a:lnTo>
                  <a:lnTo>
                    <a:pt x="522" y="1234"/>
                  </a:lnTo>
                  <a:lnTo>
                    <a:pt x="544" y="1155"/>
                  </a:lnTo>
                  <a:lnTo>
                    <a:pt x="478" y="1173"/>
                  </a:lnTo>
                  <a:lnTo>
                    <a:pt x="375" y="1046"/>
                  </a:lnTo>
                  <a:lnTo>
                    <a:pt x="322" y="1042"/>
                  </a:lnTo>
                  <a:lnTo>
                    <a:pt x="373" y="917"/>
                  </a:lnTo>
                  <a:lnTo>
                    <a:pt x="346" y="858"/>
                  </a:lnTo>
                  <a:lnTo>
                    <a:pt x="561" y="630"/>
                  </a:lnTo>
                  <a:lnTo>
                    <a:pt x="557" y="589"/>
                  </a:lnTo>
                  <a:lnTo>
                    <a:pt x="758" y="409"/>
                  </a:lnTo>
                  <a:cubicBezTo>
                    <a:pt x="757" y="406"/>
                    <a:pt x="738" y="305"/>
                    <a:pt x="743" y="296"/>
                  </a:cubicBezTo>
                  <a:cubicBezTo>
                    <a:pt x="749" y="286"/>
                    <a:pt x="783" y="177"/>
                    <a:pt x="788" y="158"/>
                  </a:cubicBezTo>
                  <a:cubicBezTo>
                    <a:pt x="795" y="137"/>
                    <a:pt x="822" y="46"/>
                    <a:pt x="835" y="34"/>
                  </a:cubicBezTo>
                  <a:cubicBezTo>
                    <a:pt x="836" y="34"/>
                    <a:pt x="850" y="2"/>
                    <a:pt x="851" y="0"/>
                  </a:cubicBezTo>
                </a:path>
              </a:pathLst>
            </a:custGeom>
            <a:noFill/>
            <a:ln w="1588">
              <a:solidFill>
                <a:srgbClr val="14151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22" name="Freeform 281">
              <a:extLst>
                <a:ext uri="{FF2B5EF4-FFF2-40B4-BE49-F238E27FC236}">
                  <a16:creationId xmlns:a16="http://schemas.microsoft.com/office/drawing/2014/main" id="{2705716A-7FF6-4F60-A21B-4DB5AE144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3159" y="5238508"/>
              <a:ext cx="754063" cy="323850"/>
            </a:xfrm>
            <a:custGeom>
              <a:avLst/>
              <a:gdLst>
                <a:gd name="T0" fmla="*/ 2147483646 w 11099"/>
                <a:gd name="T1" fmla="*/ 2147483646 h 5122"/>
                <a:gd name="T2" fmla="*/ 2147483646 w 11099"/>
                <a:gd name="T3" fmla="*/ 2147483646 h 5122"/>
                <a:gd name="T4" fmla="*/ 2147483646 w 11099"/>
                <a:gd name="T5" fmla="*/ 2147483646 h 5122"/>
                <a:gd name="T6" fmla="*/ 2147483646 w 11099"/>
                <a:gd name="T7" fmla="*/ 2147483646 h 5122"/>
                <a:gd name="T8" fmla="*/ 2147483646 w 11099"/>
                <a:gd name="T9" fmla="*/ 2147483646 h 5122"/>
                <a:gd name="T10" fmla="*/ 2147483646 w 11099"/>
                <a:gd name="T11" fmla="*/ 2147483646 h 5122"/>
                <a:gd name="T12" fmla="*/ 2147483646 w 11099"/>
                <a:gd name="T13" fmla="*/ 2147483646 h 5122"/>
                <a:gd name="T14" fmla="*/ 2147483646 w 11099"/>
                <a:gd name="T15" fmla="*/ 2147483646 h 5122"/>
                <a:gd name="T16" fmla="*/ 2147483646 w 11099"/>
                <a:gd name="T17" fmla="*/ 2147483646 h 5122"/>
                <a:gd name="T18" fmla="*/ 2147483646 w 11099"/>
                <a:gd name="T19" fmla="*/ 2147483646 h 5122"/>
                <a:gd name="T20" fmla="*/ 2147483646 w 11099"/>
                <a:gd name="T21" fmla="*/ 2147483646 h 5122"/>
                <a:gd name="T22" fmla="*/ 2147483646 w 11099"/>
                <a:gd name="T23" fmla="*/ 2147483646 h 5122"/>
                <a:gd name="T24" fmla="*/ 2147483646 w 11099"/>
                <a:gd name="T25" fmla="*/ 2147483646 h 5122"/>
                <a:gd name="T26" fmla="*/ 2147483646 w 11099"/>
                <a:gd name="T27" fmla="*/ 2147483646 h 5122"/>
                <a:gd name="T28" fmla="*/ 2147483646 w 11099"/>
                <a:gd name="T29" fmla="*/ 2147483646 h 5122"/>
                <a:gd name="T30" fmla="*/ 2147483646 w 11099"/>
                <a:gd name="T31" fmla="*/ 2147483646 h 5122"/>
                <a:gd name="T32" fmla="*/ 2147483646 w 11099"/>
                <a:gd name="T33" fmla="*/ 2147483646 h 5122"/>
                <a:gd name="T34" fmla="*/ 2147483646 w 11099"/>
                <a:gd name="T35" fmla="*/ 2147483646 h 5122"/>
                <a:gd name="T36" fmla="*/ 2147483646 w 11099"/>
                <a:gd name="T37" fmla="*/ 2147483646 h 5122"/>
                <a:gd name="T38" fmla="*/ 2147483646 w 11099"/>
                <a:gd name="T39" fmla="*/ 2147483646 h 5122"/>
                <a:gd name="T40" fmla="*/ 2147483646 w 11099"/>
                <a:gd name="T41" fmla="*/ 2147483646 h 5122"/>
                <a:gd name="T42" fmla="*/ 2147483646 w 11099"/>
                <a:gd name="T43" fmla="*/ 2147483646 h 5122"/>
                <a:gd name="T44" fmla="*/ 2147483646 w 11099"/>
                <a:gd name="T45" fmla="*/ 2147483646 h 5122"/>
                <a:gd name="T46" fmla="*/ 2147483646 w 11099"/>
                <a:gd name="T47" fmla="*/ 2147483646 h 5122"/>
                <a:gd name="T48" fmla="*/ 2147483646 w 11099"/>
                <a:gd name="T49" fmla="*/ 2147483646 h 5122"/>
                <a:gd name="T50" fmla="*/ 2147483646 w 11099"/>
                <a:gd name="T51" fmla="*/ 2147483646 h 5122"/>
                <a:gd name="T52" fmla="*/ 2147483646 w 11099"/>
                <a:gd name="T53" fmla="*/ 2147483646 h 5122"/>
                <a:gd name="T54" fmla="*/ 2147483646 w 11099"/>
                <a:gd name="T55" fmla="*/ 2147483646 h 5122"/>
                <a:gd name="T56" fmla="*/ 2147483646 w 11099"/>
                <a:gd name="T57" fmla="*/ 2147483646 h 5122"/>
                <a:gd name="T58" fmla="*/ 2147483646 w 11099"/>
                <a:gd name="T59" fmla="*/ 2147483646 h 5122"/>
                <a:gd name="T60" fmla="*/ 2147483646 w 11099"/>
                <a:gd name="T61" fmla="*/ 2147483646 h 5122"/>
                <a:gd name="T62" fmla="*/ 2147483646 w 11099"/>
                <a:gd name="T63" fmla="*/ 2147483646 h 5122"/>
                <a:gd name="T64" fmla="*/ 2147483646 w 11099"/>
                <a:gd name="T65" fmla="*/ 2147483646 h 5122"/>
                <a:gd name="T66" fmla="*/ 2147483646 w 11099"/>
                <a:gd name="T67" fmla="*/ 2147483646 h 5122"/>
                <a:gd name="T68" fmla="*/ 2147483646 w 11099"/>
                <a:gd name="T69" fmla="*/ 2147483646 h 5122"/>
                <a:gd name="T70" fmla="*/ 2147483646 w 11099"/>
                <a:gd name="T71" fmla="*/ 2147483646 h 5122"/>
                <a:gd name="T72" fmla="*/ 2147483646 w 11099"/>
                <a:gd name="T73" fmla="*/ 2147483646 h 5122"/>
                <a:gd name="T74" fmla="*/ 2147483646 w 11099"/>
                <a:gd name="T75" fmla="*/ 2147483646 h 5122"/>
                <a:gd name="T76" fmla="*/ 2147483646 w 11099"/>
                <a:gd name="T77" fmla="*/ 2147483646 h 5122"/>
                <a:gd name="T78" fmla="*/ 2147483646 w 11099"/>
                <a:gd name="T79" fmla="*/ 2147483646 h 5122"/>
                <a:gd name="T80" fmla="*/ 2147483646 w 11099"/>
                <a:gd name="T81" fmla="*/ 2147483646 h 5122"/>
                <a:gd name="T82" fmla="*/ 2147483646 w 11099"/>
                <a:gd name="T83" fmla="*/ 2147483646 h 5122"/>
                <a:gd name="T84" fmla="*/ 2147483646 w 11099"/>
                <a:gd name="T85" fmla="*/ 2147483646 h 5122"/>
                <a:gd name="T86" fmla="*/ 2147483646 w 11099"/>
                <a:gd name="T87" fmla="*/ 2147483646 h 5122"/>
                <a:gd name="T88" fmla="*/ 2147483646 w 11099"/>
                <a:gd name="T89" fmla="*/ 2147483646 h 5122"/>
                <a:gd name="T90" fmla="*/ 2147483646 w 11099"/>
                <a:gd name="T91" fmla="*/ 2147483646 h 5122"/>
                <a:gd name="T92" fmla="*/ 2147483646 w 11099"/>
                <a:gd name="T93" fmla="*/ 2147483646 h 5122"/>
                <a:gd name="T94" fmla="*/ 2147483646 w 11099"/>
                <a:gd name="T95" fmla="*/ 2147483646 h 5122"/>
                <a:gd name="T96" fmla="*/ 2147483646 w 11099"/>
                <a:gd name="T97" fmla="*/ 2147483646 h 5122"/>
                <a:gd name="T98" fmla="*/ 2147483646 w 11099"/>
                <a:gd name="T99" fmla="*/ 2147483646 h 5122"/>
                <a:gd name="T100" fmla="*/ 2147483646 w 11099"/>
                <a:gd name="T101" fmla="*/ 2147483646 h 5122"/>
                <a:gd name="T102" fmla="*/ 2147483646 w 11099"/>
                <a:gd name="T103" fmla="*/ 2147483646 h 5122"/>
                <a:gd name="T104" fmla="*/ 2147483646 w 11099"/>
                <a:gd name="T105" fmla="*/ 2147483646 h 5122"/>
                <a:gd name="T106" fmla="*/ 2147483646 w 11099"/>
                <a:gd name="T107" fmla="*/ 2147483646 h 5122"/>
                <a:gd name="T108" fmla="*/ 2147483646 w 11099"/>
                <a:gd name="T109" fmla="*/ 2147483646 h 5122"/>
                <a:gd name="T110" fmla="*/ 2147483646 w 11099"/>
                <a:gd name="T111" fmla="*/ 2147483646 h 5122"/>
                <a:gd name="T112" fmla="*/ 2147483646 w 11099"/>
                <a:gd name="T113" fmla="*/ 2147483646 h 5122"/>
                <a:gd name="T114" fmla="*/ 2147483646 w 11099"/>
                <a:gd name="T115" fmla="*/ 2147483646 h 5122"/>
                <a:gd name="T116" fmla="*/ 2147483646 w 11099"/>
                <a:gd name="T117" fmla="*/ 0 h 512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1099"/>
                <a:gd name="T178" fmla="*/ 0 h 5122"/>
                <a:gd name="T179" fmla="*/ 11099 w 11099"/>
                <a:gd name="T180" fmla="*/ 5122 h 512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1099" h="5122">
                  <a:moveTo>
                    <a:pt x="0" y="1567"/>
                  </a:moveTo>
                  <a:lnTo>
                    <a:pt x="20" y="1725"/>
                  </a:lnTo>
                  <a:lnTo>
                    <a:pt x="393" y="1727"/>
                  </a:lnTo>
                  <a:lnTo>
                    <a:pt x="391" y="1852"/>
                  </a:lnTo>
                  <a:cubicBezTo>
                    <a:pt x="429" y="1852"/>
                    <a:pt x="567" y="1855"/>
                    <a:pt x="567" y="1896"/>
                  </a:cubicBezTo>
                  <a:cubicBezTo>
                    <a:pt x="567" y="1981"/>
                    <a:pt x="553" y="2068"/>
                    <a:pt x="546" y="2151"/>
                  </a:cubicBezTo>
                  <a:cubicBezTo>
                    <a:pt x="544" y="2173"/>
                    <a:pt x="538" y="2267"/>
                    <a:pt x="558" y="2269"/>
                  </a:cubicBezTo>
                  <a:cubicBezTo>
                    <a:pt x="577" y="2272"/>
                    <a:pt x="650" y="2282"/>
                    <a:pt x="652" y="2262"/>
                  </a:cubicBezTo>
                  <a:cubicBezTo>
                    <a:pt x="652" y="2259"/>
                    <a:pt x="694" y="2164"/>
                    <a:pt x="670" y="2150"/>
                  </a:cubicBezTo>
                  <a:cubicBezTo>
                    <a:pt x="656" y="2141"/>
                    <a:pt x="711" y="2163"/>
                    <a:pt x="715" y="2132"/>
                  </a:cubicBezTo>
                  <a:cubicBezTo>
                    <a:pt x="717" y="2113"/>
                    <a:pt x="757" y="2045"/>
                    <a:pt x="768" y="2045"/>
                  </a:cubicBezTo>
                  <a:cubicBezTo>
                    <a:pt x="918" y="2045"/>
                    <a:pt x="808" y="2028"/>
                    <a:pt x="826" y="2174"/>
                  </a:cubicBezTo>
                  <a:cubicBezTo>
                    <a:pt x="827" y="2184"/>
                    <a:pt x="862" y="2254"/>
                    <a:pt x="888" y="2245"/>
                  </a:cubicBezTo>
                  <a:cubicBezTo>
                    <a:pt x="987" y="2209"/>
                    <a:pt x="968" y="2182"/>
                    <a:pt x="956" y="2293"/>
                  </a:cubicBezTo>
                  <a:cubicBezTo>
                    <a:pt x="967" y="2295"/>
                    <a:pt x="1075" y="2298"/>
                    <a:pt x="1075" y="2286"/>
                  </a:cubicBezTo>
                  <a:cubicBezTo>
                    <a:pt x="1075" y="2148"/>
                    <a:pt x="1030" y="2165"/>
                    <a:pt x="1120" y="2180"/>
                  </a:cubicBezTo>
                  <a:cubicBezTo>
                    <a:pt x="1158" y="2186"/>
                    <a:pt x="1145" y="2062"/>
                    <a:pt x="1193" y="2141"/>
                  </a:cubicBezTo>
                  <a:cubicBezTo>
                    <a:pt x="1210" y="2167"/>
                    <a:pt x="1226" y="2173"/>
                    <a:pt x="1226" y="2129"/>
                  </a:cubicBezTo>
                  <a:cubicBezTo>
                    <a:pt x="1226" y="1979"/>
                    <a:pt x="1284" y="2098"/>
                    <a:pt x="1284" y="1973"/>
                  </a:cubicBezTo>
                  <a:cubicBezTo>
                    <a:pt x="1284" y="1899"/>
                    <a:pt x="1283" y="1914"/>
                    <a:pt x="1354" y="1971"/>
                  </a:cubicBezTo>
                  <a:cubicBezTo>
                    <a:pt x="1402" y="2010"/>
                    <a:pt x="1359" y="2043"/>
                    <a:pt x="1316" y="2045"/>
                  </a:cubicBezTo>
                  <a:cubicBezTo>
                    <a:pt x="1239" y="2047"/>
                    <a:pt x="1317" y="2197"/>
                    <a:pt x="1242" y="2201"/>
                  </a:cubicBezTo>
                  <a:cubicBezTo>
                    <a:pt x="1209" y="2202"/>
                    <a:pt x="1239" y="2362"/>
                    <a:pt x="1191" y="2374"/>
                  </a:cubicBezTo>
                  <a:cubicBezTo>
                    <a:pt x="1130" y="2388"/>
                    <a:pt x="1241" y="2431"/>
                    <a:pt x="1104" y="2431"/>
                  </a:cubicBezTo>
                  <a:cubicBezTo>
                    <a:pt x="1084" y="2431"/>
                    <a:pt x="1133" y="2453"/>
                    <a:pt x="1133" y="2516"/>
                  </a:cubicBezTo>
                  <a:cubicBezTo>
                    <a:pt x="1133" y="2579"/>
                    <a:pt x="1159" y="2537"/>
                    <a:pt x="1231" y="2521"/>
                  </a:cubicBezTo>
                  <a:cubicBezTo>
                    <a:pt x="1295" y="2507"/>
                    <a:pt x="1175" y="2483"/>
                    <a:pt x="1343" y="2444"/>
                  </a:cubicBezTo>
                  <a:cubicBezTo>
                    <a:pt x="1412" y="2428"/>
                    <a:pt x="1402" y="2482"/>
                    <a:pt x="1380" y="2486"/>
                  </a:cubicBezTo>
                  <a:cubicBezTo>
                    <a:pt x="1348" y="2492"/>
                    <a:pt x="1497" y="2591"/>
                    <a:pt x="1372" y="2600"/>
                  </a:cubicBezTo>
                  <a:cubicBezTo>
                    <a:pt x="1360" y="2601"/>
                    <a:pt x="1386" y="2664"/>
                    <a:pt x="1424" y="2664"/>
                  </a:cubicBezTo>
                  <a:cubicBezTo>
                    <a:pt x="1474" y="2664"/>
                    <a:pt x="1529" y="2722"/>
                    <a:pt x="1570" y="2750"/>
                  </a:cubicBezTo>
                  <a:cubicBezTo>
                    <a:pt x="1575" y="2754"/>
                    <a:pt x="1575" y="2862"/>
                    <a:pt x="1538" y="2888"/>
                  </a:cubicBezTo>
                  <a:cubicBezTo>
                    <a:pt x="1533" y="2892"/>
                    <a:pt x="1532" y="2899"/>
                    <a:pt x="1528" y="2907"/>
                  </a:cubicBezTo>
                  <a:lnTo>
                    <a:pt x="1618" y="3048"/>
                  </a:lnTo>
                  <a:lnTo>
                    <a:pt x="1663" y="2907"/>
                  </a:lnTo>
                  <a:lnTo>
                    <a:pt x="1745" y="2947"/>
                  </a:lnTo>
                  <a:lnTo>
                    <a:pt x="1768" y="3053"/>
                  </a:lnTo>
                  <a:lnTo>
                    <a:pt x="1948" y="3119"/>
                  </a:lnTo>
                  <a:lnTo>
                    <a:pt x="1946" y="3079"/>
                  </a:lnTo>
                  <a:lnTo>
                    <a:pt x="2075" y="3130"/>
                  </a:lnTo>
                  <a:lnTo>
                    <a:pt x="2141" y="3212"/>
                  </a:lnTo>
                  <a:lnTo>
                    <a:pt x="2224" y="3127"/>
                  </a:lnTo>
                  <a:lnTo>
                    <a:pt x="2266" y="3193"/>
                  </a:lnTo>
                  <a:lnTo>
                    <a:pt x="2306" y="3018"/>
                  </a:lnTo>
                  <a:lnTo>
                    <a:pt x="2470" y="3032"/>
                  </a:lnTo>
                  <a:lnTo>
                    <a:pt x="2462" y="3153"/>
                  </a:lnTo>
                  <a:lnTo>
                    <a:pt x="2610" y="3145"/>
                  </a:lnTo>
                  <a:lnTo>
                    <a:pt x="2639" y="3082"/>
                  </a:lnTo>
                  <a:lnTo>
                    <a:pt x="2620" y="3016"/>
                  </a:lnTo>
                  <a:lnTo>
                    <a:pt x="2687" y="3005"/>
                  </a:lnTo>
                  <a:lnTo>
                    <a:pt x="2737" y="2928"/>
                  </a:lnTo>
                  <a:lnTo>
                    <a:pt x="2589" y="2846"/>
                  </a:lnTo>
                  <a:lnTo>
                    <a:pt x="2591" y="2801"/>
                  </a:lnTo>
                  <a:lnTo>
                    <a:pt x="2694" y="2680"/>
                  </a:lnTo>
                  <a:lnTo>
                    <a:pt x="2790" y="2696"/>
                  </a:lnTo>
                  <a:lnTo>
                    <a:pt x="2840" y="2669"/>
                  </a:lnTo>
                  <a:lnTo>
                    <a:pt x="2991" y="2706"/>
                  </a:lnTo>
                  <a:lnTo>
                    <a:pt x="3023" y="2881"/>
                  </a:lnTo>
                  <a:cubicBezTo>
                    <a:pt x="3082" y="2935"/>
                    <a:pt x="3020" y="2896"/>
                    <a:pt x="3064" y="2981"/>
                  </a:cubicBezTo>
                  <a:cubicBezTo>
                    <a:pt x="3081" y="3012"/>
                    <a:pt x="2983" y="3013"/>
                    <a:pt x="3143" y="3106"/>
                  </a:cubicBezTo>
                  <a:cubicBezTo>
                    <a:pt x="3196" y="3137"/>
                    <a:pt x="3208" y="3030"/>
                    <a:pt x="3253" y="3110"/>
                  </a:cubicBezTo>
                  <a:cubicBezTo>
                    <a:pt x="3277" y="3151"/>
                    <a:pt x="3247" y="3246"/>
                    <a:pt x="3280" y="3301"/>
                  </a:cubicBezTo>
                  <a:cubicBezTo>
                    <a:pt x="3294" y="3323"/>
                    <a:pt x="3298" y="3462"/>
                    <a:pt x="3207" y="3339"/>
                  </a:cubicBezTo>
                  <a:cubicBezTo>
                    <a:pt x="3207" y="3339"/>
                    <a:pt x="3147" y="3280"/>
                    <a:pt x="3145" y="3278"/>
                  </a:cubicBezTo>
                  <a:cubicBezTo>
                    <a:pt x="3141" y="3280"/>
                    <a:pt x="3100" y="3327"/>
                    <a:pt x="3097" y="3328"/>
                  </a:cubicBezTo>
                  <a:cubicBezTo>
                    <a:pt x="3096" y="3332"/>
                    <a:pt x="3212" y="3428"/>
                    <a:pt x="3202" y="3434"/>
                  </a:cubicBezTo>
                  <a:cubicBezTo>
                    <a:pt x="3172" y="3457"/>
                    <a:pt x="3140" y="3556"/>
                    <a:pt x="3072" y="3615"/>
                  </a:cubicBezTo>
                  <a:cubicBezTo>
                    <a:pt x="3070" y="3616"/>
                    <a:pt x="3087" y="3717"/>
                    <a:pt x="3098" y="3709"/>
                  </a:cubicBezTo>
                  <a:cubicBezTo>
                    <a:pt x="3167" y="3664"/>
                    <a:pt x="3130" y="3689"/>
                    <a:pt x="3179" y="3778"/>
                  </a:cubicBezTo>
                  <a:cubicBezTo>
                    <a:pt x="3240" y="3888"/>
                    <a:pt x="3250" y="3858"/>
                    <a:pt x="3250" y="3989"/>
                  </a:cubicBezTo>
                  <a:cubicBezTo>
                    <a:pt x="3307" y="4033"/>
                    <a:pt x="3352" y="4151"/>
                    <a:pt x="3428" y="4151"/>
                  </a:cubicBezTo>
                  <a:cubicBezTo>
                    <a:pt x="3499" y="4151"/>
                    <a:pt x="3572" y="4153"/>
                    <a:pt x="3644" y="4153"/>
                  </a:cubicBezTo>
                  <a:cubicBezTo>
                    <a:pt x="3667" y="4211"/>
                    <a:pt x="3593" y="4368"/>
                    <a:pt x="3576" y="4429"/>
                  </a:cubicBezTo>
                  <a:cubicBezTo>
                    <a:pt x="3577" y="4430"/>
                    <a:pt x="3738" y="4424"/>
                    <a:pt x="3785" y="4471"/>
                  </a:cubicBezTo>
                  <a:cubicBezTo>
                    <a:pt x="3787" y="4472"/>
                    <a:pt x="3888" y="4510"/>
                    <a:pt x="3919" y="4533"/>
                  </a:cubicBezTo>
                  <a:cubicBezTo>
                    <a:pt x="4055" y="4635"/>
                    <a:pt x="4162" y="4619"/>
                    <a:pt x="4322" y="4629"/>
                  </a:cubicBezTo>
                  <a:cubicBezTo>
                    <a:pt x="4355" y="4632"/>
                    <a:pt x="4290" y="4762"/>
                    <a:pt x="4365" y="4762"/>
                  </a:cubicBezTo>
                  <a:cubicBezTo>
                    <a:pt x="4426" y="4762"/>
                    <a:pt x="4358" y="4836"/>
                    <a:pt x="4346" y="4871"/>
                  </a:cubicBezTo>
                  <a:cubicBezTo>
                    <a:pt x="4321" y="4949"/>
                    <a:pt x="4457" y="4984"/>
                    <a:pt x="4457" y="4979"/>
                  </a:cubicBezTo>
                  <a:cubicBezTo>
                    <a:pt x="4462" y="4900"/>
                    <a:pt x="4461" y="4941"/>
                    <a:pt x="4523" y="4901"/>
                  </a:cubicBezTo>
                  <a:cubicBezTo>
                    <a:pt x="4533" y="4895"/>
                    <a:pt x="4587" y="4883"/>
                    <a:pt x="4599" y="4867"/>
                  </a:cubicBezTo>
                  <a:cubicBezTo>
                    <a:pt x="4603" y="4862"/>
                    <a:pt x="4603" y="4862"/>
                    <a:pt x="4607" y="4863"/>
                  </a:cubicBezTo>
                  <a:lnTo>
                    <a:pt x="4822" y="4376"/>
                  </a:lnTo>
                  <a:lnTo>
                    <a:pt x="5176" y="4198"/>
                  </a:lnTo>
                  <a:lnTo>
                    <a:pt x="5507" y="4307"/>
                  </a:lnTo>
                  <a:lnTo>
                    <a:pt x="5560" y="4378"/>
                  </a:lnTo>
                  <a:lnTo>
                    <a:pt x="5774" y="4283"/>
                  </a:lnTo>
                  <a:lnTo>
                    <a:pt x="5851" y="4228"/>
                  </a:lnTo>
                  <a:lnTo>
                    <a:pt x="6049" y="4460"/>
                  </a:lnTo>
                  <a:lnTo>
                    <a:pt x="6190" y="4561"/>
                  </a:lnTo>
                  <a:lnTo>
                    <a:pt x="6229" y="4519"/>
                  </a:lnTo>
                  <a:lnTo>
                    <a:pt x="6198" y="4429"/>
                  </a:lnTo>
                  <a:lnTo>
                    <a:pt x="6187" y="4265"/>
                  </a:lnTo>
                  <a:lnTo>
                    <a:pt x="6253" y="4228"/>
                  </a:lnTo>
                  <a:lnTo>
                    <a:pt x="6288" y="4159"/>
                  </a:lnTo>
                  <a:lnTo>
                    <a:pt x="6518" y="4143"/>
                  </a:lnTo>
                  <a:lnTo>
                    <a:pt x="6703" y="4280"/>
                  </a:lnTo>
                  <a:lnTo>
                    <a:pt x="6748" y="4177"/>
                  </a:lnTo>
                  <a:lnTo>
                    <a:pt x="7065" y="4193"/>
                  </a:lnTo>
                  <a:lnTo>
                    <a:pt x="7208" y="4251"/>
                  </a:lnTo>
                  <a:lnTo>
                    <a:pt x="7391" y="4479"/>
                  </a:lnTo>
                  <a:lnTo>
                    <a:pt x="7338" y="4579"/>
                  </a:lnTo>
                  <a:lnTo>
                    <a:pt x="7552" y="4778"/>
                  </a:lnTo>
                  <a:lnTo>
                    <a:pt x="7703" y="5045"/>
                  </a:lnTo>
                  <a:lnTo>
                    <a:pt x="7698" y="5093"/>
                  </a:lnTo>
                  <a:lnTo>
                    <a:pt x="7809" y="5101"/>
                  </a:lnTo>
                  <a:lnTo>
                    <a:pt x="7907" y="5042"/>
                  </a:lnTo>
                  <a:lnTo>
                    <a:pt x="7891" y="4958"/>
                  </a:lnTo>
                  <a:lnTo>
                    <a:pt x="7989" y="4860"/>
                  </a:lnTo>
                  <a:lnTo>
                    <a:pt x="7933" y="4714"/>
                  </a:lnTo>
                  <a:cubicBezTo>
                    <a:pt x="8097" y="4811"/>
                    <a:pt x="8012" y="4764"/>
                    <a:pt x="8088" y="4918"/>
                  </a:cubicBezTo>
                  <a:cubicBezTo>
                    <a:pt x="8106" y="4955"/>
                    <a:pt x="8195" y="5110"/>
                    <a:pt x="8230" y="5122"/>
                  </a:cubicBezTo>
                  <a:lnTo>
                    <a:pt x="8481" y="4786"/>
                  </a:lnTo>
                  <a:lnTo>
                    <a:pt x="8529" y="4773"/>
                  </a:lnTo>
                  <a:lnTo>
                    <a:pt x="8616" y="4810"/>
                  </a:lnTo>
                  <a:lnTo>
                    <a:pt x="8619" y="4873"/>
                  </a:lnTo>
                  <a:lnTo>
                    <a:pt x="8687" y="4828"/>
                  </a:lnTo>
                  <a:lnTo>
                    <a:pt x="8769" y="4831"/>
                  </a:lnTo>
                  <a:cubicBezTo>
                    <a:pt x="8771" y="4793"/>
                    <a:pt x="8715" y="4794"/>
                    <a:pt x="8762" y="4749"/>
                  </a:cubicBezTo>
                  <a:cubicBezTo>
                    <a:pt x="8782" y="4730"/>
                    <a:pt x="8734" y="4676"/>
                    <a:pt x="8782" y="4661"/>
                  </a:cubicBezTo>
                  <a:cubicBezTo>
                    <a:pt x="8837" y="4643"/>
                    <a:pt x="8803" y="4575"/>
                    <a:pt x="8837" y="4520"/>
                  </a:cubicBezTo>
                  <a:cubicBezTo>
                    <a:pt x="8848" y="4501"/>
                    <a:pt x="8855" y="4438"/>
                    <a:pt x="8912" y="4404"/>
                  </a:cubicBezTo>
                  <a:cubicBezTo>
                    <a:pt x="8944" y="4385"/>
                    <a:pt x="9071" y="4176"/>
                    <a:pt x="9074" y="4174"/>
                  </a:cubicBezTo>
                  <a:cubicBezTo>
                    <a:pt x="9075" y="4173"/>
                    <a:pt x="9103" y="4117"/>
                    <a:pt x="9105" y="4111"/>
                  </a:cubicBezTo>
                  <a:cubicBezTo>
                    <a:pt x="9134" y="4092"/>
                    <a:pt x="9273" y="4053"/>
                    <a:pt x="9311" y="4053"/>
                  </a:cubicBezTo>
                  <a:cubicBezTo>
                    <a:pt x="9336" y="4053"/>
                    <a:pt x="9402" y="3904"/>
                    <a:pt x="9444" y="3907"/>
                  </a:cubicBezTo>
                  <a:cubicBezTo>
                    <a:pt x="9444" y="3868"/>
                    <a:pt x="9423" y="3813"/>
                    <a:pt x="9423" y="3730"/>
                  </a:cubicBezTo>
                  <a:cubicBezTo>
                    <a:pt x="9423" y="3622"/>
                    <a:pt x="9489" y="3621"/>
                    <a:pt x="9431" y="3552"/>
                  </a:cubicBezTo>
                  <a:cubicBezTo>
                    <a:pt x="9396" y="3510"/>
                    <a:pt x="9562" y="3483"/>
                    <a:pt x="9419" y="3427"/>
                  </a:cubicBezTo>
                  <a:lnTo>
                    <a:pt x="9412" y="3426"/>
                  </a:lnTo>
                  <a:cubicBezTo>
                    <a:pt x="9408" y="3414"/>
                    <a:pt x="9424" y="3382"/>
                    <a:pt x="9424" y="3350"/>
                  </a:cubicBezTo>
                  <a:cubicBezTo>
                    <a:pt x="9424" y="3275"/>
                    <a:pt x="9395" y="3311"/>
                    <a:pt x="9407" y="3260"/>
                  </a:cubicBezTo>
                  <a:cubicBezTo>
                    <a:pt x="9418" y="3214"/>
                    <a:pt x="9298" y="3221"/>
                    <a:pt x="9416" y="3156"/>
                  </a:cubicBezTo>
                  <a:cubicBezTo>
                    <a:pt x="9550" y="3083"/>
                    <a:pt x="9509" y="3197"/>
                    <a:pt x="9579" y="3147"/>
                  </a:cubicBezTo>
                  <a:cubicBezTo>
                    <a:pt x="9600" y="3132"/>
                    <a:pt x="9617" y="3029"/>
                    <a:pt x="9591" y="2994"/>
                  </a:cubicBezTo>
                  <a:cubicBezTo>
                    <a:pt x="9534" y="2919"/>
                    <a:pt x="9517" y="2951"/>
                    <a:pt x="9442" y="2919"/>
                  </a:cubicBezTo>
                  <a:cubicBezTo>
                    <a:pt x="9402" y="2902"/>
                    <a:pt x="9407" y="2895"/>
                    <a:pt x="9400" y="2856"/>
                  </a:cubicBezTo>
                  <a:cubicBezTo>
                    <a:pt x="9392" y="2812"/>
                    <a:pt x="9382" y="2751"/>
                    <a:pt x="9424" y="2723"/>
                  </a:cubicBezTo>
                  <a:cubicBezTo>
                    <a:pt x="9465" y="2694"/>
                    <a:pt x="9491" y="2718"/>
                    <a:pt x="9543" y="2711"/>
                  </a:cubicBezTo>
                  <a:cubicBezTo>
                    <a:pt x="9543" y="2711"/>
                    <a:pt x="9549" y="2711"/>
                    <a:pt x="9550" y="2711"/>
                  </a:cubicBezTo>
                  <a:lnTo>
                    <a:pt x="9713" y="2483"/>
                  </a:lnTo>
                  <a:lnTo>
                    <a:pt x="9874" y="2499"/>
                  </a:lnTo>
                  <a:lnTo>
                    <a:pt x="9956" y="2356"/>
                  </a:lnTo>
                  <a:lnTo>
                    <a:pt x="9951" y="2295"/>
                  </a:lnTo>
                  <a:lnTo>
                    <a:pt x="10006" y="2295"/>
                  </a:lnTo>
                  <a:cubicBezTo>
                    <a:pt x="10025" y="2288"/>
                    <a:pt x="10022" y="2190"/>
                    <a:pt x="10011" y="2167"/>
                  </a:cubicBezTo>
                  <a:cubicBezTo>
                    <a:pt x="10010" y="2165"/>
                    <a:pt x="10004" y="2151"/>
                    <a:pt x="10004" y="2151"/>
                  </a:cubicBezTo>
                  <a:lnTo>
                    <a:pt x="10211" y="1987"/>
                  </a:lnTo>
                  <a:lnTo>
                    <a:pt x="10287" y="2000"/>
                  </a:lnTo>
                  <a:lnTo>
                    <a:pt x="10341" y="1791"/>
                  </a:lnTo>
                  <a:lnTo>
                    <a:pt x="10272" y="1661"/>
                  </a:lnTo>
                  <a:lnTo>
                    <a:pt x="10264" y="1565"/>
                  </a:lnTo>
                  <a:lnTo>
                    <a:pt x="10201" y="1455"/>
                  </a:lnTo>
                  <a:lnTo>
                    <a:pt x="10222" y="1400"/>
                  </a:lnTo>
                  <a:lnTo>
                    <a:pt x="10285" y="1415"/>
                  </a:lnTo>
                  <a:lnTo>
                    <a:pt x="10354" y="1358"/>
                  </a:lnTo>
                  <a:lnTo>
                    <a:pt x="10354" y="1214"/>
                  </a:lnTo>
                  <a:lnTo>
                    <a:pt x="10423" y="1046"/>
                  </a:lnTo>
                  <a:lnTo>
                    <a:pt x="10132" y="914"/>
                  </a:lnTo>
                  <a:lnTo>
                    <a:pt x="10120" y="829"/>
                  </a:lnTo>
                  <a:lnTo>
                    <a:pt x="10215" y="829"/>
                  </a:lnTo>
                  <a:lnTo>
                    <a:pt x="10239" y="750"/>
                  </a:lnTo>
                  <a:lnTo>
                    <a:pt x="10198" y="698"/>
                  </a:lnTo>
                  <a:lnTo>
                    <a:pt x="10313" y="697"/>
                  </a:lnTo>
                  <a:lnTo>
                    <a:pt x="10390" y="788"/>
                  </a:lnTo>
                  <a:lnTo>
                    <a:pt x="10489" y="669"/>
                  </a:lnTo>
                  <a:lnTo>
                    <a:pt x="10529" y="711"/>
                  </a:lnTo>
                  <a:lnTo>
                    <a:pt x="10616" y="709"/>
                  </a:lnTo>
                  <a:lnTo>
                    <a:pt x="10699" y="624"/>
                  </a:lnTo>
                  <a:lnTo>
                    <a:pt x="10775" y="673"/>
                  </a:lnTo>
                  <a:lnTo>
                    <a:pt x="10989" y="429"/>
                  </a:lnTo>
                  <a:lnTo>
                    <a:pt x="10956" y="288"/>
                  </a:lnTo>
                  <a:lnTo>
                    <a:pt x="11084" y="280"/>
                  </a:lnTo>
                  <a:lnTo>
                    <a:pt x="11099" y="170"/>
                  </a:lnTo>
                  <a:lnTo>
                    <a:pt x="11069" y="74"/>
                  </a:lnTo>
                  <a:lnTo>
                    <a:pt x="10960" y="68"/>
                  </a:lnTo>
                  <a:lnTo>
                    <a:pt x="10962" y="0"/>
                  </a:lnTo>
                </a:path>
              </a:pathLst>
            </a:custGeom>
            <a:noFill/>
            <a:ln w="1588">
              <a:solidFill>
                <a:srgbClr val="14151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23" name="Freeform 282">
              <a:extLst>
                <a:ext uri="{FF2B5EF4-FFF2-40B4-BE49-F238E27FC236}">
                  <a16:creationId xmlns:a16="http://schemas.microsoft.com/office/drawing/2014/main" id="{571A3583-CBE3-4635-9D82-0DA7F45A0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484" y="4338397"/>
              <a:ext cx="138113" cy="184150"/>
            </a:xfrm>
            <a:custGeom>
              <a:avLst/>
              <a:gdLst>
                <a:gd name="T0" fmla="*/ 2147483646 w 2026"/>
                <a:gd name="T1" fmla="*/ 2147483646 h 2917"/>
                <a:gd name="T2" fmla="*/ 2147483646 w 2026"/>
                <a:gd name="T3" fmla="*/ 2147483646 h 2917"/>
                <a:gd name="T4" fmla="*/ 2147483646 w 2026"/>
                <a:gd name="T5" fmla="*/ 2147483646 h 2917"/>
                <a:gd name="T6" fmla="*/ 2147483646 w 2026"/>
                <a:gd name="T7" fmla="*/ 2147483646 h 2917"/>
                <a:gd name="T8" fmla="*/ 2147483646 w 2026"/>
                <a:gd name="T9" fmla="*/ 2147483646 h 2917"/>
                <a:gd name="T10" fmla="*/ 2147483646 w 2026"/>
                <a:gd name="T11" fmla="*/ 2147483646 h 2917"/>
                <a:gd name="T12" fmla="*/ 2147483646 w 2026"/>
                <a:gd name="T13" fmla="*/ 2147483646 h 2917"/>
                <a:gd name="T14" fmla="*/ 2147483646 w 2026"/>
                <a:gd name="T15" fmla="*/ 2147483646 h 2917"/>
                <a:gd name="T16" fmla="*/ 2147483646 w 2026"/>
                <a:gd name="T17" fmla="*/ 2147483646 h 2917"/>
                <a:gd name="T18" fmla="*/ 2147483646 w 2026"/>
                <a:gd name="T19" fmla="*/ 2147483646 h 2917"/>
                <a:gd name="T20" fmla="*/ 2147483646 w 2026"/>
                <a:gd name="T21" fmla="*/ 2147483646 h 2917"/>
                <a:gd name="T22" fmla="*/ 2147483646 w 2026"/>
                <a:gd name="T23" fmla="*/ 2147483646 h 2917"/>
                <a:gd name="T24" fmla="*/ 2147483646 w 2026"/>
                <a:gd name="T25" fmla="*/ 2147483646 h 2917"/>
                <a:gd name="T26" fmla="*/ 2147483646 w 2026"/>
                <a:gd name="T27" fmla="*/ 2147483646 h 2917"/>
                <a:gd name="T28" fmla="*/ 2147483646 w 2026"/>
                <a:gd name="T29" fmla="*/ 2147483646 h 2917"/>
                <a:gd name="T30" fmla="*/ 2147483646 w 2026"/>
                <a:gd name="T31" fmla="*/ 2147483646 h 2917"/>
                <a:gd name="T32" fmla="*/ 2147483646 w 2026"/>
                <a:gd name="T33" fmla="*/ 2147483646 h 2917"/>
                <a:gd name="T34" fmla="*/ 2147483646 w 2026"/>
                <a:gd name="T35" fmla="*/ 2147483646 h 2917"/>
                <a:gd name="T36" fmla="*/ 2147483646 w 2026"/>
                <a:gd name="T37" fmla="*/ 2147483646 h 2917"/>
                <a:gd name="T38" fmla="*/ 2147483646 w 2026"/>
                <a:gd name="T39" fmla="*/ 2147483646 h 2917"/>
                <a:gd name="T40" fmla="*/ 2147483646 w 2026"/>
                <a:gd name="T41" fmla="*/ 2147483646 h 2917"/>
                <a:gd name="T42" fmla="*/ 2147483646 w 2026"/>
                <a:gd name="T43" fmla="*/ 2147483646 h 2917"/>
                <a:gd name="T44" fmla="*/ 2147483646 w 2026"/>
                <a:gd name="T45" fmla="*/ 2147483646 h 2917"/>
                <a:gd name="T46" fmla="*/ 2147483646 w 2026"/>
                <a:gd name="T47" fmla="*/ 2147483646 h 2917"/>
                <a:gd name="T48" fmla="*/ 2147483646 w 2026"/>
                <a:gd name="T49" fmla="*/ 2147483646 h 2917"/>
                <a:gd name="T50" fmla="*/ 2147483646 w 2026"/>
                <a:gd name="T51" fmla="*/ 2147483646 h 2917"/>
                <a:gd name="T52" fmla="*/ 0 w 2026"/>
                <a:gd name="T53" fmla="*/ 2147483646 h 2917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026"/>
                <a:gd name="T82" fmla="*/ 0 h 2917"/>
                <a:gd name="T83" fmla="*/ 2026 w 2026"/>
                <a:gd name="T84" fmla="*/ 2917 h 2917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026" h="2917">
                  <a:moveTo>
                    <a:pt x="1732" y="2755"/>
                  </a:moveTo>
                  <a:cubicBezTo>
                    <a:pt x="1719" y="2735"/>
                    <a:pt x="1626" y="2675"/>
                    <a:pt x="1631" y="2776"/>
                  </a:cubicBezTo>
                  <a:cubicBezTo>
                    <a:pt x="1631" y="2782"/>
                    <a:pt x="1490" y="2872"/>
                    <a:pt x="1493" y="2908"/>
                  </a:cubicBezTo>
                  <a:cubicBezTo>
                    <a:pt x="1481" y="2909"/>
                    <a:pt x="1450" y="2812"/>
                    <a:pt x="1340" y="2844"/>
                  </a:cubicBezTo>
                  <a:cubicBezTo>
                    <a:pt x="1282" y="2861"/>
                    <a:pt x="1284" y="2917"/>
                    <a:pt x="1292" y="2803"/>
                  </a:cubicBezTo>
                  <a:cubicBezTo>
                    <a:pt x="1296" y="2745"/>
                    <a:pt x="1310" y="2729"/>
                    <a:pt x="1310" y="2643"/>
                  </a:cubicBezTo>
                  <a:cubicBezTo>
                    <a:pt x="1310" y="2607"/>
                    <a:pt x="1327" y="2662"/>
                    <a:pt x="1359" y="2662"/>
                  </a:cubicBezTo>
                  <a:cubicBezTo>
                    <a:pt x="1461" y="2662"/>
                    <a:pt x="1440" y="2682"/>
                    <a:pt x="1403" y="2556"/>
                  </a:cubicBezTo>
                  <a:cubicBezTo>
                    <a:pt x="1392" y="2518"/>
                    <a:pt x="1395" y="2418"/>
                    <a:pt x="1395" y="2371"/>
                  </a:cubicBezTo>
                  <a:lnTo>
                    <a:pt x="1792" y="2339"/>
                  </a:lnTo>
                  <a:lnTo>
                    <a:pt x="1699" y="2199"/>
                  </a:lnTo>
                  <a:lnTo>
                    <a:pt x="1699" y="2016"/>
                  </a:lnTo>
                  <a:cubicBezTo>
                    <a:pt x="1755" y="1914"/>
                    <a:pt x="2026" y="1755"/>
                    <a:pt x="1696" y="1680"/>
                  </a:cubicBezTo>
                  <a:cubicBezTo>
                    <a:pt x="1607" y="1659"/>
                    <a:pt x="1574" y="1645"/>
                    <a:pt x="1506" y="1585"/>
                  </a:cubicBezTo>
                  <a:cubicBezTo>
                    <a:pt x="1485" y="1566"/>
                    <a:pt x="1391" y="1597"/>
                    <a:pt x="1361" y="1596"/>
                  </a:cubicBezTo>
                  <a:lnTo>
                    <a:pt x="1046" y="1405"/>
                  </a:lnTo>
                  <a:lnTo>
                    <a:pt x="1056" y="1167"/>
                  </a:lnTo>
                  <a:lnTo>
                    <a:pt x="638" y="865"/>
                  </a:lnTo>
                  <a:lnTo>
                    <a:pt x="620" y="738"/>
                  </a:lnTo>
                  <a:lnTo>
                    <a:pt x="419" y="786"/>
                  </a:lnTo>
                  <a:cubicBezTo>
                    <a:pt x="395" y="752"/>
                    <a:pt x="352" y="723"/>
                    <a:pt x="313" y="740"/>
                  </a:cubicBezTo>
                  <a:cubicBezTo>
                    <a:pt x="298" y="747"/>
                    <a:pt x="200" y="688"/>
                    <a:pt x="218" y="656"/>
                  </a:cubicBezTo>
                  <a:cubicBezTo>
                    <a:pt x="296" y="514"/>
                    <a:pt x="120" y="500"/>
                    <a:pt x="199" y="432"/>
                  </a:cubicBezTo>
                  <a:cubicBezTo>
                    <a:pt x="243" y="395"/>
                    <a:pt x="120" y="391"/>
                    <a:pt x="78" y="337"/>
                  </a:cubicBezTo>
                  <a:cubicBezTo>
                    <a:pt x="34" y="282"/>
                    <a:pt x="42" y="292"/>
                    <a:pt x="30" y="212"/>
                  </a:cubicBezTo>
                  <a:cubicBezTo>
                    <a:pt x="20" y="145"/>
                    <a:pt x="121" y="75"/>
                    <a:pt x="95" y="50"/>
                  </a:cubicBezTo>
                  <a:cubicBezTo>
                    <a:pt x="45" y="0"/>
                    <a:pt x="87" y="3"/>
                    <a:pt x="0" y="39"/>
                  </a:cubicBezTo>
                </a:path>
              </a:pathLst>
            </a:custGeom>
            <a:noFill/>
            <a:ln w="1588">
              <a:solidFill>
                <a:srgbClr val="14151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24" name="Freeform 283">
              <a:extLst>
                <a:ext uri="{FF2B5EF4-FFF2-40B4-BE49-F238E27FC236}">
                  <a16:creationId xmlns:a16="http://schemas.microsoft.com/office/drawing/2014/main" id="{3E545CBA-ADBF-4F87-8C78-E7CCE1A88A7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7997" y="5244859"/>
              <a:ext cx="828675" cy="279400"/>
            </a:xfrm>
            <a:custGeom>
              <a:avLst/>
              <a:gdLst>
                <a:gd name="T0" fmla="*/ 2147483646 w 12170"/>
                <a:gd name="T1" fmla="*/ 2147483646 h 4408"/>
                <a:gd name="T2" fmla="*/ 2147483646 w 12170"/>
                <a:gd name="T3" fmla="*/ 2147483646 h 4408"/>
                <a:gd name="T4" fmla="*/ 2147483646 w 12170"/>
                <a:gd name="T5" fmla="*/ 2147483646 h 4408"/>
                <a:gd name="T6" fmla="*/ 2147483646 w 12170"/>
                <a:gd name="T7" fmla="*/ 2147483646 h 4408"/>
                <a:gd name="T8" fmla="*/ 2147483646 w 12170"/>
                <a:gd name="T9" fmla="*/ 2147483646 h 4408"/>
                <a:gd name="T10" fmla="*/ 2147483646 w 12170"/>
                <a:gd name="T11" fmla="*/ 2147483646 h 4408"/>
                <a:gd name="T12" fmla="*/ 2147483646 w 12170"/>
                <a:gd name="T13" fmla="*/ 2147483646 h 4408"/>
                <a:gd name="T14" fmla="*/ 2147483646 w 12170"/>
                <a:gd name="T15" fmla="*/ 2147483646 h 4408"/>
                <a:gd name="T16" fmla="*/ 2147483646 w 12170"/>
                <a:gd name="T17" fmla="*/ 2147483646 h 4408"/>
                <a:gd name="T18" fmla="*/ 2147483646 w 12170"/>
                <a:gd name="T19" fmla="*/ 2147483646 h 4408"/>
                <a:gd name="T20" fmla="*/ 2147483646 w 12170"/>
                <a:gd name="T21" fmla="*/ 2147483646 h 4408"/>
                <a:gd name="T22" fmla="*/ 2147483646 w 12170"/>
                <a:gd name="T23" fmla="*/ 2147483646 h 4408"/>
                <a:gd name="T24" fmla="*/ 2147483646 w 12170"/>
                <a:gd name="T25" fmla="*/ 2147483646 h 4408"/>
                <a:gd name="T26" fmla="*/ 2147483646 w 12170"/>
                <a:gd name="T27" fmla="*/ 2147483646 h 4408"/>
                <a:gd name="T28" fmla="*/ 2147483646 w 12170"/>
                <a:gd name="T29" fmla="*/ 2147483646 h 4408"/>
                <a:gd name="T30" fmla="*/ 2147483646 w 12170"/>
                <a:gd name="T31" fmla="*/ 2147483646 h 4408"/>
                <a:gd name="T32" fmla="*/ 2147483646 w 12170"/>
                <a:gd name="T33" fmla="*/ 2147483646 h 4408"/>
                <a:gd name="T34" fmla="*/ 2147483646 w 12170"/>
                <a:gd name="T35" fmla="*/ 2147483646 h 4408"/>
                <a:gd name="T36" fmla="*/ 2147483646 w 12170"/>
                <a:gd name="T37" fmla="*/ 2147483646 h 4408"/>
                <a:gd name="T38" fmla="*/ 2147483646 w 12170"/>
                <a:gd name="T39" fmla="*/ 2147483646 h 4408"/>
                <a:gd name="T40" fmla="*/ 2147483646 w 12170"/>
                <a:gd name="T41" fmla="*/ 2147483646 h 4408"/>
                <a:gd name="T42" fmla="*/ 2147483646 w 12170"/>
                <a:gd name="T43" fmla="*/ 2147483646 h 4408"/>
                <a:gd name="T44" fmla="*/ 2147483646 w 12170"/>
                <a:gd name="T45" fmla="*/ 2147483646 h 4408"/>
                <a:gd name="T46" fmla="*/ 2147483646 w 12170"/>
                <a:gd name="T47" fmla="*/ 2147483646 h 4408"/>
                <a:gd name="T48" fmla="*/ 2147483646 w 12170"/>
                <a:gd name="T49" fmla="*/ 2147483646 h 4408"/>
                <a:gd name="T50" fmla="*/ 2147483646 w 12170"/>
                <a:gd name="T51" fmla="*/ 2147483646 h 4408"/>
                <a:gd name="T52" fmla="*/ 2147483646 w 12170"/>
                <a:gd name="T53" fmla="*/ 2147483646 h 4408"/>
                <a:gd name="T54" fmla="*/ 2147483646 w 12170"/>
                <a:gd name="T55" fmla="*/ 2147483646 h 4408"/>
                <a:gd name="T56" fmla="*/ 2147483646 w 12170"/>
                <a:gd name="T57" fmla="*/ 2147483646 h 4408"/>
                <a:gd name="T58" fmla="*/ 2147483646 w 12170"/>
                <a:gd name="T59" fmla="*/ 2147483646 h 4408"/>
                <a:gd name="T60" fmla="*/ 2147483646 w 12170"/>
                <a:gd name="T61" fmla="*/ 2147483646 h 4408"/>
                <a:gd name="T62" fmla="*/ 2147483646 w 12170"/>
                <a:gd name="T63" fmla="*/ 2147483646 h 4408"/>
                <a:gd name="T64" fmla="*/ 2147483646 w 12170"/>
                <a:gd name="T65" fmla="*/ 2147483646 h 4408"/>
                <a:gd name="T66" fmla="*/ 2147483646 w 12170"/>
                <a:gd name="T67" fmla="*/ 2147483646 h 4408"/>
                <a:gd name="T68" fmla="*/ 2147483646 w 12170"/>
                <a:gd name="T69" fmla="*/ 2147483646 h 4408"/>
                <a:gd name="T70" fmla="*/ 2147483646 w 12170"/>
                <a:gd name="T71" fmla="*/ 2147483646 h 4408"/>
                <a:gd name="T72" fmla="*/ 2147483646 w 12170"/>
                <a:gd name="T73" fmla="*/ 2147483646 h 4408"/>
                <a:gd name="T74" fmla="*/ 2147483646 w 12170"/>
                <a:gd name="T75" fmla="*/ 2147483646 h 4408"/>
                <a:gd name="T76" fmla="*/ 2147483646 w 12170"/>
                <a:gd name="T77" fmla="*/ 2147483646 h 4408"/>
                <a:gd name="T78" fmla="*/ 2147483646 w 12170"/>
                <a:gd name="T79" fmla="*/ 2147483646 h 4408"/>
                <a:gd name="T80" fmla="*/ 2147483646 w 12170"/>
                <a:gd name="T81" fmla="*/ 2147483646 h 4408"/>
                <a:gd name="T82" fmla="*/ 2147483646 w 12170"/>
                <a:gd name="T83" fmla="*/ 2147483646 h 4408"/>
                <a:gd name="T84" fmla="*/ 2147483646 w 12170"/>
                <a:gd name="T85" fmla="*/ 2147483646 h 4408"/>
                <a:gd name="T86" fmla="*/ 2147483646 w 12170"/>
                <a:gd name="T87" fmla="*/ 2147483646 h 4408"/>
                <a:gd name="T88" fmla="*/ 2147483646 w 12170"/>
                <a:gd name="T89" fmla="*/ 2147483646 h 4408"/>
                <a:gd name="T90" fmla="*/ 2147483646 w 12170"/>
                <a:gd name="T91" fmla="*/ 2147483646 h 4408"/>
                <a:gd name="T92" fmla="*/ 2147483646 w 12170"/>
                <a:gd name="T93" fmla="*/ 2147483646 h 4408"/>
                <a:gd name="T94" fmla="*/ 2147483646 w 12170"/>
                <a:gd name="T95" fmla="*/ 2147483646 h 4408"/>
                <a:gd name="T96" fmla="*/ 2147483646 w 12170"/>
                <a:gd name="T97" fmla="*/ 2147483646 h 4408"/>
                <a:gd name="T98" fmla="*/ 2147483646 w 12170"/>
                <a:gd name="T99" fmla="*/ 2147483646 h 4408"/>
                <a:gd name="T100" fmla="*/ 2147483646 w 12170"/>
                <a:gd name="T101" fmla="*/ 2147483646 h 4408"/>
                <a:gd name="T102" fmla="*/ 2147483646 w 12170"/>
                <a:gd name="T103" fmla="*/ 2147483646 h 440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2170"/>
                <a:gd name="T157" fmla="*/ 0 h 4408"/>
                <a:gd name="T158" fmla="*/ 12170 w 12170"/>
                <a:gd name="T159" fmla="*/ 4408 h 440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2170" h="4408">
                  <a:moveTo>
                    <a:pt x="0" y="4289"/>
                  </a:moveTo>
                  <a:cubicBezTo>
                    <a:pt x="71" y="4282"/>
                    <a:pt x="102" y="4327"/>
                    <a:pt x="201" y="4236"/>
                  </a:cubicBezTo>
                  <a:cubicBezTo>
                    <a:pt x="237" y="4204"/>
                    <a:pt x="292" y="4246"/>
                    <a:pt x="305" y="4207"/>
                  </a:cubicBezTo>
                  <a:cubicBezTo>
                    <a:pt x="344" y="4080"/>
                    <a:pt x="315" y="4143"/>
                    <a:pt x="370" y="4128"/>
                  </a:cubicBezTo>
                  <a:cubicBezTo>
                    <a:pt x="395" y="4121"/>
                    <a:pt x="397" y="4032"/>
                    <a:pt x="436" y="4096"/>
                  </a:cubicBezTo>
                  <a:cubicBezTo>
                    <a:pt x="461" y="4138"/>
                    <a:pt x="451" y="4007"/>
                    <a:pt x="521" y="4078"/>
                  </a:cubicBezTo>
                  <a:cubicBezTo>
                    <a:pt x="535" y="4016"/>
                    <a:pt x="499" y="3998"/>
                    <a:pt x="570" y="4058"/>
                  </a:cubicBezTo>
                  <a:cubicBezTo>
                    <a:pt x="621" y="4027"/>
                    <a:pt x="595" y="4000"/>
                    <a:pt x="656" y="4012"/>
                  </a:cubicBezTo>
                  <a:cubicBezTo>
                    <a:pt x="715" y="4024"/>
                    <a:pt x="688" y="4025"/>
                    <a:pt x="749" y="4058"/>
                  </a:cubicBezTo>
                  <a:cubicBezTo>
                    <a:pt x="767" y="4068"/>
                    <a:pt x="817" y="4091"/>
                    <a:pt x="819" y="4115"/>
                  </a:cubicBezTo>
                  <a:cubicBezTo>
                    <a:pt x="821" y="4137"/>
                    <a:pt x="822" y="4160"/>
                    <a:pt x="844" y="4160"/>
                  </a:cubicBezTo>
                  <a:cubicBezTo>
                    <a:pt x="894" y="4160"/>
                    <a:pt x="902" y="4181"/>
                    <a:pt x="950" y="4200"/>
                  </a:cubicBezTo>
                  <a:cubicBezTo>
                    <a:pt x="978" y="4211"/>
                    <a:pt x="1020" y="4193"/>
                    <a:pt x="1025" y="4177"/>
                  </a:cubicBezTo>
                  <a:cubicBezTo>
                    <a:pt x="1046" y="4182"/>
                    <a:pt x="1080" y="4262"/>
                    <a:pt x="1184" y="4268"/>
                  </a:cubicBezTo>
                  <a:cubicBezTo>
                    <a:pt x="1212" y="4270"/>
                    <a:pt x="1233" y="4306"/>
                    <a:pt x="1282" y="4276"/>
                  </a:cubicBezTo>
                  <a:cubicBezTo>
                    <a:pt x="1372" y="4222"/>
                    <a:pt x="1296" y="4236"/>
                    <a:pt x="1422" y="4247"/>
                  </a:cubicBezTo>
                  <a:cubicBezTo>
                    <a:pt x="1433" y="4248"/>
                    <a:pt x="1425" y="4199"/>
                    <a:pt x="1455" y="4248"/>
                  </a:cubicBezTo>
                  <a:cubicBezTo>
                    <a:pt x="1477" y="4283"/>
                    <a:pt x="1440" y="4317"/>
                    <a:pt x="1433" y="4366"/>
                  </a:cubicBezTo>
                  <a:cubicBezTo>
                    <a:pt x="1433" y="4369"/>
                    <a:pt x="1428" y="4375"/>
                    <a:pt x="1428" y="4387"/>
                  </a:cubicBezTo>
                  <a:cubicBezTo>
                    <a:pt x="1451" y="4396"/>
                    <a:pt x="1651" y="4408"/>
                    <a:pt x="1660" y="4386"/>
                  </a:cubicBezTo>
                  <a:cubicBezTo>
                    <a:pt x="1687" y="4321"/>
                    <a:pt x="1795" y="4278"/>
                    <a:pt x="1859" y="4319"/>
                  </a:cubicBezTo>
                  <a:cubicBezTo>
                    <a:pt x="1876" y="4330"/>
                    <a:pt x="1928" y="4354"/>
                    <a:pt x="1942" y="4339"/>
                  </a:cubicBezTo>
                  <a:cubicBezTo>
                    <a:pt x="2032" y="4244"/>
                    <a:pt x="1992" y="4285"/>
                    <a:pt x="1912" y="4166"/>
                  </a:cubicBezTo>
                  <a:cubicBezTo>
                    <a:pt x="1890" y="4134"/>
                    <a:pt x="1918" y="3967"/>
                    <a:pt x="1950" y="3965"/>
                  </a:cubicBezTo>
                  <a:cubicBezTo>
                    <a:pt x="2020" y="3962"/>
                    <a:pt x="2187" y="3973"/>
                    <a:pt x="2248" y="3965"/>
                  </a:cubicBezTo>
                  <a:cubicBezTo>
                    <a:pt x="2249" y="3963"/>
                    <a:pt x="2219" y="3851"/>
                    <a:pt x="2233" y="3816"/>
                  </a:cubicBezTo>
                  <a:cubicBezTo>
                    <a:pt x="2242" y="3794"/>
                    <a:pt x="2281" y="3673"/>
                    <a:pt x="2309" y="3692"/>
                  </a:cubicBezTo>
                  <a:cubicBezTo>
                    <a:pt x="2358" y="3725"/>
                    <a:pt x="2416" y="3745"/>
                    <a:pt x="2460" y="3779"/>
                  </a:cubicBezTo>
                  <a:cubicBezTo>
                    <a:pt x="2460" y="3779"/>
                    <a:pt x="2447" y="3721"/>
                    <a:pt x="2464" y="3727"/>
                  </a:cubicBezTo>
                  <a:cubicBezTo>
                    <a:pt x="2587" y="3771"/>
                    <a:pt x="2628" y="3807"/>
                    <a:pt x="2714" y="3898"/>
                  </a:cubicBezTo>
                  <a:cubicBezTo>
                    <a:pt x="2767" y="3954"/>
                    <a:pt x="2910" y="4005"/>
                    <a:pt x="2984" y="4005"/>
                  </a:cubicBezTo>
                  <a:cubicBezTo>
                    <a:pt x="3193" y="4005"/>
                    <a:pt x="3212" y="4007"/>
                    <a:pt x="3389" y="3882"/>
                  </a:cubicBezTo>
                  <a:cubicBezTo>
                    <a:pt x="3415" y="3864"/>
                    <a:pt x="3474" y="3904"/>
                    <a:pt x="3474" y="3904"/>
                  </a:cubicBezTo>
                  <a:lnTo>
                    <a:pt x="3958" y="3539"/>
                  </a:lnTo>
                  <a:lnTo>
                    <a:pt x="4011" y="3568"/>
                  </a:lnTo>
                  <a:lnTo>
                    <a:pt x="4091" y="3359"/>
                  </a:lnTo>
                  <a:lnTo>
                    <a:pt x="4813" y="3235"/>
                  </a:lnTo>
                  <a:lnTo>
                    <a:pt x="4874" y="3256"/>
                  </a:lnTo>
                  <a:lnTo>
                    <a:pt x="4874" y="3216"/>
                  </a:lnTo>
                  <a:cubicBezTo>
                    <a:pt x="4931" y="3208"/>
                    <a:pt x="4885" y="3213"/>
                    <a:pt x="4927" y="3174"/>
                  </a:cubicBezTo>
                  <a:cubicBezTo>
                    <a:pt x="4959" y="3145"/>
                    <a:pt x="5002" y="3195"/>
                    <a:pt x="4961" y="3110"/>
                  </a:cubicBezTo>
                  <a:cubicBezTo>
                    <a:pt x="4947" y="3080"/>
                    <a:pt x="4987" y="3080"/>
                    <a:pt x="4995" y="3010"/>
                  </a:cubicBezTo>
                  <a:cubicBezTo>
                    <a:pt x="5002" y="2954"/>
                    <a:pt x="5036" y="3008"/>
                    <a:pt x="4977" y="2952"/>
                  </a:cubicBezTo>
                  <a:cubicBezTo>
                    <a:pt x="4940" y="2917"/>
                    <a:pt x="5121" y="3004"/>
                    <a:pt x="5176" y="2896"/>
                  </a:cubicBezTo>
                  <a:cubicBezTo>
                    <a:pt x="5209" y="2830"/>
                    <a:pt x="5265" y="3015"/>
                    <a:pt x="5367" y="2955"/>
                  </a:cubicBezTo>
                  <a:cubicBezTo>
                    <a:pt x="5443" y="2910"/>
                    <a:pt x="5408" y="2997"/>
                    <a:pt x="5408" y="3069"/>
                  </a:cubicBezTo>
                  <a:cubicBezTo>
                    <a:pt x="5408" y="3114"/>
                    <a:pt x="5395" y="3134"/>
                    <a:pt x="5453" y="3124"/>
                  </a:cubicBezTo>
                  <a:cubicBezTo>
                    <a:pt x="5466" y="3122"/>
                    <a:pt x="5455" y="3080"/>
                    <a:pt x="5490" y="3148"/>
                  </a:cubicBezTo>
                  <a:cubicBezTo>
                    <a:pt x="5505" y="3177"/>
                    <a:pt x="5524" y="3108"/>
                    <a:pt x="5583" y="3164"/>
                  </a:cubicBezTo>
                  <a:cubicBezTo>
                    <a:pt x="5625" y="3204"/>
                    <a:pt x="5597" y="3106"/>
                    <a:pt x="5655" y="3145"/>
                  </a:cubicBezTo>
                  <a:cubicBezTo>
                    <a:pt x="5698" y="3174"/>
                    <a:pt x="5714" y="3045"/>
                    <a:pt x="5689" y="3036"/>
                  </a:cubicBezTo>
                  <a:lnTo>
                    <a:pt x="5890" y="2862"/>
                  </a:lnTo>
                  <a:lnTo>
                    <a:pt x="5869" y="2820"/>
                  </a:lnTo>
                  <a:lnTo>
                    <a:pt x="6001" y="2753"/>
                  </a:lnTo>
                  <a:cubicBezTo>
                    <a:pt x="6001" y="2665"/>
                    <a:pt x="5945" y="2760"/>
                    <a:pt x="6000" y="2653"/>
                  </a:cubicBezTo>
                  <a:cubicBezTo>
                    <a:pt x="6024" y="2607"/>
                    <a:pt x="6040" y="2631"/>
                    <a:pt x="6127" y="2629"/>
                  </a:cubicBezTo>
                  <a:cubicBezTo>
                    <a:pt x="6163" y="2628"/>
                    <a:pt x="6103" y="2842"/>
                    <a:pt x="6123" y="2843"/>
                  </a:cubicBezTo>
                  <a:cubicBezTo>
                    <a:pt x="6182" y="2846"/>
                    <a:pt x="6164" y="2873"/>
                    <a:pt x="6192" y="2939"/>
                  </a:cubicBezTo>
                  <a:cubicBezTo>
                    <a:pt x="6196" y="2946"/>
                    <a:pt x="6211" y="2996"/>
                    <a:pt x="6218" y="2997"/>
                  </a:cubicBezTo>
                  <a:cubicBezTo>
                    <a:pt x="6218" y="2997"/>
                    <a:pt x="6299" y="3007"/>
                    <a:pt x="6300" y="2995"/>
                  </a:cubicBezTo>
                  <a:cubicBezTo>
                    <a:pt x="6300" y="2992"/>
                    <a:pt x="6325" y="2890"/>
                    <a:pt x="6341" y="2933"/>
                  </a:cubicBezTo>
                  <a:cubicBezTo>
                    <a:pt x="6343" y="2936"/>
                    <a:pt x="6461" y="3044"/>
                    <a:pt x="6490" y="3032"/>
                  </a:cubicBezTo>
                  <a:cubicBezTo>
                    <a:pt x="6564" y="3002"/>
                    <a:pt x="6798" y="3010"/>
                    <a:pt x="6893" y="3010"/>
                  </a:cubicBezTo>
                  <a:cubicBezTo>
                    <a:pt x="6893" y="2967"/>
                    <a:pt x="6829" y="2922"/>
                    <a:pt x="6879" y="2870"/>
                  </a:cubicBezTo>
                  <a:cubicBezTo>
                    <a:pt x="6904" y="2844"/>
                    <a:pt x="6905" y="2946"/>
                    <a:pt x="6927" y="2764"/>
                  </a:cubicBezTo>
                  <a:cubicBezTo>
                    <a:pt x="6938" y="2673"/>
                    <a:pt x="6994" y="2675"/>
                    <a:pt x="7075" y="2671"/>
                  </a:cubicBezTo>
                  <a:cubicBezTo>
                    <a:pt x="7108" y="2670"/>
                    <a:pt x="7115" y="2779"/>
                    <a:pt x="7190" y="2679"/>
                  </a:cubicBezTo>
                  <a:cubicBezTo>
                    <a:pt x="7190" y="2679"/>
                    <a:pt x="7241" y="2635"/>
                    <a:pt x="7239" y="2679"/>
                  </a:cubicBezTo>
                  <a:cubicBezTo>
                    <a:pt x="7236" y="2751"/>
                    <a:pt x="7330" y="2756"/>
                    <a:pt x="7337" y="2723"/>
                  </a:cubicBezTo>
                  <a:cubicBezTo>
                    <a:pt x="7342" y="2696"/>
                    <a:pt x="7343" y="2670"/>
                    <a:pt x="7343" y="2642"/>
                  </a:cubicBezTo>
                  <a:cubicBezTo>
                    <a:pt x="7379" y="2620"/>
                    <a:pt x="7371" y="2693"/>
                    <a:pt x="7482" y="2560"/>
                  </a:cubicBezTo>
                  <a:cubicBezTo>
                    <a:pt x="7509" y="2527"/>
                    <a:pt x="7523" y="2532"/>
                    <a:pt x="7509" y="2465"/>
                  </a:cubicBezTo>
                  <a:cubicBezTo>
                    <a:pt x="7507" y="2458"/>
                    <a:pt x="7592" y="2412"/>
                    <a:pt x="7626" y="2412"/>
                  </a:cubicBezTo>
                  <a:cubicBezTo>
                    <a:pt x="7704" y="2412"/>
                    <a:pt x="7702" y="2434"/>
                    <a:pt x="7740" y="2383"/>
                  </a:cubicBezTo>
                  <a:cubicBezTo>
                    <a:pt x="7740" y="2382"/>
                    <a:pt x="7801" y="2350"/>
                    <a:pt x="7811" y="2389"/>
                  </a:cubicBezTo>
                  <a:cubicBezTo>
                    <a:pt x="7817" y="2417"/>
                    <a:pt x="7835" y="2462"/>
                    <a:pt x="7864" y="2462"/>
                  </a:cubicBezTo>
                  <a:cubicBezTo>
                    <a:pt x="7868" y="2462"/>
                    <a:pt x="7871" y="2462"/>
                    <a:pt x="7874" y="2462"/>
                  </a:cubicBezTo>
                  <a:cubicBezTo>
                    <a:pt x="7875" y="2463"/>
                    <a:pt x="7934" y="2477"/>
                    <a:pt x="7937" y="2433"/>
                  </a:cubicBezTo>
                  <a:cubicBezTo>
                    <a:pt x="7948" y="2301"/>
                    <a:pt x="7981" y="2484"/>
                    <a:pt x="8012" y="2508"/>
                  </a:cubicBezTo>
                  <a:cubicBezTo>
                    <a:pt x="8035" y="2526"/>
                    <a:pt x="8053" y="2553"/>
                    <a:pt x="8102" y="2563"/>
                  </a:cubicBezTo>
                  <a:cubicBezTo>
                    <a:pt x="8133" y="2569"/>
                    <a:pt x="8111" y="2597"/>
                    <a:pt x="8211" y="2584"/>
                  </a:cubicBezTo>
                  <a:cubicBezTo>
                    <a:pt x="8234" y="2581"/>
                    <a:pt x="8177" y="2526"/>
                    <a:pt x="8303" y="2531"/>
                  </a:cubicBezTo>
                  <a:cubicBezTo>
                    <a:pt x="8330" y="2532"/>
                    <a:pt x="8330" y="2483"/>
                    <a:pt x="8431" y="2483"/>
                  </a:cubicBezTo>
                  <a:cubicBezTo>
                    <a:pt x="8497" y="2483"/>
                    <a:pt x="8458" y="2451"/>
                    <a:pt x="8451" y="2409"/>
                  </a:cubicBezTo>
                  <a:cubicBezTo>
                    <a:pt x="8444" y="2364"/>
                    <a:pt x="8416" y="2320"/>
                    <a:pt x="8380" y="2295"/>
                  </a:cubicBezTo>
                  <a:cubicBezTo>
                    <a:pt x="8299" y="2241"/>
                    <a:pt x="8271" y="2207"/>
                    <a:pt x="8346" y="2117"/>
                  </a:cubicBezTo>
                  <a:cubicBezTo>
                    <a:pt x="8364" y="2095"/>
                    <a:pt x="8446" y="2018"/>
                    <a:pt x="8469" y="2031"/>
                  </a:cubicBezTo>
                  <a:cubicBezTo>
                    <a:pt x="8595" y="2099"/>
                    <a:pt x="8522" y="1997"/>
                    <a:pt x="8605" y="2179"/>
                  </a:cubicBezTo>
                  <a:cubicBezTo>
                    <a:pt x="8606" y="2180"/>
                    <a:pt x="8777" y="2252"/>
                    <a:pt x="8792" y="2209"/>
                  </a:cubicBezTo>
                  <a:cubicBezTo>
                    <a:pt x="8826" y="2112"/>
                    <a:pt x="8869" y="2160"/>
                    <a:pt x="8888" y="2145"/>
                  </a:cubicBezTo>
                  <a:cubicBezTo>
                    <a:pt x="8910" y="2130"/>
                    <a:pt x="8887" y="2251"/>
                    <a:pt x="8950" y="2275"/>
                  </a:cubicBezTo>
                  <a:cubicBezTo>
                    <a:pt x="9124" y="2342"/>
                    <a:pt x="8987" y="2283"/>
                    <a:pt x="9068" y="2230"/>
                  </a:cubicBezTo>
                  <a:cubicBezTo>
                    <a:pt x="9090" y="2216"/>
                    <a:pt x="8984" y="2142"/>
                    <a:pt x="9076" y="2032"/>
                  </a:cubicBezTo>
                  <a:cubicBezTo>
                    <a:pt x="9091" y="2014"/>
                    <a:pt x="9115" y="1966"/>
                    <a:pt x="9096" y="1951"/>
                  </a:cubicBezTo>
                  <a:cubicBezTo>
                    <a:pt x="9063" y="1926"/>
                    <a:pt x="9057" y="1859"/>
                    <a:pt x="9104" y="1869"/>
                  </a:cubicBezTo>
                  <a:cubicBezTo>
                    <a:pt x="9187" y="1887"/>
                    <a:pt x="9095" y="1770"/>
                    <a:pt x="9238" y="1844"/>
                  </a:cubicBezTo>
                  <a:cubicBezTo>
                    <a:pt x="9263" y="1858"/>
                    <a:pt x="9340" y="1764"/>
                    <a:pt x="9340" y="1738"/>
                  </a:cubicBezTo>
                  <a:cubicBezTo>
                    <a:pt x="9340" y="1694"/>
                    <a:pt x="9342" y="1582"/>
                    <a:pt x="9417" y="1632"/>
                  </a:cubicBezTo>
                  <a:cubicBezTo>
                    <a:pt x="9423" y="1637"/>
                    <a:pt x="9466" y="1655"/>
                    <a:pt x="9472" y="1655"/>
                  </a:cubicBezTo>
                  <a:cubicBezTo>
                    <a:pt x="9487" y="1670"/>
                    <a:pt x="9542" y="1691"/>
                    <a:pt x="9550" y="1656"/>
                  </a:cubicBezTo>
                  <a:cubicBezTo>
                    <a:pt x="9569" y="1568"/>
                    <a:pt x="9577" y="1660"/>
                    <a:pt x="9654" y="1617"/>
                  </a:cubicBezTo>
                  <a:cubicBezTo>
                    <a:pt x="9695" y="1595"/>
                    <a:pt x="9688" y="1639"/>
                    <a:pt x="9681" y="1555"/>
                  </a:cubicBezTo>
                  <a:cubicBezTo>
                    <a:pt x="9679" y="1524"/>
                    <a:pt x="9800" y="1628"/>
                    <a:pt x="9819" y="1570"/>
                  </a:cubicBezTo>
                  <a:cubicBezTo>
                    <a:pt x="9845" y="1494"/>
                    <a:pt x="9876" y="1600"/>
                    <a:pt x="9910" y="1524"/>
                  </a:cubicBezTo>
                  <a:cubicBezTo>
                    <a:pt x="9923" y="1494"/>
                    <a:pt x="9933" y="1530"/>
                    <a:pt x="9933" y="1470"/>
                  </a:cubicBezTo>
                  <a:cubicBezTo>
                    <a:pt x="9933" y="1450"/>
                    <a:pt x="9951" y="1487"/>
                    <a:pt x="9980" y="1448"/>
                  </a:cubicBezTo>
                  <a:cubicBezTo>
                    <a:pt x="9986" y="1440"/>
                    <a:pt x="10081" y="1343"/>
                    <a:pt x="10082" y="1343"/>
                  </a:cubicBezTo>
                  <a:cubicBezTo>
                    <a:pt x="10118" y="1397"/>
                    <a:pt x="10087" y="1427"/>
                    <a:pt x="10134" y="1343"/>
                  </a:cubicBezTo>
                  <a:cubicBezTo>
                    <a:pt x="10139" y="1335"/>
                    <a:pt x="10179" y="1350"/>
                    <a:pt x="10203" y="1330"/>
                  </a:cubicBezTo>
                  <a:cubicBezTo>
                    <a:pt x="10232" y="1306"/>
                    <a:pt x="10300" y="1326"/>
                    <a:pt x="10275" y="1266"/>
                  </a:cubicBezTo>
                  <a:cubicBezTo>
                    <a:pt x="10251" y="1211"/>
                    <a:pt x="10319" y="1167"/>
                    <a:pt x="10251" y="1169"/>
                  </a:cubicBezTo>
                  <a:cubicBezTo>
                    <a:pt x="10205" y="1170"/>
                    <a:pt x="10176" y="1119"/>
                    <a:pt x="10151" y="1094"/>
                  </a:cubicBezTo>
                  <a:cubicBezTo>
                    <a:pt x="10073" y="1016"/>
                    <a:pt x="10085" y="1171"/>
                    <a:pt x="9975" y="1084"/>
                  </a:cubicBezTo>
                  <a:cubicBezTo>
                    <a:pt x="9890" y="1017"/>
                    <a:pt x="9752" y="1122"/>
                    <a:pt x="9750" y="1067"/>
                  </a:cubicBezTo>
                  <a:cubicBezTo>
                    <a:pt x="9744" y="931"/>
                    <a:pt x="9588" y="988"/>
                    <a:pt x="9584" y="899"/>
                  </a:cubicBezTo>
                  <a:cubicBezTo>
                    <a:pt x="9583" y="890"/>
                    <a:pt x="9709" y="810"/>
                    <a:pt x="9763" y="837"/>
                  </a:cubicBezTo>
                  <a:cubicBezTo>
                    <a:pt x="9861" y="887"/>
                    <a:pt x="9783" y="773"/>
                    <a:pt x="9883" y="874"/>
                  </a:cubicBezTo>
                  <a:cubicBezTo>
                    <a:pt x="9939" y="931"/>
                    <a:pt x="9880" y="810"/>
                    <a:pt x="9984" y="920"/>
                  </a:cubicBezTo>
                  <a:cubicBezTo>
                    <a:pt x="9992" y="928"/>
                    <a:pt x="10055" y="977"/>
                    <a:pt x="10060" y="997"/>
                  </a:cubicBezTo>
                  <a:cubicBezTo>
                    <a:pt x="10077" y="980"/>
                    <a:pt x="10222" y="995"/>
                    <a:pt x="10189" y="953"/>
                  </a:cubicBezTo>
                  <a:cubicBezTo>
                    <a:pt x="10171" y="930"/>
                    <a:pt x="10178" y="834"/>
                    <a:pt x="10259" y="876"/>
                  </a:cubicBezTo>
                  <a:cubicBezTo>
                    <a:pt x="10279" y="886"/>
                    <a:pt x="10291" y="795"/>
                    <a:pt x="10235" y="795"/>
                  </a:cubicBezTo>
                  <a:cubicBezTo>
                    <a:pt x="10184" y="795"/>
                    <a:pt x="10247" y="764"/>
                    <a:pt x="10121" y="764"/>
                  </a:cubicBezTo>
                  <a:cubicBezTo>
                    <a:pt x="10115" y="764"/>
                    <a:pt x="10110" y="764"/>
                    <a:pt x="10105" y="764"/>
                  </a:cubicBezTo>
                  <a:lnTo>
                    <a:pt x="9971" y="621"/>
                  </a:lnTo>
                  <a:lnTo>
                    <a:pt x="9914" y="623"/>
                  </a:lnTo>
                  <a:lnTo>
                    <a:pt x="9891" y="522"/>
                  </a:lnTo>
                  <a:lnTo>
                    <a:pt x="9969" y="494"/>
                  </a:lnTo>
                  <a:lnTo>
                    <a:pt x="9959" y="428"/>
                  </a:lnTo>
                  <a:lnTo>
                    <a:pt x="10070" y="266"/>
                  </a:lnTo>
                  <a:lnTo>
                    <a:pt x="10189" y="259"/>
                  </a:lnTo>
                  <a:lnTo>
                    <a:pt x="10221" y="285"/>
                  </a:lnTo>
                  <a:lnTo>
                    <a:pt x="10382" y="281"/>
                  </a:lnTo>
                  <a:lnTo>
                    <a:pt x="10445" y="65"/>
                  </a:lnTo>
                  <a:lnTo>
                    <a:pt x="10505" y="43"/>
                  </a:lnTo>
                  <a:lnTo>
                    <a:pt x="10571" y="0"/>
                  </a:lnTo>
                  <a:lnTo>
                    <a:pt x="10695" y="13"/>
                  </a:lnTo>
                  <a:lnTo>
                    <a:pt x="10625" y="112"/>
                  </a:lnTo>
                  <a:lnTo>
                    <a:pt x="10698" y="94"/>
                  </a:lnTo>
                  <a:lnTo>
                    <a:pt x="10856" y="177"/>
                  </a:lnTo>
                  <a:lnTo>
                    <a:pt x="10830" y="91"/>
                  </a:lnTo>
                  <a:lnTo>
                    <a:pt x="10869" y="13"/>
                  </a:lnTo>
                  <a:lnTo>
                    <a:pt x="10903" y="42"/>
                  </a:lnTo>
                  <a:lnTo>
                    <a:pt x="10890" y="83"/>
                  </a:lnTo>
                  <a:lnTo>
                    <a:pt x="10940" y="137"/>
                  </a:lnTo>
                  <a:lnTo>
                    <a:pt x="11070" y="176"/>
                  </a:lnTo>
                  <a:lnTo>
                    <a:pt x="11141" y="144"/>
                  </a:lnTo>
                  <a:lnTo>
                    <a:pt x="11336" y="211"/>
                  </a:lnTo>
                  <a:lnTo>
                    <a:pt x="11360" y="154"/>
                  </a:lnTo>
                  <a:lnTo>
                    <a:pt x="11422" y="203"/>
                  </a:lnTo>
                  <a:lnTo>
                    <a:pt x="11526" y="121"/>
                  </a:lnTo>
                  <a:lnTo>
                    <a:pt x="11563" y="55"/>
                  </a:lnTo>
                  <a:lnTo>
                    <a:pt x="11649" y="53"/>
                  </a:lnTo>
                  <a:lnTo>
                    <a:pt x="11733" y="90"/>
                  </a:lnTo>
                  <a:lnTo>
                    <a:pt x="11751" y="67"/>
                  </a:lnTo>
                  <a:lnTo>
                    <a:pt x="11800" y="87"/>
                  </a:lnTo>
                  <a:lnTo>
                    <a:pt x="11729" y="213"/>
                  </a:lnTo>
                  <a:lnTo>
                    <a:pt x="12170" y="258"/>
                  </a:lnTo>
                </a:path>
              </a:pathLst>
            </a:custGeom>
            <a:noFill/>
            <a:ln w="1588">
              <a:solidFill>
                <a:srgbClr val="14151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25" name="Freeform 284">
              <a:extLst>
                <a:ext uri="{FF2B5EF4-FFF2-40B4-BE49-F238E27FC236}">
                  <a16:creationId xmlns:a16="http://schemas.microsoft.com/office/drawing/2014/main" id="{AB6F5131-84FF-487E-8E68-E796F9BF1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1547" y="4520960"/>
              <a:ext cx="828675" cy="638175"/>
            </a:xfrm>
            <a:custGeom>
              <a:avLst/>
              <a:gdLst>
                <a:gd name="T0" fmla="*/ 2147483646 w 12169"/>
                <a:gd name="T1" fmla="*/ 2147483646 h 10051"/>
                <a:gd name="T2" fmla="*/ 2147483646 w 12169"/>
                <a:gd name="T3" fmla="*/ 2147483646 h 10051"/>
                <a:gd name="T4" fmla="*/ 2147483646 w 12169"/>
                <a:gd name="T5" fmla="*/ 2147483646 h 10051"/>
                <a:gd name="T6" fmla="*/ 2147483646 w 12169"/>
                <a:gd name="T7" fmla="*/ 2147483646 h 10051"/>
                <a:gd name="T8" fmla="*/ 2147483646 w 12169"/>
                <a:gd name="T9" fmla="*/ 2147483646 h 10051"/>
                <a:gd name="T10" fmla="*/ 2147483646 w 12169"/>
                <a:gd name="T11" fmla="*/ 2147483646 h 10051"/>
                <a:gd name="T12" fmla="*/ 2147483646 w 12169"/>
                <a:gd name="T13" fmla="*/ 2147483646 h 10051"/>
                <a:gd name="T14" fmla="*/ 2147483646 w 12169"/>
                <a:gd name="T15" fmla="*/ 2147483646 h 10051"/>
                <a:gd name="T16" fmla="*/ 2147483646 w 12169"/>
                <a:gd name="T17" fmla="*/ 2147483646 h 10051"/>
                <a:gd name="T18" fmla="*/ 0 w 12169"/>
                <a:gd name="T19" fmla="*/ 2147483646 h 10051"/>
                <a:gd name="T20" fmla="*/ 2147483646 w 12169"/>
                <a:gd name="T21" fmla="*/ 2147483646 h 10051"/>
                <a:gd name="T22" fmla="*/ 2147483646 w 12169"/>
                <a:gd name="T23" fmla="*/ 2147483646 h 10051"/>
                <a:gd name="T24" fmla="*/ 2147483646 w 12169"/>
                <a:gd name="T25" fmla="*/ 2147483646 h 10051"/>
                <a:gd name="T26" fmla="*/ 2147483646 w 12169"/>
                <a:gd name="T27" fmla="*/ 2147483646 h 10051"/>
                <a:gd name="T28" fmla="*/ 2147483646 w 12169"/>
                <a:gd name="T29" fmla="*/ 2147483646 h 10051"/>
                <a:gd name="T30" fmla="*/ 2147483646 w 12169"/>
                <a:gd name="T31" fmla="*/ 2147483646 h 10051"/>
                <a:gd name="T32" fmla="*/ 2147483646 w 12169"/>
                <a:gd name="T33" fmla="*/ 2147483646 h 10051"/>
                <a:gd name="T34" fmla="*/ 2147483646 w 12169"/>
                <a:gd name="T35" fmla="*/ 2147483646 h 10051"/>
                <a:gd name="T36" fmla="*/ 2147483646 w 12169"/>
                <a:gd name="T37" fmla="*/ 2147483646 h 10051"/>
                <a:gd name="T38" fmla="*/ 2147483646 w 12169"/>
                <a:gd name="T39" fmla="*/ 2147483646 h 10051"/>
                <a:gd name="T40" fmla="*/ 2147483646 w 12169"/>
                <a:gd name="T41" fmla="*/ 2147483646 h 10051"/>
                <a:gd name="T42" fmla="*/ 2147483646 w 12169"/>
                <a:gd name="T43" fmla="*/ 2147483646 h 10051"/>
                <a:gd name="T44" fmla="*/ 2147483646 w 12169"/>
                <a:gd name="T45" fmla="*/ 2147483646 h 10051"/>
                <a:gd name="T46" fmla="*/ 2147483646 w 12169"/>
                <a:gd name="T47" fmla="*/ 2147483646 h 10051"/>
                <a:gd name="T48" fmla="*/ 2147483646 w 12169"/>
                <a:gd name="T49" fmla="*/ 2147483646 h 10051"/>
                <a:gd name="T50" fmla="*/ 2147483646 w 12169"/>
                <a:gd name="T51" fmla="*/ 2147483646 h 10051"/>
                <a:gd name="T52" fmla="*/ 2147483646 w 12169"/>
                <a:gd name="T53" fmla="*/ 2147483646 h 10051"/>
                <a:gd name="T54" fmla="*/ 2147483646 w 12169"/>
                <a:gd name="T55" fmla="*/ 2147483646 h 10051"/>
                <a:gd name="T56" fmla="*/ 2147483646 w 12169"/>
                <a:gd name="T57" fmla="*/ 2147483646 h 10051"/>
                <a:gd name="T58" fmla="*/ 2147483646 w 12169"/>
                <a:gd name="T59" fmla="*/ 2147483646 h 10051"/>
                <a:gd name="T60" fmla="*/ 2147483646 w 12169"/>
                <a:gd name="T61" fmla="*/ 2147483646 h 10051"/>
                <a:gd name="T62" fmla="*/ 2147483646 w 12169"/>
                <a:gd name="T63" fmla="*/ 2147483646 h 10051"/>
                <a:gd name="T64" fmla="*/ 2147483646 w 12169"/>
                <a:gd name="T65" fmla="*/ 2147483646 h 10051"/>
                <a:gd name="T66" fmla="*/ 2147483646 w 12169"/>
                <a:gd name="T67" fmla="*/ 2147483646 h 10051"/>
                <a:gd name="T68" fmla="*/ 2147483646 w 12169"/>
                <a:gd name="T69" fmla="*/ 2147483646 h 10051"/>
                <a:gd name="T70" fmla="*/ 2147483646 w 12169"/>
                <a:gd name="T71" fmla="*/ 2147483646 h 10051"/>
                <a:gd name="T72" fmla="*/ 2147483646 w 12169"/>
                <a:gd name="T73" fmla="*/ 2147483646 h 10051"/>
                <a:gd name="T74" fmla="*/ 2147483646 w 12169"/>
                <a:gd name="T75" fmla="*/ 2147483646 h 10051"/>
                <a:gd name="T76" fmla="*/ 2147483646 w 12169"/>
                <a:gd name="T77" fmla="*/ 2147483646 h 10051"/>
                <a:gd name="T78" fmla="*/ 2147483646 w 12169"/>
                <a:gd name="T79" fmla="*/ 2147483646 h 10051"/>
                <a:gd name="T80" fmla="*/ 2147483646 w 12169"/>
                <a:gd name="T81" fmla="*/ 2147483646 h 10051"/>
                <a:gd name="T82" fmla="*/ 2147483646 w 12169"/>
                <a:gd name="T83" fmla="*/ 2147483646 h 10051"/>
                <a:gd name="T84" fmla="*/ 2147483646 w 12169"/>
                <a:gd name="T85" fmla="*/ 2147483646 h 10051"/>
                <a:gd name="T86" fmla="*/ 2147483646 w 12169"/>
                <a:gd name="T87" fmla="*/ 2147483646 h 10051"/>
                <a:gd name="T88" fmla="*/ 2147483646 w 12169"/>
                <a:gd name="T89" fmla="*/ 2147483646 h 10051"/>
                <a:gd name="T90" fmla="*/ 2147483646 w 12169"/>
                <a:gd name="T91" fmla="*/ 2147483646 h 10051"/>
                <a:gd name="T92" fmla="*/ 2147483646 w 12169"/>
                <a:gd name="T93" fmla="*/ 2147483646 h 10051"/>
                <a:gd name="T94" fmla="*/ 2147483646 w 12169"/>
                <a:gd name="T95" fmla="*/ 2147483646 h 10051"/>
                <a:gd name="T96" fmla="*/ 2147483646 w 12169"/>
                <a:gd name="T97" fmla="*/ 2147483646 h 10051"/>
                <a:gd name="T98" fmla="*/ 2147483646 w 12169"/>
                <a:gd name="T99" fmla="*/ 2147483646 h 10051"/>
                <a:gd name="T100" fmla="*/ 2147483646 w 12169"/>
                <a:gd name="T101" fmla="*/ 2147483646 h 10051"/>
                <a:gd name="T102" fmla="*/ 2147483646 w 12169"/>
                <a:gd name="T103" fmla="*/ 2147483646 h 1005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2169"/>
                <a:gd name="T157" fmla="*/ 0 h 10051"/>
                <a:gd name="T158" fmla="*/ 12169 w 12169"/>
                <a:gd name="T159" fmla="*/ 10051 h 10051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2169" h="10051">
                  <a:moveTo>
                    <a:pt x="3227" y="223"/>
                  </a:moveTo>
                  <a:cubicBezTo>
                    <a:pt x="3107" y="298"/>
                    <a:pt x="3239" y="393"/>
                    <a:pt x="2849" y="441"/>
                  </a:cubicBezTo>
                  <a:cubicBezTo>
                    <a:pt x="2645" y="466"/>
                    <a:pt x="2840" y="415"/>
                    <a:pt x="2675" y="373"/>
                  </a:cubicBezTo>
                  <a:cubicBezTo>
                    <a:pt x="2641" y="364"/>
                    <a:pt x="2505" y="327"/>
                    <a:pt x="2505" y="351"/>
                  </a:cubicBezTo>
                  <a:cubicBezTo>
                    <a:pt x="2505" y="439"/>
                    <a:pt x="2461" y="425"/>
                    <a:pt x="2368" y="486"/>
                  </a:cubicBezTo>
                  <a:cubicBezTo>
                    <a:pt x="2368" y="486"/>
                    <a:pt x="2343" y="496"/>
                    <a:pt x="2336" y="500"/>
                  </a:cubicBezTo>
                  <a:lnTo>
                    <a:pt x="1796" y="320"/>
                  </a:lnTo>
                  <a:lnTo>
                    <a:pt x="1524" y="0"/>
                  </a:lnTo>
                  <a:lnTo>
                    <a:pt x="1518" y="92"/>
                  </a:lnTo>
                  <a:lnTo>
                    <a:pt x="1346" y="180"/>
                  </a:lnTo>
                  <a:lnTo>
                    <a:pt x="1262" y="341"/>
                  </a:lnTo>
                  <a:lnTo>
                    <a:pt x="1394" y="476"/>
                  </a:lnTo>
                  <a:lnTo>
                    <a:pt x="1426" y="616"/>
                  </a:lnTo>
                  <a:lnTo>
                    <a:pt x="1558" y="643"/>
                  </a:lnTo>
                  <a:lnTo>
                    <a:pt x="1574" y="772"/>
                  </a:lnTo>
                  <a:lnTo>
                    <a:pt x="1704" y="767"/>
                  </a:lnTo>
                  <a:lnTo>
                    <a:pt x="1685" y="857"/>
                  </a:lnTo>
                  <a:lnTo>
                    <a:pt x="1810" y="931"/>
                  </a:lnTo>
                  <a:lnTo>
                    <a:pt x="1746" y="976"/>
                  </a:lnTo>
                  <a:lnTo>
                    <a:pt x="1720" y="1098"/>
                  </a:lnTo>
                  <a:lnTo>
                    <a:pt x="1683" y="1098"/>
                  </a:lnTo>
                  <a:lnTo>
                    <a:pt x="1648" y="1235"/>
                  </a:lnTo>
                  <a:lnTo>
                    <a:pt x="1680" y="1254"/>
                  </a:lnTo>
                  <a:lnTo>
                    <a:pt x="1786" y="1497"/>
                  </a:lnTo>
                  <a:lnTo>
                    <a:pt x="1735" y="1664"/>
                  </a:lnTo>
                  <a:lnTo>
                    <a:pt x="1683" y="1714"/>
                  </a:lnTo>
                  <a:lnTo>
                    <a:pt x="1558" y="1706"/>
                  </a:lnTo>
                  <a:lnTo>
                    <a:pt x="1566" y="1764"/>
                  </a:lnTo>
                  <a:lnTo>
                    <a:pt x="1489" y="1934"/>
                  </a:lnTo>
                  <a:lnTo>
                    <a:pt x="1497" y="1997"/>
                  </a:lnTo>
                  <a:lnTo>
                    <a:pt x="1444" y="2003"/>
                  </a:lnTo>
                  <a:lnTo>
                    <a:pt x="1418" y="2082"/>
                  </a:lnTo>
                  <a:cubicBezTo>
                    <a:pt x="1316" y="2160"/>
                    <a:pt x="1375" y="2145"/>
                    <a:pt x="1337" y="2238"/>
                  </a:cubicBezTo>
                  <a:cubicBezTo>
                    <a:pt x="1317" y="2286"/>
                    <a:pt x="1378" y="2248"/>
                    <a:pt x="1373" y="2354"/>
                  </a:cubicBezTo>
                  <a:cubicBezTo>
                    <a:pt x="1370" y="2424"/>
                    <a:pt x="1406" y="2408"/>
                    <a:pt x="1366" y="2505"/>
                  </a:cubicBezTo>
                  <a:cubicBezTo>
                    <a:pt x="1342" y="2563"/>
                    <a:pt x="1440" y="2517"/>
                    <a:pt x="1406" y="2587"/>
                  </a:cubicBezTo>
                  <a:cubicBezTo>
                    <a:pt x="1390" y="2621"/>
                    <a:pt x="1482" y="2670"/>
                    <a:pt x="1519" y="2643"/>
                  </a:cubicBezTo>
                  <a:cubicBezTo>
                    <a:pt x="1547" y="2624"/>
                    <a:pt x="1468" y="2761"/>
                    <a:pt x="1569" y="2757"/>
                  </a:cubicBezTo>
                  <a:cubicBezTo>
                    <a:pt x="1579" y="2756"/>
                    <a:pt x="1570" y="2760"/>
                    <a:pt x="1579" y="2762"/>
                  </a:cubicBezTo>
                  <a:cubicBezTo>
                    <a:pt x="1581" y="2765"/>
                    <a:pt x="1587" y="2895"/>
                    <a:pt x="1594" y="2919"/>
                  </a:cubicBezTo>
                  <a:cubicBezTo>
                    <a:pt x="1596" y="2929"/>
                    <a:pt x="1622" y="3090"/>
                    <a:pt x="1622" y="3091"/>
                  </a:cubicBezTo>
                  <a:cubicBezTo>
                    <a:pt x="1620" y="3130"/>
                    <a:pt x="1637" y="3224"/>
                    <a:pt x="1647" y="3264"/>
                  </a:cubicBezTo>
                  <a:lnTo>
                    <a:pt x="1821" y="3575"/>
                  </a:lnTo>
                  <a:lnTo>
                    <a:pt x="1257" y="4045"/>
                  </a:lnTo>
                  <a:lnTo>
                    <a:pt x="922" y="4476"/>
                  </a:lnTo>
                  <a:lnTo>
                    <a:pt x="598" y="4082"/>
                  </a:lnTo>
                  <a:lnTo>
                    <a:pt x="153" y="4116"/>
                  </a:lnTo>
                  <a:cubicBezTo>
                    <a:pt x="143" y="4138"/>
                    <a:pt x="126" y="4187"/>
                    <a:pt x="110" y="4205"/>
                  </a:cubicBezTo>
                  <a:cubicBezTo>
                    <a:pt x="94" y="4222"/>
                    <a:pt x="114" y="4210"/>
                    <a:pt x="84" y="4214"/>
                  </a:cubicBezTo>
                  <a:cubicBezTo>
                    <a:pt x="80" y="4214"/>
                    <a:pt x="0" y="4230"/>
                    <a:pt x="0" y="4230"/>
                  </a:cubicBezTo>
                  <a:lnTo>
                    <a:pt x="264" y="4553"/>
                  </a:lnTo>
                  <a:lnTo>
                    <a:pt x="462" y="4533"/>
                  </a:lnTo>
                  <a:lnTo>
                    <a:pt x="1323" y="5098"/>
                  </a:lnTo>
                  <a:lnTo>
                    <a:pt x="1333" y="5339"/>
                  </a:lnTo>
                  <a:lnTo>
                    <a:pt x="1274" y="5388"/>
                  </a:lnTo>
                  <a:lnTo>
                    <a:pt x="1388" y="5529"/>
                  </a:lnTo>
                  <a:lnTo>
                    <a:pt x="1333" y="5878"/>
                  </a:lnTo>
                  <a:lnTo>
                    <a:pt x="1431" y="5868"/>
                  </a:lnTo>
                  <a:lnTo>
                    <a:pt x="1468" y="5966"/>
                  </a:lnTo>
                  <a:lnTo>
                    <a:pt x="1655" y="5910"/>
                  </a:lnTo>
                  <a:lnTo>
                    <a:pt x="1616" y="5976"/>
                  </a:lnTo>
                  <a:lnTo>
                    <a:pt x="1682" y="6029"/>
                  </a:lnTo>
                  <a:lnTo>
                    <a:pt x="1880" y="6026"/>
                  </a:lnTo>
                  <a:lnTo>
                    <a:pt x="1904" y="5974"/>
                  </a:lnTo>
                  <a:lnTo>
                    <a:pt x="2200" y="5974"/>
                  </a:lnTo>
                  <a:lnTo>
                    <a:pt x="2200" y="5894"/>
                  </a:lnTo>
                  <a:cubicBezTo>
                    <a:pt x="2243" y="5891"/>
                    <a:pt x="2219" y="5859"/>
                    <a:pt x="2257" y="5912"/>
                  </a:cubicBezTo>
                  <a:cubicBezTo>
                    <a:pt x="2258" y="5912"/>
                    <a:pt x="2262" y="5872"/>
                    <a:pt x="2254" y="5869"/>
                  </a:cubicBezTo>
                  <a:cubicBezTo>
                    <a:pt x="2241" y="5865"/>
                    <a:pt x="2185" y="5830"/>
                    <a:pt x="2185" y="5818"/>
                  </a:cubicBezTo>
                  <a:cubicBezTo>
                    <a:pt x="2185" y="5810"/>
                    <a:pt x="2149" y="5735"/>
                    <a:pt x="2177" y="5735"/>
                  </a:cubicBezTo>
                  <a:cubicBezTo>
                    <a:pt x="2244" y="5735"/>
                    <a:pt x="2202" y="5735"/>
                    <a:pt x="2249" y="5686"/>
                  </a:cubicBezTo>
                  <a:cubicBezTo>
                    <a:pt x="2288" y="5646"/>
                    <a:pt x="2292" y="5588"/>
                    <a:pt x="2292" y="5695"/>
                  </a:cubicBezTo>
                  <a:cubicBezTo>
                    <a:pt x="2292" y="5724"/>
                    <a:pt x="2258" y="5689"/>
                    <a:pt x="2273" y="5763"/>
                  </a:cubicBezTo>
                  <a:cubicBezTo>
                    <a:pt x="2281" y="5804"/>
                    <a:pt x="2310" y="5734"/>
                    <a:pt x="2324" y="5800"/>
                  </a:cubicBezTo>
                  <a:cubicBezTo>
                    <a:pt x="2327" y="5811"/>
                    <a:pt x="2309" y="5810"/>
                    <a:pt x="2293" y="5810"/>
                  </a:cubicBezTo>
                  <a:cubicBezTo>
                    <a:pt x="2277" y="5810"/>
                    <a:pt x="2315" y="5883"/>
                    <a:pt x="2320" y="5883"/>
                  </a:cubicBezTo>
                  <a:cubicBezTo>
                    <a:pt x="2350" y="5878"/>
                    <a:pt x="2355" y="5846"/>
                    <a:pt x="2353" y="5938"/>
                  </a:cubicBezTo>
                  <a:cubicBezTo>
                    <a:pt x="2353" y="5966"/>
                    <a:pt x="2369" y="5983"/>
                    <a:pt x="2390" y="5942"/>
                  </a:cubicBezTo>
                  <a:cubicBezTo>
                    <a:pt x="2392" y="5939"/>
                    <a:pt x="2439" y="5881"/>
                    <a:pt x="2439" y="5887"/>
                  </a:cubicBezTo>
                  <a:cubicBezTo>
                    <a:pt x="2447" y="5981"/>
                    <a:pt x="2411" y="5935"/>
                    <a:pt x="2409" y="5993"/>
                  </a:cubicBezTo>
                  <a:cubicBezTo>
                    <a:pt x="2409" y="5998"/>
                    <a:pt x="2444" y="6054"/>
                    <a:pt x="2407" y="6037"/>
                  </a:cubicBezTo>
                  <a:cubicBezTo>
                    <a:pt x="2404" y="6036"/>
                    <a:pt x="2354" y="6007"/>
                    <a:pt x="2366" y="6034"/>
                  </a:cubicBezTo>
                  <a:cubicBezTo>
                    <a:pt x="2384" y="6077"/>
                    <a:pt x="2401" y="6101"/>
                    <a:pt x="2438" y="6131"/>
                  </a:cubicBezTo>
                  <a:cubicBezTo>
                    <a:pt x="2516" y="6194"/>
                    <a:pt x="2455" y="6177"/>
                    <a:pt x="2603" y="6145"/>
                  </a:cubicBezTo>
                  <a:cubicBezTo>
                    <a:pt x="2612" y="6143"/>
                    <a:pt x="2618" y="6187"/>
                    <a:pt x="2632" y="6205"/>
                  </a:cubicBezTo>
                  <a:cubicBezTo>
                    <a:pt x="2643" y="6219"/>
                    <a:pt x="2667" y="6275"/>
                    <a:pt x="2684" y="6274"/>
                  </a:cubicBezTo>
                  <a:cubicBezTo>
                    <a:pt x="2777" y="6273"/>
                    <a:pt x="2726" y="6276"/>
                    <a:pt x="2802" y="6319"/>
                  </a:cubicBezTo>
                  <a:cubicBezTo>
                    <a:pt x="2806" y="6322"/>
                    <a:pt x="2857" y="6358"/>
                    <a:pt x="2857" y="6358"/>
                  </a:cubicBezTo>
                  <a:cubicBezTo>
                    <a:pt x="2911" y="6335"/>
                    <a:pt x="2941" y="6313"/>
                    <a:pt x="3001" y="6314"/>
                  </a:cubicBezTo>
                  <a:cubicBezTo>
                    <a:pt x="3010" y="6314"/>
                    <a:pt x="3092" y="6276"/>
                    <a:pt x="3140" y="6276"/>
                  </a:cubicBezTo>
                  <a:cubicBezTo>
                    <a:pt x="3216" y="6276"/>
                    <a:pt x="3260" y="6277"/>
                    <a:pt x="3327" y="6239"/>
                  </a:cubicBezTo>
                  <a:cubicBezTo>
                    <a:pt x="3365" y="6218"/>
                    <a:pt x="3437" y="6224"/>
                    <a:pt x="3480" y="6224"/>
                  </a:cubicBezTo>
                  <a:lnTo>
                    <a:pt x="3471" y="6443"/>
                  </a:lnTo>
                  <a:lnTo>
                    <a:pt x="3576" y="6425"/>
                  </a:lnTo>
                  <a:cubicBezTo>
                    <a:pt x="3601" y="6373"/>
                    <a:pt x="3521" y="6378"/>
                    <a:pt x="3565" y="6273"/>
                  </a:cubicBezTo>
                  <a:cubicBezTo>
                    <a:pt x="3577" y="6244"/>
                    <a:pt x="3531" y="6207"/>
                    <a:pt x="3557" y="6207"/>
                  </a:cubicBezTo>
                  <a:cubicBezTo>
                    <a:pt x="3586" y="6207"/>
                    <a:pt x="3577" y="6193"/>
                    <a:pt x="3595" y="6157"/>
                  </a:cubicBezTo>
                  <a:cubicBezTo>
                    <a:pt x="3603" y="6139"/>
                    <a:pt x="3642" y="6180"/>
                    <a:pt x="3664" y="6193"/>
                  </a:cubicBezTo>
                  <a:cubicBezTo>
                    <a:pt x="3688" y="6207"/>
                    <a:pt x="3736" y="6245"/>
                    <a:pt x="3691" y="6186"/>
                  </a:cubicBezTo>
                  <a:cubicBezTo>
                    <a:pt x="3640" y="6118"/>
                    <a:pt x="3663" y="6083"/>
                    <a:pt x="3747" y="6162"/>
                  </a:cubicBezTo>
                  <a:cubicBezTo>
                    <a:pt x="3806" y="6217"/>
                    <a:pt x="3789" y="6198"/>
                    <a:pt x="3846" y="6166"/>
                  </a:cubicBezTo>
                  <a:cubicBezTo>
                    <a:pt x="3861" y="6157"/>
                    <a:pt x="3852" y="6208"/>
                    <a:pt x="3857" y="6227"/>
                  </a:cubicBezTo>
                  <a:cubicBezTo>
                    <a:pt x="3858" y="6228"/>
                    <a:pt x="3863" y="6314"/>
                    <a:pt x="3863" y="6322"/>
                  </a:cubicBezTo>
                  <a:cubicBezTo>
                    <a:pt x="3870" y="6331"/>
                    <a:pt x="3925" y="6318"/>
                    <a:pt x="3944" y="6327"/>
                  </a:cubicBezTo>
                  <a:cubicBezTo>
                    <a:pt x="3979" y="6343"/>
                    <a:pt x="4064" y="6366"/>
                    <a:pt x="4096" y="6384"/>
                  </a:cubicBezTo>
                  <a:cubicBezTo>
                    <a:pt x="4111" y="6393"/>
                    <a:pt x="4122" y="6396"/>
                    <a:pt x="4138" y="6408"/>
                  </a:cubicBezTo>
                  <a:lnTo>
                    <a:pt x="4371" y="6239"/>
                  </a:lnTo>
                  <a:lnTo>
                    <a:pt x="4499" y="6391"/>
                  </a:lnTo>
                  <a:lnTo>
                    <a:pt x="4451" y="6605"/>
                  </a:lnTo>
                  <a:lnTo>
                    <a:pt x="4352" y="6597"/>
                  </a:lnTo>
                  <a:lnTo>
                    <a:pt x="4312" y="6681"/>
                  </a:lnTo>
                  <a:lnTo>
                    <a:pt x="4334" y="6833"/>
                  </a:lnTo>
                  <a:cubicBezTo>
                    <a:pt x="4375" y="6892"/>
                    <a:pt x="4365" y="6869"/>
                    <a:pt x="4444" y="6871"/>
                  </a:cubicBezTo>
                  <a:cubicBezTo>
                    <a:pt x="4467" y="6872"/>
                    <a:pt x="4498" y="6820"/>
                    <a:pt x="4515" y="6804"/>
                  </a:cubicBezTo>
                  <a:cubicBezTo>
                    <a:pt x="4534" y="6786"/>
                    <a:pt x="4549" y="6753"/>
                    <a:pt x="4581" y="6728"/>
                  </a:cubicBezTo>
                  <a:cubicBezTo>
                    <a:pt x="4657" y="6669"/>
                    <a:pt x="4576" y="6602"/>
                    <a:pt x="4645" y="6626"/>
                  </a:cubicBezTo>
                  <a:cubicBezTo>
                    <a:pt x="4646" y="6626"/>
                    <a:pt x="4701" y="6630"/>
                    <a:pt x="4703" y="6630"/>
                  </a:cubicBezTo>
                  <a:lnTo>
                    <a:pt x="4955" y="6802"/>
                  </a:lnTo>
                  <a:lnTo>
                    <a:pt x="4963" y="6894"/>
                  </a:lnTo>
                  <a:lnTo>
                    <a:pt x="5126" y="6941"/>
                  </a:lnTo>
                  <a:lnTo>
                    <a:pt x="5310" y="6781"/>
                  </a:lnTo>
                  <a:lnTo>
                    <a:pt x="5340" y="6805"/>
                  </a:lnTo>
                  <a:lnTo>
                    <a:pt x="5407" y="6751"/>
                  </a:lnTo>
                  <a:lnTo>
                    <a:pt x="5646" y="6735"/>
                  </a:lnTo>
                  <a:lnTo>
                    <a:pt x="5736" y="6760"/>
                  </a:lnTo>
                  <a:lnTo>
                    <a:pt x="5758" y="6718"/>
                  </a:lnTo>
                  <a:lnTo>
                    <a:pt x="5901" y="6747"/>
                  </a:lnTo>
                  <a:lnTo>
                    <a:pt x="5991" y="6855"/>
                  </a:lnTo>
                  <a:lnTo>
                    <a:pt x="5994" y="7014"/>
                  </a:lnTo>
                  <a:lnTo>
                    <a:pt x="6124" y="7109"/>
                  </a:lnTo>
                  <a:lnTo>
                    <a:pt x="6093" y="7285"/>
                  </a:lnTo>
                  <a:lnTo>
                    <a:pt x="6313" y="7338"/>
                  </a:lnTo>
                  <a:lnTo>
                    <a:pt x="6183" y="7511"/>
                  </a:lnTo>
                  <a:lnTo>
                    <a:pt x="6200" y="7592"/>
                  </a:lnTo>
                  <a:lnTo>
                    <a:pt x="6100" y="7653"/>
                  </a:lnTo>
                  <a:lnTo>
                    <a:pt x="6145" y="7833"/>
                  </a:lnTo>
                  <a:lnTo>
                    <a:pt x="6051" y="7840"/>
                  </a:lnTo>
                  <a:lnTo>
                    <a:pt x="5973" y="7783"/>
                  </a:lnTo>
                  <a:lnTo>
                    <a:pt x="5880" y="7788"/>
                  </a:lnTo>
                  <a:lnTo>
                    <a:pt x="5825" y="7829"/>
                  </a:lnTo>
                  <a:lnTo>
                    <a:pt x="5821" y="7886"/>
                  </a:lnTo>
                  <a:lnTo>
                    <a:pt x="5859" y="7881"/>
                  </a:lnTo>
                  <a:lnTo>
                    <a:pt x="5846" y="7927"/>
                  </a:lnTo>
                  <a:lnTo>
                    <a:pt x="6069" y="8115"/>
                  </a:lnTo>
                  <a:lnTo>
                    <a:pt x="6132" y="8096"/>
                  </a:lnTo>
                  <a:lnTo>
                    <a:pt x="6243" y="8187"/>
                  </a:lnTo>
                  <a:lnTo>
                    <a:pt x="6325" y="8115"/>
                  </a:lnTo>
                  <a:lnTo>
                    <a:pt x="6326" y="8213"/>
                  </a:lnTo>
                  <a:lnTo>
                    <a:pt x="6379" y="8296"/>
                  </a:lnTo>
                  <a:lnTo>
                    <a:pt x="6583" y="8181"/>
                  </a:lnTo>
                  <a:lnTo>
                    <a:pt x="6678" y="8180"/>
                  </a:lnTo>
                  <a:lnTo>
                    <a:pt x="6678" y="8041"/>
                  </a:lnTo>
                  <a:lnTo>
                    <a:pt x="6841" y="8041"/>
                  </a:lnTo>
                  <a:lnTo>
                    <a:pt x="6907" y="8190"/>
                  </a:lnTo>
                  <a:lnTo>
                    <a:pt x="6875" y="8199"/>
                  </a:lnTo>
                  <a:cubicBezTo>
                    <a:pt x="6860" y="8229"/>
                    <a:pt x="6826" y="8261"/>
                    <a:pt x="6850" y="8294"/>
                  </a:cubicBezTo>
                  <a:cubicBezTo>
                    <a:pt x="6860" y="8308"/>
                    <a:pt x="6830" y="8367"/>
                    <a:pt x="6883" y="8340"/>
                  </a:cubicBezTo>
                  <a:cubicBezTo>
                    <a:pt x="6889" y="8337"/>
                    <a:pt x="7031" y="8321"/>
                    <a:pt x="7005" y="8367"/>
                  </a:cubicBezTo>
                  <a:cubicBezTo>
                    <a:pt x="6970" y="8433"/>
                    <a:pt x="6960" y="8476"/>
                    <a:pt x="7002" y="8539"/>
                  </a:cubicBezTo>
                  <a:cubicBezTo>
                    <a:pt x="7047" y="8607"/>
                    <a:pt x="7032" y="8574"/>
                    <a:pt x="7103" y="8580"/>
                  </a:cubicBezTo>
                  <a:cubicBezTo>
                    <a:pt x="7103" y="8580"/>
                    <a:pt x="7205" y="8521"/>
                    <a:pt x="7228" y="8517"/>
                  </a:cubicBezTo>
                  <a:cubicBezTo>
                    <a:pt x="7262" y="8511"/>
                    <a:pt x="7259" y="8477"/>
                    <a:pt x="7287" y="8518"/>
                  </a:cubicBezTo>
                  <a:cubicBezTo>
                    <a:pt x="7293" y="8526"/>
                    <a:pt x="7357" y="8487"/>
                    <a:pt x="7356" y="8481"/>
                  </a:cubicBezTo>
                  <a:cubicBezTo>
                    <a:pt x="7355" y="8473"/>
                    <a:pt x="7306" y="8380"/>
                    <a:pt x="7306" y="8374"/>
                  </a:cubicBezTo>
                  <a:lnTo>
                    <a:pt x="7551" y="8214"/>
                  </a:lnTo>
                  <a:lnTo>
                    <a:pt x="7794" y="8211"/>
                  </a:lnTo>
                  <a:lnTo>
                    <a:pt x="7789" y="8100"/>
                  </a:lnTo>
                  <a:lnTo>
                    <a:pt x="7907" y="8109"/>
                  </a:lnTo>
                  <a:lnTo>
                    <a:pt x="7948" y="7943"/>
                  </a:lnTo>
                  <a:lnTo>
                    <a:pt x="8388" y="8011"/>
                  </a:lnTo>
                  <a:lnTo>
                    <a:pt x="8465" y="8127"/>
                  </a:lnTo>
                  <a:cubicBezTo>
                    <a:pt x="8465" y="8162"/>
                    <a:pt x="8470" y="8176"/>
                    <a:pt x="8460" y="8213"/>
                  </a:cubicBezTo>
                  <a:cubicBezTo>
                    <a:pt x="8455" y="8233"/>
                    <a:pt x="8480" y="8315"/>
                    <a:pt x="8502" y="8288"/>
                  </a:cubicBezTo>
                  <a:cubicBezTo>
                    <a:pt x="8533" y="8250"/>
                    <a:pt x="8575" y="8302"/>
                    <a:pt x="8599" y="8267"/>
                  </a:cubicBezTo>
                  <a:cubicBezTo>
                    <a:pt x="8602" y="8263"/>
                    <a:pt x="8673" y="8182"/>
                    <a:pt x="8676" y="8182"/>
                  </a:cubicBezTo>
                  <a:cubicBezTo>
                    <a:pt x="8703" y="8183"/>
                    <a:pt x="8668" y="8136"/>
                    <a:pt x="8702" y="8134"/>
                  </a:cubicBezTo>
                  <a:cubicBezTo>
                    <a:pt x="8742" y="8132"/>
                    <a:pt x="8761" y="8220"/>
                    <a:pt x="8764" y="8204"/>
                  </a:cubicBezTo>
                  <a:cubicBezTo>
                    <a:pt x="8766" y="8193"/>
                    <a:pt x="8774" y="8176"/>
                    <a:pt x="8785" y="8176"/>
                  </a:cubicBezTo>
                  <a:cubicBezTo>
                    <a:pt x="8793" y="8176"/>
                    <a:pt x="8838" y="8167"/>
                    <a:pt x="8840" y="8168"/>
                  </a:cubicBezTo>
                  <a:cubicBezTo>
                    <a:pt x="8849" y="8162"/>
                    <a:pt x="8842" y="8156"/>
                    <a:pt x="8855" y="8181"/>
                  </a:cubicBezTo>
                  <a:cubicBezTo>
                    <a:pt x="8876" y="8222"/>
                    <a:pt x="8780" y="8240"/>
                    <a:pt x="8820" y="8293"/>
                  </a:cubicBezTo>
                  <a:cubicBezTo>
                    <a:pt x="8858" y="8344"/>
                    <a:pt x="8764" y="8384"/>
                    <a:pt x="8776" y="8395"/>
                  </a:cubicBezTo>
                  <a:cubicBezTo>
                    <a:pt x="8813" y="8431"/>
                    <a:pt x="8815" y="8410"/>
                    <a:pt x="8812" y="8470"/>
                  </a:cubicBezTo>
                  <a:cubicBezTo>
                    <a:pt x="8811" y="8489"/>
                    <a:pt x="8763" y="8481"/>
                    <a:pt x="8809" y="8518"/>
                  </a:cubicBezTo>
                  <a:cubicBezTo>
                    <a:pt x="8818" y="8525"/>
                    <a:pt x="8790" y="8588"/>
                    <a:pt x="8811" y="8604"/>
                  </a:cubicBezTo>
                  <a:cubicBezTo>
                    <a:pt x="8831" y="8620"/>
                    <a:pt x="8812" y="8720"/>
                    <a:pt x="8861" y="8673"/>
                  </a:cubicBezTo>
                  <a:cubicBezTo>
                    <a:pt x="8883" y="8652"/>
                    <a:pt x="8857" y="8627"/>
                    <a:pt x="8911" y="8644"/>
                  </a:cubicBezTo>
                  <a:cubicBezTo>
                    <a:pt x="8911" y="8644"/>
                    <a:pt x="8959" y="8705"/>
                    <a:pt x="8956" y="8706"/>
                  </a:cubicBezTo>
                  <a:cubicBezTo>
                    <a:pt x="8913" y="8723"/>
                    <a:pt x="8908" y="8697"/>
                    <a:pt x="8908" y="8758"/>
                  </a:cubicBezTo>
                  <a:cubicBezTo>
                    <a:pt x="8958" y="8758"/>
                    <a:pt x="8982" y="8741"/>
                    <a:pt x="8955" y="8808"/>
                  </a:cubicBezTo>
                  <a:cubicBezTo>
                    <a:pt x="8951" y="8818"/>
                    <a:pt x="9014" y="8869"/>
                    <a:pt x="9028" y="8911"/>
                  </a:cubicBezTo>
                  <a:cubicBezTo>
                    <a:pt x="9029" y="8915"/>
                    <a:pt x="9070" y="9004"/>
                    <a:pt x="9073" y="9008"/>
                  </a:cubicBezTo>
                  <a:cubicBezTo>
                    <a:pt x="9098" y="9042"/>
                    <a:pt x="9081" y="9018"/>
                    <a:pt x="9107" y="9039"/>
                  </a:cubicBezTo>
                  <a:cubicBezTo>
                    <a:pt x="9143" y="9077"/>
                    <a:pt x="9131" y="9070"/>
                    <a:pt x="9178" y="9042"/>
                  </a:cubicBezTo>
                  <a:cubicBezTo>
                    <a:pt x="9204" y="9027"/>
                    <a:pt x="9237" y="9024"/>
                    <a:pt x="9224" y="8985"/>
                  </a:cubicBezTo>
                  <a:cubicBezTo>
                    <a:pt x="9210" y="8943"/>
                    <a:pt x="9125" y="8968"/>
                    <a:pt x="9125" y="8950"/>
                  </a:cubicBezTo>
                  <a:cubicBezTo>
                    <a:pt x="9125" y="8838"/>
                    <a:pt x="9033" y="8832"/>
                    <a:pt x="9042" y="8755"/>
                  </a:cubicBezTo>
                  <a:cubicBezTo>
                    <a:pt x="9048" y="8699"/>
                    <a:pt x="9153" y="8750"/>
                    <a:pt x="9170" y="8732"/>
                  </a:cubicBezTo>
                  <a:cubicBezTo>
                    <a:pt x="9198" y="8703"/>
                    <a:pt x="9212" y="8693"/>
                    <a:pt x="9247" y="8670"/>
                  </a:cubicBezTo>
                  <a:cubicBezTo>
                    <a:pt x="9309" y="8631"/>
                    <a:pt x="9264" y="8649"/>
                    <a:pt x="9336" y="8648"/>
                  </a:cubicBezTo>
                  <a:cubicBezTo>
                    <a:pt x="9355" y="8648"/>
                    <a:pt x="9427" y="8559"/>
                    <a:pt x="9447" y="8559"/>
                  </a:cubicBezTo>
                  <a:cubicBezTo>
                    <a:pt x="9460" y="8559"/>
                    <a:pt x="9473" y="8559"/>
                    <a:pt x="9486" y="8559"/>
                  </a:cubicBezTo>
                  <a:cubicBezTo>
                    <a:pt x="9487" y="8559"/>
                    <a:pt x="9477" y="8513"/>
                    <a:pt x="9539" y="8469"/>
                  </a:cubicBezTo>
                  <a:cubicBezTo>
                    <a:pt x="9591" y="8432"/>
                    <a:pt x="9587" y="8398"/>
                    <a:pt x="9619" y="8353"/>
                  </a:cubicBezTo>
                  <a:cubicBezTo>
                    <a:pt x="9656" y="8302"/>
                    <a:pt x="9721" y="8340"/>
                    <a:pt x="9749" y="8377"/>
                  </a:cubicBezTo>
                  <a:cubicBezTo>
                    <a:pt x="9755" y="8384"/>
                    <a:pt x="9766" y="8427"/>
                    <a:pt x="9766" y="8435"/>
                  </a:cubicBezTo>
                  <a:lnTo>
                    <a:pt x="9541" y="8681"/>
                  </a:lnTo>
                  <a:lnTo>
                    <a:pt x="9595" y="8735"/>
                  </a:lnTo>
                  <a:cubicBezTo>
                    <a:pt x="9602" y="8745"/>
                    <a:pt x="9745" y="8754"/>
                    <a:pt x="9768" y="8757"/>
                  </a:cubicBezTo>
                  <a:cubicBezTo>
                    <a:pt x="9781" y="8759"/>
                    <a:pt x="9853" y="8762"/>
                    <a:pt x="9853" y="8769"/>
                  </a:cubicBezTo>
                  <a:cubicBezTo>
                    <a:pt x="9853" y="8848"/>
                    <a:pt x="9840" y="8811"/>
                    <a:pt x="9932" y="8822"/>
                  </a:cubicBezTo>
                  <a:cubicBezTo>
                    <a:pt x="9961" y="8826"/>
                    <a:pt x="9956" y="8887"/>
                    <a:pt x="9970" y="8909"/>
                  </a:cubicBezTo>
                  <a:cubicBezTo>
                    <a:pt x="9992" y="8942"/>
                    <a:pt x="9947" y="8921"/>
                    <a:pt x="10016" y="8938"/>
                  </a:cubicBezTo>
                  <a:cubicBezTo>
                    <a:pt x="10065" y="8949"/>
                    <a:pt x="10087" y="8977"/>
                    <a:pt x="10100" y="8981"/>
                  </a:cubicBezTo>
                  <a:lnTo>
                    <a:pt x="10215" y="9071"/>
                  </a:lnTo>
                  <a:lnTo>
                    <a:pt x="10276" y="9012"/>
                  </a:lnTo>
                  <a:lnTo>
                    <a:pt x="10254" y="8964"/>
                  </a:lnTo>
                  <a:lnTo>
                    <a:pt x="10275" y="8897"/>
                  </a:lnTo>
                  <a:lnTo>
                    <a:pt x="10246" y="8871"/>
                  </a:lnTo>
                  <a:lnTo>
                    <a:pt x="10182" y="8900"/>
                  </a:lnTo>
                  <a:lnTo>
                    <a:pt x="10107" y="8748"/>
                  </a:lnTo>
                  <a:lnTo>
                    <a:pt x="10168" y="8669"/>
                  </a:lnTo>
                  <a:lnTo>
                    <a:pt x="10227" y="8710"/>
                  </a:lnTo>
                  <a:lnTo>
                    <a:pt x="10309" y="8709"/>
                  </a:lnTo>
                  <a:lnTo>
                    <a:pt x="10349" y="8824"/>
                  </a:lnTo>
                  <a:lnTo>
                    <a:pt x="10469" y="8807"/>
                  </a:lnTo>
                  <a:lnTo>
                    <a:pt x="10620" y="8875"/>
                  </a:lnTo>
                  <a:cubicBezTo>
                    <a:pt x="10629" y="8921"/>
                    <a:pt x="10641" y="8964"/>
                    <a:pt x="10660" y="9006"/>
                  </a:cubicBezTo>
                  <a:cubicBezTo>
                    <a:pt x="10685" y="9058"/>
                    <a:pt x="10676" y="9070"/>
                    <a:pt x="10690" y="9121"/>
                  </a:cubicBezTo>
                  <a:cubicBezTo>
                    <a:pt x="10699" y="9155"/>
                    <a:pt x="10694" y="9136"/>
                    <a:pt x="10664" y="9167"/>
                  </a:cubicBezTo>
                  <a:cubicBezTo>
                    <a:pt x="10642" y="9191"/>
                    <a:pt x="10595" y="9068"/>
                    <a:pt x="10576" y="9122"/>
                  </a:cubicBezTo>
                  <a:cubicBezTo>
                    <a:pt x="10570" y="9138"/>
                    <a:pt x="10502" y="9256"/>
                    <a:pt x="10502" y="9256"/>
                  </a:cubicBezTo>
                  <a:cubicBezTo>
                    <a:pt x="10520" y="9275"/>
                    <a:pt x="10511" y="9289"/>
                    <a:pt x="10566" y="9280"/>
                  </a:cubicBezTo>
                  <a:cubicBezTo>
                    <a:pt x="10566" y="9280"/>
                    <a:pt x="10594" y="9368"/>
                    <a:pt x="10592" y="9369"/>
                  </a:cubicBezTo>
                  <a:cubicBezTo>
                    <a:pt x="10578" y="9377"/>
                    <a:pt x="10516" y="9381"/>
                    <a:pt x="10516" y="9398"/>
                  </a:cubicBezTo>
                  <a:cubicBezTo>
                    <a:pt x="10516" y="9441"/>
                    <a:pt x="10510" y="9428"/>
                    <a:pt x="10456" y="9428"/>
                  </a:cubicBezTo>
                  <a:cubicBezTo>
                    <a:pt x="10411" y="9428"/>
                    <a:pt x="10416" y="9424"/>
                    <a:pt x="10420" y="9481"/>
                  </a:cubicBezTo>
                  <a:cubicBezTo>
                    <a:pt x="10421" y="9494"/>
                    <a:pt x="10604" y="9485"/>
                    <a:pt x="10623" y="9481"/>
                  </a:cubicBezTo>
                  <a:cubicBezTo>
                    <a:pt x="10636" y="9478"/>
                    <a:pt x="10697" y="9477"/>
                    <a:pt x="10698" y="9463"/>
                  </a:cubicBezTo>
                  <a:cubicBezTo>
                    <a:pt x="10702" y="9423"/>
                    <a:pt x="10787" y="9379"/>
                    <a:pt x="10829" y="9379"/>
                  </a:cubicBezTo>
                  <a:cubicBezTo>
                    <a:pt x="10900" y="9379"/>
                    <a:pt x="10878" y="9395"/>
                    <a:pt x="10919" y="9404"/>
                  </a:cubicBezTo>
                  <a:cubicBezTo>
                    <a:pt x="10921" y="9405"/>
                    <a:pt x="10922" y="9348"/>
                    <a:pt x="10920" y="9341"/>
                  </a:cubicBezTo>
                  <a:cubicBezTo>
                    <a:pt x="10925" y="9341"/>
                    <a:pt x="11005" y="9349"/>
                    <a:pt x="11012" y="9352"/>
                  </a:cubicBezTo>
                  <a:cubicBezTo>
                    <a:pt x="11001" y="9393"/>
                    <a:pt x="10944" y="9413"/>
                    <a:pt x="10965" y="9429"/>
                  </a:cubicBezTo>
                  <a:cubicBezTo>
                    <a:pt x="11044" y="9490"/>
                    <a:pt x="11013" y="9481"/>
                    <a:pt x="11033" y="9567"/>
                  </a:cubicBezTo>
                  <a:cubicBezTo>
                    <a:pt x="11033" y="9568"/>
                    <a:pt x="11037" y="9647"/>
                    <a:pt x="11037" y="9655"/>
                  </a:cubicBezTo>
                  <a:lnTo>
                    <a:pt x="10919" y="9750"/>
                  </a:lnTo>
                  <a:lnTo>
                    <a:pt x="10964" y="9854"/>
                  </a:lnTo>
                  <a:lnTo>
                    <a:pt x="11051" y="9954"/>
                  </a:lnTo>
                  <a:lnTo>
                    <a:pt x="11169" y="9955"/>
                  </a:lnTo>
                  <a:lnTo>
                    <a:pt x="11239" y="10051"/>
                  </a:lnTo>
                  <a:lnTo>
                    <a:pt x="11365" y="10033"/>
                  </a:lnTo>
                  <a:lnTo>
                    <a:pt x="11372" y="9947"/>
                  </a:lnTo>
                  <a:lnTo>
                    <a:pt x="11480" y="10049"/>
                  </a:lnTo>
                  <a:lnTo>
                    <a:pt x="11817" y="9857"/>
                  </a:lnTo>
                  <a:lnTo>
                    <a:pt x="11856" y="9787"/>
                  </a:lnTo>
                  <a:lnTo>
                    <a:pt x="11917" y="9766"/>
                  </a:lnTo>
                  <a:lnTo>
                    <a:pt x="11971" y="9672"/>
                  </a:lnTo>
                  <a:lnTo>
                    <a:pt x="11948" y="9663"/>
                  </a:lnTo>
                  <a:cubicBezTo>
                    <a:pt x="11948" y="9632"/>
                    <a:pt x="11968" y="9570"/>
                    <a:pt x="12009" y="9603"/>
                  </a:cubicBezTo>
                  <a:cubicBezTo>
                    <a:pt x="12064" y="9648"/>
                    <a:pt x="12050" y="9607"/>
                    <a:pt x="12050" y="9692"/>
                  </a:cubicBezTo>
                  <a:cubicBezTo>
                    <a:pt x="12050" y="9699"/>
                    <a:pt x="12150" y="9696"/>
                    <a:pt x="12169" y="9696"/>
                  </a:cubicBezTo>
                  <a:lnTo>
                    <a:pt x="12159" y="9542"/>
                  </a:lnTo>
                </a:path>
              </a:pathLst>
            </a:custGeom>
            <a:noFill/>
            <a:ln w="1588">
              <a:solidFill>
                <a:srgbClr val="14151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26" name="Freeform 285">
              <a:extLst>
                <a:ext uri="{FF2B5EF4-FFF2-40B4-BE49-F238E27FC236}">
                  <a16:creationId xmlns:a16="http://schemas.microsoft.com/office/drawing/2014/main" id="{34D3963D-A43A-48A2-A9BC-B8538FBFE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4970" y="5562360"/>
              <a:ext cx="1054100" cy="396875"/>
            </a:xfrm>
            <a:custGeom>
              <a:avLst/>
              <a:gdLst>
                <a:gd name="T0" fmla="*/ 2147483646 w 15489"/>
                <a:gd name="T1" fmla="*/ 2147483646 h 6254"/>
                <a:gd name="T2" fmla="*/ 2147483646 w 15489"/>
                <a:gd name="T3" fmla="*/ 2147483646 h 6254"/>
                <a:gd name="T4" fmla="*/ 2147483646 w 15489"/>
                <a:gd name="T5" fmla="*/ 2147483646 h 6254"/>
                <a:gd name="T6" fmla="*/ 2147483646 w 15489"/>
                <a:gd name="T7" fmla="*/ 2147483646 h 6254"/>
                <a:gd name="T8" fmla="*/ 2147483646 w 15489"/>
                <a:gd name="T9" fmla="*/ 2147483646 h 6254"/>
                <a:gd name="T10" fmla="*/ 2147483646 w 15489"/>
                <a:gd name="T11" fmla="*/ 2147483646 h 6254"/>
                <a:gd name="T12" fmla="*/ 2147483646 w 15489"/>
                <a:gd name="T13" fmla="*/ 2147483646 h 6254"/>
                <a:gd name="T14" fmla="*/ 2147483646 w 15489"/>
                <a:gd name="T15" fmla="*/ 2147483646 h 6254"/>
                <a:gd name="T16" fmla="*/ 2147483646 w 15489"/>
                <a:gd name="T17" fmla="*/ 2147483646 h 6254"/>
                <a:gd name="T18" fmla="*/ 2147483646 w 15489"/>
                <a:gd name="T19" fmla="*/ 2147483646 h 6254"/>
                <a:gd name="T20" fmla="*/ 2147483646 w 15489"/>
                <a:gd name="T21" fmla="*/ 2147483646 h 6254"/>
                <a:gd name="T22" fmla="*/ 2147483646 w 15489"/>
                <a:gd name="T23" fmla="*/ 2147483646 h 6254"/>
                <a:gd name="T24" fmla="*/ 2147483646 w 15489"/>
                <a:gd name="T25" fmla="*/ 2147483646 h 6254"/>
                <a:gd name="T26" fmla="*/ 2147483646 w 15489"/>
                <a:gd name="T27" fmla="*/ 2147483646 h 6254"/>
                <a:gd name="T28" fmla="*/ 2147483646 w 15489"/>
                <a:gd name="T29" fmla="*/ 2147483646 h 6254"/>
                <a:gd name="T30" fmla="*/ 2147483646 w 15489"/>
                <a:gd name="T31" fmla="*/ 2147483646 h 6254"/>
                <a:gd name="T32" fmla="*/ 2147483646 w 15489"/>
                <a:gd name="T33" fmla="*/ 2147483646 h 6254"/>
                <a:gd name="T34" fmla="*/ 2147483646 w 15489"/>
                <a:gd name="T35" fmla="*/ 2147483646 h 6254"/>
                <a:gd name="T36" fmla="*/ 2147483646 w 15489"/>
                <a:gd name="T37" fmla="*/ 2147483646 h 6254"/>
                <a:gd name="T38" fmla="*/ 2147483646 w 15489"/>
                <a:gd name="T39" fmla="*/ 2147483646 h 6254"/>
                <a:gd name="T40" fmla="*/ 2147483646 w 15489"/>
                <a:gd name="T41" fmla="*/ 2147483646 h 6254"/>
                <a:gd name="T42" fmla="*/ 2147483646 w 15489"/>
                <a:gd name="T43" fmla="*/ 2147483646 h 6254"/>
                <a:gd name="T44" fmla="*/ 2147483646 w 15489"/>
                <a:gd name="T45" fmla="*/ 2147483646 h 6254"/>
                <a:gd name="T46" fmla="*/ 2147483646 w 15489"/>
                <a:gd name="T47" fmla="*/ 2147483646 h 6254"/>
                <a:gd name="T48" fmla="*/ 2147483646 w 15489"/>
                <a:gd name="T49" fmla="*/ 2147483646 h 6254"/>
                <a:gd name="T50" fmla="*/ 2147483646 w 15489"/>
                <a:gd name="T51" fmla="*/ 2147483646 h 6254"/>
                <a:gd name="T52" fmla="*/ 2147483646 w 15489"/>
                <a:gd name="T53" fmla="*/ 2147483646 h 6254"/>
                <a:gd name="T54" fmla="*/ 2147483646 w 15489"/>
                <a:gd name="T55" fmla="*/ 2147483646 h 6254"/>
                <a:gd name="T56" fmla="*/ 2147483646 w 15489"/>
                <a:gd name="T57" fmla="*/ 2147483646 h 6254"/>
                <a:gd name="T58" fmla="*/ 2147483646 w 15489"/>
                <a:gd name="T59" fmla="*/ 2147483646 h 6254"/>
                <a:gd name="T60" fmla="*/ 2147483646 w 15489"/>
                <a:gd name="T61" fmla="*/ 2147483646 h 6254"/>
                <a:gd name="T62" fmla="*/ 2147483646 w 15489"/>
                <a:gd name="T63" fmla="*/ 2147483646 h 6254"/>
                <a:gd name="T64" fmla="*/ 2147483646 w 15489"/>
                <a:gd name="T65" fmla="*/ 2147483646 h 6254"/>
                <a:gd name="T66" fmla="*/ 2147483646 w 15489"/>
                <a:gd name="T67" fmla="*/ 2147483646 h 6254"/>
                <a:gd name="T68" fmla="*/ 2147483646 w 15489"/>
                <a:gd name="T69" fmla="*/ 2147483646 h 6254"/>
                <a:gd name="T70" fmla="*/ 2147483646 w 15489"/>
                <a:gd name="T71" fmla="*/ 2147483646 h 6254"/>
                <a:gd name="T72" fmla="*/ 2147483646 w 15489"/>
                <a:gd name="T73" fmla="*/ 2147483646 h 6254"/>
                <a:gd name="T74" fmla="*/ 2147483646 w 15489"/>
                <a:gd name="T75" fmla="*/ 2147483646 h 6254"/>
                <a:gd name="T76" fmla="*/ 2147483646 w 15489"/>
                <a:gd name="T77" fmla="*/ 2147483646 h 6254"/>
                <a:gd name="T78" fmla="*/ 2147483646 w 15489"/>
                <a:gd name="T79" fmla="*/ 2147483646 h 6254"/>
                <a:gd name="T80" fmla="*/ 2147483646 w 15489"/>
                <a:gd name="T81" fmla="*/ 2147483646 h 6254"/>
                <a:gd name="T82" fmla="*/ 2147483646 w 15489"/>
                <a:gd name="T83" fmla="*/ 2147483646 h 6254"/>
                <a:gd name="T84" fmla="*/ 2147483646 w 15489"/>
                <a:gd name="T85" fmla="*/ 2147483646 h 6254"/>
                <a:gd name="T86" fmla="*/ 2147483646 w 15489"/>
                <a:gd name="T87" fmla="*/ 2147483646 h 6254"/>
                <a:gd name="T88" fmla="*/ 2147483646 w 15489"/>
                <a:gd name="T89" fmla="*/ 2147483646 h 6254"/>
                <a:gd name="T90" fmla="*/ 2147483646 w 15489"/>
                <a:gd name="T91" fmla="*/ 2147483646 h 6254"/>
                <a:gd name="T92" fmla="*/ 2147483646 w 15489"/>
                <a:gd name="T93" fmla="*/ 2147483646 h 6254"/>
                <a:gd name="T94" fmla="*/ 2147483646 w 15489"/>
                <a:gd name="T95" fmla="*/ 2147483646 h 6254"/>
                <a:gd name="T96" fmla="*/ 2147483646 w 15489"/>
                <a:gd name="T97" fmla="*/ 2147483646 h 6254"/>
                <a:gd name="T98" fmla="*/ 2147483646 w 15489"/>
                <a:gd name="T99" fmla="*/ 2147483646 h 6254"/>
                <a:gd name="T100" fmla="*/ 2147483646 w 15489"/>
                <a:gd name="T101" fmla="*/ 2147483646 h 6254"/>
                <a:gd name="T102" fmla="*/ 2147483646 w 15489"/>
                <a:gd name="T103" fmla="*/ 2147483646 h 6254"/>
                <a:gd name="T104" fmla="*/ 2147483646 w 15489"/>
                <a:gd name="T105" fmla="*/ 2147483646 h 6254"/>
                <a:gd name="T106" fmla="*/ 2147483646 w 15489"/>
                <a:gd name="T107" fmla="*/ 2147483646 h 6254"/>
                <a:gd name="T108" fmla="*/ 2147483646 w 15489"/>
                <a:gd name="T109" fmla="*/ 2147483646 h 6254"/>
                <a:gd name="T110" fmla="*/ 2147483646 w 15489"/>
                <a:gd name="T111" fmla="*/ 2147483646 h 625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5489"/>
                <a:gd name="T169" fmla="*/ 0 h 6254"/>
                <a:gd name="T170" fmla="*/ 15489 w 15489"/>
                <a:gd name="T171" fmla="*/ 6254 h 6254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5489" h="6254">
                  <a:moveTo>
                    <a:pt x="413" y="0"/>
                  </a:moveTo>
                  <a:cubicBezTo>
                    <a:pt x="365" y="92"/>
                    <a:pt x="478" y="69"/>
                    <a:pt x="422" y="93"/>
                  </a:cubicBezTo>
                  <a:cubicBezTo>
                    <a:pt x="398" y="103"/>
                    <a:pt x="438" y="164"/>
                    <a:pt x="395" y="171"/>
                  </a:cubicBezTo>
                  <a:cubicBezTo>
                    <a:pt x="379" y="173"/>
                    <a:pt x="458" y="202"/>
                    <a:pt x="445" y="230"/>
                  </a:cubicBezTo>
                  <a:cubicBezTo>
                    <a:pt x="413" y="297"/>
                    <a:pt x="549" y="260"/>
                    <a:pt x="512" y="329"/>
                  </a:cubicBezTo>
                  <a:cubicBezTo>
                    <a:pt x="493" y="364"/>
                    <a:pt x="560" y="336"/>
                    <a:pt x="558" y="377"/>
                  </a:cubicBezTo>
                  <a:cubicBezTo>
                    <a:pt x="552" y="484"/>
                    <a:pt x="573" y="437"/>
                    <a:pt x="514" y="430"/>
                  </a:cubicBezTo>
                  <a:cubicBezTo>
                    <a:pt x="491" y="494"/>
                    <a:pt x="445" y="468"/>
                    <a:pt x="425" y="525"/>
                  </a:cubicBezTo>
                  <a:cubicBezTo>
                    <a:pt x="383" y="534"/>
                    <a:pt x="366" y="434"/>
                    <a:pt x="323" y="497"/>
                  </a:cubicBezTo>
                  <a:cubicBezTo>
                    <a:pt x="313" y="511"/>
                    <a:pt x="226" y="597"/>
                    <a:pt x="217" y="597"/>
                  </a:cubicBezTo>
                  <a:cubicBezTo>
                    <a:pt x="199" y="596"/>
                    <a:pt x="259" y="604"/>
                    <a:pt x="213" y="645"/>
                  </a:cubicBezTo>
                  <a:cubicBezTo>
                    <a:pt x="148" y="704"/>
                    <a:pt x="67" y="589"/>
                    <a:pt x="34" y="692"/>
                  </a:cubicBezTo>
                  <a:cubicBezTo>
                    <a:pt x="14" y="758"/>
                    <a:pt x="158" y="707"/>
                    <a:pt x="87" y="776"/>
                  </a:cubicBezTo>
                  <a:cubicBezTo>
                    <a:pt x="9" y="851"/>
                    <a:pt x="103" y="880"/>
                    <a:pt x="1" y="924"/>
                  </a:cubicBezTo>
                  <a:cubicBezTo>
                    <a:pt x="0" y="925"/>
                    <a:pt x="85" y="1101"/>
                    <a:pt x="141" y="1112"/>
                  </a:cubicBezTo>
                  <a:cubicBezTo>
                    <a:pt x="181" y="1120"/>
                    <a:pt x="127" y="1275"/>
                    <a:pt x="181" y="1298"/>
                  </a:cubicBezTo>
                  <a:cubicBezTo>
                    <a:pt x="181" y="1298"/>
                    <a:pt x="308" y="1388"/>
                    <a:pt x="270" y="1388"/>
                  </a:cubicBezTo>
                  <a:cubicBezTo>
                    <a:pt x="251" y="1387"/>
                    <a:pt x="296" y="1490"/>
                    <a:pt x="302" y="1502"/>
                  </a:cubicBezTo>
                  <a:cubicBezTo>
                    <a:pt x="318" y="1532"/>
                    <a:pt x="287" y="1443"/>
                    <a:pt x="341" y="1501"/>
                  </a:cubicBezTo>
                  <a:cubicBezTo>
                    <a:pt x="396" y="1559"/>
                    <a:pt x="373" y="1498"/>
                    <a:pt x="463" y="1467"/>
                  </a:cubicBezTo>
                  <a:cubicBezTo>
                    <a:pt x="495" y="1456"/>
                    <a:pt x="549" y="1407"/>
                    <a:pt x="576" y="1434"/>
                  </a:cubicBezTo>
                  <a:cubicBezTo>
                    <a:pt x="596" y="1453"/>
                    <a:pt x="653" y="1502"/>
                    <a:pt x="680" y="1510"/>
                  </a:cubicBezTo>
                  <a:cubicBezTo>
                    <a:pt x="816" y="1537"/>
                    <a:pt x="859" y="1443"/>
                    <a:pt x="979" y="1449"/>
                  </a:cubicBezTo>
                  <a:cubicBezTo>
                    <a:pt x="1023" y="1451"/>
                    <a:pt x="1024" y="1406"/>
                    <a:pt x="1131" y="1409"/>
                  </a:cubicBezTo>
                  <a:cubicBezTo>
                    <a:pt x="1132" y="1409"/>
                    <a:pt x="1306" y="1335"/>
                    <a:pt x="1336" y="1326"/>
                  </a:cubicBezTo>
                  <a:cubicBezTo>
                    <a:pt x="1468" y="1286"/>
                    <a:pt x="1481" y="1332"/>
                    <a:pt x="1577" y="1332"/>
                  </a:cubicBezTo>
                  <a:lnTo>
                    <a:pt x="1661" y="1570"/>
                  </a:lnTo>
                  <a:lnTo>
                    <a:pt x="1910" y="1621"/>
                  </a:lnTo>
                  <a:lnTo>
                    <a:pt x="2040" y="1581"/>
                  </a:lnTo>
                  <a:lnTo>
                    <a:pt x="2053" y="1499"/>
                  </a:lnTo>
                  <a:lnTo>
                    <a:pt x="2169" y="1491"/>
                  </a:lnTo>
                  <a:lnTo>
                    <a:pt x="2275" y="1536"/>
                  </a:lnTo>
                  <a:lnTo>
                    <a:pt x="2513" y="1351"/>
                  </a:lnTo>
                  <a:lnTo>
                    <a:pt x="2587" y="1388"/>
                  </a:lnTo>
                  <a:lnTo>
                    <a:pt x="2614" y="1613"/>
                  </a:lnTo>
                  <a:cubicBezTo>
                    <a:pt x="2568" y="1626"/>
                    <a:pt x="2575" y="1761"/>
                    <a:pt x="2606" y="1791"/>
                  </a:cubicBezTo>
                  <a:cubicBezTo>
                    <a:pt x="2620" y="1804"/>
                    <a:pt x="2646" y="1856"/>
                    <a:pt x="2683" y="1876"/>
                  </a:cubicBezTo>
                  <a:cubicBezTo>
                    <a:pt x="2815" y="1949"/>
                    <a:pt x="2865" y="1933"/>
                    <a:pt x="3015" y="1938"/>
                  </a:cubicBezTo>
                  <a:cubicBezTo>
                    <a:pt x="3054" y="1939"/>
                    <a:pt x="3235" y="2086"/>
                    <a:pt x="3268" y="2129"/>
                  </a:cubicBezTo>
                  <a:cubicBezTo>
                    <a:pt x="3346" y="2231"/>
                    <a:pt x="3408" y="2132"/>
                    <a:pt x="3500" y="2137"/>
                  </a:cubicBezTo>
                  <a:cubicBezTo>
                    <a:pt x="3560" y="2140"/>
                    <a:pt x="3650" y="2159"/>
                    <a:pt x="3682" y="2217"/>
                  </a:cubicBezTo>
                  <a:cubicBezTo>
                    <a:pt x="3719" y="2282"/>
                    <a:pt x="3720" y="2227"/>
                    <a:pt x="3717" y="2322"/>
                  </a:cubicBezTo>
                  <a:cubicBezTo>
                    <a:pt x="3716" y="2359"/>
                    <a:pt x="3776" y="2422"/>
                    <a:pt x="3777" y="2426"/>
                  </a:cubicBezTo>
                  <a:cubicBezTo>
                    <a:pt x="3785" y="2429"/>
                    <a:pt x="3814" y="2462"/>
                    <a:pt x="3828" y="2470"/>
                  </a:cubicBezTo>
                  <a:cubicBezTo>
                    <a:pt x="3805" y="2496"/>
                    <a:pt x="3861" y="2666"/>
                    <a:pt x="3907" y="2690"/>
                  </a:cubicBezTo>
                  <a:cubicBezTo>
                    <a:pt x="3954" y="2715"/>
                    <a:pt x="3904" y="2714"/>
                    <a:pt x="3881" y="2788"/>
                  </a:cubicBezTo>
                  <a:cubicBezTo>
                    <a:pt x="3862" y="2848"/>
                    <a:pt x="3832" y="2921"/>
                    <a:pt x="3765" y="2938"/>
                  </a:cubicBezTo>
                  <a:lnTo>
                    <a:pt x="3799" y="3068"/>
                  </a:lnTo>
                  <a:cubicBezTo>
                    <a:pt x="3860" y="3084"/>
                    <a:pt x="3897" y="3044"/>
                    <a:pt x="3968" y="3140"/>
                  </a:cubicBezTo>
                  <a:cubicBezTo>
                    <a:pt x="3981" y="3157"/>
                    <a:pt x="4010" y="3261"/>
                    <a:pt x="3969" y="3277"/>
                  </a:cubicBezTo>
                  <a:cubicBezTo>
                    <a:pt x="3903" y="3304"/>
                    <a:pt x="3973" y="3356"/>
                    <a:pt x="3853" y="3356"/>
                  </a:cubicBezTo>
                  <a:cubicBezTo>
                    <a:pt x="3669" y="3356"/>
                    <a:pt x="3789" y="3353"/>
                    <a:pt x="3825" y="3487"/>
                  </a:cubicBezTo>
                  <a:cubicBezTo>
                    <a:pt x="3827" y="3492"/>
                    <a:pt x="3826" y="3494"/>
                    <a:pt x="3826" y="3499"/>
                  </a:cubicBezTo>
                  <a:cubicBezTo>
                    <a:pt x="3828" y="3516"/>
                    <a:pt x="3782" y="3628"/>
                    <a:pt x="3773" y="3636"/>
                  </a:cubicBezTo>
                  <a:cubicBezTo>
                    <a:pt x="3768" y="3641"/>
                    <a:pt x="3758" y="3663"/>
                    <a:pt x="3759" y="3669"/>
                  </a:cubicBezTo>
                  <a:lnTo>
                    <a:pt x="3800" y="3861"/>
                  </a:lnTo>
                  <a:lnTo>
                    <a:pt x="3939" y="3918"/>
                  </a:lnTo>
                  <a:cubicBezTo>
                    <a:pt x="3940" y="3935"/>
                    <a:pt x="4033" y="3958"/>
                    <a:pt x="4062" y="4044"/>
                  </a:cubicBezTo>
                  <a:cubicBezTo>
                    <a:pt x="4073" y="4075"/>
                    <a:pt x="4100" y="4127"/>
                    <a:pt x="4137" y="4127"/>
                  </a:cubicBezTo>
                  <a:cubicBezTo>
                    <a:pt x="4139" y="4127"/>
                    <a:pt x="4190" y="4128"/>
                    <a:pt x="4193" y="4129"/>
                  </a:cubicBezTo>
                  <a:cubicBezTo>
                    <a:pt x="4196" y="4214"/>
                    <a:pt x="4183" y="4177"/>
                    <a:pt x="4267" y="4233"/>
                  </a:cubicBezTo>
                  <a:cubicBezTo>
                    <a:pt x="4268" y="4234"/>
                    <a:pt x="4293" y="4253"/>
                    <a:pt x="4293" y="4253"/>
                  </a:cubicBezTo>
                  <a:lnTo>
                    <a:pt x="4186" y="4638"/>
                  </a:lnTo>
                  <a:lnTo>
                    <a:pt x="4353" y="4724"/>
                  </a:lnTo>
                  <a:lnTo>
                    <a:pt x="4389" y="4648"/>
                  </a:lnTo>
                  <a:lnTo>
                    <a:pt x="4583" y="4777"/>
                  </a:lnTo>
                  <a:lnTo>
                    <a:pt x="4952" y="4860"/>
                  </a:lnTo>
                  <a:lnTo>
                    <a:pt x="4955" y="5046"/>
                  </a:lnTo>
                  <a:lnTo>
                    <a:pt x="4804" y="5041"/>
                  </a:lnTo>
                  <a:lnTo>
                    <a:pt x="4879" y="5147"/>
                  </a:lnTo>
                  <a:lnTo>
                    <a:pt x="4670" y="5312"/>
                  </a:lnTo>
                  <a:lnTo>
                    <a:pt x="4546" y="5621"/>
                  </a:lnTo>
                  <a:lnTo>
                    <a:pt x="4714" y="5618"/>
                  </a:lnTo>
                  <a:lnTo>
                    <a:pt x="4799" y="5570"/>
                  </a:lnTo>
                  <a:lnTo>
                    <a:pt x="5075" y="5217"/>
                  </a:lnTo>
                  <a:lnTo>
                    <a:pt x="5295" y="5181"/>
                  </a:lnTo>
                  <a:lnTo>
                    <a:pt x="5390" y="5110"/>
                  </a:lnTo>
                  <a:lnTo>
                    <a:pt x="5672" y="5143"/>
                  </a:lnTo>
                  <a:lnTo>
                    <a:pt x="5730" y="5326"/>
                  </a:lnTo>
                  <a:lnTo>
                    <a:pt x="6202" y="5184"/>
                  </a:lnTo>
                  <a:lnTo>
                    <a:pt x="6380" y="4897"/>
                  </a:lnTo>
                  <a:lnTo>
                    <a:pt x="6505" y="4906"/>
                  </a:lnTo>
                  <a:lnTo>
                    <a:pt x="7019" y="4464"/>
                  </a:lnTo>
                  <a:lnTo>
                    <a:pt x="7336" y="3993"/>
                  </a:lnTo>
                  <a:lnTo>
                    <a:pt x="7812" y="3857"/>
                  </a:lnTo>
                  <a:lnTo>
                    <a:pt x="8135" y="3884"/>
                  </a:lnTo>
                  <a:lnTo>
                    <a:pt x="8328" y="3960"/>
                  </a:lnTo>
                  <a:lnTo>
                    <a:pt x="8256" y="3989"/>
                  </a:lnTo>
                  <a:lnTo>
                    <a:pt x="8250" y="4070"/>
                  </a:lnTo>
                  <a:lnTo>
                    <a:pt x="8199" y="4146"/>
                  </a:lnTo>
                  <a:lnTo>
                    <a:pt x="8162" y="4234"/>
                  </a:lnTo>
                  <a:lnTo>
                    <a:pt x="8105" y="4257"/>
                  </a:lnTo>
                  <a:lnTo>
                    <a:pt x="7905" y="4275"/>
                  </a:lnTo>
                  <a:cubicBezTo>
                    <a:pt x="7879" y="4304"/>
                    <a:pt x="7872" y="4285"/>
                    <a:pt x="7852" y="4327"/>
                  </a:cubicBezTo>
                  <a:cubicBezTo>
                    <a:pt x="7837" y="4359"/>
                    <a:pt x="7811" y="4464"/>
                    <a:pt x="7811" y="4503"/>
                  </a:cubicBezTo>
                  <a:cubicBezTo>
                    <a:pt x="7811" y="4575"/>
                    <a:pt x="7809" y="4568"/>
                    <a:pt x="7827" y="4637"/>
                  </a:cubicBezTo>
                  <a:cubicBezTo>
                    <a:pt x="7838" y="4676"/>
                    <a:pt x="7872" y="4808"/>
                    <a:pt x="7896" y="4830"/>
                  </a:cubicBezTo>
                  <a:cubicBezTo>
                    <a:pt x="7943" y="4873"/>
                    <a:pt x="7928" y="4885"/>
                    <a:pt x="8000" y="4925"/>
                  </a:cubicBezTo>
                  <a:cubicBezTo>
                    <a:pt x="8080" y="4968"/>
                    <a:pt x="8068" y="5019"/>
                    <a:pt x="8190" y="5016"/>
                  </a:cubicBezTo>
                  <a:cubicBezTo>
                    <a:pt x="8197" y="5016"/>
                    <a:pt x="8203" y="5019"/>
                    <a:pt x="8205" y="5019"/>
                  </a:cubicBezTo>
                  <a:lnTo>
                    <a:pt x="8365" y="5207"/>
                  </a:lnTo>
                  <a:lnTo>
                    <a:pt x="8390" y="5311"/>
                  </a:lnTo>
                  <a:lnTo>
                    <a:pt x="8565" y="5540"/>
                  </a:lnTo>
                  <a:lnTo>
                    <a:pt x="8581" y="5598"/>
                  </a:lnTo>
                  <a:lnTo>
                    <a:pt x="8559" y="5655"/>
                  </a:lnTo>
                  <a:lnTo>
                    <a:pt x="8750" y="5519"/>
                  </a:lnTo>
                  <a:lnTo>
                    <a:pt x="8881" y="5351"/>
                  </a:lnTo>
                  <a:lnTo>
                    <a:pt x="8970" y="5417"/>
                  </a:lnTo>
                  <a:lnTo>
                    <a:pt x="9137" y="5347"/>
                  </a:lnTo>
                  <a:lnTo>
                    <a:pt x="9138" y="5210"/>
                  </a:lnTo>
                  <a:lnTo>
                    <a:pt x="9256" y="5285"/>
                  </a:lnTo>
                  <a:lnTo>
                    <a:pt x="9254" y="5445"/>
                  </a:lnTo>
                  <a:lnTo>
                    <a:pt x="9379" y="5388"/>
                  </a:lnTo>
                  <a:lnTo>
                    <a:pt x="9425" y="5435"/>
                  </a:lnTo>
                  <a:lnTo>
                    <a:pt x="9502" y="5359"/>
                  </a:lnTo>
                  <a:lnTo>
                    <a:pt x="9866" y="5511"/>
                  </a:lnTo>
                  <a:lnTo>
                    <a:pt x="9879" y="5691"/>
                  </a:lnTo>
                  <a:lnTo>
                    <a:pt x="9940" y="5745"/>
                  </a:lnTo>
                  <a:lnTo>
                    <a:pt x="10011" y="5611"/>
                  </a:lnTo>
                  <a:lnTo>
                    <a:pt x="10139" y="5632"/>
                  </a:lnTo>
                  <a:lnTo>
                    <a:pt x="10141" y="5750"/>
                  </a:lnTo>
                  <a:lnTo>
                    <a:pt x="10048" y="5921"/>
                  </a:lnTo>
                  <a:lnTo>
                    <a:pt x="10253" y="5715"/>
                  </a:lnTo>
                  <a:lnTo>
                    <a:pt x="10354" y="5756"/>
                  </a:lnTo>
                  <a:lnTo>
                    <a:pt x="10273" y="5774"/>
                  </a:lnTo>
                  <a:lnTo>
                    <a:pt x="10655" y="6129"/>
                  </a:lnTo>
                  <a:lnTo>
                    <a:pt x="10720" y="6254"/>
                  </a:lnTo>
                  <a:lnTo>
                    <a:pt x="10949" y="5901"/>
                  </a:lnTo>
                  <a:lnTo>
                    <a:pt x="11039" y="5794"/>
                  </a:lnTo>
                  <a:lnTo>
                    <a:pt x="11157" y="5119"/>
                  </a:lnTo>
                  <a:lnTo>
                    <a:pt x="11411" y="4255"/>
                  </a:lnTo>
                  <a:lnTo>
                    <a:pt x="12058" y="3894"/>
                  </a:lnTo>
                  <a:lnTo>
                    <a:pt x="12064" y="3607"/>
                  </a:lnTo>
                  <a:lnTo>
                    <a:pt x="11960" y="3377"/>
                  </a:lnTo>
                  <a:lnTo>
                    <a:pt x="11940" y="3159"/>
                  </a:lnTo>
                  <a:lnTo>
                    <a:pt x="12029" y="3012"/>
                  </a:lnTo>
                  <a:lnTo>
                    <a:pt x="12149" y="2627"/>
                  </a:lnTo>
                  <a:lnTo>
                    <a:pt x="12263" y="2439"/>
                  </a:lnTo>
                  <a:lnTo>
                    <a:pt x="12412" y="2357"/>
                  </a:lnTo>
                  <a:lnTo>
                    <a:pt x="12478" y="2214"/>
                  </a:lnTo>
                  <a:lnTo>
                    <a:pt x="12613" y="2217"/>
                  </a:lnTo>
                  <a:lnTo>
                    <a:pt x="12723" y="2250"/>
                  </a:lnTo>
                  <a:cubicBezTo>
                    <a:pt x="12746" y="2261"/>
                    <a:pt x="12824" y="2313"/>
                    <a:pt x="12838" y="2333"/>
                  </a:cubicBezTo>
                  <a:cubicBezTo>
                    <a:pt x="12864" y="2373"/>
                    <a:pt x="12871" y="2385"/>
                    <a:pt x="12895" y="2429"/>
                  </a:cubicBezTo>
                  <a:cubicBezTo>
                    <a:pt x="12916" y="2469"/>
                    <a:pt x="12942" y="2519"/>
                    <a:pt x="12982" y="2541"/>
                  </a:cubicBezTo>
                  <a:cubicBezTo>
                    <a:pt x="13064" y="2585"/>
                    <a:pt x="13235" y="2615"/>
                    <a:pt x="13284" y="2657"/>
                  </a:cubicBezTo>
                  <a:cubicBezTo>
                    <a:pt x="13324" y="2691"/>
                    <a:pt x="13374" y="2871"/>
                    <a:pt x="13406" y="2894"/>
                  </a:cubicBezTo>
                  <a:cubicBezTo>
                    <a:pt x="13428" y="2911"/>
                    <a:pt x="13433" y="2982"/>
                    <a:pt x="13506" y="2972"/>
                  </a:cubicBezTo>
                  <a:cubicBezTo>
                    <a:pt x="13545" y="2967"/>
                    <a:pt x="13520" y="2967"/>
                    <a:pt x="13548" y="2959"/>
                  </a:cubicBezTo>
                  <a:cubicBezTo>
                    <a:pt x="13622" y="2937"/>
                    <a:pt x="13580" y="2925"/>
                    <a:pt x="13549" y="2885"/>
                  </a:cubicBezTo>
                  <a:cubicBezTo>
                    <a:pt x="13544" y="2878"/>
                    <a:pt x="13569" y="2851"/>
                    <a:pt x="13572" y="2824"/>
                  </a:cubicBezTo>
                  <a:cubicBezTo>
                    <a:pt x="13579" y="2773"/>
                    <a:pt x="13609" y="2710"/>
                    <a:pt x="13612" y="2653"/>
                  </a:cubicBezTo>
                  <a:cubicBezTo>
                    <a:pt x="13618" y="2557"/>
                    <a:pt x="13689" y="2481"/>
                    <a:pt x="13764" y="2429"/>
                  </a:cubicBezTo>
                  <a:cubicBezTo>
                    <a:pt x="13816" y="2394"/>
                    <a:pt x="13875" y="2346"/>
                    <a:pt x="13933" y="2324"/>
                  </a:cubicBezTo>
                  <a:cubicBezTo>
                    <a:pt x="13980" y="2305"/>
                    <a:pt x="14010" y="2276"/>
                    <a:pt x="14072" y="2259"/>
                  </a:cubicBezTo>
                  <a:cubicBezTo>
                    <a:pt x="14079" y="2257"/>
                    <a:pt x="14078" y="2255"/>
                    <a:pt x="14087" y="2254"/>
                  </a:cubicBezTo>
                  <a:cubicBezTo>
                    <a:pt x="14109" y="2250"/>
                    <a:pt x="14156" y="2229"/>
                    <a:pt x="14185" y="2230"/>
                  </a:cubicBezTo>
                  <a:cubicBezTo>
                    <a:pt x="14212" y="2231"/>
                    <a:pt x="14382" y="2199"/>
                    <a:pt x="14408" y="2186"/>
                  </a:cubicBezTo>
                  <a:cubicBezTo>
                    <a:pt x="14429" y="2177"/>
                    <a:pt x="14476" y="2137"/>
                    <a:pt x="14477" y="2114"/>
                  </a:cubicBezTo>
                  <a:cubicBezTo>
                    <a:pt x="14478" y="2094"/>
                    <a:pt x="14522" y="2009"/>
                    <a:pt x="14545" y="1992"/>
                  </a:cubicBezTo>
                  <a:cubicBezTo>
                    <a:pt x="14608" y="1947"/>
                    <a:pt x="14573" y="1960"/>
                    <a:pt x="14648" y="1948"/>
                  </a:cubicBezTo>
                  <a:cubicBezTo>
                    <a:pt x="14712" y="1938"/>
                    <a:pt x="14770" y="1955"/>
                    <a:pt x="14844" y="1922"/>
                  </a:cubicBezTo>
                  <a:cubicBezTo>
                    <a:pt x="14886" y="1904"/>
                    <a:pt x="14970" y="1889"/>
                    <a:pt x="15005" y="1867"/>
                  </a:cubicBezTo>
                  <a:cubicBezTo>
                    <a:pt x="15029" y="1852"/>
                    <a:pt x="15058" y="1834"/>
                    <a:pt x="15082" y="1820"/>
                  </a:cubicBezTo>
                  <a:cubicBezTo>
                    <a:pt x="15102" y="1839"/>
                    <a:pt x="15326" y="1609"/>
                    <a:pt x="15349" y="1592"/>
                  </a:cubicBezTo>
                  <a:cubicBezTo>
                    <a:pt x="15357" y="1587"/>
                    <a:pt x="15455" y="1512"/>
                    <a:pt x="15448" y="1508"/>
                  </a:cubicBezTo>
                  <a:cubicBezTo>
                    <a:pt x="15438" y="1503"/>
                    <a:pt x="15364" y="1372"/>
                    <a:pt x="15400" y="1339"/>
                  </a:cubicBezTo>
                  <a:cubicBezTo>
                    <a:pt x="15442" y="1301"/>
                    <a:pt x="15365" y="1279"/>
                    <a:pt x="15425" y="1181"/>
                  </a:cubicBezTo>
                  <a:cubicBezTo>
                    <a:pt x="15447" y="1145"/>
                    <a:pt x="15457" y="1123"/>
                    <a:pt x="15489" y="1089"/>
                  </a:cubicBezTo>
                  <a:lnTo>
                    <a:pt x="15487" y="1091"/>
                  </a:lnTo>
                </a:path>
              </a:pathLst>
            </a:custGeom>
            <a:noFill/>
            <a:ln w="1588">
              <a:solidFill>
                <a:srgbClr val="14151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27" name="Freeform 286">
              <a:extLst>
                <a:ext uri="{FF2B5EF4-FFF2-40B4-BE49-F238E27FC236}">
                  <a16:creationId xmlns:a16="http://schemas.microsoft.com/office/drawing/2014/main" id="{4E866DBB-72FA-435F-9959-D4DFF5709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1407" y="5959235"/>
              <a:ext cx="120650" cy="225425"/>
            </a:xfrm>
            <a:custGeom>
              <a:avLst/>
              <a:gdLst>
                <a:gd name="T0" fmla="*/ 2147483646 w 1784"/>
                <a:gd name="T1" fmla="*/ 0 h 3574"/>
                <a:gd name="T2" fmla="*/ 2147483646 w 1784"/>
                <a:gd name="T3" fmla="*/ 2147483646 h 3574"/>
                <a:gd name="T4" fmla="*/ 2147483646 w 1784"/>
                <a:gd name="T5" fmla="*/ 2147483646 h 3574"/>
                <a:gd name="T6" fmla="*/ 2147483646 w 1784"/>
                <a:gd name="T7" fmla="*/ 2147483646 h 3574"/>
                <a:gd name="T8" fmla="*/ 2147483646 w 1784"/>
                <a:gd name="T9" fmla="*/ 2147483646 h 3574"/>
                <a:gd name="T10" fmla="*/ 2147483646 w 1784"/>
                <a:gd name="T11" fmla="*/ 2147483646 h 3574"/>
                <a:gd name="T12" fmla="*/ 2147483646 w 1784"/>
                <a:gd name="T13" fmla="*/ 2147483646 h 3574"/>
                <a:gd name="T14" fmla="*/ 2147483646 w 1784"/>
                <a:gd name="T15" fmla="*/ 2147483646 h 3574"/>
                <a:gd name="T16" fmla="*/ 2147483646 w 1784"/>
                <a:gd name="T17" fmla="*/ 2147483646 h 3574"/>
                <a:gd name="T18" fmla="*/ 2147483646 w 1784"/>
                <a:gd name="T19" fmla="*/ 2147483646 h 3574"/>
                <a:gd name="T20" fmla="*/ 2147483646 w 1784"/>
                <a:gd name="T21" fmla="*/ 2147483646 h 3574"/>
                <a:gd name="T22" fmla="*/ 2147483646 w 1784"/>
                <a:gd name="T23" fmla="*/ 2147483646 h 3574"/>
                <a:gd name="T24" fmla="*/ 2147483646 w 1784"/>
                <a:gd name="T25" fmla="*/ 2147483646 h 3574"/>
                <a:gd name="T26" fmla="*/ 2147483646 w 1784"/>
                <a:gd name="T27" fmla="*/ 2147483646 h 3574"/>
                <a:gd name="T28" fmla="*/ 2147483646 w 1784"/>
                <a:gd name="T29" fmla="*/ 2147483646 h 3574"/>
                <a:gd name="T30" fmla="*/ 2147483646 w 1784"/>
                <a:gd name="T31" fmla="*/ 2147483646 h 3574"/>
                <a:gd name="T32" fmla="*/ 2147483646 w 1784"/>
                <a:gd name="T33" fmla="*/ 2147483646 h 3574"/>
                <a:gd name="T34" fmla="*/ 2147483646 w 1784"/>
                <a:gd name="T35" fmla="*/ 2147483646 h 3574"/>
                <a:gd name="T36" fmla="*/ 2147483646 w 1784"/>
                <a:gd name="T37" fmla="*/ 2147483646 h 3574"/>
                <a:gd name="T38" fmla="*/ 2147483646 w 1784"/>
                <a:gd name="T39" fmla="*/ 2147483646 h 3574"/>
                <a:gd name="T40" fmla="*/ 2147483646 w 1784"/>
                <a:gd name="T41" fmla="*/ 2147483646 h 3574"/>
                <a:gd name="T42" fmla="*/ 2147483646 w 1784"/>
                <a:gd name="T43" fmla="*/ 2147483646 h 3574"/>
                <a:gd name="T44" fmla="*/ 2147483646 w 1784"/>
                <a:gd name="T45" fmla="*/ 2147483646 h 3574"/>
                <a:gd name="T46" fmla="*/ 2147483646 w 1784"/>
                <a:gd name="T47" fmla="*/ 2147483646 h 3574"/>
                <a:gd name="T48" fmla="*/ 2147483646 w 1784"/>
                <a:gd name="T49" fmla="*/ 2147483646 h 3574"/>
                <a:gd name="T50" fmla="*/ 2147483646 w 1784"/>
                <a:gd name="T51" fmla="*/ 2147483646 h 3574"/>
                <a:gd name="T52" fmla="*/ 2147483646 w 1784"/>
                <a:gd name="T53" fmla="*/ 2147483646 h 3574"/>
                <a:gd name="T54" fmla="*/ 2147483646 w 1784"/>
                <a:gd name="T55" fmla="*/ 2147483646 h 3574"/>
                <a:gd name="T56" fmla="*/ 2147483646 w 1784"/>
                <a:gd name="T57" fmla="*/ 2147483646 h 3574"/>
                <a:gd name="T58" fmla="*/ 2147483646 w 1784"/>
                <a:gd name="T59" fmla="*/ 2147483646 h 3574"/>
                <a:gd name="T60" fmla="*/ 2147483646 w 1784"/>
                <a:gd name="T61" fmla="*/ 2147483646 h 3574"/>
                <a:gd name="T62" fmla="*/ 2147483646 w 1784"/>
                <a:gd name="T63" fmla="*/ 2147483646 h 3574"/>
                <a:gd name="T64" fmla="*/ 2147483646 w 1784"/>
                <a:gd name="T65" fmla="*/ 2147483646 h 3574"/>
                <a:gd name="T66" fmla="*/ 2147483646 w 1784"/>
                <a:gd name="T67" fmla="*/ 2147483646 h 3574"/>
                <a:gd name="T68" fmla="*/ 2147483646 w 1784"/>
                <a:gd name="T69" fmla="*/ 2147483646 h 3574"/>
                <a:gd name="T70" fmla="*/ 2147483646 w 1784"/>
                <a:gd name="T71" fmla="*/ 2147483646 h 3574"/>
                <a:gd name="T72" fmla="*/ 2147483646 w 1784"/>
                <a:gd name="T73" fmla="*/ 2147483646 h 3574"/>
                <a:gd name="T74" fmla="*/ 2147483646 w 1784"/>
                <a:gd name="T75" fmla="*/ 2147483646 h 3574"/>
                <a:gd name="T76" fmla="*/ 2147483646 w 1784"/>
                <a:gd name="T77" fmla="*/ 2147483646 h 3574"/>
                <a:gd name="T78" fmla="*/ 2147483646 w 1784"/>
                <a:gd name="T79" fmla="*/ 2147483646 h 3574"/>
                <a:gd name="T80" fmla="*/ 2147483646 w 1784"/>
                <a:gd name="T81" fmla="*/ 2147483646 h 3574"/>
                <a:gd name="T82" fmla="*/ 2147483646 w 1784"/>
                <a:gd name="T83" fmla="*/ 2147483646 h 3574"/>
                <a:gd name="T84" fmla="*/ 2147483646 w 1784"/>
                <a:gd name="T85" fmla="*/ 2147483646 h 3574"/>
                <a:gd name="T86" fmla="*/ 2147483646 w 1784"/>
                <a:gd name="T87" fmla="*/ 2147483646 h 3574"/>
                <a:gd name="T88" fmla="*/ 2147483646 w 1784"/>
                <a:gd name="T89" fmla="*/ 2147483646 h 3574"/>
                <a:gd name="T90" fmla="*/ 2147483646 w 1784"/>
                <a:gd name="T91" fmla="*/ 2147483646 h 3574"/>
                <a:gd name="T92" fmla="*/ 2147483646 w 1784"/>
                <a:gd name="T93" fmla="*/ 2147483646 h 357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784"/>
                <a:gd name="T142" fmla="*/ 0 h 3574"/>
                <a:gd name="T143" fmla="*/ 1784 w 1784"/>
                <a:gd name="T144" fmla="*/ 3574 h 357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784" h="3574">
                  <a:moveTo>
                    <a:pt x="326" y="0"/>
                  </a:moveTo>
                  <a:lnTo>
                    <a:pt x="257" y="282"/>
                  </a:lnTo>
                  <a:lnTo>
                    <a:pt x="67" y="510"/>
                  </a:lnTo>
                  <a:lnTo>
                    <a:pt x="1" y="819"/>
                  </a:lnTo>
                  <a:cubicBezTo>
                    <a:pt x="0" y="850"/>
                    <a:pt x="73" y="826"/>
                    <a:pt x="76" y="909"/>
                  </a:cubicBezTo>
                  <a:cubicBezTo>
                    <a:pt x="76" y="919"/>
                    <a:pt x="97" y="939"/>
                    <a:pt x="95" y="969"/>
                  </a:cubicBezTo>
                  <a:cubicBezTo>
                    <a:pt x="90" y="1036"/>
                    <a:pt x="124" y="969"/>
                    <a:pt x="168" y="1020"/>
                  </a:cubicBezTo>
                  <a:cubicBezTo>
                    <a:pt x="199" y="1056"/>
                    <a:pt x="211" y="1024"/>
                    <a:pt x="268" y="1027"/>
                  </a:cubicBezTo>
                  <a:cubicBezTo>
                    <a:pt x="278" y="1027"/>
                    <a:pt x="265" y="1014"/>
                    <a:pt x="280" y="1006"/>
                  </a:cubicBezTo>
                  <a:cubicBezTo>
                    <a:pt x="287" y="1002"/>
                    <a:pt x="291" y="981"/>
                    <a:pt x="316" y="968"/>
                  </a:cubicBezTo>
                  <a:cubicBezTo>
                    <a:pt x="320" y="966"/>
                    <a:pt x="308" y="863"/>
                    <a:pt x="322" y="883"/>
                  </a:cubicBezTo>
                  <a:cubicBezTo>
                    <a:pt x="347" y="919"/>
                    <a:pt x="386" y="946"/>
                    <a:pt x="406" y="973"/>
                  </a:cubicBezTo>
                  <a:cubicBezTo>
                    <a:pt x="388" y="965"/>
                    <a:pt x="460" y="867"/>
                    <a:pt x="469" y="855"/>
                  </a:cubicBezTo>
                  <a:cubicBezTo>
                    <a:pt x="470" y="863"/>
                    <a:pt x="501" y="886"/>
                    <a:pt x="483" y="922"/>
                  </a:cubicBezTo>
                  <a:cubicBezTo>
                    <a:pt x="471" y="950"/>
                    <a:pt x="490" y="974"/>
                    <a:pt x="499" y="975"/>
                  </a:cubicBezTo>
                  <a:cubicBezTo>
                    <a:pt x="499" y="964"/>
                    <a:pt x="541" y="916"/>
                    <a:pt x="567" y="934"/>
                  </a:cubicBezTo>
                  <a:cubicBezTo>
                    <a:pt x="587" y="948"/>
                    <a:pt x="642" y="981"/>
                    <a:pt x="665" y="963"/>
                  </a:cubicBezTo>
                  <a:cubicBezTo>
                    <a:pt x="676" y="954"/>
                    <a:pt x="711" y="918"/>
                    <a:pt x="724" y="920"/>
                  </a:cubicBezTo>
                  <a:cubicBezTo>
                    <a:pt x="725" y="920"/>
                    <a:pt x="808" y="946"/>
                    <a:pt x="809" y="952"/>
                  </a:cubicBezTo>
                  <a:cubicBezTo>
                    <a:pt x="817" y="998"/>
                    <a:pt x="818" y="982"/>
                    <a:pt x="830" y="1024"/>
                  </a:cubicBezTo>
                  <a:cubicBezTo>
                    <a:pt x="834" y="1039"/>
                    <a:pt x="836" y="1126"/>
                    <a:pt x="824" y="1133"/>
                  </a:cubicBezTo>
                  <a:cubicBezTo>
                    <a:pt x="824" y="1133"/>
                    <a:pt x="903" y="1155"/>
                    <a:pt x="913" y="1160"/>
                  </a:cubicBezTo>
                  <a:cubicBezTo>
                    <a:pt x="972" y="1195"/>
                    <a:pt x="1003" y="1152"/>
                    <a:pt x="1011" y="1198"/>
                  </a:cubicBezTo>
                  <a:cubicBezTo>
                    <a:pt x="1028" y="1286"/>
                    <a:pt x="1005" y="1230"/>
                    <a:pt x="1063" y="1306"/>
                  </a:cubicBezTo>
                  <a:cubicBezTo>
                    <a:pt x="1103" y="1359"/>
                    <a:pt x="1104" y="1377"/>
                    <a:pt x="1175" y="1350"/>
                  </a:cubicBezTo>
                  <a:cubicBezTo>
                    <a:pt x="1177" y="1349"/>
                    <a:pt x="1198" y="1342"/>
                    <a:pt x="1198" y="1342"/>
                  </a:cubicBezTo>
                  <a:lnTo>
                    <a:pt x="1242" y="1400"/>
                  </a:lnTo>
                  <a:lnTo>
                    <a:pt x="1202" y="1498"/>
                  </a:lnTo>
                  <a:lnTo>
                    <a:pt x="1177" y="1502"/>
                  </a:lnTo>
                  <a:lnTo>
                    <a:pt x="1157" y="1560"/>
                  </a:lnTo>
                  <a:lnTo>
                    <a:pt x="1207" y="1571"/>
                  </a:lnTo>
                  <a:lnTo>
                    <a:pt x="1288" y="1764"/>
                  </a:lnTo>
                  <a:lnTo>
                    <a:pt x="1351" y="1765"/>
                  </a:lnTo>
                  <a:lnTo>
                    <a:pt x="1439" y="1715"/>
                  </a:lnTo>
                  <a:lnTo>
                    <a:pt x="1432" y="1825"/>
                  </a:lnTo>
                  <a:lnTo>
                    <a:pt x="1501" y="1851"/>
                  </a:lnTo>
                  <a:lnTo>
                    <a:pt x="1505" y="2186"/>
                  </a:lnTo>
                  <a:lnTo>
                    <a:pt x="1477" y="2351"/>
                  </a:lnTo>
                  <a:lnTo>
                    <a:pt x="1545" y="2355"/>
                  </a:lnTo>
                  <a:lnTo>
                    <a:pt x="1502" y="2456"/>
                  </a:lnTo>
                  <a:lnTo>
                    <a:pt x="1539" y="2663"/>
                  </a:lnTo>
                  <a:lnTo>
                    <a:pt x="1476" y="2666"/>
                  </a:lnTo>
                  <a:lnTo>
                    <a:pt x="1484" y="2817"/>
                  </a:lnTo>
                  <a:lnTo>
                    <a:pt x="1635" y="2908"/>
                  </a:lnTo>
                  <a:lnTo>
                    <a:pt x="1632" y="3030"/>
                  </a:lnTo>
                  <a:lnTo>
                    <a:pt x="1784" y="3068"/>
                  </a:lnTo>
                  <a:lnTo>
                    <a:pt x="1750" y="3574"/>
                  </a:lnTo>
                </a:path>
              </a:pathLst>
            </a:custGeom>
            <a:noFill/>
            <a:ln w="1588">
              <a:solidFill>
                <a:srgbClr val="14151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28" name="Freeform 287">
              <a:extLst>
                <a:ext uri="{FF2B5EF4-FFF2-40B4-BE49-F238E27FC236}">
                  <a16:creationId xmlns:a16="http://schemas.microsoft.com/office/drawing/2014/main" id="{9055D5D1-A49E-48B8-9771-85F3963C2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4797" y="5656023"/>
              <a:ext cx="422275" cy="796925"/>
            </a:xfrm>
            <a:custGeom>
              <a:avLst/>
              <a:gdLst>
                <a:gd name="T0" fmla="*/ 2147483646 w 6209"/>
                <a:gd name="T1" fmla="*/ 2147483646 h 12586"/>
                <a:gd name="T2" fmla="*/ 2147483646 w 6209"/>
                <a:gd name="T3" fmla="*/ 2147483646 h 12586"/>
                <a:gd name="T4" fmla="*/ 2147483646 w 6209"/>
                <a:gd name="T5" fmla="*/ 2147483646 h 12586"/>
                <a:gd name="T6" fmla="*/ 2147483646 w 6209"/>
                <a:gd name="T7" fmla="*/ 2147483646 h 12586"/>
                <a:gd name="T8" fmla="*/ 2147483646 w 6209"/>
                <a:gd name="T9" fmla="*/ 2147483646 h 12586"/>
                <a:gd name="T10" fmla="*/ 2147483646 w 6209"/>
                <a:gd name="T11" fmla="*/ 2147483646 h 12586"/>
                <a:gd name="T12" fmla="*/ 2147483646 w 6209"/>
                <a:gd name="T13" fmla="*/ 2147483646 h 12586"/>
                <a:gd name="T14" fmla="*/ 2147483646 w 6209"/>
                <a:gd name="T15" fmla="*/ 2147483646 h 12586"/>
                <a:gd name="T16" fmla="*/ 2147483646 w 6209"/>
                <a:gd name="T17" fmla="*/ 2147483646 h 12586"/>
                <a:gd name="T18" fmla="*/ 2147483646 w 6209"/>
                <a:gd name="T19" fmla="*/ 2147483646 h 12586"/>
                <a:gd name="T20" fmla="*/ 2147483646 w 6209"/>
                <a:gd name="T21" fmla="*/ 2147483646 h 12586"/>
                <a:gd name="T22" fmla="*/ 2147483646 w 6209"/>
                <a:gd name="T23" fmla="*/ 2147483646 h 12586"/>
                <a:gd name="T24" fmla="*/ 0 w 6209"/>
                <a:gd name="T25" fmla="*/ 2147483646 h 12586"/>
                <a:gd name="T26" fmla="*/ 2147483646 w 6209"/>
                <a:gd name="T27" fmla="*/ 2147483646 h 12586"/>
                <a:gd name="T28" fmla="*/ 2147483646 w 6209"/>
                <a:gd name="T29" fmla="*/ 2147483646 h 12586"/>
                <a:gd name="T30" fmla="*/ 2147483646 w 6209"/>
                <a:gd name="T31" fmla="*/ 2147483646 h 12586"/>
                <a:gd name="T32" fmla="*/ 2147483646 w 6209"/>
                <a:gd name="T33" fmla="*/ 2147483646 h 12586"/>
                <a:gd name="T34" fmla="*/ 2147483646 w 6209"/>
                <a:gd name="T35" fmla="*/ 2147483646 h 12586"/>
                <a:gd name="T36" fmla="*/ 2147483646 w 6209"/>
                <a:gd name="T37" fmla="*/ 2147483646 h 12586"/>
                <a:gd name="T38" fmla="*/ 2147483646 w 6209"/>
                <a:gd name="T39" fmla="*/ 2147483646 h 12586"/>
                <a:gd name="T40" fmla="*/ 2147483646 w 6209"/>
                <a:gd name="T41" fmla="*/ 2147483646 h 12586"/>
                <a:gd name="T42" fmla="*/ 2147483646 w 6209"/>
                <a:gd name="T43" fmla="*/ 2147483646 h 12586"/>
                <a:gd name="T44" fmla="*/ 2147483646 w 6209"/>
                <a:gd name="T45" fmla="*/ 2147483646 h 12586"/>
                <a:gd name="T46" fmla="*/ 2147483646 w 6209"/>
                <a:gd name="T47" fmla="*/ 2147483646 h 12586"/>
                <a:gd name="T48" fmla="*/ 2147483646 w 6209"/>
                <a:gd name="T49" fmla="*/ 2147483646 h 12586"/>
                <a:gd name="T50" fmla="*/ 2147483646 w 6209"/>
                <a:gd name="T51" fmla="*/ 2147483646 h 12586"/>
                <a:gd name="T52" fmla="*/ 2147483646 w 6209"/>
                <a:gd name="T53" fmla="*/ 2147483646 h 12586"/>
                <a:gd name="T54" fmla="*/ 2147483646 w 6209"/>
                <a:gd name="T55" fmla="*/ 2147483646 h 12586"/>
                <a:gd name="T56" fmla="*/ 2147483646 w 6209"/>
                <a:gd name="T57" fmla="*/ 2147483646 h 12586"/>
                <a:gd name="T58" fmla="*/ 2147483646 w 6209"/>
                <a:gd name="T59" fmla="*/ 2147483646 h 12586"/>
                <a:gd name="T60" fmla="*/ 2147483646 w 6209"/>
                <a:gd name="T61" fmla="*/ 2147483646 h 12586"/>
                <a:gd name="T62" fmla="*/ 2147483646 w 6209"/>
                <a:gd name="T63" fmla="*/ 2147483646 h 12586"/>
                <a:gd name="T64" fmla="*/ 2147483646 w 6209"/>
                <a:gd name="T65" fmla="*/ 2147483646 h 12586"/>
                <a:gd name="T66" fmla="*/ 2147483646 w 6209"/>
                <a:gd name="T67" fmla="*/ 2147483646 h 12586"/>
                <a:gd name="T68" fmla="*/ 2147483646 w 6209"/>
                <a:gd name="T69" fmla="*/ 2147483646 h 12586"/>
                <a:gd name="T70" fmla="*/ 2147483646 w 6209"/>
                <a:gd name="T71" fmla="*/ 2147483646 h 12586"/>
                <a:gd name="T72" fmla="*/ 2147483646 w 6209"/>
                <a:gd name="T73" fmla="*/ 2147483646 h 12586"/>
                <a:gd name="T74" fmla="*/ 2147483646 w 6209"/>
                <a:gd name="T75" fmla="*/ 2147483646 h 12586"/>
                <a:gd name="T76" fmla="*/ 2147483646 w 6209"/>
                <a:gd name="T77" fmla="*/ 2147483646 h 12586"/>
                <a:gd name="T78" fmla="*/ 2147483646 w 6209"/>
                <a:gd name="T79" fmla="*/ 2147483646 h 1258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209"/>
                <a:gd name="T121" fmla="*/ 0 h 12586"/>
                <a:gd name="T122" fmla="*/ 6209 w 6209"/>
                <a:gd name="T123" fmla="*/ 12586 h 1258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209" h="12586">
                  <a:moveTo>
                    <a:pt x="2330" y="0"/>
                  </a:moveTo>
                  <a:cubicBezTo>
                    <a:pt x="2338" y="57"/>
                    <a:pt x="2289" y="92"/>
                    <a:pt x="2348" y="164"/>
                  </a:cubicBezTo>
                  <a:cubicBezTo>
                    <a:pt x="2373" y="195"/>
                    <a:pt x="2398" y="380"/>
                    <a:pt x="2372" y="405"/>
                  </a:cubicBezTo>
                  <a:cubicBezTo>
                    <a:pt x="2345" y="431"/>
                    <a:pt x="2292" y="521"/>
                    <a:pt x="2262" y="536"/>
                  </a:cubicBezTo>
                  <a:cubicBezTo>
                    <a:pt x="2231" y="552"/>
                    <a:pt x="2259" y="717"/>
                    <a:pt x="2186" y="773"/>
                  </a:cubicBezTo>
                  <a:cubicBezTo>
                    <a:pt x="2102" y="839"/>
                    <a:pt x="2116" y="865"/>
                    <a:pt x="2104" y="966"/>
                  </a:cubicBezTo>
                  <a:cubicBezTo>
                    <a:pt x="2099" y="1006"/>
                    <a:pt x="2118" y="1098"/>
                    <a:pt x="2084" y="1119"/>
                  </a:cubicBezTo>
                  <a:cubicBezTo>
                    <a:pt x="1951" y="1206"/>
                    <a:pt x="2011" y="1106"/>
                    <a:pt x="1987" y="1241"/>
                  </a:cubicBezTo>
                  <a:cubicBezTo>
                    <a:pt x="1984" y="1258"/>
                    <a:pt x="1855" y="1508"/>
                    <a:pt x="1837" y="1527"/>
                  </a:cubicBezTo>
                  <a:cubicBezTo>
                    <a:pt x="1832" y="1532"/>
                    <a:pt x="1781" y="1585"/>
                    <a:pt x="1781" y="1588"/>
                  </a:cubicBezTo>
                  <a:lnTo>
                    <a:pt x="1577" y="1611"/>
                  </a:lnTo>
                  <a:lnTo>
                    <a:pt x="1500" y="1712"/>
                  </a:lnTo>
                  <a:lnTo>
                    <a:pt x="1469" y="1664"/>
                  </a:lnTo>
                  <a:lnTo>
                    <a:pt x="1376" y="1746"/>
                  </a:lnTo>
                  <a:lnTo>
                    <a:pt x="1437" y="1990"/>
                  </a:lnTo>
                  <a:lnTo>
                    <a:pt x="1376" y="2069"/>
                  </a:lnTo>
                  <a:lnTo>
                    <a:pt x="1175" y="2051"/>
                  </a:lnTo>
                  <a:lnTo>
                    <a:pt x="1117" y="2098"/>
                  </a:lnTo>
                  <a:lnTo>
                    <a:pt x="1104" y="2445"/>
                  </a:lnTo>
                  <a:lnTo>
                    <a:pt x="1035" y="2590"/>
                  </a:lnTo>
                  <a:lnTo>
                    <a:pt x="942" y="2627"/>
                  </a:lnTo>
                  <a:lnTo>
                    <a:pt x="881" y="2733"/>
                  </a:lnTo>
                  <a:lnTo>
                    <a:pt x="723" y="2680"/>
                  </a:lnTo>
                  <a:lnTo>
                    <a:pt x="95" y="3016"/>
                  </a:lnTo>
                  <a:lnTo>
                    <a:pt x="135" y="3101"/>
                  </a:lnTo>
                  <a:lnTo>
                    <a:pt x="0" y="3159"/>
                  </a:lnTo>
                  <a:lnTo>
                    <a:pt x="95" y="3466"/>
                  </a:lnTo>
                  <a:lnTo>
                    <a:pt x="77" y="3665"/>
                  </a:lnTo>
                  <a:lnTo>
                    <a:pt x="154" y="3821"/>
                  </a:lnTo>
                  <a:lnTo>
                    <a:pt x="133" y="3995"/>
                  </a:lnTo>
                  <a:lnTo>
                    <a:pt x="180" y="3990"/>
                  </a:lnTo>
                  <a:lnTo>
                    <a:pt x="177" y="4109"/>
                  </a:lnTo>
                  <a:lnTo>
                    <a:pt x="265" y="4064"/>
                  </a:lnTo>
                  <a:lnTo>
                    <a:pt x="752" y="4101"/>
                  </a:lnTo>
                  <a:lnTo>
                    <a:pt x="770" y="4220"/>
                  </a:lnTo>
                  <a:lnTo>
                    <a:pt x="900" y="4106"/>
                  </a:lnTo>
                  <a:lnTo>
                    <a:pt x="1056" y="4453"/>
                  </a:lnTo>
                  <a:lnTo>
                    <a:pt x="1006" y="4456"/>
                  </a:lnTo>
                  <a:lnTo>
                    <a:pt x="1035" y="4580"/>
                  </a:lnTo>
                  <a:lnTo>
                    <a:pt x="873" y="4548"/>
                  </a:lnTo>
                  <a:lnTo>
                    <a:pt x="768" y="4641"/>
                  </a:lnTo>
                  <a:lnTo>
                    <a:pt x="752" y="4768"/>
                  </a:lnTo>
                  <a:lnTo>
                    <a:pt x="691" y="4771"/>
                  </a:lnTo>
                  <a:lnTo>
                    <a:pt x="622" y="4847"/>
                  </a:lnTo>
                  <a:lnTo>
                    <a:pt x="834" y="4948"/>
                  </a:lnTo>
                  <a:lnTo>
                    <a:pt x="881" y="4903"/>
                  </a:lnTo>
                  <a:lnTo>
                    <a:pt x="1014" y="4945"/>
                  </a:lnTo>
                  <a:lnTo>
                    <a:pt x="969" y="5014"/>
                  </a:lnTo>
                  <a:lnTo>
                    <a:pt x="1051" y="5265"/>
                  </a:lnTo>
                  <a:lnTo>
                    <a:pt x="1090" y="5578"/>
                  </a:lnTo>
                  <a:lnTo>
                    <a:pt x="998" y="5697"/>
                  </a:lnTo>
                  <a:lnTo>
                    <a:pt x="815" y="5694"/>
                  </a:lnTo>
                  <a:lnTo>
                    <a:pt x="797" y="7083"/>
                  </a:lnTo>
                  <a:lnTo>
                    <a:pt x="1762" y="7064"/>
                  </a:lnTo>
                  <a:lnTo>
                    <a:pt x="2024" y="8030"/>
                  </a:lnTo>
                  <a:lnTo>
                    <a:pt x="1876" y="8078"/>
                  </a:lnTo>
                  <a:lnTo>
                    <a:pt x="1786" y="8017"/>
                  </a:lnTo>
                  <a:lnTo>
                    <a:pt x="1630" y="8930"/>
                  </a:lnTo>
                  <a:lnTo>
                    <a:pt x="1821" y="9134"/>
                  </a:lnTo>
                  <a:lnTo>
                    <a:pt x="1987" y="9268"/>
                  </a:lnTo>
                  <a:lnTo>
                    <a:pt x="2165" y="9316"/>
                  </a:lnTo>
                  <a:lnTo>
                    <a:pt x="2281" y="9276"/>
                  </a:lnTo>
                  <a:lnTo>
                    <a:pt x="2514" y="9372"/>
                  </a:lnTo>
                  <a:lnTo>
                    <a:pt x="2548" y="9462"/>
                  </a:lnTo>
                  <a:lnTo>
                    <a:pt x="3054" y="9488"/>
                  </a:lnTo>
                  <a:lnTo>
                    <a:pt x="3109" y="9541"/>
                  </a:lnTo>
                  <a:lnTo>
                    <a:pt x="3167" y="9488"/>
                  </a:lnTo>
                  <a:lnTo>
                    <a:pt x="3220" y="9594"/>
                  </a:lnTo>
                  <a:lnTo>
                    <a:pt x="3411" y="9398"/>
                  </a:lnTo>
                  <a:lnTo>
                    <a:pt x="3551" y="9522"/>
                  </a:lnTo>
                  <a:lnTo>
                    <a:pt x="3781" y="9951"/>
                  </a:lnTo>
                  <a:lnTo>
                    <a:pt x="3773" y="10091"/>
                  </a:lnTo>
                  <a:lnTo>
                    <a:pt x="3641" y="10216"/>
                  </a:lnTo>
                  <a:lnTo>
                    <a:pt x="3998" y="10448"/>
                  </a:lnTo>
                  <a:lnTo>
                    <a:pt x="3998" y="10893"/>
                  </a:lnTo>
                  <a:lnTo>
                    <a:pt x="4564" y="11290"/>
                  </a:lnTo>
                  <a:lnTo>
                    <a:pt x="4818" y="11824"/>
                  </a:lnTo>
                  <a:lnTo>
                    <a:pt x="5168" y="12301"/>
                  </a:lnTo>
                  <a:lnTo>
                    <a:pt x="5496" y="12586"/>
                  </a:lnTo>
                  <a:lnTo>
                    <a:pt x="6209" y="12535"/>
                  </a:lnTo>
                </a:path>
              </a:pathLst>
            </a:custGeom>
            <a:noFill/>
            <a:ln w="1588">
              <a:solidFill>
                <a:srgbClr val="14151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29" name="Freeform 288">
              <a:extLst>
                <a:ext uri="{FF2B5EF4-FFF2-40B4-BE49-F238E27FC236}">
                  <a16:creationId xmlns:a16="http://schemas.microsoft.com/office/drawing/2014/main" id="{D84436C4-4948-47F8-9005-2A861BCB6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8859" y="6238635"/>
              <a:ext cx="652463" cy="766763"/>
            </a:xfrm>
            <a:custGeom>
              <a:avLst/>
              <a:gdLst>
                <a:gd name="T0" fmla="*/ 2147483646 w 9588"/>
                <a:gd name="T1" fmla="*/ 0 h 12108"/>
                <a:gd name="T2" fmla="*/ 2147483646 w 9588"/>
                <a:gd name="T3" fmla="*/ 2147483646 h 12108"/>
                <a:gd name="T4" fmla="*/ 2147483646 w 9588"/>
                <a:gd name="T5" fmla="*/ 2147483646 h 12108"/>
                <a:gd name="T6" fmla="*/ 2147483646 w 9588"/>
                <a:gd name="T7" fmla="*/ 2147483646 h 12108"/>
                <a:gd name="T8" fmla="*/ 2147483646 w 9588"/>
                <a:gd name="T9" fmla="*/ 2147483646 h 12108"/>
                <a:gd name="T10" fmla="*/ 2147483646 w 9588"/>
                <a:gd name="T11" fmla="*/ 2147483646 h 12108"/>
                <a:gd name="T12" fmla="*/ 2147483646 w 9588"/>
                <a:gd name="T13" fmla="*/ 2147483646 h 12108"/>
                <a:gd name="T14" fmla="*/ 2147483646 w 9588"/>
                <a:gd name="T15" fmla="*/ 2147483646 h 12108"/>
                <a:gd name="T16" fmla="*/ 2147483646 w 9588"/>
                <a:gd name="T17" fmla="*/ 2147483646 h 12108"/>
                <a:gd name="T18" fmla="*/ 2147483646 w 9588"/>
                <a:gd name="T19" fmla="*/ 2147483646 h 12108"/>
                <a:gd name="T20" fmla="*/ 2147483646 w 9588"/>
                <a:gd name="T21" fmla="*/ 2147483646 h 12108"/>
                <a:gd name="T22" fmla="*/ 2147483646 w 9588"/>
                <a:gd name="T23" fmla="*/ 2147483646 h 12108"/>
                <a:gd name="T24" fmla="*/ 2147483646 w 9588"/>
                <a:gd name="T25" fmla="*/ 2147483646 h 12108"/>
                <a:gd name="T26" fmla="*/ 2147483646 w 9588"/>
                <a:gd name="T27" fmla="*/ 2147483646 h 12108"/>
                <a:gd name="T28" fmla="*/ 2147483646 w 9588"/>
                <a:gd name="T29" fmla="*/ 2147483646 h 12108"/>
                <a:gd name="T30" fmla="*/ 2147483646 w 9588"/>
                <a:gd name="T31" fmla="*/ 2147483646 h 12108"/>
                <a:gd name="T32" fmla="*/ 2147483646 w 9588"/>
                <a:gd name="T33" fmla="*/ 2147483646 h 12108"/>
                <a:gd name="T34" fmla="*/ 2147483646 w 9588"/>
                <a:gd name="T35" fmla="*/ 2147483646 h 12108"/>
                <a:gd name="T36" fmla="*/ 2147483646 w 9588"/>
                <a:gd name="T37" fmla="*/ 2147483646 h 12108"/>
                <a:gd name="T38" fmla="*/ 2147483646 w 9588"/>
                <a:gd name="T39" fmla="*/ 2147483646 h 12108"/>
                <a:gd name="T40" fmla="*/ 2147483646 w 9588"/>
                <a:gd name="T41" fmla="*/ 2147483646 h 12108"/>
                <a:gd name="T42" fmla="*/ 2147483646 w 9588"/>
                <a:gd name="T43" fmla="*/ 2147483646 h 12108"/>
                <a:gd name="T44" fmla="*/ 2147483646 w 9588"/>
                <a:gd name="T45" fmla="*/ 2147483646 h 12108"/>
                <a:gd name="T46" fmla="*/ 2147483646 w 9588"/>
                <a:gd name="T47" fmla="*/ 2147483646 h 12108"/>
                <a:gd name="T48" fmla="*/ 2147483646 w 9588"/>
                <a:gd name="T49" fmla="*/ 2147483646 h 12108"/>
                <a:gd name="T50" fmla="*/ 2147483646 w 9588"/>
                <a:gd name="T51" fmla="*/ 2147483646 h 12108"/>
                <a:gd name="T52" fmla="*/ 2147483646 w 9588"/>
                <a:gd name="T53" fmla="*/ 2147483646 h 12108"/>
                <a:gd name="T54" fmla="*/ 2147483646 w 9588"/>
                <a:gd name="T55" fmla="*/ 2147483646 h 12108"/>
                <a:gd name="T56" fmla="*/ 2147483646 w 9588"/>
                <a:gd name="T57" fmla="*/ 2147483646 h 12108"/>
                <a:gd name="T58" fmla="*/ 2147483646 w 9588"/>
                <a:gd name="T59" fmla="*/ 2147483646 h 12108"/>
                <a:gd name="T60" fmla="*/ 2147483646 w 9588"/>
                <a:gd name="T61" fmla="*/ 2147483646 h 12108"/>
                <a:gd name="T62" fmla="*/ 2147483646 w 9588"/>
                <a:gd name="T63" fmla="*/ 2147483646 h 12108"/>
                <a:gd name="T64" fmla="*/ 2147483646 w 9588"/>
                <a:gd name="T65" fmla="*/ 2147483646 h 12108"/>
                <a:gd name="T66" fmla="*/ 2147483646 w 9588"/>
                <a:gd name="T67" fmla="*/ 2147483646 h 12108"/>
                <a:gd name="T68" fmla="*/ 2147483646 w 9588"/>
                <a:gd name="T69" fmla="*/ 2147483646 h 12108"/>
                <a:gd name="T70" fmla="*/ 2147483646 w 9588"/>
                <a:gd name="T71" fmla="*/ 2147483646 h 12108"/>
                <a:gd name="T72" fmla="*/ 2147483646 w 9588"/>
                <a:gd name="T73" fmla="*/ 2147483646 h 12108"/>
                <a:gd name="T74" fmla="*/ 2147483646 w 9588"/>
                <a:gd name="T75" fmla="*/ 2147483646 h 12108"/>
                <a:gd name="T76" fmla="*/ 2147483646 w 9588"/>
                <a:gd name="T77" fmla="*/ 2147483646 h 12108"/>
                <a:gd name="T78" fmla="*/ 2147483646 w 9588"/>
                <a:gd name="T79" fmla="*/ 2147483646 h 12108"/>
                <a:gd name="T80" fmla="*/ 2147483646 w 9588"/>
                <a:gd name="T81" fmla="*/ 2147483646 h 12108"/>
                <a:gd name="T82" fmla="*/ 2147483646 w 9588"/>
                <a:gd name="T83" fmla="*/ 2147483646 h 12108"/>
                <a:gd name="T84" fmla="*/ 2147483646 w 9588"/>
                <a:gd name="T85" fmla="*/ 2147483646 h 12108"/>
                <a:gd name="T86" fmla="*/ 2147483646 w 9588"/>
                <a:gd name="T87" fmla="*/ 2147483646 h 12108"/>
                <a:gd name="T88" fmla="*/ 2147483646 w 9588"/>
                <a:gd name="T89" fmla="*/ 2147483646 h 12108"/>
                <a:gd name="T90" fmla="*/ 2147483646 w 9588"/>
                <a:gd name="T91" fmla="*/ 2147483646 h 12108"/>
                <a:gd name="T92" fmla="*/ 2147483646 w 9588"/>
                <a:gd name="T93" fmla="*/ 2147483646 h 12108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9588"/>
                <a:gd name="T142" fmla="*/ 0 h 12108"/>
                <a:gd name="T143" fmla="*/ 9588 w 9588"/>
                <a:gd name="T144" fmla="*/ 12108 h 12108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9588" h="12108">
                  <a:moveTo>
                    <a:pt x="9588" y="66"/>
                  </a:moveTo>
                  <a:lnTo>
                    <a:pt x="9474" y="66"/>
                  </a:lnTo>
                  <a:lnTo>
                    <a:pt x="9366" y="0"/>
                  </a:lnTo>
                  <a:lnTo>
                    <a:pt x="8866" y="0"/>
                  </a:lnTo>
                  <a:lnTo>
                    <a:pt x="8723" y="299"/>
                  </a:lnTo>
                  <a:lnTo>
                    <a:pt x="8612" y="278"/>
                  </a:lnTo>
                  <a:lnTo>
                    <a:pt x="8496" y="437"/>
                  </a:lnTo>
                  <a:lnTo>
                    <a:pt x="8564" y="532"/>
                  </a:lnTo>
                  <a:lnTo>
                    <a:pt x="8623" y="540"/>
                  </a:lnTo>
                  <a:lnTo>
                    <a:pt x="8644" y="625"/>
                  </a:lnTo>
                  <a:lnTo>
                    <a:pt x="8443" y="781"/>
                  </a:lnTo>
                  <a:lnTo>
                    <a:pt x="8366" y="1032"/>
                  </a:lnTo>
                  <a:lnTo>
                    <a:pt x="8236" y="1080"/>
                  </a:lnTo>
                  <a:lnTo>
                    <a:pt x="8115" y="1016"/>
                  </a:lnTo>
                  <a:lnTo>
                    <a:pt x="7982" y="1030"/>
                  </a:lnTo>
                  <a:lnTo>
                    <a:pt x="7998" y="1112"/>
                  </a:lnTo>
                  <a:lnTo>
                    <a:pt x="8080" y="1085"/>
                  </a:lnTo>
                  <a:lnTo>
                    <a:pt x="8366" y="1286"/>
                  </a:lnTo>
                  <a:lnTo>
                    <a:pt x="8194" y="1593"/>
                  </a:lnTo>
                  <a:lnTo>
                    <a:pt x="8128" y="1514"/>
                  </a:lnTo>
                  <a:lnTo>
                    <a:pt x="8088" y="1588"/>
                  </a:lnTo>
                  <a:lnTo>
                    <a:pt x="7673" y="1516"/>
                  </a:lnTo>
                  <a:lnTo>
                    <a:pt x="7564" y="1723"/>
                  </a:lnTo>
                  <a:lnTo>
                    <a:pt x="7207" y="1837"/>
                  </a:lnTo>
                  <a:lnTo>
                    <a:pt x="7204" y="1948"/>
                  </a:lnTo>
                  <a:cubicBezTo>
                    <a:pt x="7216" y="2028"/>
                    <a:pt x="7220" y="2140"/>
                    <a:pt x="7192" y="2215"/>
                  </a:cubicBezTo>
                  <a:cubicBezTo>
                    <a:pt x="7168" y="2277"/>
                    <a:pt x="7099" y="2408"/>
                    <a:pt x="7053" y="2453"/>
                  </a:cubicBezTo>
                  <a:cubicBezTo>
                    <a:pt x="7048" y="2458"/>
                    <a:pt x="7034" y="2483"/>
                    <a:pt x="7027" y="2485"/>
                  </a:cubicBezTo>
                  <a:lnTo>
                    <a:pt x="6919" y="2818"/>
                  </a:lnTo>
                  <a:lnTo>
                    <a:pt x="6112" y="3316"/>
                  </a:lnTo>
                  <a:lnTo>
                    <a:pt x="5858" y="3773"/>
                  </a:lnTo>
                  <a:lnTo>
                    <a:pt x="5672" y="3802"/>
                  </a:lnTo>
                  <a:lnTo>
                    <a:pt x="5485" y="4120"/>
                  </a:lnTo>
                  <a:lnTo>
                    <a:pt x="5911" y="4210"/>
                  </a:lnTo>
                  <a:lnTo>
                    <a:pt x="5884" y="4310"/>
                  </a:lnTo>
                  <a:lnTo>
                    <a:pt x="5963" y="4752"/>
                  </a:lnTo>
                  <a:cubicBezTo>
                    <a:pt x="5925" y="4791"/>
                    <a:pt x="5847" y="4826"/>
                    <a:pt x="5834" y="4874"/>
                  </a:cubicBezTo>
                  <a:cubicBezTo>
                    <a:pt x="5827" y="4900"/>
                    <a:pt x="5796" y="5001"/>
                    <a:pt x="5778" y="5012"/>
                  </a:cubicBezTo>
                  <a:cubicBezTo>
                    <a:pt x="5638" y="5103"/>
                    <a:pt x="5738" y="4975"/>
                    <a:pt x="5590" y="5019"/>
                  </a:cubicBezTo>
                  <a:cubicBezTo>
                    <a:pt x="5571" y="5024"/>
                    <a:pt x="5482" y="4979"/>
                    <a:pt x="5482" y="4932"/>
                  </a:cubicBezTo>
                  <a:cubicBezTo>
                    <a:pt x="5482" y="4806"/>
                    <a:pt x="5396" y="4756"/>
                    <a:pt x="5395" y="4750"/>
                  </a:cubicBezTo>
                  <a:lnTo>
                    <a:pt x="5257" y="4816"/>
                  </a:lnTo>
                  <a:lnTo>
                    <a:pt x="5265" y="4937"/>
                  </a:lnTo>
                  <a:lnTo>
                    <a:pt x="5111" y="4882"/>
                  </a:lnTo>
                  <a:lnTo>
                    <a:pt x="5111" y="4956"/>
                  </a:lnTo>
                  <a:cubicBezTo>
                    <a:pt x="4970" y="4951"/>
                    <a:pt x="5024" y="5113"/>
                    <a:pt x="4941" y="5055"/>
                  </a:cubicBezTo>
                  <a:cubicBezTo>
                    <a:pt x="4937" y="5052"/>
                    <a:pt x="4860" y="5002"/>
                    <a:pt x="4857" y="5005"/>
                  </a:cubicBezTo>
                  <a:cubicBezTo>
                    <a:pt x="4823" y="5030"/>
                    <a:pt x="4884" y="5156"/>
                    <a:pt x="4812" y="5147"/>
                  </a:cubicBezTo>
                  <a:cubicBezTo>
                    <a:pt x="4807" y="5146"/>
                    <a:pt x="4775" y="5084"/>
                    <a:pt x="4725" y="5066"/>
                  </a:cubicBezTo>
                  <a:cubicBezTo>
                    <a:pt x="4588" y="5018"/>
                    <a:pt x="4567" y="4848"/>
                    <a:pt x="4448" y="4772"/>
                  </a:cubicBezTo>
                  <a:cubicBezTo>
                    <a:pt x="4285" y="4669"/>
                    <a:pt x="4350" y="4615"/>
                    <a:pt x="4297" y="4493"/>
                  </a:cubicBezTo>
                  <a:cubicBezTo>
                    <a:pt x="4296" y="4491"/>
                    <a:pt x="4265" y="4378"/>
                    <a:pt x="4265" y="4374"/>
                  </a:cubicBezTo>
                  <a:cubicBezTo>
                    <a:pt x="4247" y="4282"/>
                    <a:pt x="4352" y="4140"/>
                    <a:pt x="4360" y="4071"/>
                  </a:cubicBezTo>
                  <a:cubicBezTo>
                    <a:pt x="4360" y="4070"/>
                    <a:pt x="4402" y="3955"/>
                    <a:pt x="4400" y="3937"/>
                  </a:cubicBezTo>
                  <a:cubicBezTo>
                    <a:pt x="4396" y="3910"/>
                    <a:pt x="4626" y="3709"/>
                    <a:pt x="4630" y="3643"/>
                  </a:cubicBezTo>
                  <a:cubicBezTo>
                    <a:pt x="4636" y="3534"/>
                    <a:pt x="4644" y="3477"/>
                    <a:pt x="4561" y="3382"/>
                  </a:cubicBezTo>
                  <a:cubicBezTo>
                    <a:pt x="4554" y="3374"/>
                    <a:pt x="4523" y="3335"/>
                    <a:pt x="4524" y="3326"/>
                  </a:cubicBezTo>
                  <a:cubicBezTo>
                    <a:pt x="4475" y="3271"/>
                    <a:pt x="4412" y="3229"/>
                    <a:pt x="4386" y="3158"/>
                  </a:cubicBezTo>
                  <a:cubicBezTo>
                    <a:pt x="4371" y="3119"/>
                    <a:pt x="4259" y="3005"/>
                    <a:pt x="4206" y="2990"/>
                  </a:cubicBezTo>
                  <a:cubicBezTo>
                    <a:pt x="3990" y="2931"/>
                    <a:pt x="4033" y="3030"/>
                    <a:pt x="3847" y="3119"/>
                  </a:cubicBezTo>
                  <a:cubicBezTo>
                    <a:pt x="3737" y="3171"/>
                    <a:pt x="3731" y="3243"/>
                    <a:pt x="3564" y="3236"/>
                  </a:cubicBezTo>
                  <a:cubicBezTo>
                    <a:pt x="3499" y="3233"/>
                    <a:pt x="3517" y="3258"/>
                    <a:pt x="3441" y="3200"/>
                  </a:cubicBezTo>
                  <a:cubicBezTo>
                    <a:pt x="3389" y="3159"/>
                    <a:pt x="3414" y="3220"/>
                    <a:pt x="3391" y="3265"/>
                  </a:cubicBezTo>
                  <a:cubicBezTo>
                    <a:pt x="3352" y="3343"/>
                    <a:pt x="3412" y="3388"/>
                    <a:pt x="3415" y="3457"/>
                  </a:cubicBezTo>
                  <a:cubicBezTo>
                    <a:pt x="3417" y="3500"/>
                    <a:pt x="3589" y="3583"/>
                    <a:pt x="3638" y="3540"/>
                  </a:cubicBezTo>
                  <a:cubicBezTo>
                    <a:pt x="3645" y="3534"/>
                    <a:pt x="3709" y="3511"/>
                    <a:pt x="3717" y="3514"/>
                  </a:cubicBezTo>
                  <a:cubicBezTo>
                    <a:pt x="3729" y="3518"/>
                    <a:pt x="3871" y="3588"/>
                    <a:pt x="3865" y="3598"/>
                  </a:cubicBezTo>
                  <a:cubicBezTo>
                    <a:pt x="3843" y="3641"/>
                    <a:pt x="3778" y="3699"/>
                    <a:pt x="3725" y="3707"/>
                  </a:cubicBezTo>
                  <a:cubicBezTo>
                    <a:pt x="3653" y="3717"/>
                    <a:pt x="3643" y="3689"/>
                    <a:pt x="3601" y="3691"/>
                  </a:cubicBezTo>
                  <a:lnTo>
                    <a:pt x="3415" y="4104"/>
                  </a:lnTo>
                  <a:lnTo>
                    <a:pt x="3161" y="4170"/>
                  </a:lnTo>
                  <a:cubicBezTo>
                    <a:pt x="3161" y="4170"/>
                    <a:pt x="3104" y="4241"/>
                    <a:pt x="3064" y="4259"/>
                  </a:cubicBezTo>
                  <a:cubicBezTo>
                    <a:pt x="2934" y="4316"/>
                    <a:pt x="2818" y="4256"/>
                    <a:pt x="2693" y="4307"/>
                  </a:cubicBezTo>
                  <a:cubicBezTo>
                    <a:pt x="2616" y="4339"/>
                    <a:pt x="2617" y="4212"/>
                    <a:pt x="2508" y="4212"/>
                  </a:cubicBezTo>
                  <a:cubicBezTo>
                    <a:pt x="2432" y="4212"/>
                    <a:pt x="2473" y="4208"/>
                    <a:pt x="2463" y="4302"/>
                  </a:cubicBezTo>
                  <a:cubicBezTo>
                    <a:pt x="2460" y="4333"/>
                    <a:pt x="2415" y="4461"/>
                    <a:pt x="2395" y="4464"/>
                  </a:cubicBezTo>
                  <a:cubicBezTo>
                    <a:pt x="2412" y="4476"/>
                    <a:pt x="2416" y="4464"/>
                    <a:pt x="2426" y="4472"/>
                  </a:cubicBezTo>
                  <a:cubicBezTo>
                    <a:pt x="2373" y="4643"/>
                    <a:pt x="2338" y="4501"/>
                    <a:pt x="2341" y="4572"/>
                  </a:cubicBezTo>
                  <a:cubicBezTo>
                    <a:pt x="2342" y="4601"/>
                    <a:pt x="2291" y="4615"/>
                    <a:pt x="2294" y="4701"/>
                  </a:cubicBezTo>
                  <a:cubicBezTo>
                    <a:pt x="2296" y="4779"/>
                    <a:pt x="2228" y="4752"/>
                    <a:pt x="2298" y="4795"/>
                  </a:cubicBezTo>
                  <a:cubicBezTo>
                    <a:pt x="2340" y="4820"/>
                    <a:pt x="2348" y="4955"/>
                    <a:pt x="2324" y="5009"/>
                  </a:cubicBezTo>
                  <a:cubicBezTo>
                    <a:pt x="2288" y="5095"/>
                    <a:pt x="2270" y="5103"/>
                    <a:pt x="2270" y="5202"/>
                  </a:cubicBezTo>
                  <a:cubicBezTo>
                    <a:pt x="2233" y="5202"/>
                    <a:pt x="2200" y="5205"/>
                    <a:pt x="2164" y="5205"/>
                  </a:cubicBezTo>
                  <a:lnTo>
                    <a:pt x="2159" y="5692"/>
                  </a:lnTo>
                  <a:lnTo>
                    <a:pt x="1764" y="5549"/>
                  </a:lnTo>
                  <a:lnTo>
                    <a:pt x="1653" y="5387"/>
                  </a:lnTo>
                  <a:lnTo>
                    <a:pt x="1428" y="5445"/>
                  </a:lnTo>
                  <a:lnTo>
                    <a:pt x="1423" y="6194"/>
                  </a:lnTo>
                  <a:lnTo>
                    <a:pt x="1307" y="6178"/>
                  </a:lnTo>
                  <a:lnTo>
                    <a:pt x="1296" y="6382"/>
                  </a:lnTo>
                  <a:lnTo>
                    <a:pt x="1148" y="6345"/>
                  </a:lnTo>
                  <a:lnTo>
                    <a:pt x="1219" y="6835"/>
                  </a:lnTo>
                  <a:lnTo>
                    <a:pt x="1103" y="7033"/>
                  </a:lnTo>
                  <a:cubicBezTo>
                    <a:pt x="1134" y="7067"/>
                    <a:pt x="1098" y="7087"/>
                    <a:pt x="1145" y="7137"/>
                  </a:cubicBezTo>
                  <a:cubicBezTo>
                    <a:pt x="1235" y="7235"/>
                    <a:pt x="1248" y="7161"/>
                    <a:pt x="1303" y="7330"/>
                  </a:cubicBezTo>
                  <a:cubicBezTo>
                    <a:pt x="1306" y="7337"/>
                    <a:pt x="1306" y="7342"/>
                    <a:pt x="1309" y="7345"/>
                  </a:cubicBezTo>
                  <a:lnTo>
                    <a:pt x="1407" y="7364"/>
                  </a:lnTo>
                  <a:lnTo>
                    <a:pt x="1465" y="7303"/>
                  </a:lnTo>
                  <a:lnTo>
                    <a:pt x="1376" y="7022"/>
                  </a:lnTo>
                  <a:lnTo>
                    <a:pt x="1553" y="6784"/>
                  </a:lnTo>
                  <a:lnTo>
                    <a:pt x="1595" y="6673"/>
                  </a:lnTo>
                  <a:lnTo>
                    <a:pt x="1831" y="6737"/>
                  </a:lnTo>
                  <a:lnTo>
                    <a:pt x="1958" y="6850"/>
                  </a:lnTo>
                  <a:lnTo>
                    <a:pt x="1921" y="6959"/>
                  </a:lnTo>
                  <a:lnTo>
                    <a:pt x="1942" y="7112"/>
                  </a:lnTo>
                  <a:lnTo>
                    <a:pt x="1862" y="7864"/>
                  </a:lnTo>
                  <a:cubicBezTo>
                    <a:pt x="1774" y="7891"/>
                    <a:pt x="1824" y="7813"/>
                    <a:pt x="1741" y="7858"/>
                  </a:cubicBezTo>
                  <a:cubicBezTo>
                    <a:pt x="1726" y="7866"/>
                    <a:pt x="1758" y="7921"/>
                    <a:pt x="1767" y="7930"/>
                  </a:cubicBezTo>
                  <a:lnTo>
                    <a:pt x="2143" y="8287"/>
                  </a:lnTo>
                  <a:cubicBezTo>
                    <a:pt x="2171" y="8361"/>
                    <a:pt x="2226" y="8425"/>
                    <a:pt x="2255" y="8515"/>
                  </a:cubicBezTo>
                  <a:cubicBezTo>
                    <a:pt x="2277" y="8584"/>
                    <a:pt x="2294" y="8615"/>
                    <a:pt x="2301" y="8693"/>
                  </a:cubicBezTo>
                  <a:cubicBezTo>
                    <a:pt x="2308" y="8759"/>
                    <a:pt x="2330" y="8764"/>
                    <a:pt x="2293" y="8832"/>
                  </a:cubicBezTo>
                  <a:cubicBezTo>
                    <a:pt x="2273" y="8868"/>
                    <a:pt x="2406" y="8918"/>
                    <a:pt x="2345" y="8947"/>
                  </a:cubicBezTo>
                  <a:cubicBezTo>
                    <a:pt x="2314" y="8961"/>
                    <a:pt x="2220" y="9035"/>
                    <a:pt x="2208" y="9064"/>
                  </a:cubicBezTo>
                  <a:cubicBezTo>
                    <a:pt x="2170" y="9161"/>
                    <a:pt x="2367" y="9089"/>
                    <a:pt x="2230" y="9220"/>
                  </a:cubicBezTo>
                  <a:cubicBezTo>
                    <a:pt x="2188" y="9260"/>
                    <a:pt x="2403" y="9318"/>
                    <a:pt x="2299" y="9358"/>
                  </a:cubicBezTo>
                  <a:cubicBezTo>
                    <a:pt x="2277" y="9366"/>
                    <a:pt x="2196" y="9308"/>
                    <a:pt x="2196" y="9360"/>
                  </a:cubicBezTo>
                  <a:cubicBezTo>
                    <a:pt x="2196" y="9423"/>
                    <a:pt x="2096" y="9395"/>
                    <a:pt x="2071" y="9467"/>
                  </a:cubicBezTo>
                  <a:cubicBezTo>
                    <a:pt x="2020" y="9536"/>
                    <a:pt x="2021" y="9491"/>
                    <a:pt x="2026" y="9610"/>
                  </a:cubicBezTo>
                  <a:cubicBezTo>
                    <a:pt x="2029" y="9670"/>
                    <a:pt x="1992" y="9647"/>
                    <a:pt x="2073" y="9695"/>
                  </a:cubicBezTo>
                  <a:cubicBezTo>
                    <a:pt x="2098" y="9710"/>
                    <a:pt x="2230" y="9767"/>
                    <a:pt x="2156" y="9797"/>
                  </a:cubicBezTo>
                  <a:cubicBezTo>
                    <a:pt x="2079" y="9829"/>
                    <a:pt x="1989" y="9636"/>
                    <a:pt x="1997" y="9824"/>
                  </a:cubicBezTo>
                  <a:cubicBezTo>
                    <a:pt x="2001" y="9910"/>
                    <a:pt x="1912" y="9794"/>
                    <a:pt x="1923" y="9941"/>
                  </a:cubicBezTo>
                  <a:cubicBezTo>
                    <a:pt x="1927" y="9989"/>
                    <a:pt x="2047" y="9923"/>
                    <a:pt x="2007" y="10008"/>
                  </a:cubicBezTo>
                  <a:cubicBezTo>
                    <a:pt x="1992" y="10040"/>
                    <a:pt x="1904" y="10053"/>
                    <a:pt x="1870" y="10007"/>
                  </a:cubicBezTo>
                  <a:cubicBezTo>
                    <a:pt x="1835" y="9960"/>
                    <a:pt x="1697" y="9941"/>
                    <a:pt x="1637" y="9998"/>
                  </a:cubicBezTo>
                  <a:cubicBezTo>
                    <a:pt x="1575" y="10058"/>
                    <a:pt x="1561" y="10022"/>
                    <a:pt x="1506" y="10131"/>
                  </a:cubicBezTo>
                  <a:cubicBezTo>
                    <a:pt x="1489" y="10165"/>
                    <a:pt x="1440" y="10086"/>
                    <a:pt x="1352" y="10182"/>
                  </a:cubicBezTo>
                  <a:cubicBezTo>
                    <a:pt x="1338" y="10197"/>
                    <a:pt x="1305" y="10226"/>
                    <a:pt x="1301" y="10248"/>
                  </a:cubicBezTo>
                  <a:lnTo>
                    <a:pt x="1111" y="10208"/>
                  </a:lnTo>
                  <a:lnTo>
                    <a:pt x="1000" y="10512"/>
                  </a:lnTo>
                  <a:cubicBezTo>
                    <a:pt x="993" y="10502"/>
                    <a:pt x="917" y="10512"/>
                    <a:pt x="897" y="10512"/>
                  </a:cubicBezTo>
                  <a:lnTo>
                    <a:pt x="696" y="10652"/>
                  </a:lnTo>
                  <a:cubicBezTo>
                    <a:pt x="696" y="10935"/>
                    <a:pt x="590" y="10879"/>
                    <a:pt x="519" y="10973"/>
                  </a:cubicBezTo>
                  <a:cubicBezTo>
                    <a:pt x="482" y="11022"/>
                    <a:pt x="320" y="11143"/>
                    <a:pt x="308" y="11185"/>
                  </a:cubicBezTo>
                  <a:cubicBezTo>
                    <a:pt x="289" y="11256"/>
                    <a:pt x="295" y="11306"/>
                    <a:pt x="182" y="11306"/>
                  </a:cubicBezTo>
                  <a:cubicBezTo>
                    <a:pt x="27" y="11306"/>
                    <a:pt x="94" y="11212"/>
                    <a:pt x="47" y="11213"/>
                  </a:cubicBezTo>
                  <a:cubicBezTo>
                    <a:pt x="9" y="11215"/>
                    <a:pt x="0" y="11284"/>
                    <a:pt x="23" y="11326"/>
                  </a:cubicBezTo>
                  <a:cubicBezTo>
                    <a:pt x="58" y="11389"/>
                    <a:pt x="37" y="11395"/>
                    <a:pt x="100" y="11481"/>
                  </a:cubicBezTo>
                  <a:cubicBezTo>
                    <a:pt x="141" y="11538"/>
                    <a:pt x="103" y="11561"/>
                    <a:pt x="95" y="11626"/>
                  </a:cubicBezTo>
                  <a:cubicBezTo>
                    <a:pt x="84" y="11719"/>
                    <a:pt x="70" y="11724"/>
                    <a:pt x="107" y="11814"/>
                  </a:cubicBezTo>
                  <a:cubicBezTo>
                    <a:pt x="120" y="11844"/>
                    <a:pt x="127" y="11971"/>
                    <a:pt x="158" y="12008"/>
                  </a:cubicBezTo>
                  <a:cubicBezTo>
                    <a:pt x="158" y="12008"/>
                    <a:pt x="177" y="12089"/>
                    <a:pt x="188" y="12108"/>
                  </a:cubicBezTo>
                </a:path>
              </a:pathLst>
            </a:custGeom>
            <a:noFill/>
            <a:ln w="1588">
              <a:solidFill>
                <a:srgbClr val="14151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30" name="Freeform 289">
              <a:extLst>
                <a:ext uri="{FF2B5EF4-FFF2-40B4-BE49-F238E27FC236}">
                  <a16:creationId xmlns:a16="http://schemas.microsoft.com/office/drawing/2014/main" id="{4BCED4C2-6135-4437-9A51-7AD79843E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3595" y="5424246"/>
              <a:ext cx="766762" cy="735012"/>
            </a:xfrm>
            <a:custGeom>
              <a:avLst/>
              <a:gdLst>
                <a:gd name="T0" fmla="*/ 2147483646 w 11270"/>
                <a:gd name="T1" fmla="*/ 2147483646 h 11625"/>
                <a:gd name="T2" fmla="*/ 2147483646 w 11270"/>
                <a:gd name="T3" fmla="*/ 2147483646 h 11625"/>
                <a:gd name="T4" fmla="*/ 2147483646 w 11270"/>
                <a:gd name="T5" fmla="*/ 2147483646 h 11625"/>
                <a:gd name="T6" fmla="*/ 2147483646 w 11270"/>
                <a:gd name="T7" fmla="*/ 2147483646 h 11625"/>
                <a:gd name="T8" fmla="*/ 2147483646 w 11270"/>
                <a:gd name="T9" fmla="*/ 2147483646 h 11625"/>
                <a:gd name="T10" fmla="*/ 2147483646 w 11270"/>
                <a:gd name="T11" fmla="*/ 2147483646 h 11625"/>
                <a:gd name="T12" fmla="*/ 2147483646 w 11270"/>
                <a:gd name="T13" fmla="*/ 2147483646 h 11625"/>
                <a:gd name="T14" fmla="*/ 2147483646 w 11270"/>
                <a:gd name="T15" fmla="*/ 2147483646 h 11625"/>
                <a:gd name="T16" fmla="*/ 2147483646 w 11270"/>
                <a:gd name="T17" fmla="*/ 2147483646 h 11625"/>
                <a:gd name="T18" fmla="*/ 2147483646 w 11270"/>
                <a:gd name="T19" fmla="*/ 2147483646 h 11625"/>
                <a:gd name="T20" fmla="*/ 2147483646 w 11270"/>
                <a:gd name="T21" fmla="*/ 2147483646 h 11625"/>
                <a:gd name="T22" fmla="*/ 2147483646 w 11270"/>
                <a:gd name="T23" fmla="*/ 2147483646 h 11625"/>
                <a:gd name="T24" fmla="*/ 2147483646 w 11270"/>
                <a:gd name="T25" fmla="*/ 2147483646 h 11625"/>
                <a:gd name="T26" fmla="*/ 2147483646 w 11270"/>
                <a:gd name="T27" fmla="*/ 2147483646 h 11625"/>
                <a:gd name="T28" fmla="*/ 2147483646 w 11270"/>
                <a:gd name="T29" fmla="*/ 2147483646 h 11625"/>
                <a:gd name="T30" fmla="*/ 2147483646 w 11270"/>
                <a:gd name="T31" fmla="*/ 2147483646 h 11625"/>
                <a:gd name="T32" fmla="*/ 2147483646 w 11270"/>
                <a:gd name="T33" fmla="*/ 2147483646 h 11625"/>
                <a:gd name="T34" fmla="*/ 2147483646 w 11270"/>
                <a:gd name="T35" fmla="*/ 2147483646 h 11625"/>
                <a:gd name="T36" fmla="*/ 2147483646 w 11270"/>
                <a:gd name="T37" fmla="*/ 2147483646 h 11625"/>
                <a:gd name="T38" fmla="*/ 2147483646 w 11270"/>
                <a:gd name="T39" fmla="*/ 2147483646 h 11625"/>
                <a:gd name="T40" fmla="*/ 2147483646 w 11270"/>
                <a:gd name="T41" fmla="*/ 2147483646 h 11625"/>
                <a:gd name="T42" fmla="*/ 2147483646 w 11270"/>
                <a:gd name="T43" fmla="*/ 2147483646 h 11625"/>
                <a:gd name="T44" fmla="*/ 2147483646 w 11270"/>
                <a:gd name="T45" fmla="*/ 2147483646 h 11625"/>
                <a:gd name="T46" fmla="*/ 2147483646 w 11270"/>
                <a:gd name="T47" fmla="*/ 2147483646 h 11625"/>
                <a:gd name="T48" fmla="*/ 2147483646 w 11270"/>
                <a:gd name="T49" fmla="*/ 2147483646 h 11625"/>
                <a:gd name="T50" fmla="*/ 2147483646 w 11270"/>
                <a:gd name="T51" fmla="*/ 2147483646 h 11625"/>
                <a:gd name="T52" fmla="*/ 2147483646 w 11270"/>
                <a:gd name="T53" fmla="*/ 2147483646 h 11625"/>
                <a:gd name="T54" fmla="*/ 2147483646 w 11270"/>
                <a:gd name="T55" fmla="*/ 2147483646 h 11625"/>
                <a:gd name="T56" fmla="*/ 2147483646 w 11270"/>
                <a:gd name="T57" fmla="*/ 2147483646 h 11625"/>
                <a:gd name="T58" fmla="*/ 2147483646 w 11270"/>
                <a:gd name="T59" fmla="*/ 2147483646 h 11625"/>
                <a:gd name="T60" fmla="*/ 2147483646 w 11270"/>
                <a:gd name="T61" fmla="*/ 2147483646 h 11625"/>
                <a:gd name="T62" fmla="*/ 2147483646 w 11270"/>
                <a:gd name="T63" fmla="*/ 2147483646 h 11625"/>
                <a:gd name="T64" fmla="*/ 2147483646 w 11270"/>
                <a:gd name="T65" fmla="*/ 2147483646 h 11625"/>
                <a:gd name="T66" fmla="*/ 2147483646 w 11270"/>
                <a:gd name="T67" fmla="*/ 2147483646 h 11625"/>
                <a:gd name="T68" fmla="*/ 2147483646 w 11270"/>
                <a:gd name="T69" fmla="*/ 2147483646 h 11625"/>
                <a:gd name="T70" fmla="*/ 2147483646 w 11270"/>
                <a:gd name="T71" fmla="*/ 2147483646 h 11625"/>
                <a:gd name="T72" fmla="*/ 2147483646 w 11270"/>
                <a:gd name="T73" fmla="*/ 2147483646 h 11625"/>
                <a:gd name="T74" fmla="*/ 2147483646 w 11270"/>
                <a:gd name="T75" fmla="*/ 2147483646 h 11625"/>
                <a:gd name="T76" fmla="*/ 2147483646 w 11270"/>
                <a:gd name="T77" fmla="*/ 2147483646 h 11625"/>
                <a:gd name="T78" fmla="*/ 2147483646 w 11270"/>
                <a:gd name="T79" fmla="*/ 2147483646 h 11625"/>
                <a:gd name="T80" fmla="*/ 2147483646 w 11270"/>
                <a:gd name="T81" fmla="*/ 2147483646 h 11625"/>
                <a:gd name="T82" fmla="*/ 2147483646 w 11270"/>
                <a:gd name="T83" fmla="*/ 2147483646 h 11625"/>
                <a:gd name="T84" fmla="*/ 2147483646 w 11270"/>
                <a:gd name="T85" fmla="*/ 2147483646 h 11625"/>
                <a:gd name="T86" fmla="*/ 2147483646 w 11270"/>
                <a:gd name="T87" fmla="*/ 2147483646 h 11625"/>
                <a:gd name="T88" fmla="*/ 2147483646 w 11270"/>
                <a:gd name="T89" fmla="*/ 2147483646 h 11625"/>
                <a:gd name="T90" fmla="*/ 2147483646 w 11270"/>
                <a:gd name="T91" fmla="*/ 2147483646 h 11625"/>
                <a:gd name="T92" fmla="*/ 2147483646 w 11270"/>
                <a:gd name="T93" fmla="*/ 2147483646 h 11625"/>
                <a:gd name="T94" fmla="*/ 2147483646 w 11270"/>
                <a:gd name="T95" fmla="*/ 2147483646 h 11625"/>
                <a:gd name="T96" fmla="*/ 2147483646 w 11270"/>
                <a:gd name="T97" fmla="*/ 2147483646 h 11625"/>
                <a:gd name="T98" fmla="*/ 2147483646 w 11270"/>
                <a:gd name="T99" fmla="*/ 2147483646 h 11625"/>
                <a:gd name="T100" fmla="*/ 2147483646 w 11270"/>
                <a:gd name="T101" fmla="*/ 2147483646 h 1162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270"/>
                <a:gd name="T154" fmla="*/ 0 h 11625"/>
                <a:gd name="T155" fmla="*/ 11270 w 11270"/>
                <a:gd name="T156" fmla="*/ 11625 h 1162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270" h="11625">
                  <a:moveTo>
                    <a:pt x="11270" y="10752"/>
                  </a:moveTo>
                  <a:lnTo>
                    <a:pt x="10746" y="10728"/>
                  </a:lnTo>
                  <a:lnTo>
                    <a:pt x="10759" y="10948"/>
                  </a:lnTo>
                  <a:lnTo>
                    <a:pt x="10703" y="10881"/>
                  </a:lnTo>
                  <a:lnTo>
                    <a:pt x="10243" y="10982"/>
                  </a:lnTo>
                  <a:lnTo>
                    <a:pt x="9936" y="11202"/>
                  </a:lnTo>
                  <a:lnTo>
                    <a:pt x="9613" y="11358"/>
                  </a:lnTo>
                  <a:lnTo>
                    <a:pt x="9470" y="11255"/>
                  </a:lnTo>
                  <a:lnTo>
                    <a:pt x="9550" y="11249"/>
                  </a:lnTo>
                  <a:lnTo>
                    <a:pt x="9547" y="11207"/>
                  </a:lnTo>
                  <a:lnTo>
                    <a:pt x="9013" y="11207"/>
                  </a:lnTo>
                  <a:lnTo>
                    <a:pt x="9002" y="11625"/>
                  </a:lnTo>
                  <a:lnTo>
                    <a:pt x="7280" y="11609"/>
                  </a:lnTo>
                  <a:lnTo>
                    <a:pt x="7253" y="9884"/>
                  </a:lnTo>
                  <a:lnTo>
                    <a:pt x="6404" y="9887"/>
                  </a:lnTo>
                  <a:lnTo>
                    <a:pt x="6406" y="9733"/>
                  </a:lnTo>
                  <a:lnTo>
                    <a:pt x="6322" y="9826"/>
                  </a:lnTo>
                  <a:cubicBezTo>
                    <a:pt x="6278" y="9845"/>
                    <a:pt x="6123" y="9809"/>
                    <a:pt x="6055" y="9860"/>
                  </a:cubicBezTo>
                  <a:cubicBezTo>
                    <a:pt x="6025" y="9883"/>
                    <a:pt x="5765" y="9938"/>
                    <a:pt x="5708" y="9893"/>
                  </a:cubicBezTo>
                  <a:cubicBezTo>
                    <a:pt x="5668" y="9861"/>
                    <a:pt x="5483" y="9848"/>
                    <a:pt x="5483" y="9844"/>
                  </a:cubicBezTo>
                  <a:cubicBezTo>
                    <a:pt x="5483" y="9844"/>
                    <a:pt x="5491" y="9808"/>
                    <a:pt x="5494" y="9805"/>
                  </a:cubicBezTo>
                  <a:cubicBezTo>
                    <a:pt x="5421" y="9781"/>
                    <a:pt x="5253" y="9853"/>
                    <a:pt x="5233" y="9834"/>
                  </a:cubicBezTo>
                  <a:cubicBezTo>
                    <a:pt x="5163" y="9767"/>
                    <a:pt x="5038" y="9970"/>
                    <a:pt x="5109" y="9786"/>
                  </a:cubicBezTo>
                  <a:cubicBezTo>
                    <a:pt x="5137" y="9716"/>
                    <a:pt x="5087" y="9732"/>
                    <a:pt x="5062" y="9654"/>
                  </a:cubicBezTo>
                  <a:cubicBezTo>
                    <a:pt x="5043" y="9591"/>
                    <a:pt x="5003" y="9663"/>
                    <a:pt x="4946" y="9604"/>
                  </a:cubicBezTo>
                  <a:cubicBezTo>
                    <a:pt x="4905" y="9561"/>
                    <a:pt x="4842" y="9564"/>
                    <a:pt x="4790" y="9564"/>
                  </a:cubicBezTo>
                  <a:lnTo>
                    <a:pt x="4671" y="9400"/>
                  </a:lnTo>
                  <a:lnTo>
                    <a:pt x="4597" y="9410"/>
                  </a:lnTo>
                  <a:lnTo>
                    <a:pt x="4464" y="9328"/>
                  </a:lnTo>
                  <a:lnTo>
                    <a:pt x="4372" y="9328"/>
                  </a:lnTo>
                  <a:lnTo>
                    <a:pt x="4345" y="9371"/>
                  </a:lnTo>
                  <a:lnTo>
                    <a:pt x="4306" y="9291"/>
                  </a:lnTo>
                  <a:lnTo>
                    <a:pt x="4086" y="9262"/>
                  </a:lnTo>
                  <a:lnTo>
                    <a:pt x="4073" y="9180"/>
                  </a:lnTo>
                  <a:lnTo>
                    <a:pt x="4025" y="9180"/>
                  </a:lnTo>
                  <a:lnTo>
                    <a:pt x="4025" y="9283"/>
                  </a:lnTo>
                  <a:lnTo>
                    <a:pt x="3993" y="9373"/>
                  </a:lnTo>
                  <a:lnTo>
                    <a:pt x="3890" y="9357"/>
                  </a:lnTo>
                  <a:lnTo>
                    <a:pt x="3885" y="9294"/>
                  </a:lnTo>
                  <a:cubicBezTo>
                    <a:pt x="3843" y="9286"/>
                    <a:pt x="3717" y="9236"/>
                    <a:pt x="3721" y="9185"/>
                  </a:cubicBezTo>
                  <a:lnTo>
                    <a:pt x="3766" y="9051"/>
                  </a:lnTo>
                  <a:lnTo>
                    <a:pt x="3623" y="9011"/>
                  </a:lnTo>
                  <a:lnTo>
                    <a:pt x="3583" y="9373"/>
                  </a:lnTo>
                  <a:lnTo>
                    <a:pt x="3374" y="9270"/>
                  </a:lnTo>
                  <a:lnTo>
                    <a:pt x="3303" y="9392"/>
                  </a:lnTo>
                  <a:lnTo>
                    <a:pt x="3017" y="9379"/>
                  </a:lnTo>
                  <a:lnTo>
                    <a:pt x="2988" y="9469"/>
                  </a:lnTo>
                  <a:lnTo>
                    <a:pt x="2893" y="9477"/>
                  </a:lnTo>
                  <a:lnTo>
                    <a:pt x="2845" y="9395"/>
                  </a:lnTo>
                  <a:lnTo>
                    <a:pt x="2798" y="9400"/>
                  </a:lnTo>
                  <a:lnTo>
                    <a:pt x="2745" y="9291"/>
                  </a:lnTo>
                  <a:lnTo>
                    <a:pt x="2612" y="9225"/>
                  </a:lnTo>
                  <a:lnTo>
                    <a:pt x="2610" y="9360"/>
                  </a:lnTo>
                  <a:lnTo>
                    <a:pt x="2284" y="9350"/>
                  </a:lnTo>
                  <a:lnTo>
                    <a:pt x="2279" y="9130"/>
                  </a:lnTo>
                  <a:lnTo>
                    <a:pt x="2115" y="9162"/>
                  </a:lnTo>
                  <a:lnTo>
                    <a:pt x="2049" y="9061"/>
                  </a:lnTo>
                  <a:lnTo>
                    <a:pt x="2057" y="8939"/>
                  </a:lnTo>
                  <a:lnTo>
                    <a:pt x="1980" y="8934"/>
                  </a:lnTo>
                  <a:lnTo>
                    <a:pt x="1930" y="8873"/>
                  </a:lnTo>
                  <a:lnTo>
                    <a:pt x="1864" y="8902"/>
                  </a:lnTo>
                  <a:lnTo>
                    <a:pt x="1845" y="8733"/>
                  </a:lnTo>
                  <a:lnTo>
                    <a:pt x="1705" y="8616"/>
                  </a:lnTo>
                  <a:lnTo>
                    <a:pt x="1589" y="8621"/>
                  </a:lnTo>
                  <a:lnTo>
                    <a:pt x="1512" y="8722"/>
                  </a:lnTo>
                  <a:lnTo>
                    <a:pt x="1481" y="8664"/>
                  </a:lnTo>
                  <a:lnTo>
                    <a:pt x="1385" y="8804"/>
                  </a:lnTo>
                  <a:lnTo>
                    <a:pt x="1158" y="8685"/>
                  </a:lnTo>
                  <a:lnTo>
                    <a:pt x="1094" y="8727"/>
                  </a:lnTo>
                  <a:lnTo>
                    <a:pt x="1065" y="8695"/>
                  </a:lnTo>
                  <a:lnTo>
                    <a:pt x="1020" y="8743"/>
                  </a:lnTo>
                  <a:lnTo>
                    <a:pt x="965" y="8703"/>
                  </a:lnTo>
                  <a:lnTo>
                    <a:pt x="859" y="8761"/>
                  </a:lnTo>
                  <a:lnTo>
                    <a:pt x="732" y="8545"/>
                  </a:lnTo>
                  <a:cubicBezTo>
                    <a:pt x="686" y="8537"/>
                    <a:pt x="676" y="8468"/>
                    <a:pt x="634" y="8468"/>
                  </a:cubicBezTo>
                  <a:cubicBezTo>
                    <a:pt x="606" y="8468"/>
                    <a:pt x="473" y="8449"/>
                    <a:pt x="460" y="8470"/>
                  </a:cubicBezTo>
                  <a:cubicBezTo>
                    <a:pt x="400" y="8569"/>
                    <a:pt x="447" y="8505"/>
                    <a:pt x="394" y="8408"/>
                  </a:cubicBezTo>
                  <a:cubicBezTo>
                    <a:pt x="380" y="8381"/>
                    <a:pt x="375" y="8407"/>
                    <a:pt x="325" y="8434"/>
                  </a:cubicBezTo>
                  <a:cubicBezTo>
                    <a:pt x="230" y="8486"/>
                    <a:pt x="232" y="8422"/>
                    <a:pt x="192" y="8428"/>
                  </a:cubicBezTo>
                  <a:cubicBezTo>
                    <a:pt x="190" y="8453"/>
                    <a:pt x="132" y="8590"/>
                    <a:pt x="106" y="8560"/>
                  </a:cubicBezTo>
                  <a:cubicBezTo>
                    <a:pt x="0" y="8441"/>
                    <a:pt x="16" y="8521"/>
                    <a:pt x="7" y="8336"/>
                  </a:cubicBezTo>
                  <a:cubicBezTo>
                    <a:pt x="6" y="8329"/>
                    <a:pt x="73" y="8195"/>
                    <a:pt x="92" y="8190"/>
                  </a:cubicBezTo>
                  <a:cubicBezTo>
                    <a:pt x="97" y="8189"/>
                    <a:pt x="143" y="8161"/>
                    <a:pt x="144" y="8153"/>
                  </a:cubicBezTo>
                  <a:lnTo>
                    <a:pt x="716" y="8264"/>
                  </a:lnTo>
                  <a:lnTo>
                    <a:pt x="742" y="8042"/>
                  </a:lnTo>
                  <a:lnTo>
                    <a:pt x="652" y="8082"/>
                  </a:lnTo>
                  <a:lnTo>
                    <a:pt x="586" y="8013"/>
                  </a:lnTo>
                  <a:lnTo>
                    <a:pt x="734" y="7947"/>
                  </a:lnTo>
                  <a:lnTo>
                    <a:pt x="787" y="7830"/>
                  </a:lnTo>
                  <a:lnTo>
                    <a:pt x="883" y="7888"/>
                  </a:lnTo>
                  <a:lnTo>
                    <a:pt x="951" y="8063"/>
                  </a:lnTo>
                  <a:lnTo>
                    <a:pt x="1470" y="8058"/>
                  </a:lnTo>
                  <a:lnTo>
                    <a:pt x="1470" y="7793"/>
                  </a:lnTo>
                  <a:lnTo>
                    <a:pt x="1293" y="7751"/>
                  </a:lnTo>
                  <a:lnTo>
                    <a:pt x="1266" y="7653"/>
                  </a:lnTo>
                  <a:lnTo>
                    <a:pt x="954" y="7409"/>
                  </a:lnTo>
                  <a:lnTo>
                    <a:pt x="917" y="7211"/>
                  </a:lnTo>
                  <a:cubicBezTo>
                    <a:pt x="891" y="7146"/>
                    <a:pt x="882" y="7233"/>
                    <a:pt x="867" y="7110"/>
                  </a:cubicBezTo>
                  <a:cubicBezTo>
                    <a:pt x="858" y="7034"/>
                    <a:pt x="919" y="7123"/>
                    <a:pt x="909" y="6992"/>
                  </a:cubicBezTo>
                  <a:cubicBezTo>
                    <a:pt x="906" y="6952"/>
                    <a:pt x="968" y="6912"/>
                    <a:pt x="883" y="6879"/>
                  </a:cubicBezTo>
                  <a:cubicBezTo>
                    <a:pt x="849" y="6865"/>
                    <a:pt x="961" y="6817"/>
                    <a:pt x="944" y="6759"/>
                  </a:cubicBezTo>
                  <a:cubicBezTo>
                    <a:pt x="943" y="6755"/>
                    <a:pt x="939" y="6671"/>
                    <a:pt x="948" y="6671"/>
                  </a:cubicBezTo>
                  <a:cubicBezTo>
                    <a:pt x="1153" y="6671"/>
                    <a:pt x="990" y="6661"/>
                    <a:pt x="1076" y="6758"/>
                  </a:cubicBezTo>
                  <a:cubicBezTo>
                    <a:pt x="1081" y="6764"/>
                    <a:pt x="1152" y="6809"/>
                    <a:pt x="1163" y="6817"/>
                  </a:cubicBezTo>
                  <a:lnTo>
                    <a:pt x="1266" y="6690"/>
                  </a:lnTo>
                  <a:lnTo>
                    <a:pt x="1229" y="6600"/>
                  </a:lnTo>
                  <a:lnTo>
                    <a:pt x="1134" y="6602"/>
                  </a:lnTo>
                  <a:lnTo>
                    <a:pt x="1184" y="6417"/>
                  </a:lnTo>
                  <a:cubicBezTo>
                    <a:pt x="1165" y="6367"/>
                    <a:pt x="1122" y="6291"/>
                    <a:pt x="1065" y="6285"/>
                  </a:cubicBezTo>
                  <a:cubicBezTo>
                    <a:pt x="1006" y="6279"/>
                    <a:pt x="990" y="6225"/>
                    <a:pt x="1044" y="6173"/>
                  </a:cubicBezTo>
                  <a:cubicBezTo>
                    <a:pt x="1049" y="6168"/>
                    <a:pt x="1047" y="6095"/>
                    <a:pt x="1047" y="6081"/>
                  </a:cubicBezTo>
                  <a:lnTo>
                    <a:pt x="996" y="6052"/>
                  </a:lnTo>
                  <a:lnTo>
                    <a:pt x="943" y="6092"/>
                  </a:lnTo>
                  <a:lnTo>
                    <a:pt x="901" y="6034"/>
                  </a:lnTo>
                  <a:lnTo>
                    <a:pt x="824" y="6034"/>
                  </a:lnTo>
                  <a:cubicBezTo>
                    <a:pt x="810" y="5994"/>
                    <a:pt x="735" y="5974"/>
                    <a:pt x="767" y="5906"/>
                  </a:cubicBezTo>
                  <a:cubicBezTo>
                    <a:pt x="748" y="5889"/>
                    <a:pt x="728" y="5919"/>
                    <a:pt x="734" y="5848"/>
                  </a:cubicBezTo>
                  <a:cubicBezTo>
                    <a:pt x="736" y="5825"/>
                    <a:pt x="614" y="5824"/>
                    <a:pt x="568" y="5864"/>
                  </a:cubicBezTo>
                  <a:lnTo>
                    <a:pt x="443" y="5817"/>
                  </a:lnTo>
                  <a:lnTo>
                    <a:pt x="504" y="5716"/>
                  </a:lnTo>
                  <a:lnTo>
                    <a:pt x="465" y="5613"/>
                  </a:lnTo>
                  <a:lnTo>
                    <a:pt x="594" y="5520"/>
                  </a:lnTo>
                  <a:cubicBezTo>
                    <a:pt x="552" y="5524"/>
                    <a:pt x="520" y="5400"/>
                    <a:pt x="520" y="5380"/>
                  </a:cubicBezTo>
                  <a:lnTo>
                    <a:pt x="375" y="5309"/>
                  </a:lnTo>
                  <a:lnTo>
                    <a:pt x="298" y="5007"/>
                  </a:lnTo>
                  <a:lnTo>
                    <a:pt x="332" y="4912"/>
                  </a:lnTo>
                  <a:lnTo>
                    <a:pt x="57" y="4663"/>
                  </a:lnTo>
                  <a:lnTo>
                    <a:pt x="9" y="4406"/>
                  </a:lnTo>
                  <a:lnTo>
                    <a:pt x="155" y="4372"/>
                  </a:lnTo>
                  <a:lnTo>
                    <a:pt x="219" y="4576"/>
                  </a:lnTo>
                  <a:cubicBezTo>
                    <a:pt x="278" y="4589"/>
                    <a:pt x="220" y="4623"/>
                    <a:pt x="327" y="4602"/>
                  </a:cubicBezTo>
                  <a:cubicBezTo>
                    <a:pt x="363" y="4595"/>
                    <a:pt x="495" y="4581"/>
                    <a:pt x="520" y="4608"/>
                  </a:cubicBezTo>
                  <a:cubicBezTo>
                    <a:pt x="527" y="4614"/>
                    <a:pt x="600" y="4673"/>
                    <a:pt x="600" y="4650"/>
                  </a:cubicBezTo>
                  <a:cubicBezTo>
                    <a:pt x="600" y="4466"/>
                    <a:pt x="685" y="4645"/>
                    <a:pt x="668" y="4449"/>
                  </a:cubicBezTo>
                  <a:cubicBezTo>
                    <a:pt x="668" y="4442"/>
                    <a:pt x="674" y="4446"/>
                    <a:pt x="674" y="4425"/>
                  </a:cubicBezTo>
                  <a:lnTo>
                    <a:pt x="562" y="4404"/>
                  </a:lnTo>
                  <a:lnTo>
                    <a:pt x="393" y="4314"/>
                  </a:lnTo>
                  <a:lnTo>
                    <a:pt x="417" y="4253"/>
                  </a:lnTo>
                  <a:lnTo>
                    <a:pt x="359" y="4250"/>
                  </a:lnTo>
                  <a:lnTo>
                    <a:pt x="327" y="4182"/>
                  </a:lnTo>
                  <a:lnTo>
                    <a:pt x="404" y="4184"/>
                  </a:lnTo>
                  <a:lnTo>
                    <a:pt x="459" y="4115"/>
                  </a:lnTo>
                  <a:lnTo>
                    <a:pt x="544" y="4168"/>
                  </a:lnTo>
                  <a:lnTo>
                    <a:pt x="597" y="4250"/>
                  </a:lnTo>
                  <a:lnTo>
                    <a:pt x="711" y="4224"/>
                  </a:lnTo>
                  <a:cubicBezTo>
                    <a:pt x="725" y="4181"/>
                    <a:pt x="782" y="4148"/>
                    <a:pt x="795" y="4044"/>
                  </a:cubicBezTo>
                  <a:cubicBezTo>
                    <a:pt x="803" y="3978"/>
                    <a:pt x="820" y="4047"/>
                    <a:pt x="789" y="3958"/>
                  </a:cubicBezTo>
                  <a:cubicBezTo>
                    <a:pt x="785" y="3948"/>
                    <a:pt x="787" y="3906"/>
                    <a:pt x="787" y="3893"/>
                  </a:cubicBezTo>
                  <a:lnTo>
                    <a:pt x="687" y="3906"/>
                  </a:lnTo>
                  <a:lnTo>
                    <a:pt x="570" y="3761"/>
                  </a:lnTo>
                  <a:lnTo>
                    <a:pt x="512" y="3861"/>
                  </a:lnTo>
                  <a:lnTo>
                    <a:pt x="457" y="3766"/>
                  </a:lnTo>
                  <a:lnTo>
                    <a:pt x="496" y="3414"/>
                  </a:lnTo>
                  <a:lnTo>
                    <a:pt x="679" y="3343"/>
                  </a:lnTo>
                  <a:lnTo>
                    <a:pt x="660" y="3261"/>
                  </a:lnTo>
                  <a:lnTo>
                    <a:pt x="692" y="3229"/>
                  </a:lnTo>
                  <a:lnTo>
                    <a:pt x="692" y="3142"/>
                  </a:lnTo>
                  <a:lnTo>
                    <a:pt x="629" y="3060"/>
                  </a:lnTo>
                  <a:lnTo>
                    <a:pt x="647" y="2994"/>
                  </a:lnTo>
                  <a:lnTo>
                    <a:pt x="867" y="3007"/>
                  </a:lnTo>
                  <a:cubicBezTo>
                    <a:pt x="941" y="3063"/>
                    <a:pt x="921" y="3175"/>
                    <a:pt x="970" y="3179"/>
                  </a:cubicBezTo>
                  <a:cubicBezTo>
                    <a:pt x="992" y="3180"/>
                    <a:pt x="983" y="3174"/>
                    <a:pt x="983" y="3132"/>
                  </a:cubicBezTo>
                  <a:cubicBezTo>
                    <a:pt x="983" y="3126"/>
                    <a:pt x="984" y="3118"/>
                    <a:pt x="981" y="3113"/>
                  </a:cubicBezTo>
                  <a:lnTo>
                    <a:pt x="1131" y="2933"/>
                  </a:lnTo>
                  <a:lnTo>
                    <a:pt x="1123" y="2875"/>
                  </a:lnTo>
                  <a:cubicBezTo>
                    <a:pt x="1059" y="2892"/>
                    <a:pt x="1067" y="2802"/>
                    <a:pt x="1059" y="2800"/>
                  </a:cubicBezTo>
                  <a:cubicBezTo>
                    <a:pt x="1007" y="2791"/>
                    <a:pt x="1014" y="2758"/>
                    <a:pt x="1007" y="2700"/>
                  </a:cubicBezTo>
                  <a:cubicBezTo>
                    <a:pt x="998" y="2630"/>
                    <a:pt x="1054" y="2671"/>
                    <a:pt x="1095" y="2683"/>
                  </a:cubicBezTo>
                  <a:cubicBezTo>
                    <a:pt x="1119" y="2690"/>
                    <a:pt x="1267" y="2813"/>
                    <a:pt x="1250" y="2713"/>
                  </a:cubicBezTo>
                  <a:cubicBezTo>
                    <a:pt x="1239" y="2648"/>
                    <a:pt x="1172" y="2661"/>
                    <a:pt x="1234" y="2568"/>
                  </a:cubicBezTo>
                  <a:cubicBezTo>
                    <a:pt x="1241" y="2556"/>
                    <a:pt x="1240" y="2561"/>
                    <a:pt x="1240" y="2549"/>
                  </a:cubicBezTo>
                  <a:lnTo>
                    <a:pt x="1195" y="2419"/>
                  </a:lnTo>
                  <a:cubicBezTo>
                    <a:pt x="1192" y="2395"/>
                    <a:pt x="1113" y="2412"/>
                    <a:pt x="1113" y="2370"/>
                  </a:cubicBezTo>
                  <a:cubicBezTo>
                    <a:pt x="1113" y="2274"/>
                    <a:pt x="995" y="2241"/>
                    <a:pt x="1145" y="2182"/>
                  </a:cubicBezTo>
                  <a:cubicBezTo>
                    <a:pt x="1182" y="2167"/>
                    <a:pt x="1193" y="2248"/>
                    <a:pt x="1241" y="2229"/>
                  </a:cubicBezTo>
                  <a:cubicBezTo>
                    <a:pt x="1311" y="2201"/>
                    <a:pt x="1206" y="2295"/>
                    <a:pt x="1347" y="2314"/>
                  </a:cubicBezTo>
                  <a:cubicBezTo>
                    <a:pt x="1482" y="2332"/>
                    <a:pt x="1405" y="2371"/>
                    <a:pt x="1565" y="2299"/>
                  </a:cubicBezTo>
                  <a:cubicBezTo>
                    <a:pt x="1704" y="2237"/>
                    <a:pt x="1672" y="2337"/>
                    <a:pt x="1733" y="2287"/>
                  </a:cubicBezTo>
                  <a:cubicBezTo>
                    <a:pt x="1849" y="2190"/>
                    <a:pt x="1861" y="2328"/>
                    <a:pt x="1889" y="2254"/>
                  </a:cubicBezTo>
                  <a:cubicBezTo>
                    <a:pt x="1908" y="2203"/>
                    <a:pt x="1957" y="2264"/>
                    <a:pt x="1965" y="2266"/>
                  </a:cubicBezTo>
                  <a:lnTo>
                    <a:pt x="2073" y="2213"/>
                  </a:lnTo>
                  <a:lnTo>
                    <a:pt x="2004" y="2131"/>
                  </a:lnTo>
                  <a:cubicBezTo>
                    <a:pt x="2003" y="2111"/>
                    <a:pt x="1972" y="1958"/>
                    <a:pt x="1990" y="1957"/>
                  </a:cubicBezTo>
                  <a:cubicBezTo>
                    <a:pt x="2088" y="1948"/>
                    <a:pt x="2138" y="1946"/>
                    <a:pt x="2239" y="1946"/>
                  </a:cubicBezTo>
                  <a:cubicBezTo>
                    <a:pt x="2249" y="1946"/>
                    <a:pt x="2240" y="1836"/>
                    <a:pt x="2260" y="1802"/>
                  </a:cubicBezTo>
                  <a:cubicBezTo>
                    <a:pt x="2268" y="1789"/>
                    <a:pt x="2236" y="1756"/>
                    <a:pt x="2331" y="1781"/>
                  </a:cubicBezTo>
                  <a:cubicBezTo>
                    <a:pt x="2384" y="1795"/>
                    <a:pt x="2402" y="1755"/>
                    <a:pt x="2490" y="1834"/>
                  </a:cubicBezTo>
                  <a:cubicBezTo>
                    <a:pt x="2497" y="1841"/>
                    <a:pt x="2549" y="1867"/>
                    <a:pt x="2557" y="1869"/>
                  </a:cubicBezTo>
                  <a:cubicBezTo>
                    <a:pt x="2588" y="1853"/>
                    <a:pt x="2639" y="1777"/>
                    <a:pt x="2606" y="1726"/>
                  </a:cubicBezTo>
                  <a:cubicBezTo>
                    <a:pt x="2586" y="1694"/>
                    <a:pt x="2695" y="1701"/>
                    <a:pt x="2695" y="1643"/>
                  </a:cubicBezTo>
                  <a:cubicBezTo>
                    <a:pt x="2695" y="1534"/>
                    <a:pt x="2727" y="1572"/>
                    <a:pt x="2822" y="1501"/>
                  </a:cubicBezTo>
                  <a:cubicBezTo>
                    <a:pt x="2852" y="1479"/>
                    <a:pt x="2888" y="1362"/>
                    <a:pt x="2823" y="1318"/>
                  </a:cubicBezTo>
                  <a:cubicBezTo>
                    <a:pt x="2795" y="1298"/>
                    <a:pt x="2790" y="1198"/>
                    <a:pt x="2819" y="1155"/>
                  </a:cubicBezTo>
                  <a:cubicBezTo>
                    <a:pt x="2825" y="1146"/>
                    <a:pt x="2853" y="1090"/>
                    <a:pt x="2859" y="1089"/>
                  </a:cubicBezTo>
                  <a:lnTo>
                    <a:pt x="2113" y="877"/>
                  </a:lnTo>
                  <a:lnTo>
                    <a:pt x="2108" y="726"/>
                  </a:lnTo>
                  <a:lnTo>
                    <a:pt x="1997" y="723"/>
                  </a:lnTo>
                  <a:lnTo>
                    <a:pt x="1851" y="575"/>
                  </a:lnTo>
                  <a:lnTo>
                    <a:pt x="1692" y="663"/>
                  </a:lnTo>
                  <a:lnTo>
                    <a:pt x="1748" y="544"/>
                  </a:lnTo>
                  <a:lnTo>
                    <a:pt x="1888" y="464"/>
                  </a:lnTo>
                  <a:lnTo>
                    <a:pt x="2071" y="546"/>
                  </a:lnTo>
                  <a:lnTo>
                    <a:pt x="2063" y="403"/>
                  </a:lnTo>
                  <a:lnTo>
                    <a:pt x="1846" y="324"/>
                  </a:lnTo>
                  <a:lnTo>
                    <a:pt x="1989" y="86"/>
                  </a:lnTo>
                  <a:lnTo>
                    <a:pt x="2260" y="0"/>
                  </a:lnTo>
                </a:path>
              </a:pathLst>
            </a:custGeom>
            <a:noFill/>
            <a:ln w="1588">
              <a:solidFill>
                <a:srgbClr val="14151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31" name="Freeform 290">
              <a:extLst>
                <a:ext uri="{FF2B5EF4-FFF2-40B4-BE49-F238E27FC236}">
                  <a16:creationId xmlns:a16="http://schemas.microsoft.com/office/drawing/2014/main" id="{74237F59-D0B8-4BB6-8CF4-B965FE13E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1634" y="5959233"/>
              <a:ext cx="461963" cy="947738"/>
            </a:xfrm>
            <a:custGeom>
              <a:avLst/>
              <a:gdLst>
                <a:gd name="T0" fmla="*/ 2147483646 w 6798"/>
                <a:gd name="T1" fmla="*/ 2147483646 h 14964"/>
                <a:gd name="T2" fmla="*/ 2147483646 w 6798"/>
                <a:gd name="T3" fmla="*/ 2147483646 h 14964"/>
                <a:gd name="T4" fmla="*/ 2147483646 w 6798"/>
                <a:gd name="T5" fmla="*/ 2147483646 h 14964"/>
                <a:gd name="T6" fmla="*/ 2147483646 w 6798"/>
                <a:gd name="T7" fmla="*/ 2147483646 h 14964"/>
                <a:gd name="T8" fmla="*/ 2147483646 w 6798"/>
                <a:gd name="T9" fmla="*/ 2147483646 h 14964"/>
                <a:gd name="T10" fmla="*/ 2147483646 w 6798"/>
                <a:gd name="T11" fmla="*/ 2147483646 h 14964"/>
                <a:gd name="T12" fmla="*/ 2147483646 w 6798"/>
                <a:gd name="T13" fmla="*/ 2147483646 h 14964"/>
                <a:gd name="T14" fmla="*/ 2147483646 w 6798"/>
                <a:gd name="T15" fmla="*/ 2147483646 h 14964"/>
                <a:gd name="T16" fmla="*/ 2147483646 w 6798"/>
                <a:gd name="T17" fmla="*/ 2147483646 h 14964"/>
                <a:gd name="T18" fmla="*/ 2147483646 w 6798"/>
                <a:gd name="T19" fmla="*/ 2147483646 h 14964"/>
                <a:gd name="T20" fmla="*/ 2147483646 w 6798"/>
                <a:gd name="T21" fmla="*/ 2147483646 h 14964"/>
                <a:gd name="T22" fmla="*/ 2147483646 w 6798"/>
                <a:gd name="T23" fmla="*/ 2147483646 h 14964"/>
                <a:gd name="T24" fmla="*/ 2147483646 w 6798"/>
                <a:gd name="T25" fmla="*/ 2147483646 h 14964"/>
                <a:gd name="T26" fmla="*/ 2147483646 w 6798"/>
                <a:gd name="T27" fmla="*/ 2147483646 h 14964"/>
                <a:gd name="T28" fmla="*/ 2147483646 w 6798"/>
                <a:gd name="T29" fmla="*/ 2147483646 h 14964"/>
                <a:gd name="T30" fmla="*/ 2147483646 w 6798"/>
                <a:gd name="T31" fmla="*/ 2147483646 h 14964"/>
                <a:gd name="T32" fmla="*/ 2147483646 w 6798"/>
                <a:gd name="T33" fmla="*/ 2147483646 h 14964"/>
                <a:gd name="T34" fmla="*/ 2147483646 w 6798"/>
                <a:gd name="T35" fmla="*/ 2147483646 h 14964"/>
                <a:gd name="T36" fmla="*/ 2147483646 w 6798"/>
                <a:gd name="T37" fmla="*/ 2147483646 h 14964"/>
                <a:gd name="T38" fmla="*/ 2147483646 w 6798"/>
                <a:gd name="T39" fmla="*/ 2147483646 h 14964"/>
                <a:gd name="T40" fmla="*/ 2147483646 w 6798"/>
                <a:gd name="T41" fmla="*/ 2147483646 h 14964"/>
                <a:gd name="T42" fmla="*/ 2147483646 w 6798"/>
                <a:gd name="T43" fmla="*/ 2147483646 h 14964"/>
                <a:gd name="T44" fmla="*/ 2147483646 w 6798"/>
                <a:gd name="T45" fmla="*/ 2147483646 h 14964"/>
                <a:gd name="T46" fmla="*/ 2147483646 w 6798"/>
                <a:gd name="T47" fmla="*/ 2147483646 h 14964"/>
                <a:gd name="T48" fmla="*/ 2147483646 w 6798"/>
                <a:gd name="T49" fmla="*/ 2147483646 h 14964"/>
                <a:gd name="T50" fmla="*/ 2147483646 w 6798"/>
                <a:gd name="T51" fmla="*/ 2147483646 h 14964"/>
                <a:gd name="T52" fmla="*/ 2147483646 w 6798"/>
                <a:gd name="T53" fmla="*/ 2147483646 h 14964"/>
                <a:gd name="T54" fmla="*/ 2147483646 w 6798"/>
                <a:gd name="T55" fmla="*/ 2147483646 h 14964"/>
                <a:gd name="T56" fmla="*/ 2147483646 w 6798"/>
                <a:gd name="T57" fmla="*/ 2147483646 h 14964"/>
                <a:gd name="T58" fmla="*/ 2147483646 w 6798"/>
                <a:gd name="T59" fmla="*/ 2147483646 h 14964"/>
                <a:gd name="T60" fmla="*/ 2147483646 w 6798"/>
                <a:gd name="T61" fmla="*/ 2147483646 h 14964"/>
                <a:gd name="T62" fmla="*/ 2147483646 w 6798"/>
                <a:gd name="T63" fmla="*/ 2147483646 h 14964"/>
                <a:gd name="T64" fmla="*/ 2147483646 w 6798"/>
                <a:gd name="T65" fmla="*/ 2147483646 h 14964"/>
                <a:gd name="T66" fmla="*/ 2147483646 w 6798"/>
                <a:gd name="T67" fmla="*/ 2147483646 h 14964"/>
                <a:gd name="T68" fmla="*/ 2147483646 w 6798"/>
                <a:gd name="T69" fmla="*/ 2147483646 h 14964"/>
                <a:gd name="T70" fmla="*/ 2147483646 w 6798"/>
                <a:gd name="T71" fmla="*/ 2147483646 h 14964"/>
                <a:gd name="T72" fmla="*/ 2147483646 w 6798"/>
                <a:gd name="T73" fmla="*/ 2147483646 h 14964"/>
                <a:gd name="T74" fmla="*/ 2147483646 w 6798"/>
                <a:gd name="T75" fmla="*/ 2147483646 h 14964"/>
                <a:gd name="T76" fmla="*/ 2147483646 w 6798"/>
                <a:gd name="T77" fmla="*/ 2147483646 h 14964"/>
                <a:gd name="T78" fmla="*/ 2147483646 w 6798"/>
                <a:gd name="T79" fmla="*/ 2147483646 h 14964"/>
                <a:gd name="T80" fmla="*/ 2147483646 w 6798"/>
                <a:gd name="T81" fmla="*/ 2147483646 h 14964"/>
                <a:gd name="T82" fmla="*/ 2147483646 w 6798"/>
                <a:gd name="T83" fmla="*/ 2147483646 h 14964"/>
                <a:gd name="T84" fmla="*/ 2147483646 w 6798"/>
                <a:gd name="T85" fmla="*/ 2147483646 h 14964"/>
                <a:gd name="T86" fmla="*/ 2147483646 w 6798"/>
                <a:gd name="T87" fmla="*/ 2147483646 h 14964"/>
                <a:gd name="T88" fmla="*/ 2147483646 w 6798"/>
                <a:gd name="T89" fmla="*/ 2147483646 h 14964"/>
                <a:gd name="T90" fmla="*/ 2147483646 w 6798"/>
                <a:gd name="T91" fmla="*/ 2147483646 h 14964"/>
                <a:gd name="T92" fmla="*/ 2147483646 w 6798"/>
                <a:gd name="T93" fmla="*/ 2147483646 h 14964"/>
                <a:gd name="T94" fmla="*/ 2147483646 w 6798"/>
                <a:gd name="T95" fmla="*/ 2147483646 h 14964"/>
                <a:gd name="T96" fmla="*/ 2147483646 w 6798"/>
                <a:gd name="T97" fmla="*/ 2147483646 h 14964"/>
                <a:gd name="T98" fmla="*/ 2147483646 w 6798"/>
                <a:gd name="T99" fmla="*/ 2147483646 h 14964"/>
                <a:gd name="T100" fmla="*/ 2147483646 w 6798"/>
                <a:gd name="T101" fmla="*/ 2147483646 h 14964"/>
                <a:gd name="T102" fmla="*/ 2147483646 w 6798"/>
                <a:gd name="T103" fmla="*/ 2147483646 h 14964"/>
                <a:gd name="T104" fmla="*/ 2147483646 w 6798"/>
                <a:gd name="T105" fmla="*/ 2147483646 h 14964"/>
                <a:gd name="T106" fmla="*/ 2147483646 w 6798"/>
                <a:gd name="T107" fmla="*/ 2147483646 h 14964"/>
                <a:gd name="T108" fmla="*/ 2147483646 w 6798"/>
                <a:gd name="T109" fmla="*/ 2147483646 h 1496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6798"/>
                <a:gd name="T166" fmla="*/ 0 h 14964"/>
                <a:gd name="T167" fmla="*/ 6798 w 6798"/>
                <a:gd name="T168" fmla="*/ 14964 h 14964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6798" h="14964">
                  <a:moveTo>
                    <a:pt x="6798" y="0"/>
                  </a:moveTo>
                  <a:lnTo>
                    <a:pt x="6793" y="146"/>
                  </a:lnTo>
                  <a:lnTo>
                    <a:pt x="6667" y="257"/>
                  </a:lnTo>
                  <a:lnTo>
                    <a:pt x="6671" y="334"/>
                  </a:lnTo>
                  <a:lnTo>
                    <a:pt x="6555" y="258"/>
                  </a:lnTo>
                  <a:lnTo>
                    <a:pt x="6416" y="294"/>
                  </a:lnTo>
                  <a:lnTo>
                    <a:pt x="6420" y="371"/>
                  </a:lnTo>
                  <a:lnTo>
                    <a:pt x="6472" y="459"/>
                  </a:lnTo>
                  <a:lnTo>
                    <a:pt x="6445" y="524"/>
                  </a:lnTo>
                  <a:lnTo>
                    <a:pt x="6343" y="487"/>
                  </a:lnTo>
                  <a:lnTo>
                    <a:pt x="6354" y="585"/>
                  </a:lnTo>
                  <a:lnTo>
                    <a:pt x="6412" y="580"/>
                  </a:lnTo>
                  <a:lnTo>
                    <a:pt x="6415" y="799"/>
                  </a:lnTo>
                  <a:lnTo>
                    <a:pt x="6232" y="789"/>
                  </a:lnTo>
                  <a:lnTo>
                    <a:pt x="6210" y="1291"/>
                  </a:lnTo>
                  <a:lnTo>
                    <a:pt x="5195" y="1293"/>
                  </a:lnTo>
                  <a:lnTo>
                    <a:pt x="5190" y="1813"/>
                  </a:lnTo>
                  <a:lnTo>
                    <a:pt x="4925" y="1807"/>
                  </a:lnTo>
                  <a:lnTo>
                    <a:pt x="5087" y="2010"/>
                  </a:lnTo>
                  <a:lnTo>
                    <a:pt x="4794" y="2016"/>
                  </a:lnTo>
                  <a:lnTo>
                    <a:pt x="4790" y="2203"/>
                  </a:lnTo>
                  <a:lnTo>
                    <a:pt x="4183" y="2216"/>
                  </a:lnTo>
                  <a:lnTo>
                    <a:pt x="4195" y="2633"/>
                  </a:lnTo>
                  <a:lnTo>
                    <a:pt x="4077" y="2524"/>
                  </a:lnTo>
                  <a:lnTo>
                    <a:pt x="3864" y="2797"/>
                  </a:lnTo>
                  <a:lnTo>
                    <a:pt x="3725" y="2796"/>
                  </a:lnTo>
                  <a:cubicBezTo>
                    <a:pt x="3713" y="2798"/>
                    <a:pt x="3497" y="2697"/>
                    <a:pt x="3502" y="2802"/>
                  </a:cubicBezTo>
                  <a:cubicBezTo>
                    <a:pt x="3503" y="2822"/>
                    <a:pt x="3384" y="2865"/>
                    <a:pt x="3391" y="2707"/>
                  </a:cubicBezTo>
                  <a:cubicBezTo>
                    <a:pt x="3391" y="2696"/>
                    <a:pt x="3387" y="2682"/>
                    <a:pt x="3375" y="2680"/>
                  </a:cubicBezTo>
                  <a:lnTo>
                    <a:pt x="3142" y="2474"/>
                  </a:lnTo>
                  <a:lnTo>
                    <a:pt x="3094" y="2188"/>
                  </a:lnTo>
                  <a:cubicBezTo>
                    <a:pt x="2969" y="2188"/>
                    <a:pt x="2958" y="2205"/>
                    <a:pt x="2846" y="2152"/>
                  </a:cubicBezTo>
                  <a:cubicBezTo>
                    <a:pt x="2758" y="2111"/>
                    <a:pt x="2566" y="2058"/>
                    <a:pt x="2482" y="2129"/>
                  </a:cubicBezTo>
                  <a:cubicBezTo>
                    <a:pt x="2440" y="2166"/>
                    <a:pt x="2416" y="2014"/>
                    <a:pt x="2286" y="2014"/>
                  </a:cubicBezTo>
                  <a:cubicBezTo>
                    <a:pt x="2252" y="2014"/>
                    <a:pt x="1988" y="2110"/>
                    <a:pt x="2011" y="2167"/>
                  </a:cubicBezTo>
                  <a:cubicBezTo>
                    <a:pt x="2019" y="2188"/>
                    <a:pt x="2040" y="2301"/>
                    <a:pt x="2125" y="2246"/>
                  </a:cubicBezTo>
                  <a:cubicBezTo>
                    <a:pt x="2218" y="2184"/>
                    <a:pt x="2080" y="2177"/>
                    <a:pt x="2180" y="2251"/>
                  </a:cubicBezTo>
                  <a:cubicBezTo>
                    <a:pt x="2213" y="2275"/>
                    <a:pt x="2235" y="2202"/>
                    <a:pt x="2247" y="2305"/>
                  </a:cubicBezTo>
                  <a:cubicBezTo>
                    <a:pt x="2250" y="2326"/>
                    <a:pt x="2296" y="2396"/>
                    <a:pt x="2306" y="2421"/>
                  </a:cubicBezTo>
                  <a:lnTo>
                    <a:pt x="2121" y="2649"/>
                  </a:lnTo>
                  <a:lnTo>
                    <a:pt x="2089" y="2929"/>
                  </a:lnTo>
                  <a:lnTo>
                    <a:pt x="2147" y="3024"/>
                  </a:lnTo>
                  <a:lnTo>
                    <a:pt x="2285" y="3072"/>
                  </a:lnTo>
                  <a:lnTo>
                    <a:pt x="2189" y="3241"/>
                  </a:lnTo>
                  <a:lnTo>
                    <a:pt x="1999" y="3305"/>
                  </a:lnTo>
                  <a:lnTo>
                    <a:pt x="1893" y="3252"/>
                  </a:lnTo>
                  <a:lnTo>
                    <a:pt x="1777" y="3453"/>
                  </a:lnTo>
                  <a:cubicBezTo>
                    <a:pt x="1777" y="3549"/>
                    <a:pt x="1771" y="3553"/>
                    <a:pt x="1792" y="3644"/>
                  </a:cubicBezTo>
                  <a:cubicBezTo>
                    <a:pt x="1809" y="3716"/>
                    <a:pt x="1723" y="3788"/>
                    <a:pt x="1942" y="3709"/>
                  </a:cubicBezTo>
                  <a:cubicBezTo>
                    <a:pt x="1981" y="3695"/>
                    <a:pt x="2306" y="3665"/>
                    <a:pt x="2299" y="3689"/>
                  </a:cubicBezTo>
                  <a:cubicBezTo>
                    <a:pt x="2265" y="3793"/>
                    <a:pt x="2094" y="3719"/>
                    <a:pt x="2094" y="3820"/>
                  </a:cubicBezTo>
                  <a:cubicBezTo>
                    <a:pt x="2094" y="3892"/>
                    <a:pt x="2046" y="3950"/>
                    <a:pt x="2075" y="4055"/>
                  </a:cubicBezTo>
                  <a:cubicBezTo>
                    <a:pt x="2078" y="4067"/>
                    <a:pt x="2047" y="4119"/>
                    <a:pt x="2012" y="4100"/>
                  </a:cubicBezTo>
                  <a:cubicBezTo>
                    <a:pt x="1950" y="4066"/>
                    <a:pt x="1841" y="4110"/>
                    <a:pt x="1793" y="4144"/>
                  </a:cubicBezTo>
                  <a:cubicBezTo>
                    <a:pt x="1741" y="4180"/>
                    <a:pt x="1626" y="4028"/>
                    <a:pt x="1508" y="4146"/>
                  </a:cubicBezTo>
                  <a:cubicBezTo>
                    <a:pt x="1454" y="4201"/>
                    <a:pt x="1422" y="4272"/>
                    <a:pt x="1391" y="4344"/>
                  </a:cubicBezTo>
                  <a:cubicBezTo>
                    <a:pt x="1332" y="4483"/>
                    <a:pt x="1231" y="4492"/>
                    <a:pt x="1221" y="4526"/>
                  </a:cubicBezTo>
                  <a:cubicBezTo>
                    <a:pt x="1189" y="4642"/>
                    <a:pt x="1240" y="4569"/>
                    <a:pt x="1129" y="4600"/>
                  </a:cubicBezTo>
                  <a:cubicBezTo>
                    <a:pt x="1004" y="4635"/>
                    <a:pt x="1120" y="4708"/>
                    <a:pt x="882" y="4737"/>
                  </a:cubicBezTo>
                  <a:cubicBezTo>
                    <a:pt x="660" y="4763"/>
                    <a:pt x="642" y="4755"/>
                    <a:pt x="451" y="4674"/>
                  </a:cubicBezTo>
                  <a:cubicBezTo>
                    <a:pt x="294" y="4606"/>
                    <a:pt x="334" y="4646"/>
                    <a:pt x="216" y="4699"/>
                  </a:cubicBezTo>
                  <a:lnTo>
                    <a:pt x="200" y="4702"/>
                  </a:lnTo>
                  <a:lnTo>
                    <a:pt x="0" y="4770"/>
                  </a:lnTo>
                  <a:lnTo>
                    <a:pt x="214" y="5148"/>
                  </a:lnTo>
                  <a:lnTo>
                    <a:pt x="288" y="5346"/>
                  </a:lnTo>
                  <a:lnTo>
                    <a:pt x="224" y="5656"/>
                  </a:lnTo>
                  <a:lnTo>
                    <a:pt x="317" y="5629"/>
                  </a:lnTo>
                  <a:lnTo>
                    <a:pt x="319" y="5566"/>
                  </a:lnTo>
                  <a:lnTo>
                    <a:pt x="642" y="5492"/>
                  </a:lnTo>
                  <a:cubicBezTo>
                    <a:pt x="642" y="5553"/>
                    <a:pt x="625" y="5655"/>
                    <a:pt x="706" y="5674"/>
                  </a:cubicBezTo>
                  <a:lnTo>
                    <a:pt x="626" y="5838"/>
                  </a:lnTo>
                  <a:lnTo>
                    <a:pt x="589" y="5825"/>
                  </a:lnTo>
                  <a:lnTo>
                    <a:pt x="587" y="5912"/>
                  </a:lnTo>
                  <a:lnTo>
                    <a:pt x="521" y="5910"/>
                  </a:lnTo>
                  <a:lnTo>
                    <a:pt x="507" y="6031"/>
                  </a:lnTo>
                  <a:lnTo>
                    <a:pt x="399" y="6000"/>
                  </a:lnTo>
                  <a:cubicBezTo>
                    <a:pt x="331" y="6027"/>
                    <a:pt x="247" y="6054"/>
                    <a:pt x="248" y="6145"/>
                  </a:cubicBezTo>
                  <a:cubicBezTo>
                    <a:pt x="248" y="6151"/>
                    <a:pt x="269" y="6141"/>
                    <a:pt x="269" y="6217"/>
                  </a:cubicBezTo>
                  <a:cubicBezTo>
                    <a:pt x="269" y="6282"/>
                    <a:pt x="284" y="6387"/>
                    <a:pt x="240" y="6436"/>
                  </a:cubicBezTo>
                  <a:cubicBezTo>
                    <a:pt x="196" y="6485"/>
                    <a:pt x="284" y="6461"/>
                    <a:pt x="304" y="6532"/>
                  </a:cubicBezTo>
                  <a:cubicBezTo>
                    <a:pt x="313" y="6567"/>
                    <a:pt x="366" y="6595"/>
                    <a:pt x="290" y="6634"/>
                  </a:cubicBezTo>
                  <a:cubicBezTo>
                    <a:pt x="256" y="6651"/>
                    <a:pt x="342" y="6754"/>
                    <a:pt x="224" y="6770"/>
                  </a:cubicBezTo>
                  <a:cubicBezTo>
                    <a:pt x="223" y="6770"/>
                    <a:pt x="159" y="6790"/>
                    <a:pt x="198" y="6807"/>
                  </a:cubicBezTo>
                  <a:cubicBezTo>
                    <a:pt x="258" y="6833"/>
                    <a:pt x="132" y="6850"/>
                    <a:pt x="221" y="6912"/>
                  </a:cubicBezTo>
                  <a:cubicBezTo>
                    <a:pt x="252" y="6933"/>
                    <a:pt x="264" y="6989"/>
                    <a:pt x="325" y="6958"/>
                  </a:cubicBezTo>
                  <a:cubicBezTo>
                    <a:pt x="350" y="6946"/>
                    <a:pt x="433" y="6924"/>
                    <a:pt x="433" y="6968"/>
                  </a:cubicBezTo>
                  <a:cubicBezTo>
                    <a:pt x="433" y="6982"/>
                    <a:pt x="433" y="6996"/>
                    <a:pt x="433" y="7010"/>
                  </a:cubicBezTo>
                  <a:cubicBezTo>
                    <a:pt x="433" y="7088"/>
                    <a:pt x="457" y="7194"/>
                    <a:pt x="526" y="7233"/>
                  </a:cubicBezTo>
                  <a:cubicBezTo>
                    <a:pt x="566" y="7256"/>
                    <a:pt x="600" y="7325"/>
                    <a:pt x="603" y="7366"/>
                  </a:cubicBezTo>
                  <a:cubicBezTo>
                    <a:pt x="605" y="7366"/>
                    <a:pt x="671" y="7321"/>
                    <a:pt x="690" y="7317"/>
                  </a:cubicBezTo>
                  <a:cubicBezTo>
                    <a:pt x="716" y="7312"/>
                    <a:pt x="910" y="7281"/>
                    <a:pt x="909" y="7272"/>
                  </a:cubicBezTo>
                  <a:cubicBezTo>
                    <a:pt x="908" y="7245"/>
                    <a:pt x="948" y="7140"/>
                    <a:pt x="972" y="7140"/>
                  </a:cubicBezTo>
                  <a:cubicBezTo>
                    <a:pt x="1033" y="7140"/>
                    <a:pt x="979" y="7148"/>
                    <a:pt x="988" y="7098"/>
                  </a:cubicBezTo>
                  <a:cubicBezTo>
                    <a:pt x="995" y="7062"/>
                    <a:pt x="1147" y="7143"/>
                    <a:pt x="1158" y="7124"/>
                  </a:cubicBezTo>
                  <a:cubicBezTo>
                    <a:pt x="1171" y="7102"/>
                    <a:pt x="1213" y="7061"/>
                    <a:pt x="1218" y="7020"/>
                  </a:cubicBezTo>
                  <a:cubicBezTo>
                    <a:pt x="1219" y="7019"/>
                    <a:pt x="1420" y="7018"/>
                    <a:pt x="1298" y="7095"/>
                  </a:cubicBezTo>
                  <a:cubicBezTo>
                    <a:pt x="1270" y="7112"/>
                    <a:pt x="1327" y="7122"/>
                    <a:pt x="1327" y="7206"/>
                  </a:cubicBezTo>
                  <a:lnTo>
                    <a:pt x="1349" y="7219"/>
                  </a:lnTo>
                  <a:lnTo>
                    <a:pt x="1624" y="7159"/>
                  </a:lnTo>
                  <a:lnTo>
                    <a:pt x="1701" y="7188"/>
                  </a:lnTo>
                  <a:lnTo>
                    <a:pt x="1682" y="7270"/>
                  </a:lnTo>
                  <a:lnTo>
                    <a:pt x="1870" y="7656"/>
                  </a:lnTo>
                  <a:lnTo>
                    <a:pt x="1854" y="7772"/>
                  </a:lnTo>
                  <a:lnTo>
                    <a:pt x="1925" y="7799"/>
                  </a:lnTo>
                  <a:lnTo>
                    <a:pt x="1931" y="7907"/>
                  </a:lnTo>
                  <a:lnTo>
                    <a:pt x="2293" y="8082"/>
                  </a:lnTo>
                  <a:lnTo>
                    <a:pt x="2418" y="8384"/>
                  </a:lnTo>
                  <a:lnTo>
                    <a:pt x="2547" y="8201"/>
                  </a:lnTo>
                  <a:lnTo>
                    <a:pt x="2687" y="8283"/>
                  </a:lnTo>
                  <a:lnTo>
                    <a:pt x="2777" y="8407"/>
                  </a:lnTo>
                  <a:lnTo>
                    <a:pt x="2769" y="8471"/>
                  </a:lnTo>
                  <a:lnTo>
                    <a:pt x="2828" y="8651"/>
                  </a:lnTo>
                  <a:lnTo>
                    <a:pt x="2902" y="8659"/>
                  </a:lnTo>
                  <a:lnTo>
                    <a:pt x="2947" y="8733"/>
                  </a:lnTo>
                  <a:lnTo>
                    <a:pt x="2918" y="8886"/>
                  </a:lnTo>
                  <a:cubicBezTo>
                    <a:pt x="2863" y="8881"/>
                    <a:pt x="2858" y="8798"/>
                    <a:pt x="2767" y="8770"/>
                  </a:cubicBezTo>
                  <a:cubicBezTo>
                    <a:pt x="2742" y="8762"/>
                    <a:pt x="2646" y="8681"/>
                    <a:pt x="2573" y="8680"/>
                  </a:cubicBezTo>
                  <a:cubicBezTo>
                    <a:pt x="2535" y="8680"/>
                    <a:pt x="2376" y="8571"/>
                    <a:pt x="2320" y="8700"/>
                  </a:cubicBezTo>
                  <a:cubicBezTo>
                    <a:pt x="2293" y="8764"/>
                    <a:pt x="2235" y="8827"/>
                    <a:pt x="2171" y="8852"/>
                  </a:cubicBezTo>
                  <a:cubicBezTo>
                    <a:pt x="2091" y="8884"/>
                    <a:pt x="1923" y="8936"/>
                    <a:pt x="1923" y="9029"/>
                  </a:cubicBezTo>
                  <a:cubicBezTo>
                    <a:pt x="1923" y="9203"/>
                    <a:pt x="2027" y="9200"/>
                    <a:pt x="1843" y="9288"/>
                  </a:cubicBezTo>
                  <a:cubicBezTo>
                    <a:pt x="1742" y="9325"/>
                    <a:pt x="1726" y="9324"/>
                    <a:pt x="1645" y="9385"/>
                  </a:cubicBezTo>
                  <a:cubicBezTo>
                    <a:pt x="1591" y="9426"/>
                    <a:pt x="1529" y="9352"/>
                    <a:pt x="1537" y="9521"/>
                  </a:cubicBezTo>
                  <a:cubicBezTo>
                    <a:pt x="1537" y="9532"/>
                    <a:pt x="1436" y="9776"/>
                    <a:pt x="1424" y="9795"/>
                  </a:cubicBezTo>
                  <a:cubicBezTo>
                    <a:pt x="1391" y="9845"/>
                    <a:pt x="1247" y="9850"/>
                    <a:pt x="1270" y="9880"/>
                  </a:cubicBezTo>
                  <a:cubicBezTo>
                    <a:pt x="1337" y="9967"/>
                    <a:pt x="1311" y="9961"/>
                    <a:pt x="1434" y="9995"/>
                  </a:cubicBezTo>
                  <a:cubicBezTo>
                    <a:pt x="1505" y="10015"/>
                    <a:pt x="1525" y="10277"/>
                    <a:pt x="1662" y="10273"/>
                  </a:cubicBezTo>
                  <a:cubicBezTo>
                    <a:pt x="1785" y="10268"/>
                    <a:pt x="1712" y="10272"/>
                    <a:pt x="1816" y="10242"/>
                  </a:cubicBezTo>
                  <a:cubicBezTo>
                    <a:pt x="1836" y="10236"/>
                    <a:pt x="1919" y="10275"/>
                    <a:pt x="1898" y="10315"/>
                  </a:cubicBezTo>
                  <a:cubicBezTo>
                    <a:pt x="1851" y="10406"/>
                    <a:pt x="1937" y="10364"/>
                    <a:pt x="1899" y="10437"/>
                  </a:cubicBezTo>
                  <a:cubicBezTo>
                    <a:pt x="1886" y="10462"/>
                    <a:pt x="1880" y="10512"/>
                    <a:pt x="1812" y="10505"/>
                  </a:cubicBezTo>
                  <a:cubicBezTo>
                    <a:pt x="1778" y="10502"/>
                    <a:pt x="1817" y="10569"/>
                    <a:pt x="1825" y="10582"/>
                  </a:cubicBezTo>
                  <a:lnTo>
                    <a:pt x="2066" y="10484"/>
                  </a:lnTo>
                  <a:lnTo>
                    <a:pt x="2190" y="10474"/>
                  </a:lnTo>
                  <a:lnTo>
                    <a:pt x="2198" y="10439"/>
                  </a:lnTo>
                  <a:lnTo>
                    <a:pt x="2267" y="10344"/>
                  </a:lnTo>
                  <a:lnTo>
                    <a:pt x="2471" y="10339"/>
                  </a:lnTo>
                  <a:lnTo>
                    <a:pt x="2473" y="10286"/>
                  </a:lnTo>
                  <a:lnTo>
                    <a:pt x="2534" y="10294"/>
                  </a:lnTo>
                  <a:lnTo>
                    <a:pt x="2537" y="10423"/>
                  </a:lnTo>
                  <a:lnTo>
                    <a:pt x="2568" y="10408"/>
                  </a:lnTo>
                  <a:lnTo>
                    <a:pt x="2595" y="10468"/>
                  </a:lnTo>
                  <a:lnTo>
                    <a:pt x="2518" y="10505"/>
                  </a:lnTo>
                  <a:lnTo>
                    <a:pt x="2537" y="10593"/>
                  </a:lnTo>
                  <a:lnTo>
                    <a:pt x="2590" y="10715"/>
                  </a:lnTo>
                  <a:cubicBezTo>
                    <a:pt x="2687" y="10733"/>
                    <a:pt x="2712" y="10686"/>
                    <a:pt x="2780" y="10713"/>
                  </a:cubicBezTo>
                  <a:cubicBezTo>
                    <a:pt x="2855" y="10743"/>
                    <a:pt x="2898" y="10627"/>
                    <a:pt x="2955" y="10714"/>
                  </a:cubicBezTo>
                  <a:cubicBezTo>
                    <a:pt x="2936" y="10764"/>
                    <a:pt x="2923" y="10703"/>
                    <a:pt x="2923" y="10844"/>
                  </a:cubicBezTo>
                  <a:cubicBezTo>
                    <a:pt x="2923" y="10853"/>
                    <a:pt x="2931" y="10904"/>
                    <a:pt x="2936" y="10916"/>
                  </a:cubicBezTo>
                  <a:lnTo>
                    <a:pt x="3071" y="11056"/>
                  </a:lnTo>
                  <a:lnTo>
                    <a:pt x="3135" y="11021"/>
                  </a:lnTo>
                  <a:lnTo>
                    <a:pt x="3301" y="11106"/>
                  </a:lnTo>
                  <a:lnTo>
                    <a:pt x="3336" y="11170"/>
                  </a:lnTo>
                  <a:lnTo>
                    <a:pt x="3463" y="11029"/>
                  </a:lnTo>
                  <a:lnTo>
                    <a:pt x="3579" y="11024"/>
                  </a:lnTo>
                  <a:lnTo>
                    <a:pt x="3574" y="11302"/>
                  </a:lnTo>
                  <a:cubicBezTo>
                    <a:pt x="3566" y="11355"/>
                    <a:pt x="3651" y="11347"/>
                    <a:pt x="3651" y="11376"/>
                  </a:cubicBezTo>
                  <a:cubicBezTo>
                    <a:pt x="3651" y="11424"/>
                    <a:pt x="3633" y="11420"/>
                    <a:pt x="3743" y="11413"/>
                  </a:cubicBezTo>
                  <a:cubicBezTo>
                    <a:pt x="3810" y="11409"/>
                    <a:pt x="3756" y="11414"/>
                    <a:pt x="3819" y="11494"/>
                  </a:cubicBezTo>
                  <a:cubicBezTo>
                    <a:pt x="3864" y="11550"/>
                    <a:pt x="3827" y="11553"/>
                    <a:pt x="3967" y="11518"/>
                  </a:cubicBezTo>
                  <a:cubicBezTo>
                    <a:pt x="4003" y="11509"/>
                    <a:pt x="3900" y="11461"/>
                    <a:pt x="4031" y="11453"/>
                  </a:cubicBezTo>
                  <a:cubicBezTo>
                    <a:pt x="4093" y="11449"/>
                    <a:pt x="3960" y="11346"/>
                    <a:pt x="3938" y="11299"/>
                  </a:cubicBezTo>
                  <a:cubicBezTo>
                    <a:pt x="3937" y="11295"/>
                    <a:pt x="3935" y="11288"/>
                    <a:pt x="3931" y="11286"/>
                  </a:cubicBezTo>
                  <a:lnTo>
                    <a:pt x="3944" y="11043"/>
                  </a:lnTo>
                  <a:lnTo>
                    <a:pt x="4090" y="11056"/>
                  </a:lnTo>
                  <a:lnTo>
                    <a:pt x="4201" y="10995"/>
                  </a:lnTo>
                  <a:lnTo>
                    <a:pt x="4241" y="11080"/>
                  </a:lnTo>
                  <a:lnTo>
                    <a:pt x="4241" y="11207"/>
                  </a:lnTo>
                  <a:cubicBezTo>
                    <a:pt x="4292" y="11294"/>
                    <a:pt x="4301" y="11183"/>
                    <a:pt x="4265" y="11315"/>
                  </a:cubicBezTo>
                  <a:cubicBezTo>
                    <a:pt x="4249" y="11373"/>
                    <a:pt x="4267" y="11356"/>
                    <a:pt x="4232" y="11410"/>
                  </a:cubicBezTo>
                  <a:cubicBezTo>
                    <a:pt x="4205" y="11452"/>
                    <a:pt x="4315" y="11588"/>
                    <a:pt x="4201" y="11590"/>
                  </a:cubicBezTo>
                  <a:cubicBezTo>
                    <a:pt x="4176" y="11591"/>
                    <a:pt x="4185" y="11651"/>
                    <a:pt x="4099" y="11651"/>
                  </a:cubicBezTo>
                  <a:cubicBezTo>
                    <a:pt x="3940" y="11651"/>
                    <a:pt x="4010" y="11663"/>
                    <a:pt x="3892" y="11704"/>
                  </a:cubicBezTo>
                  <a:cubicBezTo>
                    <a:pt x="3850" y="11718"/>
                    <a:pt x="3814" y="11645"/>
                    <a:pt x="3748" y="11693"/>
                  </a:cubicBezTo>
                  <a:cubicBezTo>
                    <a:pt x="3740" y="11699"/>
                    <a:pt x="3590" y="11735"/>
                    <a:pt x="3541" y="11771"/>
                  </a:cubicBezTo>
                  <a:cubicBezTo>
                    <a:pt x="3417" y="11864"/>
                    <a:pt x="3438" y="11755"/>
                    <a:pt x="3362" y="11820"/>
                  </a:cubicBezTo>
                  <a:cubicBezTo>
                    <a:pt x="3291" y="11881"/>
                    <a:pt x="3300" y="11813"/>
                    <a:pt x="3296" y="11904"/>
                  </a:cubicBezTo>
                  <a:cubicBezTo>
                    <a:pt x="3294" y="11964"/>
                    <a:pt x="3182" y="11926"/>
                    <a:pt x="3216" y="12052"/>
                  </a:cubicBezTo>
                  <a:cubicBezTo>
                    <a:pt x="3232" y="12112"/>
                    <a:pt x="3228" y="12307"/>
                    <a:pt x="3199" y="12360"/>
                  </a:cubicBezTo>
                  <a:cubicBezTo>
                    <a:pt x="3190" y="12377"/>
                    <a:pt x="3201" y="12398"/>
                    <a:pt x="3193" y="12408"/>
                  </a:cubicBezTo>
                  <a:cubicBezTo>
                    <a:pt x="3208" y="12451"/>
                    <a:pt x="3163" y="12453"/>
                    <a:pt x="3121" y="12453"/>
                  </a:cubicBezTo>
                  <a:cubicBezTo>
                    <a:pt x="3031" y="12453"/>
                    <a:pt x="3058" y="12310"/>
                    <a:pt x="2922" y="12371"/>
                  </a:cubicBezTo>
                  <a:cubicBezTo>
                    <a:pt x="2882" y="12389"/>
                    <a:pt x="2844" y="12565"/>
                    <a:pt x="2698" y="12559"/>
                  </a:cubicBezTo>
                  <a:cubicBezTo>
                    <a:pt x="2679" y="12558"/>
                    <a:pt x="2601" y="12573"/>
                    <a:pt x="2571" y="12557"/>
                  </a:cubicBezTo>
                  <a:cubicBezTo>
                    <a:pt x="2495" y="12516"/>
                    <a:pt x="2326" y="12714"/>
                    <a:pt x="2248" y="12648"/>
                  </a:cubicBezTo>
                  <a:cubicBezTo>
                    <a:pt x="2205" y="12612"/>
                    <a:pt x="2165" y="12788"/>
                    <a:pt x="2254" y="12842"/>
                  </a:cubicBezTo>
                  <a:cubicBezTo>
                    <a:pt x="2301" y="12872"/>
                    <a:pt x="2338" y="12917"/>
                    <a:pt x="2318" y="12791"/>
                  </a:cubicBezTo>
                  <a:cubicBezTo>
                    <a:pt x="2302" y="12696"/>
                    <a:pt x="2283" y="12712"/>
                    <a:pt x="2370" y="12678"/>
                  </a:cubicBezTo>
                  <a:cubicBezTo>
                    <a:pt x="2457" y="12645"/>
                    <a:pt x="2419" y="12689"/>
                    <a:pt x="2526" y="12612"/>
                  </a:cubicBezTo>
                  <a:cubicBezTo>
                    <a:pt x="2538" y="12604"/>
                    <a:pt x="2635" y="12600"/>
                    <a:pt x="2635" y="12614"/>
                  </a:cubicBezTo>
                  <a:cubicBezTo>
                    <a:pt x="2635" y="12633"/>
                    <a:pt x="2632" y="12647"/>
                    <a:pt x="2632" y="12667"/>
                  </a:cubicBezTo>
                  <a:lnTo>
                    <a:pt x="2701" y="12728"/>
                  </a:lnTo>
                  <a:lnTo>
                    <a:pt x="2642" y="12760"/>
                  </a:lnTo>
                  <a:lnTo>
                    <a:pt x="2584" y="12683"/>
                  </a:lnTo>
                  <a:lnTo>
                    <a:pt x="2492" y="12741"/>
                  </a:lnTo>
                  <a:lnTo>
                    <a:pt x="2513" y="12778"/>
                  </a:lnTo>
                  <a:lnTo>
                    <a:pt x="2473" y="12866"/>
                  </a:lnTo>
                  <a:lnTo>
                    <a:pt x="2476" y="12966"/>
                  </a:lnTo>
                  <a:lnTo>
                    <a:pt x="2137" y="13035"/>
                  </a:lnTo>
                  <a:lnTo>
                    <a:pt x="2076" y="13236"/>
                  </a:lnTo>
                  <a:lnTo>
                    <a:pt x="2127" y="13313"/>
                  </a:lnTo>
                  <a:lnTo>
                    <a:pt x="2060" y="13331"/>
                  </a:lnTo>
                  <a:lnTo>
                    <a:pt x="2026" y="13450"/>
                  </a:lnTo>
                  <a:lnTo>
                    <a:pt x="2219" y="13612"/>
                  </a:lnTo>
                  <a:lnTo>
                    <a:pt x="2190" y="13675"/>
                  </a:lnTo>
                  <a:lnTo>
                    <a:pt x="1907" y="13694"/>
                  </a:lnTo>
                  <a:lnTo>
                    <a:pt x="1910" y="13744"/>
                  </a:lnTo>
                  <a:lnTo>
                    <a:pt x="1859" y="13749"/>
                  </a:lnTo>
                  <a:lnTo>
                    <a:pt x="1743" y="14048"/>
                  </a:lnTo>
                  <a:lnTo>
                    <a:pt x="1957" y="14440"/>
                  </a:lnTo>
                  <a:lnTo>
                    <a:pt x="2195" y="14514"/>
                  </a:lnTo>
                  <a:lnTo>
                    <a:pt x="2674" y="14358"/>
                  </a:lnTo>
                  <a:lnTo>
                    <a:pt x="2711" y="14419"/>
                  </a:lnTo>
                  <a:lnTo>
                    <a:pt x="2632" y="14540"/>
                  </a:lnTo>
                  <a:lnTo>
                    <a:pt x="2664" y="14604"/>
                  </a:lnTo>
                  <a:lnTo>
                    <a:pt x="2714" y="14583"/>
                  </a:lnTo>
                  <a:lnTo>
                    <a:pt x="2780" y="14659"/>
                  </a:lnTo>
                  <a:cubicBezTo>
                    <a:pt x="2804" y="14742"/>
                    <a:pt x="2799" y="14798"/>
                    <a:pt x="2734" y="14862"/>
                  </a:cubicBezTo>
                  <a:cubicBezTo>
                    <a:pt x="2722" y="14875"/>
                    <a:pt x="2664" y="14919"/>
                    <a:pt x="2661" y="14927"/>
                  </a:cubicBezTo>
                  <a:lnTo>
                    <a:pt x="2817" y="14964"/>
                  </a:lnTo>
                </a:path>
              </a:pathLst>
            </a:custGeom>
            <a:noFill/>
            <a:ln w="1588">
              <a:solidFill>
                <a:srgbClr val="14151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32" name="Freeform 291">
              <a:extLst>
                <a:ext uri="{FF2B5EF4-FFF2-40B4-BE49-F238E27FC236}">
                  <a16:creationId xmlns:a16="http://schemas.microsoft.com/office/drawing/2014/main" id="{1187B203-4C9B-4B0A-A175-403AAB267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2257" y="5294073"/>
              <a:ext cx="527050" cy="795337"/>
            </a:xfrm>
            <a:custGeom>
              <a:avLst/>
              <a:gdLst>
                <a:gd name="T0" fmla="*/ 2147483646 w 7747"/>
                <a:gd name="T1" fmla="*/ 2147483646 h 12546"/>
                <a:gd name="T2" fmla="*/ 2147483646 w 7747"/>
                <a:gd name="T3" fmla="*/ 2147483646 h 12546"/>
                <a:gd name="T4" fmla="*/ 2147483646 w 7747"/>
                <a:gd name="T5" fmla="*/ 2147483646 h 12546"/>
                <a:gd name="T6" fmla="*/ 2147483646 w 7747"/>
                <a:gd name="T7" fmla="*/ 2147483646 h 12546"/>
                <a:gd name="T8" fmla="*/ 2147483646 w 7747"/>
                <a:gd name="T9" fmla="*/ 2147483646 h 12546"/>
                <a:gd name="T10" fmla="*/ 2147483646 w 7747"/>
                <a:gd name="T11" fmla="*/ 2147483646 h 12546"/>
                <a:gd name="T12" fmla="*/ 2147483646 w 7747"/>
                <a:gd name="T13" fmla="*/ 2147483646 h 12546"/>
                <a:gd name="T14" fmla="*/ 2147483646 w 7747"/>
                <a:gd name="T15" fmla="*/ 2147483646 h 12546"/>
                <a:gd name="T16" fmla="*/ 2147483646 w 7747"/>
                <a:gd name="T17" fmla="*/ 2147483646 h 12546"/>
                <a:gd name="T18" fmla="*/ 2147483646 w 7747"/>
                <a:gd name="T19" fmla="*/ 2147483646 h 12546"/>
                <a:gd name="T20" fmla="*/ 2147483646 w 7747"/>
                <a:gd name="T21" fmla="*/ 2147483646 h 12546"/>
                <a:gd name="T22" fmla="*/ 2147483646 w 7747"/>
                <a:gd name="T23" fmla="*/ 2147483646 h 12546"/>
                <a:gd name="T24" fmla="*/ 2147483646 w 7747"/>
                <a:gd name="T25" fmla="*/ 2147483646 h 12546"/>
                <a:gd name="T26" fmla="*/ 2147483646 w 7747"/>
                <a:gd name="T27" fmla="*/ 2147483646 h 12546"/>
                <a:gd name="T28" fmla="*/ 2147483646 w 7747"/>
                <a:gd name="T29" fmla="*/ 2147483646 h 12546"/>
                <a:gd name="T30" fmla="*/ 2147483646 w 7747"/>
                <a:gd name="T31" fmla="*/ 2147483646 h 12546"/>
                <a:gd name="T32" fmla="*/ 2147483646 w 7747"/>
                <a:gd name="T33" fmla="*/ 2147483646 h 12546"/>
                <a:gd name="T34" fmla="*/ 2147483646 w 7747"/>
                <a:gd name="T35" fmla="*/ 2147483646 h 12546"/>
                <a:gd name="T36" fmla="*/ 2147483646 w 7747"/>
                <a:gd name="T37" fmla="*/ 2147483646 h 12546"/>
                <a:gd name="T38" fmla="*/ 2147483646 w 7747"/>
                <a:gd name="T39" fmla="*/ 2147483646 h 12546"/>
                <a:gd name="T40" fmla="*/ 2147483646 w 7747"/>
                <a:gd name="T41" fmla="*/ 2147483646 h 12546"/>
                <a:gd name="T42" fmla="*/ 2147483646 w 7747"/>
                <a:gd name="T43" fmla="*/ 2147483646 h 12546"/>
                <a:gd name="T44" fmla="*/ 2147483646 w 7747"/>
                <a:gd name="T45" fmla="*/ 2147483646 h 12546"/>
                <a:gd name="T46" fmla="*/ 2147483646 w 7747"/>
                <a:gd name="T47" fmla="*/ 2147483646 h 12546"/>
                <a:gd name="T48" fmla="*/ 2147483646 w 7747"/>
                <a:gd name="T49" fmla="*/ 2147483646 h 12546"/>
                <a:gd name="T50" fmla="*/ 2147483646 w 7747"/>
                <a:gd name="T51" fmla="*/ 2147483646 h 12546"/>
                <a:gd name="T52" fmla="*/ 2147483646 w 7747"/>
                <a:gd name="T53" fmla="*/ 2147483646 h 12546"/>
                <a:gd name="T54" fmla="*/ 2147483646 w 7747"/>
                <a:gd name="T55" fmla="*/ 2147483646 h 12546"/>
                <a:gd name="T56" fmla="*/ 2147483646 w 7747"/>
                <a:gd name="T57" fmla="*/ 2147483646 h 12546"/>
                <a:gd name="T58" fmla="*/ 2147483646 w 7747"/>
                <a:gd name="T59" fmla="*/ 2147483646 h 12546"/>
                <a:gd name="T60" fmla="*/ 2147483646 w 7747"/>
                <a:gd name="T61" fmla="*/ 2147483646 h 12546"/>
                <a:gd name="T62" fmla="*/ 2147483646 w 7747"/>
                <a:gd name="T63" fmla="*/ 2147483646 h 12546"/>
                <a:gd name="T64" fmla="*/ 2147483646 w 7747"/>
                <a:gd name="T65" fmla="*/ 2147483646 h 12546"/>
                <a:gd name="T66" fmla="*/ 2147483646 w 7747"/>
                <a:gd name="T67" fmla="*/ 2147483646 h 12546"/>
                <a:gd name="T68" fmla="*/ 2147483646 w 7747"/>
                <a:gd name="T69" fmla="*/ 2147483646 h 12546"/>
                <a:gd name="T70" fmla="*/ 2147483646 w 7747"/>
                <a:gd name="T71" fmla="*/ 2147483646 h 12546"/>
                <a:gd name="T72" fmla="*/ 2147483646 w 7747"/>
                <a:gd name="T73" fmla="*/ 2147483646 h 12546"/>
                <a:gd name="T74" fmla="*/ 2147483646 w 7747"/>
                <a:gd name="T75" fmla="*/ 2147483646 h 12546"/>
                <a:gd name="T76" fmla="*/ 2147483646 w 7747"/>
                <a:gd name="T77" fmla="*/ 2147483646 h 12546"/>
                <a:gd name="T78" fmla="*/ 2147483646 w 7747"/>
                <a:gd name="T79" fmla="*/ 2147483646 h 12546"/>
                <a:gd name="T80" fmla="*/ 2147483646 w 7747"/>
                <a:gd name="T81" fmla="*/ 2147483646 h 12546"/>
                <a:gd name="T82" fmla="*/ 2147483646 w 7747"/>
                <a:gd name="T83" fmla="*/ 2147483646 h 12546"/>
                <a:gd name="T84" fmla="*/ 2147483646 w 7747"/>
                <a:gd name="T85" fmla="*/ 2147483646 h 12546"/>
                <a:gd name="T86" fmla="*/ 2147483646 w 7747"/>
                <a:gd name="T87" fmla="*/ 2147483646 h 12546"/>
                <a:gd name="T88" fmla="*/ 2147483646 w 7747"/>
                <a:gd name="T89" fmla="*/ 2147483646 h 12546"/>
                <a:gd name="T90" fmla="*/ 2147483646 w 7747"/>
                <a:gd name="T91" fmla="*/ 2147483646 h 12546"/>
                <a:gd name="T92" fmla="*/ 2147483646 w 7747"/>
                <a:gd name="T93" fmla="*/ 2147483646 h 12546"/>
                <a:gd name="T94" fmla="*/ 2147483646 w 7747"/>
                <a:gd name="T95" fmla="*/ 2147483646 h 12546"/>
                <a:gd name="T96" fmla="*/ 2147483646 w 7747"/>
                <a:gd name="T97" fmla="*/ 2147483646 h 12546"/>
                <a:gd name="T98" fmla="*/ 2147483646 w 7747"/>
                <a:gd name="T99" fmla="*/ 2147483646 h 12546"/>
                <a:gd name="T100" fmla="*/ 2147483646 w 7747"/>
                <a:gd name="T101" fmla="*/ 2147483646 h 12546"/>
                <a:gd name="T102" fmla="*/ 2147483646 w 7747"/>
                <a:gd name="T103" fmla="*/ 2147483646 h 12546"/>
                <a:gd name="T104" fmla="*/ 2147483646 w 7747"/>
                <a:gd name="T105" fmla="*/ 2147483646 h 12546"/>
                <a:gd name="T106" fmla="*/ 2147483646 w 7747"/>
                <a:gd name="T107" fmla="*/ 2147483646 h 12546"/>
                <a:gd name="T108" fmla="*/ 2147483646 w 7747"/>
                <a:gd name="T109" fmla="*/ 2147483646 h 12546"/>
                <a:gd name="T110" fmla="*/ 2147483646 w 7747"/>
                <a:gd name="T111" fmla="*/ 2147483646 h 12546"/>
                <a:gd name="T112" fmla="*/ 2147483646 w 7747"/>
                <a:gd name="T113" fmla="*/ 2147483646 h 1254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7747"/>
                <a:gd name="T172" fmla="*/ 0 h 12546"/>
                <a:gd name="T173" fmla="*/ 7747 w 7747"/>
                <a:gd name="T174" fmla="*/ 12546 h 1254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7747" h="12546">
                  <a:moveTo>
                    <a:pt x="7747" y="15"/>
                  </a:moveTo>
                  <a:lnTo>
                    <a:pt x="6920" y="325"/>
                  </a:lnTo>
                  <a:lnTo>
                    <a:pt x="6801" y="296"/>
                  </a:lnTo>
                  <a:lnTo>
                    <a:pt x="6639" y="357"/>
                  </a:lnTo>
                  <a:lnTo>
                    <a:pt x="6525" y="95"/>
                  </a:lnTo>
                  <a:lnTo>
                    <a:pt x="6361" y="0"/>
                  </a:lnTo>
                  <a:lnTo>
                    <a:pt x="6150" y="16"/>
                  </a:lnTo>
                  <a:lnTo>
                    <a:pt x="6226" y="275"/>
                  </a:lnTo>
                  <a:lnTo>
                    <a:pt x="6094" y="368"/>
                  </a:lnTo>
                  <a:lnTo>
                    <a:pt x="6060" y="333"/>
                  </a:lnTo>
                  <a:lnTo>
                    <a:pt x="5991" y="352"/>
                  </a:lnTo>
                  <a:lnTo>
                    <a:pt x="6007" y="450"/>
                  </a:lnTo>
                  <a:lnTo>
                    <a:pt x="5890" y="540"/>
                  </a:lnTo>
                  <a:lnTo>
                    <a:pt x="5986" y="590"/>
                  </a:lnTo>
                  <a:lnTo>
                    <a:pt x="5925" y="825"/>
                  </a:lnTo>
                  <a:lnTo>
                    <a:pt x="5869" y="804"/>
                  </a:lnTo>
                  <a:lnTo>
                    <a:pt x="5882" y="878"/>
                  </a:lnTo>
                  <a:lnTo>
                    <a:pt x="5713" y="786"/>
                  </a:lnTo>
                  <a:lnTo>
                    <a:pt x="5718" y="973"/>
                  </a:lnTo>
                  <a:lnTo>
                    <a:pt x="5800" y="1016"/>
                  </a:lnTo>
                  <a:lnTo>
                    <a:pt x="5835" y="1135"/>
                  </a:lnTo>
                  <a:lnTo>
                    <a:pt x="5753" y="1137"/>
                  </a:lnTo>
                  <a:lnTo>
                    <a:pt x="5814" y="1296"/>
                  </a:lnTo>
                  <a:lnTo>
                    <a:pt x="5634" y="1505"/>
                  </a:lnTo>
                  <a:lnTo>
                    <a:pt x="5533" y="1452"/>
                  </a:lnTo>
                  <a:lnTo>
                    <a:pt x="5393" y="1529"/>
                  </a:lnTo>
                  <a:lnTo>
                    <a:pt x="5372" y="1788"/>
                  </a:lnTo>
                  <a:lnTo>
                    <a:pt x="4919" y="1884"/>
                  </a:lnTo>
                  <a:lnTo>
                    <a:pt x="4853" y="2045"/>
                  </a:lnTo>
                  <a:lnTo>
                    <a:pt x="4750" y="1982"/>
                  </a:lnTo>
                  <a:lnTo>
                    <a:pt x="4623" y="2114"/>
                  </a:lnTo>
                  <a:lnTo>
                    <a:pt x="4538" y="2032"/>
                  </a:lnTo>
                  <a:lnTo>
                    <a:pt x="4488" y="2045"/>
                  </a:lnTo>
                  <a:lnTo>
                    <a:pt x="4483" y="2357"/>
                  </a:lnTo>
                  <a:lnTo>
                    <a:pt x="4435" y="2381"/>
                  </a:lnTo>
                  <a:lnTo>
                    <a:pt x="4451" y="2601"/>
                  </a:lnTo>
                  <a:lnTo>
                    <a:pt x="4327" y="2714"/>
                  </a:lnTo>
                  <a:lnTo>
                    <a:pt x="4178" y="2527"/>
                  </a:lnTo>
                  <a:lnTo>
                    <a:pt x="3988" y="2561"/>
                  </a:lnTo>
                  <a:lnTo>
                    <a:pt x="3985" y="2971"/>
                  </a:lnTo>
                  <a:lnTo>
                    <a:pt x="3776" y="2953"/>
                  </a:lnTo>
                  <a:lnTo>
                    <a:pt x="3787" y="3228"/>
                  </a:lnTo>
                  <a:lnTo>
                    <a:pt x="3541" y="3249"/>
                  </a:lnTo>
                  <a:lnTo>
                    <a:pt x="3530" y="3315"/>
                  </a:lnTo>
                  <a:lnTo>
                    <a:pt x="3480" y="3392"/>
                  </a:lnTo>
                  <a:lnTo>
                    <a:pt x="3538" y="3439"/>
                  </a:lnTo>
                  <a:lnTo>
                    <a:pt x="3499" y="3656"/>
                  </a:lnTo>
                  <a:lnTo>
                    <a:pt x="3356" y="3670"/>
                  </a:lnTo>
                  <a:lnTo>
                    <a:pt x="3324" y="3717"/>
                  </a:lnTo>
                  <a:lnTo>
                    <a:pt x="3245" y="3712"/>
                  </a:lnTo>
                  <a:lnTo>
                    <a:pt x="3028" y="3826"/>
                  </a:lnTo>
                  <a:lnTo>
                    <a:pt x="3073" y="3887"/>
                  </a:lnTo>
                  <a:lnTo>
                    <a:pt x="3006" y="3926"/>
                  </a:lnTo>
                  <a:lnTo>
                    <a:pt x="3041" y="3979"/>
                  </a:lnTo>
                  <a:lnTo>
                    <a:pt x="3091" y="3969"/>
                  </a:lnTo>
                  <a:lnTo>
                    <a:pt x="3131" y="4006"/>
                  </a:lnTo>
                  <a:lnTo>
                    <a:pt x="3112" y="4156"/>
                  </a:lnTo>
                  <a:lnTo>
                    <a:pt x="3170" y="4199"/>
                  </a:lnTo>
                  <a:lnTo>
                    <a:pt x="3157" y="4275"/>
                  </a:lnTo>
                  <a:lnTo>
                    <a:pt x="3229" y="4281"/>
                  </a:lnTo>
                  <a:lnTo>
                    <a:pt x="3303" y="4244"/>
                  </a:lnTo>
                  <a:lnTo>
                    <a:pt x="3319" y="4350"/>
                  </a:lnTo>
                  <a:lnTo>
                    <a:pt x="3570" y="4447"/>
                  </a:lnTo>
                  <a:lnTo>
                    <a:pt x="3591" y="4529"/>
                  </a:lnTo>
                  <a:lnTo>
                    <a:pt x="3340" y="4609"/>
                  </a:lnTo>
                  <a:lnTo>
                    <a:pt x="3334" y="4691"/>
                  </a:lnTo>
                  <a:lnTo>
                    <a:pt x="3274" y="4696"/>
                  </a:lnTo>
                  <a:lnTo>
                    <a:pt x="3186" y="4601"/>
                  </a:lnTo>
                  <a:lnTo>
                    <a:pt x="3152" y="4609"/>
                  </a:lnTo>
                  <a:lnTo>
                    <a:pt x="3157" y="4863"/>
                  </a:lnTo>
                  <a:lnTo>
                    <a:pt x="3337" y="5146"/>
                  </a:lnTo>
                  <a:lnTo>
                    <a:pt x="3252" y="5289"/>
                  </a:lnTo>
                  <a:lnTo>
                    <a:pt x="3263" y="5336"/>
                  </a:lnTo>
                  <a:lnTo>
                    <a:pt x="3197" y="5389"/>
                  </a:lnTo>
                  <a:lnTo>
                    <a:pt x="3012" y="5358"/>
                  </a:lnTo>
                  <a:lnTo>
                    <a:pt x="2988" y="5456"/>
                  </a:lnTo>
                  <a:lnTo>
                    <a:pt x="2924" y="5456"/>
                  </a:lnTo>
                  <a:lnTo>
                    <a:pt x="2866" y="5572"/>
                  </a:lnTo>
                  <a:lnTo>
                    <a:pt x="2811" y="5604"/>
                  </a:lnTo>
                  <a:lnTo>
                    <a:pt x="2006" y="5413"/>
                  </a:lnTo>
                  <a:lnTo>
                    <a:pt x="2051" y="5164"/>
                  </a:lnTo>
                  <a:lnTo>
                    <a:pt x="2104" y="5175"/>
                  </a:lnTo>
                  <a:lnTo>
                    <a:pt x="2117" y="5032"/>
                  </a:lnTo>
                  <a:lnTo>
                    <a:pt x="1885" y="5053"/>
                  </a:lnTo>
                  <a:lnTo>
                    <a:pt x="1858" y="4995"/>
                  </a:lnTo>
                  <a:lnTo>
                    <a:pt x="1784" y="5061"/>
                  </a:lnTo>
                  <a:lnTo>
                    <a:pt x="1678" y="5053"/>
                  </a:lnTo>
                  <a:lnTo>
                    <a:pt x="1660" y="5119"/>
                  </a:lnTo>
                  <a:lnTo>
                    <a:pt x="1707" y="5125"/>
                  </a:lnTo>
                  <a:lnTo>
                    <a:pt x="1707" y="5215"/>
                  </a:lnTo>
                  <a:lnTo>
                    <a:pt x="1847" y="5352"/>
                  </a:lnTo>
                  <a:lnTo>
                    <a:pt x="1662" y="5564"/>
                  </a:lnTo>
                  <a:lnTo>
                    <a:pt x="1713" y="5657"/>
                  </a:lnTo>
                  <a:lnTo>
                    <a:pt x="1710" y="5749"/>
                  </a:lnTo>
                  <a:lnTo>
                    <a:pt x="1432" y="5971"/>
                  </a:lnTo>
                  <a:lnTo>
                    <a:pt x="1210" y="5638"/>
                  </a:lnTo>
                  <a:cubicBezTo>
                    <a:pt x="1201" y="5654"/>
                    <a:pt x="1209" y="5697"/>
                    <a:pt x="1198" y="5693"/>
                  </a:cubicBezTo>
                  <a:cubicBezTo>
                    <a:pt x="1137" y="5672"/>
                    <a:pt x="1026" y="5680"/>
                    <a:pt x="996" y="5738"/>
                  </a:cubicBezTo>
                  <a:cubicBezTo>
                    <a:pt x="957" y="5813"/>
                    <a:pt x="973" y="5815"/>
                    <a:pt x="976" y="5891"/>
                  </a:cubicBezTo>
                  <a:cubicBezTo>
                    <a:pt x="978" y="5930"/>
                    <a:pt x="1040" y="5979"/>
                    <a:pt x="977" y="5937"/>
                  </a:cubicBezTo>
                  <a:cubicBezTo>
                    <a:pt x="969" y="5932"/>
                    <a:pt x="933" y="5897"/>
                    <a:pt x="933" y="5913"/>
                  </a:cubicBezTo>
                  <a:cubicBezTo>
                    <a:pt x="933" y="5963"/>
                    <a:pt x="923" y="5953"/>
                    <a:pt x="919" y="5971"/>
                  </a:cubicBezTo>
                  <a:lnTo>
                    <a:pt x="1078" y="6105"/>
                  </a:lnTo>
                  <a:lnTo>
                    <a:pt x="1118" y="6072"/>
                  </a:lnTo>
                  <a:lnTo>
                    <a:pt x="1196" y="6139"/>
                  </a:lnTo>
                  <a:lnTo>
                    <a:pt x="1311" y="6087"/>
                  </a:lnTo>
                  <a:lnTo>
                    <a:pt x="1295" y="6061"/>
                  </a:lnTo>
                  <a:lnTo>
                    <a:pt x="1295" y="5997"/>
                  </a:lnTo>
                  <a:lnTo>
                    <a:pt x="1360" y="6003"/>
                  </a:lnTo>
                  <a:lnTo>
                    <a:pt x="1396" y="6055"/>
                  </a:lnTo>
                  <a:cubicBezTo>
                    <a:pt x="1456" y="6037"/>
                    <a:pt x="1540" y="6085"/>
                    <a:pt x="1597" y="6103"/>
                  </a:cubicBezTo>
                  <a:cubicBezTo>
                    <a:pt x="1621" y="6110"/>
                    <a:pt x="1611" y="6138"/>
                    <a:pt x="1618" y="6158"/>
                  </a:cubicBezTo>
                  <a:cubicBezTo>
                    <a:pt x="1618" y="6158"/>
                    <a:pt x="1631" y="6301"/>
                    <a:pt x="1631" y="6311"/>
                  </a:cubicBezTo>
                  <a:cubicBezTo>
                    <a:pt x="1631" y="6330"/>
                    <a:pt x="1679" y="6366"/>
                    <a:pt x="1695" y="6374"/>
                  </a:cubicBezTo>
                  <a:lnTo>
                    <a:pt x="1674" y="6437"/>
                  </a:lnTo>
                  <a:lnTo>
                    <a:pt x="1595" y="6397"/>
                  </a:lnTo>
                  <a:cubicBezTo>
                    <a:pt x="1586" y="6427"/>
                    <a:pt x="1566" y="6465"/>
                    <a:pt x="1532" y="6465"/>
                  </a:cubicBezTo>
                  <a:cubicBezTo>
                    <a:pt x="1488" y="6465"/>
                    <a:pt x="1465" y="6442"/>
                    <a:pt x="1431" y="6413"/>
                  </a:cubicBezTo>
                  <a:cubicBezTo>
                    <a:pt x="1427" y="6410"/>
                    <a:pt x="1388" y="6368"/>
                    <a:pt x="1379" y="6360"/>
                  </a:cubicBezTo>
                  <a:cubicBezTo>
                    <a:pt x="1354" y="6335"/>
                    <a:pt x="1317" y="6321"/>
                    <a:pt x="1284" y="6281"/>
                  </a:cubicBezTo>
                  <a:cubicBezTo>
                    <a:pt x="1281" y="6277"/>
                    <a:pt x="1261" y="6261"/>
                    <a:pt x="1252" y="6248"/>
                  </a:cubicBezTo>
                  <a:lnTo>
                    <a:pt x="1221" y="6293"/>
                  </a:lnTo>
                  <a:lnTo>
                    <a:pt x="1257" y="6326"/>
                  </a:lnTo>
                  <a:lnTo>
                    <a:pt x="1259" y="6395"/>
                  </a:lnTo>
                  <a:lnTo>
                    <a:pt x="1131" y="6393"/>
                  </a:lnTo>
                  <a:lnTo>
                    <a:pt x="325" y="5429"/>
                  </a:lnTo>
                  <a:lnTo>
                    <a:pt x="331" y="5493"/>
                  </a:lnTo>
                  <a:lnTo>
                    <a:pt x="267" y="5514"/>
                  </a:lnTo>
                  <a:lnTo>
                    <a:pt x="148" y="5397"/>
                  </a:lnTo>
                  <a:lnTo>
                    <a:pt x="146" y="5318"/>
                  </a:lnTo>
                  <a:lnTo>
                    <a:pt x="61" y="5268"/>
                  </a:lnTo>
                  <a:lnTo>
                    <a:pt x="3" y="5366"/>
                  </a:lnTo>
                  <a:lnTo>
                    <a:pt x="0" y="5495"/>
                  </a:lnTo>
                  <a:lnTo>
                    <a:pt x="132" y="5551"/>
                  </a:lnTo>
                  <a:lnTo>
                    <a:pt x="177" y="5527"/>
                  </a:lnTo>
                  <a:lnTo>
                    <a:pt x="249" y="5569"/>
                  </a:lnTo>
                  <a:lnTo>
                    <a:pt x="312" y="5667"/>
                  </a:lnTo>
                  <a:lnTo>
                    <a:pt x="265" y="5741"/>
                  </a:lnTo>
                  <a:lnTo>
                    <a:pt x="312" y="5807"/>
                  </a:lnTo>
                  <a:lnTo>
                    <a:pt x="267" y="5905"/>
                  </a:lnTo>
                  <a:lnTo>
                    <a:pt x="405" y="6011"/>
                  </a:lnTo>
                  <a:lnTo>
                    <a:pt x="341" y="6014"/>
                  </a:lnTo>
                  <a:lnTo>
                    <a:pt x="325" y="6085"/>
                  </a:lnTo>
                  <a:lnTo>
                    <a:pt x="236" y="6101"/>
                  </a:lnTo>
                  <a:lnTo>
                    <a:pt x="109" y="6617"/>
                  </a:lnTo>
                  <a:lnTo>
                    <a:pt x="212" y="6670"/>
                  </a:lnTo>
                  <a:lnTo>
                    <a:pt x="230" y="6776"/>
                  </a:lnTo>
                  <a:lnTo>
                    <a:pt x="275" y="6823"/>
                  </a:lnTo>
                  <a:lnTo>
                    <a:pt x="339" y="6771"/>
                  </a:lnTo>
                  <a:lnTo>
                    <a:pt x="286" y="6694"/>
                  </a:lnTo>
                  <a:lnTo>
                    <a:pt x="328" y="6638"/>
                  </a:lnTo>
                  <a:lnTo>
                    <a:pt x="328" y="6599"/>
                  </a:lnTo>
                  <a:lnTo>
                    <a:pt x="423" y="6554"/>
                  </a:lnTo>
                  <a:lnTo>
                    <a:pt x="413" y="6495"/>
                  </a:lnTo>
                  <a:lnTo>
                    <a:pt x="458" y="6493"/>
                  </a:lnTo>
                  <a:lnTo>
                    <a:pt x="458" y="6569"/>
                  </a:lnTo>
                  <a:lnTo>
                    <a:pt x="490" y="6591"/>
                  </a:lnTo>
                  <a:lnTo>
                    <a:pt x="585" y="6493"/>
                  </a:lnTo>
                  <a:lnTo>
                    <a:pt x="730" y="6450"/>
                  </a:lnTo>
                  <a:lnTo>
                    <a:pt x="717" y="6546"/>
                  </a:lnTo>
                  <a:lnTo>
                    <a:pt x="818" y="6596"/>
                  </a:lnTo>
                  <a:lnTo>
                    <a:pt x="876" y="6853"/>
                  </a:lnTo>
                  <a:lnTo>
                    <a:pt x="1143" y="6747"/>
                  </a:lnTo>
                  <a:lnTo>
                    <a:pt x="1185" y="6784"/>
                  </a:lnTo>
                  <a:lnTo>
                    <a:pt x="1162" y="6821"/>
                  </a:lnTo>
                  <a:lnTo>
                    <a:pt x="1183" y="6916"/>
                  </a:lnTo>
                  <a:lnTo>
                    <a:pt x="1249" y="6932"/>
                  </a:lnTo>
                  <a:lnTo>
                    <a:pt x="1246" y="7067"/>
                  </a:lnTo>
                  <a:lnTo>
                    <a:pt x="1138" y="7085"/>
                  </a:lnTo>
                  <a:lnTo>
                    <a:pt x="1114" y="7413"/>
                  </a:lnTo>
                  <a:lnTo>
                    <a:pt x="1495" y="7382"/>
                  </a:lnTo>
                  <a:lnTo>
                    <a:pt x="1529" y="7675"/>
                  </a:lnTo>
                  <a:lnTo>
                    <a:pt x="1572" y="7689"/>
                  </a:lnTo>
                  <a:lnTo>
                    <a:pt x="1595" y="7763"/>
                  </a:lnTo>
                  <a:lnTo>
                    <a:pt x="1593" y="8051"/>
                  </a:lnTo>
                  <a:lnTo>
                    <a:pt x="1413" y="8197"/>
                  </a:lnTo>
                  <a:lnTo>
                    <a:pt x="1484" y="8292"/>
                  </a:lnTo>
                  <a:lnTo>
                    <a:pt x="1601" y="8649"/>
                  </a:lnTo>
                  <a:lnTo>
                    <a:pt x="1586" y="8673"/>
                  </a:lnTo>
                  <a:lnTo>
                    <a:pt x="1738" y="8795"/>
                  </a:lnTo>
                  <a:lnTo>
                    <a:pt x="1777" y="8736"/>
                  </a:lnTo>
                  <a:lnTo>
                    <a:pt x="1814" y="8812"/>
                  </a:lnTo>
                  <a:lnTo>
                    <a:pt x="1880" y="8796"/>
                  </a:lnTo>
                  <a:lnTo>
                    <a:pt x="1930" y="8842"/>
                  </a:lnTo>
                  <a:lnTo>
                    <a:pt x="1930" y="8889"/>
                  </a:lnTo>
                  <a:lnTo>
                    <a:pt x="1818" y="8939"/>
                  </a:lnTo>
                  <a:cubicBezTo>
                    <a:pt x="1786" y="8947"/>
                    <a:pt x="1792" y="8978"/>
                    <a:pt x="1800" y="9000"/>
                  </a:cubicBezTo>
                  <a:cubicBezTo>
                    <a:pt x="1811" y="9030"/>
                    <a:pt x="1905" y="9077"/>
                    <a:pt x="1925" y="9116"/>
                  </a:cubicBezTo>
                  <a:lnTo>
                    <a:pt x="1828" y="9318"/>
                  </a:lnTo>
                  <a:lnTo>
                    <a:pt x="1742" y="9337"/>
                  </a:lnTo>
                  <a:lnTo>
                    <a:pt x="1705" y="9317"/>
                  </a:lnTo>
                  <a:cubicBezTo>
                    <a:pt x="1640" y="9340"/>
                    <a:pt x="1614" y="9327"/>
                    <a:pt x="1561" y="9394"/>
                  </a:cubicBezTo>
                  <a:cubicBezTo>
                    <a:pt x="1551" y="9406"/>
                    <a:pt x="1471" y="9529"/>
                    <a:pt x="1470" y="9535"/>
                  </a:cubicBezTo>
                  <a:lnTo>
                    <a:pt x="1468" y="9643"/>
                  </a:lnTo>
                  <a:lnTo>
                    <a:pt x="1654" y="9639"/>
                  </a:lnTo>
                  <a:lnTo>
                    <a:pt x="1662" y="9672"/>
                  </a:lnTo>
                  <a:lnTo>
                    <a:pt x="1778" y="9672"/>
                  </a:lnTo>
                  <a:lnTo>
                    <a:pt x="1808" y="9771"/>
                  </a:lnTo>
                  <a:lnTo>
                    <a:pt x="1716" y="9813"/>
                  </a:lnTo>
                  <a:lnTo>
                    <a:pt x="2053" y="9972"/>
                  </a:lnTo>
                  <a:lnTo>
                    <a:pt x="2004" y="10084"/>
                  </a:lnTo>
                  <a:cubicBezTo>
                    <a:pt x="1991" y="10088"/>
                    <a:pt x="1892" y="10165"/>
                    <a:pt x="1883" y="10179"/>
                  </a:cubicBezTo>
                  <a:cubicBezTo>
                    <a:pt x="1862" y="10211"/>
                    <a:pt x="1867" y="10287"/>
                    <a:pt x="1876" y="10321"/>
                  </a:cubicBezTo>
                  <a:cubicBezTo>
                    <a:pt x="1879" y="10334"/>
                    <a:pt x="1977" y="10370"/>
                    <a:pt x="1975" y="10400"/>
                  </a:cubicBezTo>
                  <a:cubicBezTo>
                    <a:pt x="1971" y="10466"/>
                    <a:pt x="2019" y="10496"/>
                    <a:pt x="2058" y="10537"/>
                  </a:cubicBezTo>
                  <a:cubicBezTo>
                    <a:pt x="2081" y="10562"/>
                    <a:pt x="2117" y="10497"/>
                    <a:pt x="2141" y="10536"/>
                  </a:cubicBezTo>
                  <a:cubicBezTo>
                    <a:pt x="2149" y="10548"/>
                    <a:pt x="2198" y="10590"/>
                    <a:pt x="2197" y="10592"/>
                  </a:cubicBezTo>
                  <a:cubicBezTo>
                    <a:pt x="2156" y="10668"/>
                    <a:pt x="2199" y="10626"/>
                    <a:pt x="2224" y="10696"/>
                  </a:cubicBezTo>
                  <a:cubicBezTo>
                    <a:pt x="2228" y="10707"/>
                    <a:pt x="2260" y="10742"/>
                    <a:pt x="2269" y="10758"/>
                  </a:cubicBezTo>
                  <a:lnTo>
                    <a:pt x="2216" y="10913"/>
                  </a:lnTo>
                  <a:cubicBezTo>
                    <a:pt x="2204" y="10912"/>
                    <a:pt x="2188" y="10948"/>
                    <a:pt x="2120" y="10946"/>
                  </a:cubicBezTo>
                  <a:cubicBezTo>
                    <a:pt x="2111" y="10945"/>
                    <a:pt x="2089" y="10944"/>
                    <a:pt x="2084" y="10948"/>
                  </a:cubicBezTo>
                  <a:lnTo>
                    <a:pt x="2003" y="11169"/>
                  </a:lnTo>
                  <a:lnTo>
                    <a:pt x="2228" y="11237"/>
                  </a:lnTo>
                  <a:lnTo>
                    <a:pt x="2221" y="11395"/>
                  </a:lnTo>
                  <a:lnTo>
                    <a:pt x="2310" y="11513"/>
                  </a:lnTo>
                  <a:lnTo>
                    <a:pt x="2310" y="11737"/>
                  </a:lnTo>
                  <a:lnTo>
                    <a:pt x="2443" y="11751"/>
                  </a:lnTo>
                  <a:lnTo>
                    <a:pt x="2496" y="11917"/>
                  </a:lnTo>
                  <a:lnTo>
                    <a:pt x="2639" y="12000"/>
                  </a:lnTo>
                  <a:lnTo>
                    <a:pt x="2646" y="12249"/>
                  </a:lnTo>
                  <a:lnTo>
                    <a:pt x="2813" y="12269"/>
                  </a:lnTo>
                  <a:lnTo>
                    <a:pt x="2839" y="12134"/>
                  </a:lnTo>
                  <a:lnTo>
                    <a:pt x="2941" y="12136"/>
                  </a:lnTo>
                  <a:lnTo>
                    <a:pt x="2970" y="12172"/>
                  </a:lnTo>
                  <a:lnTo>
                    <a:pt x="3096" y="12132"/>
                  </a:lnTo>
                  <a:lnTo>
                    <a:pt x="3089" y="12320"/>
                  </a:lnTo>
                  <a:lnTo>
                    <a:pt x="3191" y="12335"/>
                  </a:lnTo>
                  <a:lnTo>
                    <a:pt x="3243" y="12528"/>
                  </a:lnTo>
                  <a:lnTo>
                    <a:pt x="3354" y="12546"/>
                  </a:lnTo>
                </a:path>
              </a:pathLst>
            </a:custGeom>
            <a:noFill/>
            <a:ln w="1588">
              <a:solidFill>
                <a:srgbClr val="14151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33" name="Freeform 292">
              <a:extLst>
                <a:ext uri="{FF2B5EF4-FFF2-40B4-BE49-F238E27FC236}">
                  <a16:creationId xmlns:a16="http://schemas.microsoft.com/office/drawing/2014/main" id="{B537672B-C4DD-4EB5-BF31-9A36FF033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9034" y="5124209"/>
              <a:ext cx="669925" cy="714375"/>
            </a:xfrm>
            <a:custGeom>
              <a:avLst/>
              <a:gdLst>
                <a:gd name="T0" fmla="*/ 2147483646 w 9864"/>
                <a:gd name="T1" fmla="*/ 2147483646 h 11280"/>
                <a:gd name="T2" fmla="*/ 2147483646 w 9864"/>
                <a:gd name="T3" fmla="*/ 2147483646 h 11280"/>
                <a:gd name="T4" fmla="*/ 2147483646 w 9864"/>
                <a:gd name="T5" fmla="*/ 2147483646 h 11280"/>
                <a:gd name="T6" fmla="*/ 2147483646 w 9864"/>
                <a:gd name="T7" fmla="*/ 2147483646 h 11280"/>
                <a:gd name="T8" fmla="*/ 2147483646 w 9864"/>
                <a:gd name="T9" fmla="*/ 2147483646 h 11280"/>
                <a:gd name="T10" fmla="*/ 2147483646 w 9864"/>
                <a:gd name="T11" fmla="*/ 2147483646 h 11280"/>
                <a:gd name="T12" fmla="*/ 2147483646 w 9864"/>
                <a:gd name="T13" fmla="*/ 2147483646 h 11280"/>
                <a:gd name="T14" fmla="*/ 2147483646 w 9864"/>
                <a:gd name="T15" fmla="*/ 2147483646 h 11280"/>
                <a:gd name="T16" fmla="*/ 2147483646 w 9864"/>
                <a:gd name="T17" fmla="*/ 2147483646 h 11280"/>
                <a:gd name="T18" fmla="*/ 2147483646 w 9864"/>
                <a:gd name="T19" fmla="*/ 2147483646 h 11280"/>
                <a:gd name="T20" fmla="*/ 2147483646 w 9864"/>
                <a:gd name="T21" fmla="*/ 2147483646 h 11280"/>
                <a:gd name="T22" fmla="*/ 2147483646 w 9864"/>
                <a:gd name="T23" fmla="*/ 2147483646 h 11280"/>
                <a:gd name="T24" fmla="*/ 2147483646 w 9864"/>
                <a:gd name="T25" fmla="*/ 2147483646 h 11280"/>
                <a:gd name="T26" fmla="*/ 2147483646 w 9864"/>
                <a:gd name="T27" fmla="*/ 2147483646 h 11280"/>
                <a:gd name="T28" fmla="*/ 2147483646 w 9864"/>
                <a:gd name="T29" fmla="*/ 2147483646 h 11280"/>
                <a:gd name="T30" fmla="*/ 2147483646 w 9864"/>
                <a:gd name="T31" fmla="*/ 2147483646 h 11280"/>
                <a:gd name="T32" fmla="*/ 2147483646 w 9864"/>
                <a:gd name="T33" fmla="*/ 2147483646 h 11280"/>
                <a:gd name="T34" fmla="*/ 2147483646 w 9864"/>
                <a:gd name="T35" fmla="*/ 2147483646 h 11280"/>
                <a:gd name="T36" fmla="*/ 2147483646 w 9864"/>
                <a:gd name="T37" fmla="*/ 2147483646 h 11280"/>
                <a:gd name="T38" fmla="*/ 2147483646 w 9864"/>
                <a:gd name="T39" fmla="*/ 2147483646 h 11280"/>
                <a:gd name="T40" fmla="*/ 2147483646 w 9864"/>
                <a:gd name="T41" fmla="*/ 2147483646 h 11280"/>
                <a:gd name="T42" fmla="*/ 2147483646 w 9864"/>
                <a:gd name="T43" fmla="*/ 2147483646 h 11280"/>
                <a:gd name="T44" fmla="*/ 2147483646 w 9864"/>
                <a:gd name="T45" fmla="*/ 2147483646 h 11280"/>
                <a:gd name="T46" fmla="*/ 2147483646 w 9864"/>
                <a:gd name="T47" fmla="*/ 2147483646 h 11280"/>
                <a:gd name="T48" fmla="*/ 2147483646 w 9864"/>
                <a:gd name="T49" fmla="*/ 2147483646 h 11280"/>
                <a:gd name="T50" fmla="*/ 2147483646 w 9864"/>
                <a:gd name="T51" fmla="*/ 2147483646 h 11280"/>
                <a:gd name="T52" fmla="*/ 2147483646 w 9864"/>
                <a:gd name="T53" fmla="*/ 2147483646 h 11280"/>
                <a:gd name="T54" fmla="*/ 2147483646 w 9864"/>
                <a:gd name="T55" fmla="*/ 2147483646 h 11280"/>
                <a:gd name="T56" fmla="*/ 2147483646 w 9864"/>
                <a:gd name="T57" fmla="*/ 2147483646 h 11280"/>
                <a:gd name="T58" fmla="*/ 2147483646 w 9864"/>
                <a:gd name="T59" fmla="*/ 2147483646 h 11280"/>
                <a:gd name="T60" fmla="*/ 2147483646 w 9864"/>
                <a:gd name="T61" fmla="*/ 2147483646 h 11280"/>
                <a:gd name="T62" fmla="*/ 2147483646 w 9864"/>
                <a:gd name="T63" fmla="*/ 2147483646 h 11280"/>
                <a:gd name="T64" fmla="*/ 2147483646 w 9864"/>
                <a:gd name="T65" fmla="*/ 2147483646 h 11280"/>
                <a:gd name="T66" fmla="*/ 2147483646 w 9864"/>
                <a:gd name="T67" fmla="*/ 2147483646 h 11280"/>
                <a:gd name="T68" fmla="*/ 2147483646 w 9864"/>
                <a:gd name="T69" fmla="*/ 2147483646 h 11280"/>
                <a:gd name="T70" fmla="*/ 2147483646 w 9864"/>
                <a:gd name="T71" fmla="*/ 2147483646 h 11280"/>
                <a:gd name="T72" fmla="*/ 2147483646 w 9864"/>
                <a:gd name="T73" fmla="*/ 2147483646 h 11280"/>
                <a:gd name="T74" fmla="*/ 2147483646 w 9864"/>
                <a:gd name="T75" fmla="*/ 2147483646 h 11280"/>
                <a:gd name="T76" fmla="*/ 2147483646 w 9864"/>
                <a:gd name="T77" fmla="*/ 2147483646 h 11280"/>
                <a:gd name="T78" fmla="*/ 0 w 9864"/>
                <a:gd name="T79" fmla="*/ 2147483646 h 11280"/>
                <a:gd name="T80" fmla="*/ 2147483646 w 9864"/>
                <a:gd name="T81" fmla="*/ 2147483646 h 11280"/>
                <a:gd name="T82" fmla="*/ 2147483646 w 9864"/>
                <a:gd name="T83" fmla="*/ 2147483646 h 11280"/>
                <a:gd name="T84" fmla="*/ 2147483646 w 9864"/>
                <a:gd name="T85" fmla="*/ 2147483646 h 11280"/>
                <a:gd name="T86" fmla="*/ 2147483646 w 9864"/>
                <a:gd name="T87" fmla="*/ 2147483646 h 11280"/>
                <a:gd name="T88" fmla="*/ 2147483646 w 9864"/>
                <a:gd name="T89" fmla="*/ 2147483646 h 11280"/>
                <a:gd name="T90" fmla="*/ 2147483646 w 9864"/>
                <a:gd name="T91" fmla="*/ 2147483646 h 11280"/>
                <a:gd name="T92" fmla="*/ 2147483646 w 9864"/>
                <a:gd name="T93" fmla="*/ 2147483646 h 11280"/>
                <a:gd name="T94" fmla="*/ 2147483646 w 9864"/>
                <a:gd name="T95" fmla="*/ 2147483646 h 11280"/>
                <a:gd name="T96" fmla="*/ 2147483646 w 9864"/>
                <a:gd name="T97" fmla="*/ 2147483646 h 11280"/>
                <a:gd name="T98" fmla="*/ 2147483646 w 9864"/>
                <a:gd name="T99" fmla="*/ 2147483646 h 11280"/>
                <a:gd name="T100" fmla="*/ 2147483646 w 9864"/>
                <a:gd name="T101" fmla="*/ 2147483646 h 11280"/>
                <a:gd name="T102" fmla="*/ 2147483646 w 9864"/>
                <a:gd name="T103" fmla="*/ 2147483646 h 11280"/>
                <a:gd name="T104" fmla="*/ 2147483646 w 9864"/>
                <a:gd name="T105" fmla="*/ 2147483646 h 11280"/>
                <a:gd name="T106" fmla="*/ 2147483646 w 9864"/>
                <a:gd name="T107" fmla="*/ 2147483646 h 11280"/>
                <a:gd name="T108" fmla="*/ 2147483646 w 9864"/>
                <a:gd name="T109" fmla="*/ 2147483646 h 11280"/>
                <a:gd name="T110" fmla="*/ 2147483646 w 9864"/>
                <a:gd name="T111" fmla="*/ 2147483646 h 11280"/>
                <a:gd name="T112" fmla="*/ 2147483646 w 9864"/>
                <a:gd name="T113" fmla="*/ 2147483646 h 11280"/>
                <a:gd name="T114" fmla="*/ 2147483646 w 9864"/>
                <a:gd name="T115" fmla="*/ 2147483646 h 11280"/>
                <a:gd name="T116" fmla="*/ 2147483646 w 9864"/>
                <a:gd name="T117" fmla="*/ 2147483646 h 11280"/>
                <a:gd name="T118" fmla="*/ 2147483646 w 9864"/>
                <a:gd name="T119" fmla="*/ 2147483646 h 1128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9864"/>
                <a:gd name="T181" fmla="*/ 0 h 11280"/>
                <a:gd name="T182" fmla="*/ 9864 w 9864"/>
                <a:gd name="T183" fmla="*/ 11280 h 11280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9864" h="11280">
                  <a:moveTo>
                    <a:pt x="9841" y="0"/>
                  </a:moveTo>
                  <a:cubicBezTo>
                    <a:pt x="9864" y="68"/>
                    <a:pt x="9809" y="158"/>
                    <a:pt x="9786" y="225"/>
                  </a:cubicBezTo>
                  <a:cubicBezTo>
                    <a:pt x="9768" y="278"/>
                    <a:pt x="9681" y="364"/>
                    <a:pt x="9681" y="378"/>
                  </a:cubicBezTo>
                  <a:cubicBezTo>
                    <a:pt x="9681" y="409"/>
                    <a:pt x="9665" y="460"/>
                    <a:pt x="9665" y="478"/>
                  </a:cubicBezTo>
                  <a:lnTo>
                    <a:pt x="9571" y="479"/>
                  </a:lnTo>
                  <a:lnTo>
                    <a:pt x="9571" y="593"/>
                  </a:lnTo>
                  <a:lnTo>
                    <a:pt x="9193" y="807"/>
                  </a:lnTo>
                  <a:lnTo>
                    <a:pt x="9169" y="806"/>
                  </a:lnTo>
                  <a:lnTo>
                    <a:pt x="9183" y="684"/>
                  </a:lnTo>
                  <a:lnTo>
                    <a:pt x="9072" y="682"/>
                  </a:lnTo>
                  <a:lnTo>
                    <a:pt x="9075" y="815"/>
                  </a:lnTo>
                  <a:lnTo>
                    <a:pt x="9031" y="876"/>
                  </a:lnTo>
                  <a:lnTo>
                    <a:pt x="8795" y="842"/>
                  </a:lnTo>
                  <a:cubicBezTo>
                    <a:pt x="8768" y="873"/>
                    <a:pt x="8759" y="900"/>
                    <a:pt x="8759" y="942"/>
                  </a:cubicBezTo>
                  <a:lnTo>
                    <a:pt x="8928" y="941"/>
                  </a:lnTo>
                  <a:lnTo>
                    <a:pt x="8948" y="1036"/>
                  </a:lnTo>
                  <a:lnTo>
                    <a:pt x="9096" y="1106"/>
                  </a:lnTo>
                  <a:lnTo>
                    <a:pt x="9100" y="1251"/>
                  </a:lnTo>
                  <a:lnTo>
                    <a:pt x="9039" y="1272"/>
                  </a:lnTo>
                  <a:lnTo>
                    <a:pt x="8882" y="1178"/>
                  </a:lnTo>
                  <a:lnTo>
                    <a:pt x="8681" y="1304"/>
                  </a:lnTo>
                  <a:lnTo>
                    <a:pt x="8531" y="1313"/>
                  </a:lnTo>
                  <a:lnTo>
                    <a:pt x="8425" y="1368"/>
                  </a:lnTo>
                  <a:lnTo>
                    <a:pt x="8343" y="1355"/>
                  </a:lnTo>
                  <a:cubicBezTo>
                    <a:pt x="8308" y="1355"/>
                    <a:pt x="8269" y="1368"/>
                    <a:pt x="8269" y="1408"/>
                  </a:cubicBezTo>
                  <a:cubicBezTo>
                    <a:pt x="8269" y="1440"/>
                    <a:pt x="8272" y="1453"/>
                    <a:pt x="8298" y="1479"/>
                  </a:cubicBezTo>
                  <a:cubicBezTo>
                    <a:pt x="8298" y="1479"/>
                    <a:pt x="8301" y="1481"/>
                    <a:pt x="8301" y="1481"/>
                  </a:cubicBezTo>
                  <a:cubicBezTo>
                    <a:pt x="8278" y="1505"/>
                    <a:pt x="8292" y="1479"/>
                    <a:pt x="8268" y="1515"/>
                  </a:cubicBezTo>
                  <a:cubicBezTo>
                    <a:pt x="8222" y="1583"/>
                    <a:pt x="8243" y="1644"/>
                    <a:pt x="8219" y="1684"/>
                  </a:cubicBezTo>
                  <a:cubicBezTo>
                    <a:pt x="8199" y="1717"/>
                    <a:pt x="8141" y="1667"/>
                    <a:pt x="8104" y="1666"/>
                  </a:cubicBezTo>
                  <a:lnTo>
                    <a:pt x="8100" y="1665"/>
                  </a:lnTo>
                  <a:cubicBezTo>
                    <a:pt x="8097" y="1669"/>
                    <a:pt x="8060" y="1650"/>
                    <a:pt x="8053" y="1629"/>
                  </a:cubicBezTo>
                  <a:cubicBezTo>
                    <a:pt x="8047" y="1608"/>
                    <a:pt x="8035" y="1617"/>
                    <a:pt x="8035" y="1570"/>
                  </a:cubicBezTo>
                  <a:cubicBezTo>
                    <a:pt x="8035" y="1539"/>
                    <a:pt x="8055" y="1541"/>
                    <a:pt x="8054" y="1499"/>
                  </a:cubicBezTo>
                  <a:cubicBezTo>
                    <a:pt x="8053" y="1494"/>
                    <a:pt x="8057" y="1472"/>
                    <a:pt x="8070" y="1472"/>
                  </a:cubicBezTo>
                  <a:cubicBezTo>
                    <a:pt x="8093" y="1472"/>
                    <a:pt x="8135" y="1424"/>
                    <a:pt x="8153" y="1407"/>
                  </a:cubicBezTo>
                  <a:cubicBezTo>
                    <a:pt x="8167" y="1394"/>
                    <a:pt x="8191" y="1339"/>
                    <a:pt x="8191" y="1314"/>
                  </a:cubicBezTo>
                  <a:cubicBezTo>
                    <a:pt x="8191" y="1300"/>
                    <a:pt x="8191" y="1287"/>
                    <a:pt x="8191" y="1273"/>
                  </a:cubicBezTo>
                  <a:lnTo>
                    <a:pt x="8310" y="1132"/>
                  </a:lnTo>
                  <a:lnTo>
                    <a:pt x="8292" y="1085"/>
                  </a:lnTo>
                  <a:lnTo>
                    <a:pt x="8355" y="1051"/>
                  </a:lnTo>
                  <a:lnTo>
                    <a:pt x="8283" y="847"/>
                  </a:lnTo>
                  <a:lnTo>
                    <a:pt x="8104" y="930"/>
                  </a:lnTo>
                  <a:lnTo>
                    <a:pt x="8078" y="891"/>
                  </a:lnTo>
                  <a:lnTo>
                    <a:pt x="8013" y="912"/>
                  </a:lnTo>
                  <a:lnTo>
                    <a:pt x="8011" y="948"/>
                  </a:lnTo>
                  <a:lnTo>
                    <a:pt x="8080" y="1005"/>
                  </a:lnTo>
                  <a:cubicBezTo>
                    <a:pt x="8098" y="1043"/>
                    <a:pt x="8072" y="1035"/>
                    <a:pt x="8072" y="1080"/>
                  </a:cubicBezTo>
                  <a:cubicBezTo>
                    <a:pt x="8072" y="1123"/>
                    <a:pt x="8084" y="1153"/>
                    <a:pt x="8084" y="1173"/>
                  </a:cubicBezTo>
                  <a:cubicBezTo>
                    <a:pt x="8084" y="1176"/>
                    <a:pt x="8022" y="1278"/>
                    <a:pt x="7998" y="1244"/>
                  </a:cubicBezTo>
                  <a:cubicBezTo>
                    <a:pt x="7982" y="1221"/>
                    <a:pt x="7970" y="1218"/>
                    <a:pt x="7951" y="1242"/>
                  </a:cubicBezTo>
                  <a:cubicBezTo>
                    <a:pt x="7927" y="1274"/>
                    <a:pt x="7927" y="1284"/>
                    <a:pt x="7927" y="1326"/>
                  </a:cubicBezTo>
                  <a:lnTo>
                    <a:pt x="7781" y="1464"/>
                  </a:lnTo>
                  <a:cubicBezTo>
                    <a:pt x="7780" y="1455"/>
                    <a:pt x="7689" y="1395"/>
                    <a:pt x="7661" y="1396"/>
                  </a:cubicBezTo>
                  <a:cubicBezTo>
                    <a:pt x="7635" y="1396"/>
                    <a:pt x="7511" y="1380"/>
                    <a:pt x="7497" y="1366"/>
                  </a:cubicBezTo>
                  <a:cubicBezTo>
                    <a:pt x="7491" y="1360"/>
                    <a:pt x="7459" y="1328"/>
                    <a:pt x="7474" y="1328"/>
                  </a:cubicBezTo>
                  <a:cubicBezTo>
                    <a:pt x="7565" y="1328"/>
                    <a:pt x="7534" y="1307"/>
                    <a:pt x="7602" y="1271"/>
                  </a:cubicBezTo>
                  <a:cubicBezTo>
                    <a:pt x="7616" y="1264"/>
                    <a:pt x="7564" y="1267"/>
                    <a:pt x="7548" y="1263"/>
                  </a:cubicBezTo>
                  <a:cubicBezTo>
                    <a:pt x="7543" y="1261"/>
                    <a:pt x="7526" y="1258"/>
                    <a:pt x="7518" y="1256"/>
                  </a:cubicBezTo>
                  <a:lnTo>
                    <a:pt x="7412" y="1089"/>
                  </a:lnTo>
                  <a:lnTo>
                    <a:pt x="7047" y="1086"/>
                  </a:lnTo>
                  <a:lnTo>
                    <a:pt x="7143" y="1207"/>
                  </a:lnTo>
                  <a:lnTo>
                    <a:pt x="7244" y="1219"/>
                  </a:lnTo>
                  <a:lnTo>
                    <a:pt x="7411" y="1466"/>
                  </a:lnTo>
                  <a:lnTo>
                    <a:pt x="7356" y="1487"/>
                  </a:lnTo>
                  <a:lnTo>
                    <a:pt x="7375" y="1531"/>
                  </a:lnTo>
                  <a:lnTo>
                    <a:pt x="7137" y="1676"/>
                  </a:lnTo>
                  <a:cubicBezTo>
                    <a:pt x="7106" y="1691"/>
                    <a:pt x="7082" y="1689"/>
                    <a:pt x="7082" y="1651"/>
                  </a:cubicBezTo>
                  <a:lnTo>
                    <a:pt x="7075" y="1442"/>
                  </a:lnTo>
                  <a:lnTo>
                    <a:pt x="7022" y="1441"/>
                  </a:lnTo>
                  <a:cubicBezTo>
                    <a:pt x="6998" y="1440"/>
                    <a:pt x="6955" y="1490"/>
                    <a:pt x="6943" y="1510"/>
                  </a:cubicBezTo>
                  <a:cubicBezTo>
                    <a:pt x="6938" y="1517"/>
                    <a:pt x="6924" y="1583"/>
                    <a:pt x="6924" y="1589"/>
                  </a:cubicBezTo>
                  <a:lnTo>
                    <a:pt x="6834" y="1576"/>
                  </a:lnTo>
                  <a:lnTo>
                    <a:pt x="6816" y="1581"/>
                  </a:lnTo>
                  <a:lnTo>
                    <a:pt x="6709" y="1708"/>
                  </a:lnTo>
                  <a:lnTo>
                    <a:pt x="6513" y="1704"/>
                  </a:lnTo>
                  <a:lnTo>
                    <a:pt x="6485" y="1749"/>
                  </a:lnTo>
                  <a:cubicBezTo>
                    <a:pt x="6482" y="1782"/>
                    <a:pt x="6439" y="1794"/>
                    <a:pt x="6413" y="1733"/>
                  </a:cubicBezTo>
                  <a:cubicBezTo>
                    <a:pt x="6404" y="1715"/>
                    <a:pt x="6386" y="1697"/>
                    <a:pt x="6383" y="1675"/>
                  </a:cubicBezTo>
                  <a:cubicBezTo>
                    <a:pt x="6377" y="1613"/>
                    <a:pt x="6372" y="1578"/>
                    <a:pt x="6419" y="1528"/>
                  </a:cubicBezTo>
                  <a:cubicBezTo>
                    <a:pt x="6425" y="1521"/>
                    <a:pt x="6428" y="1496"/>
                    <a:pt x="6428" y="1484"/>
                  </a:cubicBezTo>
                  <a:lnTo>
                    <a:pt x="6374" y="1488"/>
                  </a:lnTo>
                  <a:lnTo>
                    <a:pt x="6363" y="1461"/>
                  </a:lnTo>
                  <a:cubicBezTo>
                    <a:pt x="6379" y="1445"/>
                    <a:pt x="6299" y="1402"/>
                    <a:pt x="6268" y="1401"/>
                  </a:cubicBezTo>
                  <a:cubicBezTo>
                    <a:pt x="6254" y="1401"/>
                    <a:pt x="6215" y="1388"/>
                    <a:pt x="6181" y="1388"/>
                  </a:cubicBezTo>
                  <a:lnTo>
                    <a:pt x="6183" y="1246"/>
                  </a:lnTo>
                  <a:lnTo>
                    <a:pt x="6148" y="1213"/>
                  </a:lnTo>
                  <a:lnTo>
                    <a:pt x="6148" y="1185"/>
                  </a:lnTo>
                  <a:lnTo>
                    <a:pt x="5996" y="1162"/>
                  </a:lnTo>
                  <a:lnTo>
                    <a:pt x="5936" y="1171"/>
                  </a:lnTo>
                  <a:lnTo>
                    <a:pt x="5928" y="1127"/>
                  </a:lnTo>
                  <a:lnTo>
                    <a:pt x="5854" y="1179"/>
                  </a:lnTo>
                  <a:lnTo>
                    <a:pt x="5773" y="1270"/>
                  </a:lnTo>
                  <a:lnTo>
                    <a:pt x="5728" y="1261"/>
                  </a:lnTo>
                  <a:lnTo>
                    <a:pt x="5740" y="1397"/>
                  </a:lnTo>
                  <a:lnTo>
                    <a:pt x="5698" y="1397"/>
                  </a:lnTo>
                  <a:lnTo>
                    <a:pt x="5600" y="1488"/>
                  </a:lnTo>
                  <a:lnTo>
                    <a:pt x="5665" y="1544"/>
                  </a:lnTo>
                  <a:lnTo>
                    <a:pt x="5641" y="1593"/>
                  </a:lnTo>
                  <a:lnTo>
                    <a:pt x="5575" y="1590"/>
                  </a:lnTo>
                  <a:lnTo>
                    <a:pt x="5562" y="1646"/>
                  </a:lnTo>
                  <a:lnTo>
                    <a:pt x="5608" y="1660"/>
                  </a:lnTo>
                  <a:lnTo>
                    <a:pt x="5575" y="1758"/>
                  </a:lnTo>
                  <a:lnTo>
                    <a:pt x="5505" y="1701"/>
                  </a:lnTo>
                  <a:lnTo>
                    <a:pt x="5494" y="1719"/>
                  </a:lnTo>
                  <a:cubicBezTo>
                    <a:pt x="5473" y="1733"/>
                    <a:pt x="5509" y="1761"/>
                    <a:pt x="5464" y="1791"/>
                  </a:cubicBezTo>
                  <a:cubicBezTo>
                    <a:pt x="5455" y="1796"/>
                    <a:pt x="5468" y="1831"/>
                    <a:pt x="5459" y="1832"/>
                  </a:cubicBezTo>
                  <a:cubicBezTo>
                    <a:pt x="5422" y="1837"/>
                    <a:pt x="5401" y="1888"/>
                    <a:pt x="5401" y="1887"/>
                  </a:cubicBezTo>
                  <a:cubicBezTo>
                    <a:pt x="5401" y="1883"/>
                    <a:pt x="5396" y="1859"/>
                    <a:pt x="5392" y="1860"/>
                  </a:cubicBezTo>
                  <a:cubicBezTo>
                    <a:pt x="5388" y="1861"/>
                    <a:pt x="5329" y="1888"/>
                    <a:pt x="5329" y="1888"/>
                  </a:cubicBezTo>
                  <a:cubicBezTo>
                    <a:pt x="5314" y="1890"/>
                    <a:pt x="5294" y="1901"/>
                    <a:pt x="5270" y="1903"/>
                  </a:cubicBezTo>
                  <a:cubicBezTo>
                    <a:pt x="5252" y="1904"/>
                    <a:pt x="5240" y="1911"/>
                    <a:pt x="5216" y="1910"/>
                  </a:cubicBezTo>
                  <a:cubicBezTo>
                    <a:pt x="5215" y="1910"/>
                    <a:pt x="5210" y="1912"/>
                    <a:pt x="5203" y="1912"/>
                  </a:cubicBezTo>
                  <a:lnTo>
                    <a:pt x="5150" y="1802"/>
                  </a:lnTo>
                  <a:lnTo>
                    <a:pt x="5110" y="1796"/>
                  </a:lnTo>
                  <a:lnTo>
                    <a:pt x="5074" y="1848"/>
                  </a:lnTo>
                  <a:lnTo>
                    <a:pt x="5076" y="1990"/>
                  </a:lnTo>
                  <a:lnTo>
                    <a:pt x="4718" y="2001"/>
                  </a:lnTo>
                  <a:lnTo>
                    <a:pt x="4719" y="2087"/>
                  </a:lnTo>
                  <a:cubicBezTo>
                    <a:pt x="4715" y="2093"/>
                    <a:pt x="4707" y="2190"/>
                    <a:pt x="4700" y="2204"/>
                  </a:cubicBezTo>
                  <a:cubicBezTo>
                    <a:pt x="4695" y="2218"/>
                    <a:pt x="4686" y="2262"/>
                    <a:pt x="4686" y="2280"/>
                  </a:cubicBezTo>
                  <a:cubicBezTo>
                    <a:pt x="4686" y="2331"/>
                    <a:pt x="4688" y="2359"/>
                    <a:pt x="4691" y="2408"/>
                  </a:cubicBezTo>
                  <a:cubicBezTo>
                    <a:pt x="4696" y="2481"/>
                    <a:pt x="4703" y="2524"/>
                    <a:pt x="4760" y="2574"/>
                  </a:cubicBezTo>
                  <a:cubicBezTo>
                    <a:pt x="4765" y="2578"/>
                    <a:pt x="4727" y="2621"/>
                    <a:pt x="4727" y="2658"/>
                  </a:cubicBezTo>
                  <a:cubicBezTo>
                    <a:pt x="4727" y="2660"/>
                    <a:pt x="4727" y="2661"/>
                    <a:pt x="4727" y="2662"/>
                  </a:cubicBezTo>
                  <a:lnTo>
                    <a:pt x="4709" y="3003"/>
                  </a:lnTo>
                  <a:lnTo>
                    <a:pt x="4598" y="3177"/>
                  </a:lnTo>
                  <a:cubicBezTo>
                    <a:pt x="4598" y="3198"/>
                    <a:pt x="4595" y="3238"/>
                    <a:pt x="4605" y="3256"/>
                  </a:cubicBezTo>
                  <a:cubicBezTo>
                    <a:pt x="4615" y="3276"/>
                    <a:pt x="4659" y="3333"/>
                    <a:pt x="4659" y="3349"/>
                  </a:cubicBezTo>
                  <a:cubicBezTo>
                    <a:pt x="4659" y="3364"/>
                    <a:pt x="4633" y="3408"/>
                    <a:pt x="4613" y="3363"/>
                  </a:cubicBezTo>
                  <a:cubicBezTo>
                    <a:pt x="4613" y="3362"/>
                    <a:pt x="4561" y="3354"/>
                    <a:pt x="4557" y="3367"/>
                  </a:cubicBezTo>
                  <a:cubicBezTo>
                    <a:pt x="4548" y="3400"/>
                    <a:pt x="4558" y="3398"/>
                    <a:pt x="4531" y="3435"/>
                  </a:cubicBezTo>
                  <a:cubicBezTo>
                    <a:pt x="4527" y="3441"/>
                    <a:pt x="4526" y="3457"/>
                    <a:pt x="4523" y="3461"/>
                  </a:cubicBezTo>
                  <a:lnTo>
                    <a:pt x="4028" y="3500"/>
                  </a:lnTo>
                  <a:lnTo>
                    <a:pt x="3971" y="4178"/>
                  </a:lnTo>
                  <a:lnTo>
                    <a:pt x="2958" y="5008"/>
                  </a:lnTo>
                  <a:lnTo>
                    <a:pt x="2978" y="5244"/>
                  </a:lnTo>
                  <a:lnTo>
                    <a:pt x="2878" y="5405"/>
                  </a:lnTo>
                  <a:lnTo>
                    <a:pt x="2615" y="5438"/>
                  </a:lnTo>
                  <a:lnTo>
                    <a:pt x="2479" y="5562"/>
                  </a:lnTo>
                  <a:lnTo>
                    <a:pt x="2519" y="5841"/>
                  </a:lnTo>
                  <a:lnTo>
                    <a:pt x="2607" y="5803"/>
                  </a:lnTo>
                  <a:lnTo>
                    <a:pt x="2644" y="5805"/>
                  </a:lnTo>
                  <a:lnTo>
                    <a:pt x="2639" y="5846"/>
                  </a:lnTo>
                  <a:lnTo>
                    <a:pt x="2687" y="5848"/>
                  </a:lnTo>
                  <a:lnTo>
                    <a:pt x="2742" y="5924"/>
                  </a:lnTo>
                  <a:lnTo>
                    <a:pt x="2787" y="5910"/>
                  </a:lnTo>
                  <a:lnTo>
                    <a:pt x="2816" y="5997"/>
                  </a:lnTo>
                  <a:lnTo>
                    <a:pt x="2826" y="6081"/>
                  </a:lnTo>
                  <a:lnTo>
                    <a:pt x="2864" y="6099"/>
                  </a:lnTo>
                  <a:lnTo>
                    <a:pt x="2857" y="6127"/>
                  </a:lnTo>
                  <a:lnTo>
                    <a:pt x="2792" y="6104"/>
                  </a:lnTo>
                  <a:lnTo>
                    <a:pt x="2705" y="6124"/>
                  </a:lnTo>
                  <a:lnTo>
                    <a:pt x="2566" y="6118"/>
                  </a:lnTo>
                  <a:lnTo>
                    <a:pt x="2568" y="6156"/>
                  </a:lnTo>
                  <a:lnTo>
                    <a:pt x="2611" y="6213"/>
                  </a:lnTo>
                  <a:lnTo>
                    <a:pt x="2659" y="6320"/>
                  </a:lnTo>
                  <a:lnTo>
                    <a:pt x="2609" y="6429"/>
                  </a:lnTo>
                  <a:lnTo>
                    <a:pt x="2660" y="6571"/>
                  </a:lnTo>
                  <a:lnTo>
                    <a:pt x="2569" y="6640"/>
                  </a:lnTo>
                  <a:lnTo>
                    <a:pt x="2341" y="6885"/>
                  </a:lnTo>
                  <a:lnTo>
                    <a:pt x="2431" y="6983"/>
                  </a:lnTo>
                  <a:lnTo>
                    <a:pt x="2443" y="7091"/>
                  </a:lnTo>
                  <a:lnTo>
                    <a:pt x="2353" y="7090"/>
                  </a:lnTo>
                  <a:cubicBezTo>
                    <a:pt x="2375" y="7107"/>
                    <a:pt x="2345" y="7135"/>
                    <a:pt x="2329" y="7142"/>
                  </a:cubicBezTo>
                  <a:cubicBezTo>
                    <a:pt x="2279" y="7164"/>
                    <a:pt x="2246" y="7223"/>
                    <a:pt x="2228" y="7231"/>
                  </a:cubicBezTo>
                  <a:cubicBezTo>
                    <a:pt x="2215" y="7236"/>
                    <a:pt x="2190" y="7231"/>
                    <a:pt x="2155" y="7259"/>
                  </a:cubicBezTo>
                  <a:cubicBezTo>
                    <a:pt x="2112" y="7295"/>
                    <a:pt x="2147" y="7265"/>
                    <a:pt x="2126" y="7300"/>
                  </a:cubicBezTo>
                  <a:cubicBezTo>
                    <a:pt x="2125" y="7303"/>
                    <a:pt x="2126" y="7350"/>
                    <a:pt x="2121" y="7362"/>
                  </a:cubicBezTo>
                  <a:cubicBezTo>
                    <a:pt x="2107" y="7397"/>
                    <a:pt x="2028" y="7406"/>
                    <a:pt x="2070" y="7459"/>
                  </a:cubicBezTo>
                  <a:cubicBezTo>
                    <a:pt x="2106" y="7504"/>
                    <a:pt x="2032" y="7532"/>
                    <a:pt x="2032" y="7537"/>
                  </a:cubicBezTo>
                  <a:cubicBezTo>
                    <a:pt x="2032" y="7561"/>
                    <a:pt x="2021" y="7611"/>
                    <a:pt x="2045" y="7623"/>
                  </a:cubicBezTo>
                  <a:cubicBezTo>
                    <a:pt x="2051" y="7627"/>
                    <a:pt x="2054" y="7633"/>
                    <a:pt x="2062" y="7635"/>
                  </a:cubicBezTo>
                  <a:lnTo>
                    <a:pt x="1927" y="7786"/>
                  </a:lnTo>
                  <a:lnTo>
                    <a:pt x="1845" y="7774"/>
                  </a:lnTo>
                  <a:lnTo>
                    <a:pt x="1731" y="7852"/>
                  </a:lnTo>
                  <a:cubicBezTo>
                    <a:pt x="1732" y="7825"/>
                    <a:pt x="1700" y="7738"/>
                    <a:pt x="1671" y="7740"/>
                  </a:cubicBezTo>
                  <a:cubicBezTo>
                    <a:pt x="1671" y="7732"/>
                    <a:pt x="1591" y="7736"/>
                    <a:pt x="1577" y="7736"/>
                  </a:cubicBezTo>
                  <a:lnTo>
                    <a:pt x="1604" y="7904"/>
                  </a:lnTo>
                  <a:lnTo>
                    <a:pt x="1454" y="7956"/>
                  </a:lnTo>
                  <a:lnTo>
                    <a:pt x="1425" y="8056"/>
                  </a:lnTo>
                  <a:lnTo>
                    <a:pt x="1349" y="8019"/>
                  </a:lnTo>
                  <a:lnTo>
                    <a:pt x="1291" y="8053"/>
                  </a:lnTo>
                  <a:cubicBezTo>
                    <a:pt x="1247" y="8038"/>
                    <a:pt x="1187" y="8071"/>
                    <a:pt x="1112" y="8008"/>
                  </a:cubicBezTo>
                  <a:cubicBezTo>
                    <a:pt x="1093" y="7993"/>
                    <a:pt x="1113" y="8039"/>
                    <a:pt x="1063" y="8049"/>
                  </a:cubicBezTo>
                  <a:cubicBezTo>
                    <a:pt x="1048" y="8053"/>
                    <a:pt x="1051" y="8087"/>
                    <a:pt x="1032" y="8051"/>
                  </a:cubicBezTo>
                  <a:cubicBezTo>
                    <a:pt x="1023" y="8034"/>
                    <a:pt x="947" y="8009"/>
                    <a:pt x="948" y="8046"/>
                  </a:cubicBezTo>
                  <a:cubicBezTo>
                    <a:pt x="949" y="8077"/>
                    <a:pt x="942" y="8099"/>
                    <a:pt x="903" y="8091"/>
                  </a:cubicBezTo>
                  <a:cubicBezTo>
                    <a:pt x="870" y="8085"/>
                    <a:pt x="883" y="8032"/>
                    <a:pt x="868" y="8115"/>
                  </a:cubicBezTo>
                  <a:cubicBezTo>
                    <a:pt x="863" y="8140"/>
                    <a:pt x="774" y="8096"/>
                    <a:pt x="774" y="8140"/>
                  </a:cubicBezTo>
                  <a:cubicBezTo>
                    <a:pt x="774" y="8270"/>
                    <a:pt x="676" y="8190"/>
                    <a:pt x="604" y="8233"/>
                  </a:cubicBezTo>
                  <a:cubicBezTo>
                    <a:pt x="600" y="8236"/>
                    <a:pt x="602" y="8263"/>
                    <a:pt x="602" y="8269"/>
                  </a:cubicBezTo>
                  <a:cubicBezTo>
                    <a:pt x="537" y="8293"/>
                    <a:pt x="539" y="8306"/>
                    <a:pt x="466" y="8318"/>
                  </a:cubicBezTo>
                  <a:cubicBezTo>
                    <a:pt x="431" y="8323"/>
                    <a:pt x="350" y="8368"/>
                    <a:pt x="341" y="8364"/>
                  </a:cubicBezTo>
                  <a:cubicBezTo>
                    <a:pt x="288" y="8344"/>
                    <a:pt x="320" y="8294"/>
                    <a:pt x="275" y="8369"/>
                  </a:cubicBezTo>
                  <a:cubicBezTo>
                    <a:pt x="256" y="8400"/>
                    <a:pt x="260" y="8348"/>
                    <a:pt x="196" y="8352"/>
                  </a:cubicBezTo>
                  <a:cubicBezTo>
                    <a:pt x="162" y="8354"/>
                    <a:pt x="162" y="8331"/>
                    <a:pt x="162" y="8379"/>
                  </a:cubicBezTo>
                  <a:cubicBezTo>
                    <a:pt x="162" y="8384"/>
                    <a:pt x="162" y="8389"/>
                    <a:pt x="162" y="8393"/>
                  </a:cubicBezTo>
                  <a:lnTo>
                    <a:pt x="55" y="8348"/>
                  </a:lnTo>
                  <a:lnTo>
                    <a:pt x="0" y="8580"/>
                  </a:lnTo>
                  <a:lnTo>
                    <a:pt x="198" y="8769"/>
                  </a:lnTo>
                  <a:lnTo>
                    <a:pt x="278" y="8913"/>
                  </a:lnTo>
                  <a:lnTo>
                    <a:pt x="274" y="8945"/>
                  </a:lnTo>
                  <a:lnTo>
                    <a:pt x="162" y="9002"/>
                  </a:lnTo>
                  <a:lnTo>
                    <a:pt x="282" y="9548"/>
                  </a:lnTo>
                  <a:lnTo>
                    <a:pt x="325" y="9581"/>
                  </a:lnTo>
                  <a:lnTo>
                    <a:pt x="227" y="9753"/>
                  </a:lnTo>
                  <a:lnTo>
                    <a:pt x="238" y="9828"/>
                  </a:lnTo>
                  <a:lnTo>
                    <a:pt x="334" y="9868"/>
                  </a:lnTo>
                  <a:lnTo>
                    <a:pt x="353" y="9947"/>
                  </a:lnTo>
                  <a:lnTo>
                    <a:pt x="317" y="10033"/>
                  </a:lnTo>
                  <a:lnTo>
                    <a:pt x="260" y="10037"/>
                  </a:lnTo>
                  <a:lnTo>
                    <a:pt x="263" y="10089"/>
                  </a:lnTo>
                  <a:lnTo>
                    <a:pt x="341" y="10197"/>
                  </a:lnTo>
                  <a:lnTo>
                    <a:pt x="414" y="10183"/>
                  </a:lnTo>
                  <a:lnTo>
                    <a:pt x="549" y="10192"/>
                  </a:lnTo>
                  <a:lnTo>
                    <a:pt x="549" y="10159"/>
                  </a:lnTo>
                  <a:lnTo>
                    <a:pt x="587" y="10117"/>
                  </a:lnTo>
                  <a:lnTo>
                    <a:pt x="543" y="9999"/>
                  </a:lnTo>
                  <a:lnTo>
                    <a:pt x="622" y="9672"/>
                  </a:lnTo>
                  <a:lnTo>
                    <a:pt x="715" y="9633"/>
                  </a:lnTo>
                  <a:lnTo>
                    <a:pt x="786" y="9708"/>
                  </a:lnTo>
                  <a:lnTo>
                    <a:pt x="711" y="9854"/>
                  </a:lnTo>
                  <a:lnTo>
                    <a:pt x="715" y="9921"/>
                  </a:lnTo>
                  <a:lnTo>
                    <a:pt x="991" y="10172"/>
                  </a:lnTo>
                  <a:lnTo>
                    <a:pt x="1049" y="10130"/>
                  </a:lnTo>
                  <a:lnTo>
                    <a:pt x="1036" y="9995"/>
                  </a:lnTo>
                  <a:lnTo>
                    <a:pt x="1098" y="9922"/>
                  </a:lnTo>
                  <a:lnTo>
                    <a:pt x="1173" y="9908"/>
                  </a:lnTo>
                  <a:lnTo>
                    <a:pt x="1258" y="9974"/>
                  </a:lnTo>
                  <a:lnTo>
                    <a:pt x="1354" y="9953"/>
                  </a:lnTo>
                  <a:lnTo>
                    <a:pt x="1336" y="9875"/>
                  </a:lnTo>
                  <a:lnTo>
                    <a:pt x="1426" y="9929"/>
                  </a:lnTo>
                  <a:lnTo>
                    <a:pt x="1487" y="9937"/>
                  </a:lnTo>
                  <a:lnTo>
                    <a:pt x="1511" y="9899"/>
                  </a:lnTo>
                  <a:lnTo>
                    <a:pt x="1559" y="9920"/>
                  </a:lnTo>
                  <a:lnTo>
                    <a:pt x="1722" y="9883"/>
                  </a:lnTo>
                  <a:lnTo>
                    <a:pt x="1824" y="9802"/>
                  </a:lnTo>
                  <a:lnTo>
                    <a:pt x="2021" y="9740"/>
                  </a:lnTo>
                  <a:lnTo>
                    <a:pt x="2116" y="9662"/>
                  </a:lnTo>
                  <a:lnTo>
                    <a:pt x="2205" y="9638"/>
                  </a:lnTo>
                  <a:lnTo>
                    <a:pt x="2254" y="9570"/>
                  </a:lnTo>
                  <a:lnTo>
                    <a:pt x="2386" y="9545"/>
                  </a:lnTo>
                  <a:lnTo>
                    <a:pt x="2340" y="9376"/>
                  </a:lnTo>
                  <a:lnTo>
                    <a:pt x="2406" y="9257"/>
                  </a:lnTo>
                  <a:lnTo>
                    <a:pt x="2406" y="9207"/>
                  </a:lnTo>
                  <a:lnTo>
                    <a:pt x="2516" y="9159"/>
                  </a:lnTo>
                  <a:lnTo>
                    <a:pt x="2602" y="8972"/>
                  </a:lnTo>
                  <a:lnTo>
                    <a:pt x="2585" y="8855"/>
                  </a:lnTo>
                  <a:lnTo>
                    <a:pt x="2646" y="8855"/>
                  </a:lnTo>
                  <a:lnTo>
                    <a:pt x="2669" y="8822"/>
                  </a:lnTo>
                  <a:lnTo>
                    <a:pt x="2705" y="8884"/>
                  </a:lnTo>
                  <a:lnTo>
                    <a:pt x="2814" y="8916"/>
                  </a:lnTo>
                  <a:lnTo>
                    <a:pt x="2802" y="9103"/>
                  </a:lnTo>
                  <a:lnTo>
                    <a:pt x="2931" y="9197"/>
                  </a:lnTo>
                  <a:lnTo>
                    <a:pt x="2930" y="9265"/>
                  </a:lnTo>
                  <a:lnTo>
                    <a:pt x="2949" y="9282"/>
                  </a:lnTo>
                  <a:lnTo>
                    <a:pt x="3041" y="9159"/>
                  </a:lnTo>
                  <a:lnTo>
                    <a:pt x="3102" y="9118"/>
                  </a:lnTo>
                  <a:lnTo>
                    <a:pt x="3171" y="9122"/>
                  </a:lnTo>
                  <a:lnTo>
                    <a:pt x="3246" y="9073"/>
                  </a:lnTo>
                  <a:lnTo>
                    <a:pt x="3197" y="8879"/>
                  </a:lnTo>
                  <a:lnTo>
                    <a:pt x="3378" y="8828"/>
                  </a:lnTo>
                  <a:lnTo>
                    <a:pt x="3495" y="8913"/>
                  </a:lnTo>
                  <a:lnTo>
                    <a:pt x="3467" y="8947"/>
                  </a:lnTo>
                  <a:lnTo>
                    <a:pt x="3509" y="9057"/>
                  </a:lnTo>
                  <a:lnTo>
                    <a:pt x="3566" y="9019"/>
                  </a:lnTo>
                  <a:lnTo>
                    <a:pt x="3752" y="8974"/>
                  </a:lnTo>
                  <a:lnTo>
                    <a:pt x="3775" y="8890"/>
                  </a:lnTo>
                  <a:cubicBezTo>
                    <a:pt x="3811" y="8908"/>
                    <a:pt x="3848" y="8862"/>
                    <a:pt x="3879" y="8840"/>
                  </a:cubicBezTo>
                  <a:cubicBezTo>
                    <a:pt x="3882" y="8839"/>
                    <a:pt x="3882" y="8838"/>
                    <a:pt x="3884" y="8836"/>
                  </a:cubicBezTo>
                  <a:cubicBezTo>
                    <a:pt x="3899" y="8837"/>
                    <a:pt x="4025" y="8941"/>
                    <a:pt x="4036" y="8971"/>
                  </a:cubicBezTo>
                  <a:cubicBezTo>
                    <a:pt x="4038" y="8976"/>
                    <a:pt x="4056" y="9001"/>
                    <a:pt x="4058" y="9007"/>
                  </a:cubicBezTo>
                  <a:lnTo>
                    <a:pt x="4217" y="9058"/>
                  </a:lnTo>
                  <a:lnTo>
                    <a:pt x="4734" y="8959"/>
                  </a:lnTo>
                  <a:lnTo>
                    <a:pt x="5138" y="9580"/>
                  </a:lnTo>
                  <a:lnTo>
                    <a:pt x="5277" y="9699"/>
                  </a:lnTo>
                  <a:lnTo>
                    <a:pt x="5476" y="9778"/>
                  </a:lnTo>
                  <a:lnTo>
                    <a:pt x="5576" y="10135"/>
                  </a:lnTo>
                  <a:lnTo>
                    <a:pt x="5614" y="10414"/>
                  </a:lnTo>
                  <a:lnTo>
                    <a:pt x="5659" y="10385"/>
                  </a:lnTo>
                  <a:cubicBezTo>
                    <a:pt x="5692" y="10387"/>
                    <a:pt x="5661" y="10410"/>
                    <a:pt x="5724" y="10414"/>
                  </a:cubicBezTo>
                  <a:cubicBezTo>
                    <a:pt x="5735" y="10415"/>
                    <a:pt x="5739" y="10463"/>
                    <a:pt x="5758" y="10407"/>
                  </a:cubicBezTo>
                  <a:cubicBezTo>
                    <a:pt x="5764" y="10390"/>
                    <a:pt x="5793" y="10410"/>
                    <a:pt x="5796" y="10440"/>
                  </a:cubicBezTo>
                  <a:cubicBezTo>
                    <a:pt x="5800" y="10473"/>
                    <a:pt x="5836" y="10469"/>
                    <a:pt x="5863" y="10466"/>
                  </a:cubicBezTo>
                  <a:cubicBezTo>
                    <a:pt x="5863" y="10466"/>
                    <a:pt x="5871" y="10464"/>
                    <a:pt x="5872" y="10463"/>
                  </a:cubicBezTo>
                  <a:lnTo>
                    <a:pt x="6260" y="10739"/>
                  </a:lnTo>
                  <a:lnTo>
                    <a:pt x="6368" y="11063"/>
                  </a:lnTo>
                  <a:lnTo>
                    <a:pt x="6435" y="11056"/>
                  </a:lnTo>
                  <a:lnTo>
                    <a:pt x="6388" y="10975"/>
                  </a:lnTo>
                  <a:lnTo>
                    <a:pt x="6486" y="10977"/>
                  </a:lnTo>
                  <a:lnTo>
                    <a:pt x="6484" y="10904"/>
                  </a:lnTo>
                  <a:lnTo>
                    <a:pt x="6557" y="11055"/>
                  </a:lnTo>
                  <a:lnTo>
                    <a:pt x="6631" y="11012"/>
                  </a:lnTo>
                  <a:lnTo>
                    <a:pt x="6727" y="11028"/>
                  </a:lnTo>
                  <a:lnTo>
                    <a:pt x="6844" y="10836"/>
                  </a:lnTo>
                  <a:lnTo>
                    <a:pt x="6969" y="10901"/>
                  </a:lnTo>
                  <a:lnTo>
                    <a:pt x="7020" y="11094"/>
                  </a:lnTo>
                  <a:cubicBezTo>
                    <a:pt x="7027" y="11095"/>
                    <a:pt x="7080" y="11119"/>
                    <a:pt x="7082" y="11122"/>
                  </a:cubicBezTo>
                  <a:cubicBezTo>
                    <a:pt x="7107" y="11125"/>
                    <a:pt x="7101" y="11154"/>
                    <a:pt x="7101" y="11173"/>
                  </a:cubicBezTo>
                  <a:cubicBezTo>
                    <a:pt x="7126" y="11185"/>
                    <a:pt x="7227" y="11181"/>
                    <a:pt x="7227" y="11225"/>
                  </a:cubicBezTo>
                  <a:cubicBezTo>
                    <a:pt x="7227" y="11280"/>
                    <a:pt x="7224" y="11246"/>
                    <a:pt x="7265" y="11225"/>
                  </a:cubicBezTo>
                  <a:cubicBezTo>
                    <a:pt x="7284" y="11215"/>
                    <a:pt x="7322" y="11185"/>
                    <a:pt x="7331" y="11164"/>
                  </a:cubicBezTo>
                  <a:cubicBezTo>
                    <a:pt x="7335" y="11164"/>
                    <a:pt x="7409" y="10986"/>
                    <a:pt x="7409" y="10978"/>
                  </a:cubicBezTo>
                </a:path>
              </a:pathLst>
            </a:custGeom>
            <a:noFill/>
            <a:ln w="1588">
              <a:solidFill>
                <a:srgbClr val="14151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34" name="Freeform 293">
              <a:extLst>
                <a:ext uri="{FF2B5EF4-FFF2-40B4-BE49-F238E27FC236}">
                  <a16:creationId xmlns:a16="http://schemas.microsoft.com/office/drawing/2014/main" id="{6BE9B073-AD1B-4309-8E71-D2FCDCAF5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6407" y="4822585"/>
              <a:ext cx="552450" cy="403225"/>
            </a:xfrm>
            <a:custGeom>
              <a:avLst/>
              <a:gdLst>
                <a:gd name="T0" fmla="*/ 2147483646 w 8115"/>
                <a:gd name="T1" fmla="*/ 2147483646 h 6366"/>
                <a:gd name="T2" fmla="*/ 2147483646 w 8115"/>
                <a:gd name="T3" fmla="*/ 2147483646 h 6366"/>
                <a:gd name="T4" fmla="*/ 2147483646 w 8115"/>
                <a:gd name="T5" fmla="*/ 2147483646 h 6366"/>
                <a:gd name="T6" fmla="*/ 2147483646 w 8115"/>
                <a:gd name="T7" fmla="*/ 2147483646 h 6366"/>
                <a:gd name="T8" fmla="*/ 2147483646 w 8115"/>
                <a:gd name="T9" fmla="*/ 2147483646 h 6366"/>
                <a:gd name="T10" fmla="*/ 2147483646 w 8115"/>
                <a:gd name="T11" fmla="*/ 2147483646 h 6366"/>
                <a:gd name="T12" fmla="*/ 2147483646 w 8115"/>
                <a:gd name="T13" fmla="*/ 2147483646 h 6366"/>
                <a:gd name="T14" fmla="*/ 2147483646 w 8115"/>
                <a:gd name="T15" fmla="*/ 2147483646 h 6366"/>
                <a:gd name="T16" fmla="*/ 2147483646 w 8115"/>
                <a:gd name="T17" fmla="*/ 2147483646 h 6366"/>
                <a:gd name="T18" fmla="*/ 2147483646 w 8115"/>
                <a:gd name="T19" fmla="*/ 2147483646 h 6366"/>
                <a:gd name="T20" fmla="*/ 2147483646 w 8115"/>
                <a:gd name="T21" fmla="*/ 2147483646 h 6366"/>
                <a:gd name="T22" fmla="*/ 2147483646 w 8115"/>
                <a:gd name="T23" fmla="*/ 2147483646 h 6366"/>
                <a:gd name="T24" fmla="*/ 2147483646 w 8115"/>
                <a:gd name="T25" fmla="*/ 2147483646 h 6366"/>
                <a:gd name="T26" fmla="*/ 2147483646 w 8115"/>
                <a:gd name="T27" fmla="*/ 2147483646 h 6366"/>
                <a:gd name="T28" fmla="*/ 2147483646 w 8115"/>
                <a:gd name="T29" fmla="*/ 2147483646 h 6366"/>
                <a:gd name="T30" fmla="*/ 2147483646 w 8115"/>
                <a:gd name="T31" fmla="*/ 2147483646 h 6366"/>
                <a:gd name="T32" fmla="*/ 2147483646 w 8115"/>
                <a:gd name="T33" fmla="*/ 2147483646 h 6366"/>
                <a:gd name="T34" fmla="*/ 2147483646 w 8115"/>
                <a:gd name="T35" fmla="*/ 2147483646 h 6366"/>
                <a:gd name="T36" fmla="*/ 2147483646 w 8115"/>
                <a:gd name="T37" fmla="*/ 2147483646 h 6366"/>
                <a:gd name="T38" fmla="*/ 2147483646 w 8115"/>
                <a:gd name="T39" fmla="*/ 2147483646 h 6366"/>
                <a:gd name="T40" fmla="*/ 2147483646 w 8115"/>
                <a:gd name="T41" fmla="*/ 2147483646 h 6366"/>
                <a:gd name="T42" fmla="*/ 2147483646 w 8115"/>
                <a:gd name="T43" fmla="*/ 2147483646 h 6366"/>
                <a:gd name="T44" fmla="*/ 2147483646 w 8115"/>
                <a:gd name="T45" fmla="*/ 2147483646 h 6366"/>
                <a:gd name="T46" fmla="*/ 2147483646 w 8115"/>
                <a:gd name="T47" fmla="*/ 2147483646 h 6366"/>
                <a:gd name="T48" fmla="*/ 2147483646 w 8115"/>
                <a:gd name="T49" fmla="*/ 2147483646 h 6366"/>
                <a:gd name="T50" fmla="*/ 2147483646 w 8115"/>
                <a:gd name="T51" fmla="*/ 2147483646 h 6366"/>
                <a:gd name="T52" fmla="*/ 2147483646 w 8115"/>
                <a:gd name="T53" fmla="*/ 2147483646 h 6366"/>
                <a:gd name="T54" fmla="*/ 2147483646 w 8115"/>
                <a:gd name="T55" fmla="*/ 2147483646 h 6366"/>
                <a:gd name="T56" fmla="*/ 2147483646 w 8115"/>
                <a:gd name="T57" fmla="*/ 2147483646 h 6366"/>
                <a:gd name="T58" fmla="*/ 2147483646 w 8115"/>
                <a:gd name="T59" fmla="*/ 2147483646 h 6366"/>
                <a:gd name="T60" fmla="*/ 2147483646 w 8115"/>
                <a:gd name="T61" fmla="*/ 2147483646 h 6366"/>
                <a:gd name="T62" fmla="*/ 2147483646 w 8115"/>
                <a:gd name="T63" fmla="*/ 2147483646 h 6366"/>
                <a:gd name="T64" fmla="*/ 2147483646 w 8115"/>
                <a:gd name="T65" fmla="*/ 2147483646 h 6366"/>
                <a:gd name="T66" fmla="*/ 2147483646 w 8115"/>
                <a:gd name="T67" fmla="*/ 2147483646 h 6366"/>
                <a:gd name="T68" fmla="*/ 2147483646 w 8115"/>
                <a:gd name="T69" fmla="*/ 2147483646 h 6366"/>
                <a:gd name="T70" fmla="*/ 2147483646 w 8115"/>
                <a:gd name="T71" fmla="*/ 2147483646 h 6366"/>
                <a:gd name="T72" fmla="*/ 2147483646 w 8115"/>
                <a:gd name="T73" fmla="*/ 2147483646 h 6366"/>
                <a:gd name="T74" fmla="*/ 2147483646 w 8115"/>
                <a:gd name="T75" fmla="*/ 2147483646 h 6366"/>
                <a:gd name="T76" fmla="*/ 2147483646 w 8115"/>
                <a:gd name="T77" fmla="*/ 2147483646 h 6366"/>
                <a:gd name="T78" fmla="*/ 2147483646 w 8115"/>
                <a:gd name="T79" fmla="*/ 2147483646 h 6366"/>
                <a:gd name="T80" fmla="*/ 2147483646 w 8115"/>
                <a:gd name="T81" fmla="*/ 2147483646 h 6366"/>
                <a:gd name="T82" fmla="*/ 2147483646 w 8115"/>
                <a:gd name="T83" fmla="*/ 2147483646 h 6366"/>
                <a:gd name="T84" fmla="*/ 2147483646 w 8115"/>
                <a:gd name="T85" fmla="*/ 2147483646 h 6366"/>
                <a:gd name="T86" fmla="*/ 2147483646 w 8115"/>
                <a:gd name="T87" fmla="*/ 2147483646 h 6366"/>
                <a:gd name="T88" fmla="*/ 2147483646 w 8115"/>
                <a:gd name="T89" fmla="*/ 2147483646 h 6366"/>
                <a:gd name="T90" fmla="*/ 2147483646 w 8115"/>
                <a:gd name="T91" fmla="*/ 2147483646 h 6366"/>
                <a:gd name="T92" fmla="*/ 2147483646 w 8115"/>
                <a:gd name="T93" fmla="*/ 2147483646 h 636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115"/>
                <a:gd name="T142" fmla="*/ 0 h 6366"/>
                <a:gd name="T143" fmla="*/ 8115 w 8115"/>
                <a:gd name="T144" fmla="*/ 6366 h 636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115" h="6366">
                  <a:moveTo>
                    <a:pt x="8115" y="633"/>
                  </a:moveTo>
                  <a:cubicBezTo>
                    <a:pt x="8088" y="642"/>
                    <a:pt x="8046" y="516"/>
                    <a:pt x="7936" y="516"/>
                  </a:cubicBezTo>
                  <a:cubicBezTo>
                    <a:pt x="7843" y="516"/>
                    <a:pt x="7907" y="574"/>
                    <a:pt x="7811" y="569"/>
                  </a:cubicBezTo>
                  <a:cubicBezTo>
                    <a:pt x="7807" y="569"/>
                    <a:pt x="7737" y="591"/>
                    <a:pt x="7724" y="590"/>
                  </a:cubicBezTo>
                  <a:lnTo>
                    <a:pt x="7682" y="717"/>
                  </a:lnTo>
                  <a:lnTo>
                    <a:pt x="7631" y="675"/>
                  </a:lnTo>
                  <a:cubicBezTo>
                    <a:pt x="7631" y="611"/>
                    <a:pt x="7597" y="552"/>
                    <a:pt x="7547" y="513"/>
                  </a:cubicBezTo>
                  <a:cubicBezTo>
                    <a:pt x="7478" y="459"/>
                    <a:pt x="7551" y="409"/>
                    <a:pt x="7486" y="361"/>
                  </a:cubicBezTo>
                  <a:cubicBezTo>
                    <a:pt x="7477" y="354"/>
                    <a:pt x="7395" y="251"/>
                    <a:pt x="7422" y="239"/>
                  </a:cubicBezTo>
                  <a:cubicBezTo>
                    <a:pt x="7451" y="227"/>
                    <a:pt x="7404" y="209"/>
                    <a:pt x="7385" y="175"/>
                  </a:cubicBezTo>
                  <a:cubicBezTo>
                    <a:pt x="7343" y="101"/>
                    <a:pt x="7287" y="188"/>
                    <a:pt x="7219" y="94"/>
                  </a:cubicBezTo>
                  <a:cubicBezTo>
                    <a:pt x="7151" y="0"/>
                    <a:pt x="7142" y="133"/>
                    <a:pt x="7080" y="51"/>
                  </a:cubicBezTo>
                  <a:cubicBezTo>
                    <a:pt x="7058" y="22"/>
                    <a:pt x="7062" y="12"/>
                    <a:pt x="7037" y="82"/>
                  </a:cubicBezTo>
                  <a:cubicBezTo>
                    <a:pt x="6995" y="194"/>
                    <a:pt x="6910" y="192"/>
                    <a:pt x="6925" y="347"/>
                  </a:cubicBezTo>
                  <a:cubicBezTo>
                    <a:pt x="6925" y="356"/>
                    <a:pt x="6979" y="437"/>
                    <a:pt x="6980" y="447"/>
                  </a:cubicBezTo>
                  <a:cubicBezTo>
                    <a:pt x="6954" y="486"/>
                    <a:pt x="6893" y="494"/>
                    <a:pt x="6891" y="545"/>
                  </a:cubicBezTo>
                  <a:cubicBezTo>
                    <a:pt x="6889" y="583"/>
                    <a:pt x="6829" y="512"/>
                    <a:pt x="6825" y="619"/>
                  </a:cubicBezTo>
                  <a:cubicBezTo>
                    <a:pt x="6823" y="655"/>
                    <a:pt x="6727" y="583"/>
                    <a:pt x="6785" y="692"/>
                  </a:cubicBezTo>
                  <a:cubicBezTo>
                    <a:pt x="6827" y="772"/>
                    <a:pt x="6675" y="693"/>
                    <a:pt x="6658" y="836"/>
                  </a:cubicBezTo>
                  <a:cubicBezTo>
                    <a:pt x="6651" y="891"/>
                    <a:pt x="6598" y="833"/>
                    <a:pt x="6592" y="921"/>
                  </a:cubicBezTo>
                  <a:cubicBezTo>
                    <a:pt x="6592" y="922"/>
                    <a:pt x="6521" y="1099"/>
                    <a:pt x="6552" y="1106"/>
                  </a:cubicBezTo>
                  <a:cubicBezTo>
                    <a:pt x="6553" y="1106"/>
                    <a:pt x="6591" y="1133"/>
                    <a:pt x="6594" y="1135"/>
                  </a:cubicBezTo>
                  <a:cubicBezTo>
                    <a:pt x="6573" y="1160"/>
                    <a:pt x="6442" y="1207"/>
                    <a:pt x="6398" y="1207"/>
                  </a:cubicBezTo>
                  <a:cubicBezTo>
                    <a:pt x="6279" y="1207"/>
                    <a:pt x="6334" y="1220"/>
                    <a:pt x="6273" y="1117"/>
                  </a:cubicBezTo>
                  <a:cubicBezTo>
                    <a:pt x="6272" y="1115"/>
                    <a:pt x="6171" y="1082"/>
                    <a:pt x="6170" y="1082"/>
                  </a:cubicBezTo>
                  <a:cubicBezTo>
                    <a:pt x="6170" y="1082"/>
                    <a:pt x="6184" y="1181"/>
                    <a:pt x="6179" y="1201"/>
                  </a:cubicBezTo>
                  <a:cubicBezTo>
                    <a:pt x="6253" y="1221"/>
                    <a:pt x="6303" y="1166"/>
                    <a:pt x="6241" y="1267"/>
                  </a:cubicBezTo>
                  <a:cubicBezTo>
                    <a:pt x="6234" y="1278"/>
                    <a:pt x="6254" y="1297"/>
                    <a:pt x="6205" y="1361"/>
                  </a:cubicBezTo>
                  <a:cubicBezTo>
                    <a:pt x="6163" y="1416"/>
                    <a:pt x="6291" y="1370"/>
                    <a:pt x="6313" y="1522"/>
                  </a:cubicBezTo>
                  <a:cubicBezTo>
                    <a:pt x="6329" y="1628"/>
                    <a:pt x="6325" y="1571"/>
                    <a:pt x="6406" y="1639"/>
                  </a:cubicBezTo>
                  <a:cubicBezTo>
                    <a:pt x="6437" y="1665"/>
                    <a:pt x="6620" y="1738"/>
                    <a:pt x="6621" y="1738"/>
                  </a:cubicBezTo>
                  <a:lnTo>
                    <a:pt x="6438" y="1820"/>
                  </a:lnTo>
                  <a:lnTo>
                    <a:pt x="6205" y="2185"/>
                  </a:lnTo>
                  <a:cubicBezTo>
                    <a:pt x="6128" y="2167"/>
                    <a:pt x="6119" y="2221"/>
                    <a:pt x="6022" y="2144"/>
                  </a:cubicBezTo>
                  <a:cubicBezTo>
                    <a:pt x="5956" y="2091"/>
                    <a:pt x="5923" y="2109"/>
                    <a:pt x="5843" y="2119"/>
                  </a:cubicBezTo>
                  <a:cubicBezTo>
                    <a:pt x="5817" y="2122"/>
                    <a:pt x="5832" y="2220"/>
                    <a:pt x="5840" y="2220"/>
                  </a:cubicBezTo>
                  <a:cubicBezTo>
                    <a:pt x="5977" y="2214"/>
                    <a:pt x="5882" y="2336"/>
                    <a:pt x="5917" y="2348"/>
                  </a:cubicBezTo>
                  <a:cubicBezTo>
                    <a:pt x="6006" y="2376"/>
                    <a:pt x="5896" y="2480"/>
                    <a:pt x="5783" y="2385"/>
                  </a:cubicBezTo>
                  <a:cubicBezTo>
                    <a:pt x="5740" y="2349"/>
                    <a:pt x="5780" y="2350"/>
                    <a:pt x="5734" y="2365"/>
                  </a:cubicBezTo>
                  <a:cubicBezTo>
                    <a:pt x="5707" y="2374"/>
                    <a:pt x="5743" y="2315"/>
                    <a:pt x="5654" y="2315"/>
                  </a:cubicBezTo>
                  <a:cubicBezTo>
                    <a:pt x="5586" y="2315"/>
                    <a:pt x="5619" y="2369"/>
                    <a:pt x="5552" y="2419"/>
                  </a:cubicBezTo>
                  <a:lnTo>
                    <a:pt x="5549" y="2424"/>
                  </a:lnTo>
                  <a:lnTo>
                    <a:pt x="5414" y="2270"/>
                  </a:lnTo>
                  <a:lnTo>
                    <a:pt x="5364" y="2384"/>
                  </a:lnTo>
                  <a:lnTo>
                    <a:pt x="5380" y="2463"/>
                  </a:lnTo>
                  <a:lnTo>
                    <a:pt x="5073" y="2752"/>
                  </a:lnTo>
                  <a:lnTo>
                    <a:pt x="5062" y="2979"/>
                  </a:lnTo>
                  <a:lnTo>
                    <a:pt x="5200" y="3217"/>
                  </a:lnTo>
                  <a:cubicBezTo>
                    <a:pt x="5178" y="3240"/>
                    <a:pt x="5185" y="3460"/>
                    <a:pt x="5099" y="3407"/>
                  </a:cubicBezTo>
                  <a:cubicBezTo>
                    <a:pt x="4992" y="3341"/>
                    <a:pt x="4968" y="3392"/>
                    <a:pt x="4962" y="3392"/>
                  </a:cubicBezTo>
                  <a:cubicBezTo>
                    <a:pt x="4896" y="3392"/>
                    <a:pt x="4944" y="3322"/>
                    <a:pt x="4776" y="3383"/>
                  </a:cubicBezTo>
                  <a:cubicBezTo>
                    <a:pt x="4696" y="3413"/>
                    <a:pt x="4659" y="3322"/>
                    <a:pt x="4663" y="3276"/>
                  </a:cubicBezTo>
                  <a:lnTo>
                    <a:pt x="4504" y="3286"/>
                  </a:lnTo>
                  <a:lnTo>
                    <a:pt x="4422" y="3477"/>
                  </a:lnTo>
                  <a:cubicBezTo>
                    <a:pt x="4423" y="3508"/>
                    <a:pt x="4475" y="3686"/>
                    <a:pt x="4480" y="3688"/>
                  </a:cubicBezTo>
                  <a:lnTo>
                    <a:pt x="4491" y="3924"/>
                  </a:lnTo>
                  <a:lnTo>
                    <a:pt x="4432" y="4040"/>
                  </a:lnTo>
                  <a:lnTo>
                    <a:pt x="4242" y="4122"/>
                  </a:lnTo>
                  <a:lnTo>
                    <a:pt x="4126" y="4085"/>
                  </a:lnTo>
                  <a:lnTo>
                    <a:pt x="3980" y="4344"/>
                  </a:lnTo>
                  <a:lnTo>
                    <a:pt x="4070" y="4382"/>
                  </a:lnTo>
                  <a:lnTo>
                    <a:pt x="4160" y="4580"/>
                  </a:lnTo>
                  <a:lnTo>
                    <a:pt x="4155" y="4646"/>
                  </a:lnTo>
                  <a:lnTo>
                    <a:pt x="4501" y="5014"/>
                  </a:lnTo>
                  <a:lnTo>
                    <a:pt x="4501" y="5099"/>
                  </a:lnTo>
                  <a:lnTo>
                    <a:pt x="4350" y="5106"/>
                  </a:lnTo>
                  <a:lnTo>
                    <a:pt x="4337" y="5218"/>
                  </a:lnTo>
                  <a:lnTo>
                    <a:pt x="4221" y="5286"/>
                  </a:lnTo>
                  <a:lnTo>
                    <a:pt x="4223" y="5337"/>
                  </a:lnTo>
                  <a:lnTo>
                    <a:pt x="3924" y="5363"/>
                  </a:lnTo>
                  <a:lnTo>
                    <a:pt x="4030" y="6366"/>
                  </a:lnTo>
                  <a:lnTo>
                    <a:pt x="3673" y="6210"/>
                  </a:lnTo>
                  <a:lnTo>
                    <a:pt x="3583" y="5943"/>
                  </a:lnTo>
                  <a:lnTo>
                    <a:pt x="3266" y="5969"/>
                  </a:lnTo>
                  <a:lnTo>
                    <a:pt x="2403" y="5654"/>
                  </a:lnTo>
                  <a:lnTo>
                    <a:pt x="1805" y="5990"/>
                  </a:lnTo>
                  <a:lnTo>
                    <a:pt x="1797" y="5278"/>
                  </a:lnTo>
                  <a:lnTo>
                    <a:pt x="1677" y="5235"/>
                  </a:lnTo>
                  <a:lnTo>
                    <a:pt x="1619" y="5378"/>
                  </a:lnTo>
                  <a:lnTo>
                    <a:pt x="1553" y="5357"/>
                  </a:lnTo>
                  <a:lnTo>
                    <a:pt x="1556" y="5217"/>
                  </a:lnTo>
                  <a:lnTo>
                    <a:pt x="1675" y="5169"/>
                  </a:lnTo>
                  <a:lnTo>
                    <a:pt x="1680" y="4873"/>
                  </a:lnTo>
                  <a:lnTo>
                    <a:pt x="1537" y="4757"/>
                  </a:lnTo>
                  <a:lnTo>
                    <a:pt x="1587" y="4619"/>
                  </a:lnTo>
                  <a:lnTo>
                    <a:pt x="1513" y="4320"/>
                  </a:lnTo>
                  <a:lnTo>
                    <a:pt x="1352" y="4336"/>
                  </a:lnTo>
                  <a:lnTo>
                    <a:pt x="1288" y="4563"/>
                  </a:lnTo>
                  <a:lnTo>
                    <a:pt x="1117" y="4402"/>
                  </a:lnTo>
                  <a:cubicBezTo>
                    <a:pt x="1131" y="4354"/>
                    <a:pt x="1014" y="4114"/>
                    <a:pt x="943" y="4068"/>
                  </a:cubicBezTo>
                  <a:cubicBezTo>
                    <a:pt x="891" y="4034"/>
                    <a:pt x="878" y="4074"/>
                    <a:pt x="823" y="4061"/>
                  </a:cubicBezTo>
                  <a:cubicBezTo>
                    <a:pt x="807" y="4057"/>
                    <a:pt x="814" y="3964"/>
                    <a:pt x="717" y="3929"/>
                  </a:cubicBezTo>
                  <a:cubicBezTo>
                    <a:pt x="611" y="3891"/>
                    <a:pt x="463" y="3764"/>
                    <a:pt x="336" y="3764"/>
                  </a:cubicBezTo>
                  <a:cubicBezTo>
                    <a:pt x="239" y="3764"/>
                    <a:pt x="263" y="3712"/>
                    <a:pt x="171" y="3764"/>
                  </a:cubicBezTo>
                  <a:cubicBezTo>
                    <a:pt x="151" y="3775"/>
                    <a:pt x="8" y="3804"/>
                    <a:pt x="0" y="3809"/>
                  </a:cubicBezTo>
                </a:path>
              </a:pathLst>
            </a:custGeom>
            <a:noFill/>
            <a:ln w="1588">
              <a:solidFill>
                <a:srgbClr val="14151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35" name="Freeform 294">
              <a:extLst>
                <a:ext uri="{FF2B5EF4-FFF2-40B4-BE49-F238E27FC236}">
                  <a16:creationId xmlns:a16="http://schemas.microsoft.com/office/drawing/2014/main" id="{725D6B77-F6DF-4CD9-B7C3-CC4A53F58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3722" y="5200409"/>
              <a:ext cx="612775" cy="615950"/>
            </a:xfrm>
            <a:custGeom>
              <a:avLst/>
              <a:gdLst>
                <a:gd name="T0" fmla="*/ 2147483646 w 9013"/>
                <a:gd name="T1" fmla="*/ 2147483646 h 9733"/>
                <a:gd name="T2" fmla="*/ 2147483646 w 9013"/>
                <a:gd name="T3" fmla="*/ 2147483646 h 9733"/>
                <a:gd name="T4" fmla="*/ 2147483646 w 9013"/>
                <a:gd name="T5" fmla="*/ 2147483646 h 9733"/>
                <a:gd name="T6" fmla="*/ 2147483646 w 9013"/>
                <a:gd name="T7" fmla="*/ 2147483646 h 9733"/>
                <a:gd name="T8" fmla="*/ 2147483646 w 9013"/>
                <a:gd name="T9" fmla="*/ 2147483646 h 9733"/>
                <a:gd name="T10" fmla="*/ 2147483646 w 9013"/>
                <a:gd name="T11" fmla="*/ 2147483646 h 9733"/>
                <a:gd name="T12" fmla="*/ 2147483646 w 9013"/>
                <a:gd name="T13" fmla="*/ 2147483646 h 9733"/>
                <a:gd name="T14" fmla="*/ 2147483646 w 9013"/>
                <a:gd name="T15" fmla="*/ 2147483646 h 9733"/>
                <a:gd name="T16" fmla="*/ 2147483646 w 9013"/>
                <a:gd name="T17" fmla="*/ 2147483646 h 9733"/>
                <a:gd name="T18" fmla="*/ 2147483646 w 9013"/>
                <a:gd name="T19" fmla="*/ 2147483646 h 9733"/>
                <a:gd name="T20" fmla="*/ 2147483646 w 9013"/>
                <a:gd name="T21" fmla="*/ 2147483646 h 9733"/>
                <a:gd name="T22" fmla="*/ 2147483646 w 9013"/>
                <a:gd name="T23" fmla="*/ 2147483646 h 9733"/>
                <a:gd name="T24" fmla="*/ 2147483646 w 9013"/>
                <a:gd name="T25" fmla="*/ 2147483646 h 9733"/>
                <a:gd name="T26" fmla="*/ 2147483646 w 9013"/>
                <a:gd name="T27" fmla="*/ 2147483646 h 9733"/>
                <a:gd name="T28" fmla="*/ 2147483646 w 9013"/>
                <a:gd name="T29" fmla="*/ 2147483646 h 9733"/>
                <a:gd name="T30" fmla="*/ 2147483646 w 9013"/>
                <a:gd name="T31" fmla="*/ 2147483646 h 9733"/>
                <a:gd name="T32" fmla="*/ 2147483646 w 9013"/>
                <a:gd name="T33" fmla="*/ 2147483646 h 9733"/>
                <a:gd name="T34" fmla="*/ 2147483646 w 9013"/>
                <a:gd name="T35" fmla="*/ 2147483646 h 9733"/>
                <a:gd name="T36" fmla="*/ 2147483646 w 9013"/>
                <a:gd name="T37" fmla="*/ 2147483646 h 9733"/>
                <a:gd name="T38" fmla="*/ 2147483646 w 9013"/>
                <a:gd name="T39" fmla="*/ 2147483646 h 9733"/>
                <a:gd name="T40" fmla="*/ 2147483646 w 9013"/>
                <a:gd name="T41" fmla="*/ 2147483646 h 9733"/>
                <a:gd name="T42" fmla="*/ 2147483646 w 9013"/>
                <a:gd name="T43" fmla="*/ 2147483646 h 9733"/>
                <a:gd name="T44" fmla="*/ 2147483646 w 9013"/>
                <a:gd name="T45" fmla="*/ 2147483646 h 9733"/>
                <a:gd name="T46" fmla="*/ 2147483646 w 9013"/>
                <a:gd name="T47" fmla="*/ 2147483646 h 9733"/>
                <a:gd name="T48" fmla="*/ 2147483646 w 9013"/>
                <a:gd name="T49" fmla="*/ 2147483646 h 9733"/>
                <a:gd name="T50" fmla="*/ 2147483646 w 9013"/>
                <a:gd name="T51" fmla="*/ 2147483646 h 9733"/>
                <a:gd name="T52" fmla="*/ 2147483646 w 9013"/>
                <a:gd name="T53" fmla="*/ 2147483646 h 9733"/>
                <a:gd name="T54" fmla="*/ 2147483646 w 9013"/>
                <a:gd name="T55" fmla="*/ 2147483646 h 9733"/>
                <a:gd name="T56" fmla="*/ 2147483646 w 9013"/>
                <a:gd name="T57" fmla="*/ 2147483646 h 9733"/>
                <a:gd name="T58" fmla="*/ 2147483646 w 9013"/>
                <a:gd name="T59" fmla="*/ 2147483646 h 9733"/>
                <a:gd name="T60" fmla="*/ 2147483646 w 9013"/>
                <a:gd name="T61" fmla="*/ 2147483646 h 9733"/>
                <a:gd name="T62" fmla="*/ 2147483646 w 9013"/>
                <a:gd name="T63" fmla="*/ 2147483646 h 9733"/>
                <a:gd name="T64" fmla="*/ 2147483646 w 9013"/>
                <a:gd name="T65" fmla="*/ 2147483646 h 9733"/>
                <a:gd name="T66" fmla="*/ 2147483646 w 9013"/>
                <a:gd name="T67" fmla="*/ 2147483646 h 9733"/>
                <a:gd name="T68" fmla="*/ 2147483646 w 9013"/>
                <a:gd name="T69" fmla="*/ 2147483646 h 9733"/>
                <a:gd name="T70" fmla="*/ 2147483646 w 9013"/>
                <a:gd name="T71" fmla="*/ 2147483646 h 9733"/>
                <a:gd name="T72" fmla="*/ 2147483646 w 9013"/>
                <a:gd name="T73" fmla="*/ 2147483646 h 9733"/>
                <a:gd name="T74" fmla="*/ 2147483646 w 9013"/>
                <a:gd name="T75" fmla="*/ 2147483646 h 9733"/>
                <a:gd name="T76" fmla="*/ 2147483646 w 9013"/>
                <a:gd name="T77" fmla="*/ 2147483646 h 9733"/>
                <a:gd name="T78" fmla="*/ 2147483646 w 9013"/>
                <a:gd name="T79" fmla="*/ 2147483646 h 9733"/>
                <a:gd name="T80" fmla="*/ 2147483646 w 9013"/>
                <a:gd name="T81" fmla="*/ 2147483646 h 9733"/>
                <a:gd name="T82" fmla="*/ 2147483646 w 9013"/>
                <a:gd name="T83" fmla="*/ 2147483646 h 9733"/>
                <a:gd name="T84" fmla="*/ 2147483646 w 9013"/>
                <a:gd name="T85" fmla="*/ 2147483646 h 9733"/>
                <a:gd name="T86" fmla="*/ 2147483646 w 9013"/>
                <a:gd name="T87" fmla="*/ 2147483646 h 9733"/>
                <a:gd name="T88" fmla="*/ 2147483646 w 9013"/>
                <a:gd name="T89" fmla="*/ 2147483646 h 9733"/>
                <a:gd name="T90" fmla="*/ 2147483646 w 9013"/>
                <a:gd name="T91" fmla="*/ 2147483646 h 9733"/>
                <a:gd name="T92" fmla="*/ 2147483646 w 9013"/>
                <a:gd name="T93" fmla="*/ 2147483646 h 9733"/>
                <a:gd name="T94" fmla="*/ 2147483646 w 9013"/>
                <a:gd name="T95" fmla="*/ 2147483646 h 9733"/>
                <a:gd name="T96" fmla="*/ 2147483646 w 9013"/>
                <a:gd name="T97" fmla="*/ 2147483646 h 9733"/>
                <a:gd name="T98" fmla="*/ 2147483646 w 9013"/>
                <a:gd name="T99" fmla="*/ 2147483646 h 9733"/>
                <a:gd name="T100" fmla="*/ 2147483646 w 9013"/>
                <a:gd name="T101" fmla="*/ 2147483646 h 9733"/>
                <a:gd name="T102" fmla="*/ 2147483646 w 9013"/>
                <a:gd name="T103" fmla="*/ 2147483646 h 9733"/>
                <a:gd name="T104" fmla="*/ 2147483646 w 9013"/>
                <a:gd name="T105" fmla="*/ 2147483646 h 9733"/>
                <a:gd name="T106" fmla="*/ 2147483646 w 9013"/>
                <a:gd name="T107" fmla="*/ 2147483646 h 9733"/>
                <a:gd name="T108" fmla="*/ 2147483646 w 9013"/>
                <a:gd name="T109" fmla="*/ 2147483646 h 9733"/>
                <a:gd name="T110" fmla="*/ 2147483646 w 9013"/>
                <a:gd name="T111" fmla="*/ 2147483646 h 9733"/>
                <a:gd name="T112" fmla="*/ 2147483646 w 9013"/>
                <a:gd name="T113" fmla="*/ 2147483646 h 9733"/>
                <a:gd name="T114" fmla="*/ 2147483646 w 9013"/>
                <a:gd name="T115" fmla="*/ 2147483646 h 9733"/>
                <a:gd name="T116" fmla="*/ 2147483646 w 9013"/>
                <a:gd name="T117" fmla="*/ 2147483646 h 973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9013"/>
                <a:gd name="T178" fmla="*/ 0 h 9733"/>
                <a:gd name="T179" fmla="*/ 9013 w 9013"/>
                <a:gd name="T180" fmla="*/ 9733 h 9733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9013" h="9733">
                  <a:moveTo>
                    <a:pt x="1992" y="0"/>
                  </a:moveTo>
                  <a:lnTo>
                    <a:pt x="2109" y="397"/>
                  </a:lnTo>
                  <a:lnTo>
                    <a:pt x="1220" y="751"/>
                  </a:lnTo>
                  <a:lnTo>
                    <a:pt x="940" y="1066"/>
                  </a:lnTo>
                  <a:lnTo>
                    <a:pt x="889" y="1283"/>
                  </a:lnTo>
                  <a:lnTo>
                    <a:pt x="760" y="1431"/>
                  </a:lnTo>
                  <a:lnTo>
                    <a:pt x="458" y="1286"/>
                  </a:lnTo>
                  <a:lnTo>
                    <a:pt x="289" y="1656"/>
                  </a:lnTo>
                  <a:lnTo>
                    <a:pt x="307" y="2077"/>
                  </a:lnTo>
                  <a:lnTo>
                    <a:pt x="278" y="2124"/>
                  </a:lnTo>
                  <a:lnTo>
                    <a:pt x="334" y="2190"/>
                  </a:lnTo>
                  <a:lnTo>
                    <a:pt x="281" y="2241"/>
                  </a:lnTo>
                  <a:lnTo>
                    <a:pt x="297" y="2458"/>
                  </a:lnTo>
                  <a:lnTo>
                    <a:pt x="217" y="2513"/>
                  </a:lnTo>
                  <a:lnTo>
                    <a:pt x="217" y="2595"/>
                  </a:lnTo>
                  <a:lnTo>
                    <a:pt x="127" y="2712"/>
                  </a:lnTo>
                  <a:lnTo>
                    <a:pt x="170" y="2741"/>
                  </a:lnTo>
                  <a:lnTo>
                    <a:pt x="249" y="2635"/>
                  </a:lnTo>
                  <a:lnTo>
                    <a:pt x="387" y="2749"/>
                  </a:lnTo>
                  <a:lnTo>
                    <a:pt x="299" y="2878"/>
                  </a:lnTo>
                  <a:lnTo>
                    <a:pt x="336" y="2963"/>
                  </a:lnTo>
                  <a:lnTo>
                    <a:pt x="373" y="2960"/>
                  </a:lnTo>
                  <a:lnTo>
                    <a:pt x="379" y="2873"/>
                  </a:lnTo>
                  <a:lnTo>
                    <a:pt x="434" y="2865"/>
                  </a:lnTo>
                  <a:lnTo>
                    <a:pt x="485" y="3119"/>
                  </a:lnTo>
                  <a:lnTo>
                    <a:pt x="805" y="3331"/>
                  </a:lnTo>
                  <a:lnTo>
                    <a:pt x="874" y="3421"/>
                  </a:lnTo>
                  <a:lnTo>
                    <a:pt x="998" y="3328"/>
                  </a:lnTo>
                  <a:lnTo>
                    <a:pt x="1159" y="3365"/>
                  </a:lnTo>
                  <a:lnTo>
                    <a:pt x="1130" y="3492"/>
                  </a:lnTo>
                  <a:lnTo>
                    <a:pt x="1302" y="3505"/>
                  </a:lnTo>
                  <a:lnTo>
                    <a:pt x="1300" y="3609"/>
                  </a:lnTo>
                  <a:lnTo>
                    <a:pt x="1397" y="3757"/>
                  </a:lnTo>
                  <a:lnTo>
                    <a:pt x="1379" y="3857"/>
                  </a:lnTo>
                  <a:lnTo>
                    <a:pt x="1575" y="3852"/>
                  </a:lnTo>
                  <a:lnTo>
                    <a:pt x="1572" y="3939"/>
                  </a:lnTo>
                  <a:lnTo>
                    <a:pt x="1421" y="4048"/>
                  </a:lnTo>
                  <a:lnTo>
                    <a:pt x="1334" y="4265"/>
                  </a:lnTo>
                  <a:lnTo>
                    <a:pt x="1350" y="4924"/>
                  </a:lnTo>
                  <a:lnTo>
                    <a:pt x="1310" y="5731"/>
                  </a:lnTo>
                  <a:lnTo>
                    <a:pt x="1072" y="5948"/>
                  </a:lnTo>
                  <a:lnTo>
                    <a:pt x="400" y="5956"/>
                  </a:lnTo>
                  <a:lnTo>
                    <a:pt x="358" y="5913"/>
                  </a:lnTo>
                  <a:lnTo>
                    <a:pt x="276" y="5961"/>
                  </a:lnTo>
                  <a:lnTo>
                    <a:pt x="175" y="5879"/>
                  </a:lnTo>
                  <a:lnTo>
                    <a:pt x="138" y="6008"/>
                  </a:lnTo>
                  <a:lnTo>
                    <a:pt x="297" y="6143"/>
                  </a:lnTo>
                  <a:cubicBezTo>
                    <a:pt x="381" y="6173"/>
                    <a:pt x="247" y="6334"/>
                    <a:pt x="233" y="6390"/>
                  </a:cubicBezTo>
                  <a:cubicBezTo>
                    <a:pt x="228" y="6413"/>
                    <a:pt x="144" y="6402"/>
                    <a:pt x="125" y="6417"/>
                  </a:cubicBezTo>
                  <a:cubicBezTo>
                    <a:pt x="117" y="6424"/>
                    <a:pt x="123" y="6421"/>
                    <a:pt x="114" y="6421"/>
                  </a:cubicBezTo>
                  <a:lnTo>
                    <a:pt x="35" y="6514"/>
                  </a:lnTo>
                  <a:lnTo>
                    <a:pt x="16" y="6580"/>
                  </a:lnTo>
                  <a:lnTo>
                    <a:pt x="67" y="6673"/>
                  </a:lnTo>
                  <a:lnTo>
                    <a:pt x="24" y="6733"/>
                  </a:lnTo>
                  <a:lnTo>
                    <a:pt x="0" y="6831"/>
                  </a:lnTo>
                  <a:cubicBezTo>
                    <a:pt x="30" y="6857"/>
                    <a:pt x="204" y="6860"/>
                    <a:pt x="249" y="6847"/>
                  </a:cubicBezTo>
                  <a:cubicBezTo>
                    <a:pt x="288" y="6834"/>
                    <a:pt x="479" y="6797"/>
                    <a:pt x="490" y="6781"/>
                  </a:cubicBezTo>
                  <a:lnTo>
                    <a:pt x="712" y="6855"/>
                  </a:lnTo>
                  <a:cubicBezTo>
                    <a:pt x="685" y="6951"/>
                    <a:pt x="526" y="6912"/>
                    <a:pt x="609" y="7001"/>
                  </a:cubicBezTo>
                  <a:cubicBezTo>
                    <a:pt x="620" y="7012"/>
                    <a:pt x="662" y="7085"/>
                    <a:pt x="662" y="7085"/>
                  </a:cubicBezTo>
                  <a:cubicBezTo>
                    <a:pt x="585" y="7098"/>
                    <a:pt x="626" y="7201"/>
                    <a:pt x="627" y="7202"/>
                  </a:cubicBezTo>
                  <a:cubicBezTo>
                    <a:pt x="565" y="7261"/>
                    <a:pt x="518" y="7346"/>
                    <a:pt x="424" y="7352"/>
                  </a:cubicBezTo>
                  <a:cubicBezTo>
                    <a:pt x="404" y="7354"/>
                    <a:pt x="392" y="7358"/>
                    <a:pt x="358" y="7358"/>
                  </a:cubicBezTo>
                  <a:lnTo>
                    <a:pt x="508" y="7620"/>
                  </a:lnTo>
                  <a:lnTo>
                    <a:pt x="299" y="7593"/>
                  </a:lnTo>
                  <a:lnTo>
                    <a:pt x="313" y="7681"/>
                  </a:lnTo>
                  <a:lnTo>
                    <a:pt x="188" y="7667"/>
                  </a:lnTo>
                  <a:lnTo>
                    <a:pt x="183" y="7898"/>
                  </a:lnTo>
                  <a:lnTo>
                    <a:pt x="366" y="7977"/>
                  </a:lnTo>
                  <a:lnTo>
                    <a:pt x="339" y="8088"/>
                  </a:lnTo>
                  <a:cubicBezTo>
                    <a:pt x="261" y="8088"/>
                    <a:pt x="170" y="8081"/>
                    <a:pt x="117" y="8144"/>
                  </a:cubicBezTo>
                  <a:cubicBezTo>
                    <a:pt x="87" y="8181"/>
                    <a:pt x="144" y="8321"/>
                    <a:pt x="188" y="8321"/>
                  </a:cubicBezTo>
                  <a:lnTo>
                    <a:pt x="323" y="8260"/>
                  </a:lnTo>
                  <a:lnTo>
                    <a:pt x="355" y="8329"/>
                  </a:lnTo>
                  <a:lnTo>
                    <a:pt x="649" y="8392"/>
                  </a:lnTo>
                  <a:lnTo>
                    <a:pt x="807" y="8509"/>
                  </a:lnTo>
                  <a:lnTo>
                    <a:pt x="614" y="8683"/>
                  </a:lnTo>
                  <a:cubicBezTo>
                    <a:pt x="559" y="8714"/>
                    <a:pt x="624" y="8827"/>
                    <a:pt x="663" y="8826"/>
                  </a:cubicBezTo>
                  <a:cubicBezTo>
                    <a:pt x="710" y="8825"/>
                    <a:pt x="862" y="8852"/>
                    <a:pt x="877" y="8900"/>
                  </a:cubicBezTo>
                  <a:cubicBezTo>
                    <a:pt x="878" y="8904"/>
                    <a:pt x="878" y="8905"/>
                    <a:pt x="881" y="8906"/>
                  </a:cubicBezTo>
                  <a:lnTo>
                    <a:pt x="1056" y="8683"/>
                  </a:lnTo>
                  <a:lnTo>
                    <a:pt x="1159" y="8739"/>
                  </a:lnTo>
                  <a:cubicBezTo>
                    <a:pt x="1195" y="8697"/>
                    <a:pt x="1245" y="8771"/>
                    <a:pt x="1271" y="8739"/>
                  </a:cubicBezTo>
                  <a:cubicBezTo>
                    <a:pt x="1298" y="8705"/>
                    <a:pt x="1412" y="8620"/>
                    <a:pt x="1465" y="8643"/>
                  </a:cubicBezTo>
                  <a:cubicBezTo>
                    <a:pt x="1469" y="8645"/>
                    <a:pt x="1490" y="8644"/>
                    <a:pt x="1495" y="8644"/>
                  </a:cubicBezTo>
                  <a:lnTo>
                    <a:pt x="1371" y="9051"/>
                  </a:lnTo>
                  <a:lnTo>
                    <a:pt x="1646" y="9054"/>
                  </a:lnTo>
                  <a:cubicBezTo>
                    <a:pt x="1704" y="9096"/>
                    <a:pt x="1605" y="9254"/>
                    <a:pt x="1646" y="9282"/>
                  </a:cubicBezTo>
                  <a:cubicBezTo>
                    <a:pt x="1669" y="9298"/>
                    <a:pt x="1677" y="9350"/>
                    <a:pt x="1675" y="9369"/>
                  </a:cubicBezTo>
                  <a:lnTo>
                    <a:pt x="1974" y="9371"/>
                  </a:lnTo>
                  <a:cubicBezTo>
                    <a:pt x="2014" y="9356"/>
                    <a:pt x="1968" y="9325"/>
                    <a:pt x="2034" y="9340"/>
                  </a:cubicBezTo>
                  <a:cubicBezTo>
                    <a:pt x="2123" y="9361"/>
                    <a:pt x="2110" y="9256"/>
                    <a:pt x="2224" y="9325"/>
                  </a:cubicBezTo>
                  <a:cubicBezTo>
                    <a:pt x="2262" y="9347"/>
                    <a:pt x="2320" y="9309"/>
                    <a:pt x="2350" y="9353"/>
                  </a:cubicBezTo>
                  <a:lnTo>
                    <a:pt x="2485" y="9260"/>
                  </a:lnTo>
                  <a:lnTo>
                    <a:pt x="2546" y="9260"/>
                  </a:lnTo>
                  <a:lnTo>
                    <a:pt x="2533" y="9308"/>
                  </a:lnTo>
                  <a:lnTo>
                    <a:pt x="2599" y="9334"/>
                  </a:lnTo>
                  <a:lnTo>
                    <a:pt x="2757" y="9289"/>
                  </a:lnTo>
                  <a:lnTo>
                    <a:pt x="2734" y="9366"/>
                  </a:lnTo>
                  <a:lnTo>
                    <a:pt x="2892" y="9437"/>
                  </a:lnTo>
                  <a:cubicBezTo>
                    <a:pt x="3001" y="9412"/>
                    <a:pt x="3039" y="9460"/>
                    <a:pt x="2979" y="9380"/>
                  </a:cubicBezTo>
                  <a:cubicBezTo>
                    <a:pt x="2978" y="9379"/>
                    <a:pt x="2970" y="9372"/>
                    <a:pt x="2969" y="9371"/>
                  </a:cubicBezTo>
                  <a:lnTo>
                    <a:pt x="3199" y="9374"/>
                  </a:lnTo>
                  <a:lnTo>
                    <a:pt x="3183" y="9448"/>
                  </a:lnTo>
                  <a:lnTo>
                    <a:pt x="3136" y="9504"/>
                  </a:lnTo>
                  <a:lnTo>
                    <a:pt x="3070" y="9469"/>
                  </a:lnTo>
                  <a:lnTo>
                    <a:pt x="2996" y="9541"/>
                  </a:lnTo>
                  <a:cubicBezTo>
                    <a:pt x="2972" y="9558"/>
                    <a:pt x="2951" y="9646"/>
                    <a:pt x="2916" y="9678"/>
                  </a:cubicBezTo>
                  <a:lnTo>
                    <a:pt x="2914" y="9684"/>
                  </a:lnTo>
                  <a:cubicBezTo>
                    <a:pt x="2919" y="9709"/>
                    <a:pt x="3047" y="9733"/>
                    <a:pt x="3080" y="9689"/>
                  </a:cubicBezTo>
                  <a:cubicBezTo>
                    <a:pt x="3080" y="9688"/>
                    <a:pt x="3120" y="9672"/>
                    <a:pt x="3141" y="9649"/>
                  </a:cubicBezTo>
                  <a:lnTo>
                    <a:pt x="3178" y="9731"/>
                  </a:lnTo>
                  <a:lnTo>
                    <a:pt x="3297" y="9686"/>
                  </a:lnTo>
                  <a:cubicBezTo>
                    <a:pt x="3307" y="9681"/>
                    <a:pt x="3360" y="9659"/>
                    <a:pt x="3369" y="9660"/>
                  </a:cubicBezTo>
                  <a:cubicBezTo>
                    <a:pt x="3390" y="9577"/>
                    <a:pt x="3335" y="9512"/>
                    <a:pt x="3337" y="9490"/>
                  </a:cubicBezTo>
                  <a:lnTo>
                    <a:pt x="3525" y="9414"/>
                  </a:lnTo>
                  <a:lnTo>
                    <a:pt x="3562" y="9239"/>
                  </a:lnTo>
                  <a:cubicBezTo>
                    <a:pt x="3637" y="9239"/>
                    <a:pt x="3619" y="9244"/>
                    <a:pt x="3675" y="9252"/>
                  </a:cubicBezTo>
                  <a:cubicBezTo>
                    <a:pt x="3722" y="9259"/>
                    <a:pt x="3834" y="9116"/>
                    <a:pt x="3842" y="9113"/>
                  </a:cubicBezTo>
                  <a:cubicBezTo>
                    <a:pt x="3908" y="9084"/>
                    <a:pt x="4326" y="8978"/>
                    <a:pt x="4351" y="9011"/>
                  </a:cubicBezTo>
                  <a:cubicBezTo>
                    <a:pt x="4361" y="9024"/>
                    <a:pt x="4405" y="9054"/>
                    <a:pt x="4419" y="9059"/>
                  </a:cubicBezTo>
                  <a:lnTo>
                    <a:pt x="4416" y="8990"/>
                  </a:lnTo>
                  <a:lnTo>
                    <a:pt x="4453" y="8996"/>
                  </a:lnTo>
                  <a:cubicBezTo>
                    <a:pt x="4453" y="8901"/>
                    <a:pt x="4488" y="9025"/>
                    <a:pt x="4488" y="8890"/>
                  </a:cubicBezTo>
                  <a:cubicBezTo>
                    <a:pt x="4514" y="8890"/>
                    <a:pt x="4676" y="8959"/>
                    <a:pt x="4676" y="9027"/>
                  </a:cubicBezTo>
                  <a:cubicBezTo>
                    <a:pt x="4676" y="9121"/>
                    <a:pt x="4615" y="9145"/>
                    <a:pt x="4692" y="9242"/>
                  </a:cubicBezTo>
                  <a:cubicBezTo>
                    <a:pt x="4771" y="9341"/>
                    <a:pt x="4778" y="9394"/>
                    <a:pt x="4766" y="9524"/>
                  </a:cubicBezTo>
                  <a:cubicBezTo>
                    <a:pt x="4759" y="9597"/>
                    <a:pt x="4747" y="9556"/>
                    <a:pt x="4827" y="9603"/>
                  </a:cubicBezTo>
                  <a:cubicBezTo>
                    <a:pt x="4837" y="9609"/>
                    <a:pt x="4836" y="9596"/>
                    <a:pt x="4852" y="9572"/>
                  </a:cubicBezTo>
                  <a:cubicBezTo>
                    <a:pt x="4932" y="9453"/>
                    <a:pt x="4905" y="9472"/>
                    <a:pt x="5028" y="9417"/>
                  </a:cubicBezTo>
                  <a:cubicBezTo>
                    <a:pt x="5074" y="9396"/>
                    <a:pt x="5064" y="9399"/>
                    <a:pt x="5049" y="9345"/>
                  </a:cubicBezTo>
                  <a:lnTo>
                    <a:pt x="5099" y="9313"/>
                  </a:lnTo>
                  <a:lnTo>
                    <a:pt x="5210" y="9051"/>
                  </a:lnTo>
                  <a:lnTo>
                    <a:pt x="5424" y="8956"/>
                  </a:lnTo>
                  <a:lnTo>
                    <a:pt x="5345" y="8834"/>
                  </a:lnTo>
                  <a:cubicBezTo>
                    <a:pt x="5306" y="8821"/>
                    <a:pt x="5361" y="8832"/>
                    <a:pt x="5361" y="8773"/>
                  </a:cubicBezTo>
                  <a:cubicBezTo>
                    <a:pt x="5361" y="8697"/>
                    <a:pt x="5401" y="8713"/>
                    <a:pt x="5406" y="8694"/>
                  </a:cubicBezTo>
                  <a:cubicBezTo>
                    <a:pt x="5232" y="8565"/>
                    <a:pt x="5414" y="8613"/>
                    <a:pt x="5414" y="8517"/>
                  </a:cubicBezTo>
                  <a:cubicBezTo>
                    <a:pt x="5414" y="8451"/>
                    <a:pt x="5437" y="8511"/>
                    <a:pt x="5485" y="8451"/>
                  </a:cubicBezTo>
                  <a:cubicBezTo>
                    <a:pt x="5512" y="8416"/>
                    <a:pt x="5700" y="8404"/>
                    <a:pt x="5700" y="8458"/>
                  </a:cubicBezTo>
                  <a:cubicBezTo>
                    <a:pt x="5700" y="8534"/>
                    <a:pt x="5728" y="8495"/>
                    <a:pt x="5776" y="8509"/>
                  </a:cubicBezTo>
                  <a:cubicBezTo>
                    <a:pt x="5768" y="8581"/>
                    <a:pt x="5675" y="8605"/>
                    <a:pt x="5763" y="8718"/>
                  </a:cubicBezTo>
                  <a:cubicBezTo>
                    <a:pt x="5795" y="8758"/>
                    <a:pt x="5788" y="8851"/>
                    <a:pt x="5891" y="8731"/>
                  </a:cubicBezTo>
                  <a:cubicBezTo>
                    <a:pt x="5915" y="8703"/>
                    <a:pt x="6024" y="8686"/>
                    <a:pt x="6066" y="8729"/>
                  </a:cubicBezTo>
                  <a:cubicBezTo>
                    <a:pt x="6073" y="8736"/>
                    <a:pt x="6143" y="8768"/>
                    <a:pt x="6163" y="8739"/>
                  </a:cubicBezTo>
                  <a:cubicBezTo>
                    <a:pt x="6189" y="8701"/>
                    <a:pt x="6155" y="8829"/>
                    <a:pt x="6244" y="8824"/>
                  </a:cubicBezTo>
                  <a:cubicBezTo>
                    <a:pt x="6281" y="8821"/>
                    <a:pt x="6224" y="8863"/>
                    <a:pt x="6308" y="8922"/>
                  </a:cubicBezTo>
                  <a:cubicBezTo>
                    <a:pt x="6360" y="8958"/>
                    <a:pt x="6411" y="8974"/>
                    <a:pt x="6365" y="9065"/>
                  </a:cubicBezTo>
                  <a:cubicBezTo>
                    <a:pt x="6341" y="9111"/>
                    <a:pt x="6281" y="9082"/>
                    <a:pt x="6301" y="9173"/>
                  </a:cubicBezTo>
                  <a:cubicBezTo>
                    <a:pt x="6304" y="9187"/>
                    <a:pt x="6321" y="9266"/>
                    <a:pt x="6321" y="9271"/>
                  </a:cubicBezTo>
                  <a:lnTo>
                    <a:pt x="6668" y="9437"/>
                  </a:lnTo>
                  <a:cubicBezTo>
                    <a:pt x="6700" y="9440"/>
                    <a:pt x="6681" y="9337"/>
                    <a:pt x="6655" y="9305"/>
                  </a:cubicBezTo>
                  <a:cubicBezTo>
                    <a:pt x="6642" y="9290"/>
                    <a:pt x="6607" y="9206"/>
                    <a:pt x="6586" y="9181"/>
                  </a:cubicBezTo>
                  <a:lnTo>
                    <a:pt x="6885" y="8877"/>
                  </a:lnTo>
                  <a:lnTo>
                    <a:pt x="6755" y="8810"/>
                  </a:lnTo>
                  <a:lnTo>
                    <a:pt x="6798" y="8752"/>
                  </a:lnTo>
                  <a:lnTo>
                    <a:pt x="6837" y="8748"/>
                  </a:lnTo>
                  <a:lnTo>
                    <a:pt x="6834" y="8705"/>
                  </a:lnTo>
                  <a:lnTo>
                    <a:pt x="6904" y="8573"/>
                  </a:lnTo>
                  <a:lnTo>
                    <a:pt x="7076" y="8586"/>
                  </a:lnTo>
                  <a:cubicBezTo>
                    <a:pt x="7153" y="8600"/>
                    <a:pt x="7211" y="8582"/>
                    <a:pt x="7283" y="8558"/>
                  </a:cubicBezTo>
                  <a:cubicBezTo>
                    <a:pt x="7317" y="8546"/>
                    <a:pt x="7401" y="8513"/>
                    <a:pt x="7428" y="8494"/>
                  </a:cubicBezTo>
                  <a:lnTo>
                    <a:pt x="7718" y="8762"/>
                  </a:lnTo>
                  <a:lnTo>
                    <a:pt x="7663" y="8929"/>
                  </a:lnTo>
                  <a:lnTo>
                    <a:pt x="7616" y="8943"/>
                  </a:lnTo>
                  <a:lnTo>
                    <a:pt x="7640" y="9033"/>
                  </a:lnTo>
                  <a:lnTo>
                    <a:pt x="7640" y="9076"/>
                  </a:lnTo>
                  <a:lnTo>
                    <a:pt x="7701" y="9277"/>
                  </a:lnTo>
                  <a:lnTo>
                    <a:pt x="7785" y="9245"/>
                  </a:lnTo>
                  <a:lnTo>
                    <a:pt x="7902" y="9359"/>
                  </a:lnTo>
                  <a:lnTo>
                    <a:pt x="7941" y="9285"/>
                  </a:lnTo>
                  <a:lnTo>
                    <a:pt x="8000" y="9298"/>
                  </a:lnTo>
                  <a:lnTo>
                    <a:pt x="8071" y="9197"/>
                  </a:lnTo>
                  <a:cubicBezTo>
                    <a:pt x="8072" y="9196"/>
                    <a:pt x="8244" y="9164"/>
                    <a:pt x="8261" y="9073"/>
                  </a:cubicBezTo>
                  <a:cubicBezTo>
                    <a:pt x="8329" y="9051"/>
                    <a:pt x="8583" y="9111"/>
                    <a:pt x="8671" y="9031"/>
                  </a:cubicBezTo>
                  <a:cubicBezTo>
                    <a:pt x="8710" y="8996"/>
                    <a:pt x="8778" y="9014"/>
                    <a:pt x="8752" y="8946"/>
                  </a:cubicBezTo>
                  <a:cubicBezTo>
                    <a:pt x="8733" y="8898"/>
                    <a:pt x="8819" y="8932"/>
                    <a:pt x="8825" y="8819"/>
                  </a:cubicBezTo>
                  <a:cubicBezTo>
                    <a:pt x="8831" y="8702"/>
                    <a:pt x="8959" y="8819"/>
                    <a:pt x="9013" y="8827"/>
                  </a:cubicBezTo>
                </a:path>
              </a:pathLst>
            </a:custGeom>
            <a:noFill/>
            <a:ln w="1588">
              <a:solidFill>
                <a:srgbClr val="14151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36" name="Freeform 295">
              <a:extLst>
                <a:ext uri="{FF2B5EF4-FFF2-40B4-BE49-F238E27FC236}">
                  <a16:creationId xmlns:a16="http://schemas.microsoft.com/office/drawing/2014/main" id="{C0284E35-4730-4C58-AE30-0B6F38869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609" y="5787783"/>
              <a:ext cx="422275" cy="884238"/>
            </a:xfrm>
            <a:custGeom>
              <a:avLst/>
              <a:gdLst>
                <a:gd name="T0" fmla="*/ 2147483646 w 6221"/>
                <a:gd name="T1" fmla="*/ 2147483646 h 13956"/>
                <a:gd name="T2" fmla="*/ 2147483646 w 6221"/>
                <a:gd name="T3" fmla="*/ 2147483646 h 13956"/>
                <a:gd name="T4" fmla="*/ 2147483646 w 6221"/>
                <a:gd name="T5" fmla="*/ 2147483646 h 13956"/>
                <a:gd name="T6" fmla="*/ 2147483646 w 6221"/>
                <a:gd name="T7" fmla="*/ 2147483646 h 13956"/>
                <a:gd name="T8" fmla="*/ 2147483646 w 6221"/>
                <a:gd name="T9" fmla="*/ 2147483646 h 13956"/>
                <a:gd name="T10" fmla="*/ 2147483646 w 6221"/>
                <a:gd name="T11" fmla="*/ 2147483646 h 13956"/>
                <a:gd name="T12" fmla="*/ 2147483646 w 6221"/>
                <a:gd name="T13" fmla="*/ 2147483646 h 13956"/>
                <a:gd name="T14" fmla="*/ 2147483646 w 6221"/>
                <a:gd name="T15" fmla="*/ 2147483646 h 13956"/>
                <a:gd name="T16" fmla="*/ 2147483646 w 6221"/>
                <a:gd name="T17" fmla="*/ 2147483646 h 13956"/>
                <a:gd name="T18" fmla="*/ 2147483646 w 6221"/>
                <a:gd name="T19" fmla="*/ 2147483646 h 13956"/>
                <a:gd name="T20" fmla="*/ 2147483646 w 6221"/>
                <a:gd name="T21" fmla="*/ 2147483646 h 13956"/>
                <a:gd name="T22" fmla="*/ 2147483646 w 6221"/>
                <a:gd name="T23" fmla="*/ 2147483646 h 13956"/>
                <a:gd name="T24" fmla="*/ 2147483646 w 6221"/>
                <a:gd name="T25" fmla="*/ 2147483646 h 13956"/>
                <a:gd name="T26" fmla="*/ 2147483646 w 6221"/>
                <a:gd name="T27" fmla="*/ 2147483646 h 13956"/>
                <a:gd name="T28" fmla="*/ 2147483646 w 6221"/>
                <a:gd name="T29" fmla="*/ 2147483646 h 13956"/>
                <a:gd name="T30" fmla="*/ 2147483646 w 6221"/>
                <a:gd name="T31" fmla="*/ 2147483646 h 13956"/>
                <a:gd name="T32" fmla="*/ 2147483646 w 6221"/>
                <a:gd name="T33" fmla="*/ 2147483646 h 13956"/>
                <a:gd name="T34" fmla="*/ 2147483646 w 6221"/>
                <a:gd name="T35" fmla="*/ 2147483646 h 13956"/>
                <a:gd name="T36" fmla="*/ 2147483646 w 6221"/>
                <a:gd name="T37" fmla="*/ 2147483646 h 13956"/>
                <a:gd name="T38" fmla="*/ 2147483646 w 6221"/>
                <a:gd name="T39" fmla="*/ 2147483646 h 13956"/>
                <a:gd name="T40" fmla="*/ 2147483646 w 6221"/>
                <a:gd name="T41" fmla="*/ 2147483646 h 13956"/>
                <a:gd name="T42" fmla="*/ 2147483646 w 6221"/>
                <a:gd name="T43" fmla="*/ 2147483646 h 13956"/>
                <a:gd name="T44" fmla="*/ 2147483646 w 6221"/>
                <a:gd name="T45" fmla="*/ 2147483646 h 13956"/>
                <a:gd name="T46" fmla="*/ 2147483646 w 6221"/>
                <a:gd name="T47" fmla="*/ 2147483646 h 13956"/>
                <a:gd name="T48" fmla="*/ 2147483646 w 6221"/>
                <a:gd name="T49" fmla="*/ 2147483646 h 13956"/>
                <a:gd name="T50" fmla="*/ 2147483646 w 6221"/>
                <a:gd name="T51" fmla="*/ 2147483646 h 13956"/>
                <a:gd name="T52" fmla="*/ 2147483646 w 6221"/>
                <a:gd name="T53" fmla="*/ 2147483646 h 13956"/>
                <a:gd name="T54" fmla="*/ 2147483646 w 6221"/>
                <a:gd name="T55" fmla="*/ 2147483646 h 13956"/>
                <a:gd name="T56" fmla="*/ 2147483646 w 6221"/>
                <a:gd name="T57" fmla="*/ 2147483646 h 13956"/>
                <a:gd name="T58" fmla="*/ 2147483646 w 6221"/>
                <a:gd name="T59" fmla="*/ 2147483646 h 13956"/>
                <a:gd name="T60" fmla="*/ 2147483646 w 6221"/>
                <a:gd name="T61" fmla="*/ 2147483646 h 13956"/>
                <a:gd name="T62" fmla="*/ 2147483646 w 6221"/>
                <a:gd name="T63" fmla="*/ 2147483646 h 13956"/>
                <a:gd name="T64" fmla="*/ 2147483646 w 6221"/>
                <a:gd name="T65" fmla="*/ 2147483646 h 13956"/>
                <a:gd name="T66" fmla="*/ 2147483646 w 6221"/>
                <a:gd name="T67" fmla="*/ 2147483646 h 13956"/>
                <a:gd name="T68" fmla="*/ 2147483646 w 6221"/>
                <a:gd name="T69" fmla="*/ 2147483646 h 13956"/>
                <a:gd name="T70" fmla="*/ 2147483646 w 6221"/>
                <a:gd name="T71" fmla="*/ 2147483646 h 13956"/>
                <a:gd name="T72" fmla="*/ 2147483646 w 6221"/>
                <a:gd name="T73" fmla="*/ 2147483646 h 13956"/>
                <a:gd name="T74" fmla="*/ 2147483646 w 6221"/>
                <a:gd name="T75" fmla="*/ 2147483646 h 13956"/>
                <a:gd name="T76" fmla="*/ 2147483646 w 6221"/>
                <a:gd name="T77" fmla="*/ 2147483646 h 13956"/>
                <a:gd name="T78" fmla="*/ 2147483646 w 6221"/>
                <a:gd name="T79" fmla="*/ 2147483646 h 13956"/>
                <a:gd name="T80" fmla="*/ 2147483646 w 6221"/>
                <a:gd name="T81" fmla="*/ 2147483646 h 13956"/>
                <a:gd name="T82" fmla="*/ 2147483646 w 6221"/>
                <a:gd name="T83" fmla="*/ 2147483646 h 13956"/>
                <a:gd name="T84" fmla="*/ 2147483646 w 6221"/>
                <a:gd name="T85" fmla="*/ 2147483646 h 13956"/>
                <a:gd name="T86" fmla="*/ 2147483646 w 6221"/>
                <a:gd name="T87" fmla="*/ 2147483646 h 13956"/>
                <a:gd name="T88" fmla="*/ 2147483646 w 6221"/>
                <a:gd name="T89" fmla="*/ 2147483646 h 13956"/>
                <a:gd name="T90" fmla="*/ 2147483646 w 6221"/>
                <a:gd name="T91" fmla="*/ 2147483646 h 13956"/>
                <a:gd name="T92" fmla="*/ 2147483646 w 6221"/>
                <a:gd name="T93" fmla="*/ 2147483646 h 13956"/>
                <a:gd name="T94" fmla="*/ 2147483646 w 6221"/>
                <a:gd name="T95" fmla="*/ 2147483646 h 13956"/>
                <a:gd name="T96" fmla="*/ 2147483646 w 6221"/>
                <a:gd name="T97" fmla="*/ 2147483646 h 13956"/>
                <a:gd name="T98" fmla="*/ 2147483646 w 6221"/>
                <a:gd name="T99" fmla="*/ 2147483646 h 13956"/>
                <a:gd name="T100" fmla="*/ 2147483646 w 6221"/>
                <a:gd name="T101" fmla="*/ 2147483646 h 13956"/>
                <a:gd name="T102" fmla="*/ 2147483646 w 6221"/>
                <a:gd name="T103" fmla="*/ 2147483646 h 13956"/>
                <a:gd name="T104" fmla="*/ 2147483646 w 6221"/>
                <a:gd name="T105" fmla="*/ 2147483646 h 13956"/>
                <a:gd name="T106" fmla="*/ 2147483646 w 6221"/>
                <a:gd name="T107" fmla="*/ 2147483646 h 13956"/>
                <a:gd name="T108" fmla="*/ 2147483646 w 6221"/>
                <a:gd name="T109" fmla="*/ 2147483646 h 13956"/>
                <a:gd name="T110" fmla="*/ 2147483646 w 6221"/>
                <a:gd name="T111" fmla="*/ 2147483646 h 1395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6221"/>
                <a:gd name="T169" fmla="*/ 0 h 13956"/>
                <a:gd name="T170" fmla="*/ 6221 w 6221"/>
                <a:gd name="T171" fmla="*/ 13956 h 1395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6221" h="13956">
                  <a:moveTo>
                    <a:pt x="883" y="0"/>
                  </a:moveTo>
                  <a:cubicBezTo>
                    <a:pt x="895" y="74"/>
                    <a:pt x="797" y="67"/>
                    <a:pt x="815" y="107"/>
                  </a:cubicBezTo>
                  <a:cubicBezTo>
                    <a:pt x="836" y="156"/>
                    <a:pt x="742" y="156"/>
                    <a:pt x="704" y="189"/>
                  </a:cubicBezTo>
                  <a:cubicBezTo>
                    <a:pt x="698" y="194"/>
                    <a:pt x="588" y="259"/>
                    <a:pt x="588" y="260"/>
                  </a:cubicBezTo>
                  <a:cubicBezTo>
                    <a:pt x="589" y="284"/>
                    <a:pt x="731" y="340"/>
                    <a:pt x="731" y="429"/>
                  </a:cubicBezTo>
                  <a:lnTo>
                    <a:pt x="704" y="763"/>
                  </a:lnTo>
                  <a:lnTo>
                    <a:pt x="752" y="858"/>
                  </a:lnTo>
                  <a:lnTo>
                    <a:pt x="712" y="995"/>
                  </a:lnTo>
                  <a:lnTo>
                    <a:pt x="881" y="1009"/>
                  </a:lnTo>
                  <a:cubicBezTo>
                    <a:pt x="891" y="1058"/>
                    <a:pt x="983" y="1136"/>
                    <a:pt x="1043" y="1110"/>
                  </a:cubicBezTo>
                  <a:cubicBezTo>
                    <a:pt x="1043" y="1110"/>
                    <a:pt x="1132" y="1100"/>
                    <a:pt x="1171" y="1086"/>
                  </a:cubicBezTo>
                  <a:cubicBezTo>
                    <a:pt x="1213" y="1070"/>
                    <a:pt x="1194" y="1107"/>
                    <a:pt x="1194" y="1165"/>
                  </a:cubicBezTo>
                  <a:cubicBezTo>
                    <a:pt x="1194" y="1248"/>
                    <a:pt x="1182" y="1220"/>
                    <a:pt x="1262" y="1236"/>
                  </a:cubicBezTo>
                  <a:cubicBezTo>
                    <a:pt x="1284" y="1241"/>
                    <a:pt x="1355" y="1212"/>
                    <a:pt x="1384" y="1204"/>
                  </a:cubicBezTo>
                  <a:lnTo>
                    <a:pt x="1392" y="1334"/>
                  </a:lnTo>
                  <a:cubicBezTo>
                    <a:pt x="1290" y="1426"/>
                    <a:pt x="1366" y="1389"/>
                    <a:pt x="1366" y="1469"/>
                  </a:cubicBezTo>
                  <a:cubicBezTo>
                    <a:pt x="1366" y="1641"/>
                    <a:pt x="1477" y="1465"/>
                    <a:pt x="1501" y="1587"/>
                  </a:cubicBezTo>
                  <a:cubicBezTo>
                    <a:pt x="1521" y="1689"/>
                    <a:pt x="1469" y="1688"/>
                    <a:pt x="1539" y="1794"/>
                  </a:cubicBezTo>
                  <a:cubicBezTo>
                    <a:pt x="1539" y="1794"/>
                    <a:pt x="1543" y="1810"/>
                    <a:pt x="1543" y="1810"/>
                  </a:cubicBezTo>
                  <a:lnTo>
                    <a:pt x="1170" y="2062"/>
                  </a:lnTo>
                  <a:lnTo>
                    <a:pt x="1130" y="2120"/>
                  </a:lnTo>
                  <a:lnTo>
                    <a:pt x="1389" y="2543"/>
                  </a:lnTo>
                  <a:cubicBezTo>
                    <a:pt x="1345" y="2567"/>
                    <a:pt x="1328" y="2555"/>
                    <a:pt x="1316" y="2628"/>
                  </a:cubicBezTo>
                  <a:cubicBezTo>
                    <a:pt x="1316" y="2628"/>
                    <a:pt x="1304" y="2649"/>
                    <a:pt x="1302" y="2665"/>
                  </a:cubicBezTo>
                  <a:cubicBezTo>
                    <a:pt x="1320" y="2735"/>
                    <a:pt x="1334" y="2715"/>
                    <a:pt x="1334" y="2805"/>
                  </a:cubicBezTo>
                  <a:lnTo>
                    <a:pt x="1265" y="2967"/>
                  </a:lnTo>
                  <a:lnTo>
                    <a:pt x="1022" y="3022"/>
                  </a:lnTo>
                  <a:lnTo>
                    <a:pt x="961" y="2953"/>
                  </a:lnTo>
                  <a:lnTo>
                    <a:pt x="921" y="2982"/>
                  </a:lnTo>
                  <a:lnTo>
                    <a:pt x="913" y="3120"/>
                  </a:lnTo>
                  <a:lnTo>
                    <a:pt x="1128" y="3221"/>
                  </a:lnTo>
                  <a:lnTo>
                    <a:pt x="1146" y="3377"/>
                  </a:lnTo>
                  <a:lnTo>
                    <a:pt x="1236" y="3379"/>
                  </a:lnTo>
                  <a:lnTo>
                    <a:pt x="1273" y="3490"/>
                  </a:lnTo>
                  <a:lnTo>
                    <a:pt x="1450" y="3975"/>
                  </a:lnTo>
                  <a:lnTo>
                    <a:pt x="1699" y="3887"/>
                  </a:lnTo>
                  <a:lnTo>
                    <a:pt x="1879" y="3959"/>
                  </a:lnTo>
                  <a:lnTo>
                    <a:pt x="1778" y="4094"/>
                  </a:lnTo>
                  <a:lnTo>
                    <a:pt x="1919" y="4104"/>
                  </a:lnTo>
                  <a:lnTo>
                    <a:pt x="1934" y="4266"/>
                  </a:lnTo>
                  <a:cubicBezTo>
                    <a:pt x="1941" y="4270"/>
                    <a:pt x="2048" y="4298"/>
                    <a:pt x="1973" y="4357"/>
                  </a:cubicBezTo>
                  <a:cubicBezTo>
                    <a:pt x="1943" y="4382"/>
                    <a:pt x="2012" y="4411"/>
                    <a:pt x="2054" y="4411"/>
                  </a:cubicBezTo>
                  <a:cubicBezTo>
                    <a:pt x="2106" y="4411"/>
                    <a:pt x="2165" y="4485"/>
                    <a:pt x="2165" y="4469"/>
                  </a:cubicBezTo>
                  <a:cubicBezTo>
                    <a:pt x="2165" y="4469"/>
                    <a:pt x="2211" y="4374"/>
                    <a:pt x="2231" y="4374"/>
                  </a:cubicBezTo>
                  <a:cubicBezTo>
                    <a:pt x="2328" y="4374"/>
                    <a:pt x="2310" y="4362"/>
                    <a:pt x="2364" y="4455"/>
                  </a:cubicBezTo>
                  <a:cubicBezTo>
                    <a:pt x="2365" y="4456"/>
                    <a:pt x="2368" y="4557"/>
                    <a:pt x="2368" y="4565"/>
                  </a:cubicBezTo>
                  <a:lnTo>
                    <a:pt x="2554" y="4562"/>
                  </a:lnTo>
                  <a:lnTo>
                    <a:pt x="2670" y="4633"/>
                  </a:lnTo>
                  <a:lnTo>
                    <a:pt x="2665" y="4903"/>
                  </a:lnTo>
                  <a:cubicBezTo>
                    <a:pt x="2571" y="4915"/>
                    <a:pt x="2663" y="5083"/>
                    <a:pt x="2572" y="5088"/>
                  </a:cubicBezTo>
                  <a:cubicBezTo>
                    <a:pt x="2523" y="5091"/>
                    <a:pt x="2414" y="5148"/>
                    <a:pt x="2355" y="5087"/>
                  </a:cubicBezTo>
                  <a:cubicBezTo>
                    <a:pt x="2309" y="5039"/>
                    <a:pt x="2116" y="5114"/>
                    <a:pt x="2358" y="5204"/>
                  </a:cubicBezTo>
                  <a:cubicBezTo>
                    <a:pt x="2369" y="5208"/>
                    <a:pt x="2425" y="5228"/>
                    <a:pt x="2432" y="5234"/>
                  </a:cubicBezTo>
                  <a:cubicBezTo>
                    <a:pt x="2445" y="5276"/>
                    <a:pt x="2363" y="5320"/>
                    <a:pt x="2347" y="5324"/>
                  </a:cubicBezTo>
                  <a:cubicBezTo>
                    <a:pt x="2347" y="5396"/>
                    <a:pt x="2323" y="5375"/>
                    <a:pt x="2344" y="5442"/>
                  </a:cubicBezTo>
                  <a:cubicBezTo>
                    <a:pt x="2344" y="5442"/>
                    <a:pt x="2411" y="5513"/>
                    <a:pt x="2411" y="5536"/>
                  </a:cubicBezTo>
                  <a:cubicBezTo>
                    <a:pt x="2411" y="5663"/>
                    <a:pt x="2467" y="5796"/>
                    <a:pt x="2591" y="5845"/>
                  </a:cubicBezTo>
                  <a:cubicBezTo>
                    <a:pt x="2648" y="5867"/>
                    <a:pt x="2596" y="5909"/>
                    <a:pt x="2596" y="5951"/>
                  </a:cubicBezTo>
                  <a:cubicBezTo>
                    <a:pt x="2596" y="6124"/>
                    <a:pt x="2624" y="6034"/>
                    <a:pt x="2519" y="6139"/>
                  </a:cubicBezTo>
                  <a:lnTo>
                    <a:pt x="2625" y="6374"/>
                  </a:lnTo>
                  <a:lnTo>
                    <a:pt x="2710" y="6390"/>
                  </a:lnTo>
                  <a:lnTo>
                    <a:pt x="2633" y="6758"/>
                  </a:lnTo>
                  <a:lnTo>
                    <a:pt x="2588" y="6800"/>
                  </a:lnTo>
                  <a:lnTo>
                    <a:pt x="2596" y="6996"/>
                  </a:lnTo>
                  <a:lnTo>
                    <a:pt x="2861" y="7041"/>
                  </a:lnTo>
                  <a:lnTo>
                    <a:pt x="2887" y="6943"/>
                  </a:lnTo>
                  <a:lnTo>
                    <a:pt x="3236" y="6705"/>
                  </a:lnTo>
                  <a:lnTo>
                    <a:pt x="3371" y="6718"/>
                  </a:lnTo>
                  <a:lnTo>
                    <a:pt x="3361" y="7089"/>
                  </a:lnTo>
                  <a:cubicBezTo>
                    <a:pt x="3339" y="7178"/>
                    <a:pt x="3378" y="7150"/>
                    <a:pt x="3292" y="7250"/>
                  </a:cubicBezTo>
                  <a:cubicBezTo>
                    <a:pt x="3286" y="7256"/>
                    <a:pt x="3248" y="7311"/>
                    <a:pt x="3247" y="7316"/>
                  </a:cubicBezTo>
                  <a:lnTo>
                    <a:pt x="3123" y="7309"/>
                  </a:lnTo>
                  <a:lnTo>
                    <a:pt x="3078" y="7534"/>
                  </a:lnTo>
                  <a:lnTo>
                    <a:pt x="2930" y="7544"/>
                  </a:lnTo>
                  <a:lnTo>
                    <a:pt x="2919" y="7608"/>
                  </a:lnTo>
                  <a:lnTo>
                    <a:pt x="2874" y="7570"/>
                  </a:lnTo>
                  <a:lnTo>
                    <a:pt x="2755" y="7742"/>
                  </a:lnTo>
                  <a:cubicBezTo>
                    <a:pt x="2643" y="7658"/>
                    <a:pt x="2595" y="7756"/>
                    <a:pt x="2482" y="7687"/>
                  </a:cubicBezTo>
                  <a:lnTo>
                    <a:pt x="2328" y="7775"/>
                  </a:lnTo>
                  <a:lnTo>
                    <a:pt x="2214" y="7753"/>
                  </a:lnTo>
                  <a:cubicBezTo>
                    <a:pt x="2106" y="7773"/>
                    <a:pt x="2225" y="7858"/>
                    <a:pt x="2098" y="7902"/>
                  </a:cubicBezTo>
                  <a:cubicBezTo>
                    <a:pt x="2045" y="7920"/>
                    <a:pt x="2065" y="7937"/>
                    <a:pt x="1981" y="7889"/>
                  </a:cubicBezTo>
                  <a:cubicBezTo>
                    <a:pt x="1981" y="7889"/>
                    <a:pt x="1922" y="7799"/>
                    <a:pt x="1887" y="7848"/>
                  </a:cubicBezTo>
                  <a:cubicBezTo>
                    <a:pt x="1860" y="7887"/>
                    <a:pt x="1917" y="7905"/>
                    <a:pt x="1825" y="7902"/>
                  </a:cubicBezTo>
                  <a:cubicBezTo>
                    <a:pt x="1824" y="7902"/>
                    <a:pt x="1816" y="7993"/>
                    <a:pt x="1754" y="7920"/>
                  </a:cubicBezTo>
                  <a:cubicBezTo>
                    <a:pt x="1722" y="7883"/>
                    <a:pt x="1676" y="8012"/>
                    <a:pt x="1601" y="7933"/>
                  </a:cubicBezTo>
                  <a:cubicBezTo>
                    <a:pt x="1568" y="7938"/>
                    <a:pt x="1593" y="8000"/>
                    <a:pt x="1521" y="8005"/>
                  </a:cubicBezTo>
                  <a:cubicBezTo>
                    <a:pt x="1491" y="8007"/>
                    <a:pt x="1462" y="8010"/>
                    <a:pt x="1431" y="8010"/>
                  </a:cubicBezTo>
                  <a:lnTo>
                    <a:pt x="1421" y="7955"/>
                  </a:lnTo>
                  <a:lnTo>
                    <a:pt x="1328" y="7854"/>
                  </a:lnTo>
                  <a:lnTo>
                    <a:pt x="1148" y="7846"/>
                  </a:lnTo>
                  <a:lnTo>
                    <a:pt x="1145" y="7917"/>
                  </a:lnTo>
                  <a:lnTo>
                    <a:pt x="1108" y="8000"/>
                  </a:lnTo>
                  <a:lnTo>
                    <a:pt x="889" y="8010"/>
                  </a:lnTo>
                  <a:lnTo>
                    <a:pt x="801" y="8097"/>
                  </a:lnTo>
                  <a:lnTo>
                    <a:pt x="696" y="8108"/>
                  </a:lnTo>
                  <a:lnTo>
                    <a:pt x="659" y="8153"/>
                  </a:lnTo>
                  <a:lnTo>
                    <a:pt x="666" y="8243"/>
                  </a:lnTo>
                  <a:lnTo>
                    <a:pt x="537" y="8195"/>
                  </a:lnTo>
                  <a:lnTo>
                    <a:pt x="423" y="8259"/>
                  </a:lnTo>
                  <a:lnTo>
                    <a:pt x="455" y="8304"/>
                  </a:lnTo>
                  <a:lnTo>
                    <a:pt x="378" y="8497"/>
                  </a:lnTo>
                  <a:lnTo>
                    <a:pt x="230" y="8542"/>
                  </a:lnTo>
                  <a:lnTo>
                    <a:pt x="108" y="8820"/>
                  </a:lnTo>
                  <a:lnTo>
                    <a:pt x="182" y="8870"/>
                  </a:lnTo>
                  <a:lnTo>
                    <a:pt x="0" y="8984"/>
                  </a:lnTo>
                  <a:lnTo>
                    <a:pt x="2" y="9082"/>
                  </a:lnTo>
                  <a:lnTo>
                    <a:pt x="320" y="9341"/>
                  </a:lnTo>
                  <a:lnTo>
                    <a:pt x="407" y="9500"/>
                  </a:lnTo>
                  <a:lnTo>
                    <a:pt x="330" y="9807"/>
                  </a:lnTo>
                  <a:lnTo>
                    <a:pt x="381" y="9902"/>
                  </a:lnTo>
                  <a:lnTo>
                    <a:pt x="328" y="9984"/>
                  </a:lnTo>
                  <a:lnTo>
                    <a:pt x="233" y="9997"/>
                  </a:lnTo>
                  <a:lnTo>
                    <a:pt x="180" y="9934"/>
                  </a:lnTo>
                  <a:lnTo>
                    <a:pt x="24" y="9912"/>
                  </a:lnTo>
                  <a:lnTo>
                    <a:pt x="42" y="10047"/>
                  </a:lnTo>
                  <a:lnTo>
                    <a:pt x="2" y="10309"/>
                  </a:lnTo>
                  <a:lnTo>
                    <a:pt x="121" y="10381"/>
                  </a:lnTo>
                  <a:lnTo>
                    <a:pt x="119" y="10495"/>
                  </a:lnTo>
                  <a:lnTo>
                    <a:pt x="235" y="10508"/>
                  </a:lnTo>
                  <a:lnTo>
                    <a:pt x="240" y="10463"/>
                  </a:lnTo>
                  <a:lnTo>
                    <a:pt x="717" y="10283"/>
                  </a:lnTo>
                  <a:lnTo>
                    <a:pt x="820" y="10566"/>
                  </a:lnTo>
                  <a:lnTo>
                    <a:pt x="889" y="10463"/>
                  </a:lnTo>
                  <a:lnTo>
                    <a:pt x="995" y="10476"/>
                  </a:lnTo>
                  <a:lnTo>
                    <a:pt x="1018" y="10569"/>
                  </a:lnTo>
                  <a:lnTo>
                    <a:pt x="1167" y="10473"/>
                  </a:lnTo>
                  <a:lnTo>
                    <a:pt x="1185" y="10394"/>
                  </a:lnTo>
                  <a:lnTo>
                    <a:pt x="1286" y="10331"/>
                  </a:lnTo>
                  <a:lnTo>
                    <a:pt x="1365" y="10471"/>
                  </a:lnTo>
                  <a:lnTo>
                    <a:pt x="1360" y="10585"/>
                  </a:lnTo>
                  <a:lnTo>
                    <a:pt x="1418" y="10698"/>
                  </a:lnTo>
                  <a:lnTo>
                    <a:pt x="1540" y="10815"/>
                  </a:lnTo>
                  <a:lnTo>
                    <a:pt x="1471" y="10870"/>
                  </a:lnTo>
                  <a:lnTo>
                    <a:pt x="1550" y="11003"/>
                  </a:lnTo>
                  <a:lnTo>
                    <a:pt x="1542" y="11140"/>
                  </a:lnTo>
                  <a:lnTo>
                    <a:pt x="1423" y="11177"/>
                  </a:lnTo>
                  <a:lnTo>
                    <a:pt x="1405" y="11471"/>
                  </a:lnTo>
                  <a:lnTo>
                    <a:pt x="1458" y="11601"/>
                  </a:lnTo>
                  <a:lnTo>
                    <a:pt x="1526" y="11571"/>
                  </a:lnTo>
                  <a:lnTo>
                    <a:pt x="1595" y="11677"/>
                  </a:lnTo>
                  <a:lnTo>
                    <a:pt x="1722" y="11754"/>
                  </a:lnTo>
                  <a:lnTo>
                    <a:pt x="1817" y="11743"/>
                  </a:lnTo>
                  <a:lnTo>
                    <a:pt x="1817" y="11783"/>
                  </a:lnTo>
                  <a:lnTo>
                    <a:pt x="1929" y="11833"/>
                  </a:lnTo>
                  <a:lnTo>
                    <a:pt x="2153" y="11855"/>
                  </a:lnTo>
                  <a:lnTo>
                    <a:pt x="2206" y="11616"/>
                  </a:lnTo>
                  <a:lnTo>
                    <a:pt x="2304" y="11577"/>
                  </a:lnTo>
                  <a:lnTo>
                    <a:pt x="2355" y="11630"/>
                  </a:lnTo>
                  <a:lnTo>
                    <a:pt x="2410" y="11579"/>
                  </a:lnTo>
                  <a:lnTo>
                    <a:pt x="2542" y="11645"/>
                  </a:lnTo>
                  <a:lnTo>
                    <a:pt x="2484" y="11683"/>
                  </a:lnTo>
                  <a:lnTo>
                    <a:pt x="2873" y="11799"/>
                  </a:lnTo>
                  <a:lnTo>
                    <a:pt x="2855" y="11921"/>
                  </a:lnTo>
                  <a:lnTo>
                    <a:pt x="2963" y="11963"/>
                  </a:lnTo>
                  <a:lnTo>
                    <a:pt x="3117" y="11952"/>
                  </a:lnTo>
                  <a:lnTo>
                    <a:pt x="3183" y="11878"/>
                  </a:lnTo>
                  <a:lnTo>
                    <a:pt x="3111" y="11672"/>
                  </a:lnTo>
                  <a:lnTo>
                    <a:pt x="3066" y="11661"/>
                  </a:lnTo>
                  <a:lnTo>
                    <a:pt x="3069" y="11545"/>
                  </a:lnTo>
                  <a:lnTo>
                    <a:pt x="3220" y="11463"/>
                  </a:lnTo>
                  <a:lnTo>
                    <a:pt x="3455" y="11598"/>
                  </a:lnTo>
                  <a:lnTo>
                    <a:pt x="3574" y="11378"/>
                  </a:lnTo>
                  <a:lnTo>
                    <a:pt x="3876" y="11315"/>
                  </a:lnTo>
                  <a:lnTo>
                    <a:pt x="3982" y="11529"/>
                  </a:lnTo>
                  <a:lnTo>
                    <a:pt x="3717" y="11571"/>
                  </a:lnTo>
                  <a:lnTo>
                    <a:pt x="3712" y="11635"/>
                  </a:lnTo>
                  <a:lnTo>
                    <a:pt x="4008" y="11571"/>
                  </a:lnTo>
                  <a:cubicBezTo>
                    <a:pt x="4172" y="11614"/>
                    <a:pt x="4053" y="11749"/>
                    <a:pt x="4183" y="11790"/>
                  </a:cubicBezTo>
                  <a:cubicBezTo>
                    <a:pt x="4237" y="11807"/>
                    <a:pt x="4371" y="11908"/>
                    <a:pt x="4404" y="11799"/>
                  </a:cubicBezTo>
                  <a:cubicBezTo>
                    <a:pt x="4412" y="11774"/>
                    <a:pt x="4503" y="11653"/>
                    <a:pt x="4516" y="11606"/>
                  </a:cubicBezTo>
                  <a:cubicBezTo>
                    <a:pt x="4517" y="11604"/>
                    <a:pt x="4528" y="11591"/>
                    <a:pt x="4529" y="11590"/>
                  </a:cubicBezTo>
                  <a:cubicBezTo>
                    <a:pt x="4529" y="11555"/>
                    <a:pt x="4449" y="11292"/>
                    <a:pt x="4439" y="11220"/>
                  </a:cubicBezTo>
                  <a:cubicBezTo>
                    <a:pt x="4435" y="11187"/>
                    <a:pt x="4429" y="11097"/>
                    <a:pt x="4429" y="11063"/>
                  </a:cubicBezTo>
                  <a:lnTo>
                    <a:pt x="4315" y="11071"/>
                  </a:lnTo>
                  <a:lnTo>
                    <a:pt x="4284" y="10961"/>
                  </a:lnTo>
                  <a:lnTo>
                    <a:pt x="4365" y="10982"/>
                  </a:lnTo>
                  <a:lnTo>
                    <a:pt x="4355" y="10924"/>
                  </a:lnTo>
                  <a:lnTo>
                    <a:pt x="4238" y="10895"/>
                  </a:lnTo>
                  <a:lnTo>
                    <a:pt x="4246" y="10833"/>
                  </a:lnTo>
                  <a:lnTo>
                    <a:pt x="4310" y="10721"/>
                  </a:lnTo>
                  <a:lnTo>
                    <a:pt x="4350" y="10695"/>
                  </a:lnTo>
                  <a:lnTo>
                    <a:pt x="4419" y="10752"/>
                  </a:lnTo>
                  <a:lnTo>
                    <a:pt x="4486" y="10733"/>
                  </a:lnTo>
                  <a:lnTo>
                    <a:pt x="4452" y="10589"/>
                  </a:lnTo>
                  <a:lnTo>
                    <a:pt x="4994" y="10475"/>
                  </a:lnTo>
                  <a:lnTo>
                    <a:pt x="4865" y="10762"/>
                  </a:lnTo>
                  <a:lnTo>
                    <a:pt x="4657" y="10923"/>
                  </a:lnTo>
                  <a:lnTo>
                    <a:pt x="4705" y="11285"/>
                  </a:lnTo>
                  <a:lnTo>
                    <a:pt x="4952" y="11256"/>
                  </a:lnTo>
                  <a:lnTo>
                    <a:pt x="5001" y="11415"/>
                  </a:lnTo>
                  <a:lnTo>
                    <a:pt x="4944" y="11493"/>
                  </a:lnTo>
                  <a:lnTo>
                    <a:pt x="4918" y="11465"/>
                  </a:lnTo>
                  <a:lnTo>
                    <a:pt x="4841" y="11551"/>
                  </a:lnTo>
                  <a:lnTo>
                    <a:pt x="4795" y="11548"/>
                  </a:lnTo>
                  <a:lnTo>
                    <a:pt x="4804" y="11698"/>
                  </a:lnTo>
                  <a:lnTo>
                    <a:pt x="4935" y="11739"/>
                  </a:lnTo>
                  <a:cubicBezTo>
                    <a:pt x="4935" y="11823"/>
                    <a:pt x="4955" y="11844"/>
                    <a:pt x="5017" y="11896"/>
                  </a:cubicBezTo>
                  <a:lnTo>
                    <a:pt x="5106" y="11898"/>
                  </a:lnTo>
                  <a:lnTo>
                    <a:pt x="4957" y="12064"/>
                  </a:lnTo>
                  <a:lnTo>
                    <a:pt x="4940" y="12355"/>
                  </a:lnTo>
                  <a:lnTo>
                    <a:pt x="5031" y="12374"/>
                  </a:lnTo>
                  <a:lnTo>
                    <a:pt x="5043" y="12457"/>
                  </a:lnTo>
                  <a:cubicBezTo>
                    <a:pt x="5069" y="12440"/>
                    <a:pt x="5143" y="12487"/>
                    <a:pt x="5162" y="12507"/>
                  </a:cubicBezTo>
                  <a:lnTo>
                    <a:pt x="5240" y="12456"/>
                  </a:lnTo>
                  <a:lnTo>
                    <a:pt x="5270" y="12494"/>
                  </a:lnTo>
                  <a:lnTo>
                    <a:pt x="5251" y="12600"/>
                  </a:lnTo>
                  <a:lnTo>
                    <a:pt x="5292" y="12687"/>
                  </a:lnTo>
                  <a:lnTo>
                    <a:pt x="5346" y="12695"/>
                  </a:lnTo>
                  <a:cubicBezTo>
                    <a:pt x="5393" y="12736"/>
                    <a:pt x="5427" y="12794"/>
                    <a:pt x="5443" y="12854"/>
                  </a:cubicBezTo>
                  <a:cubicBezTo>
                    <a:pt x="5446" y="12865"/>
                    <a:pt x="5442" y="12886"/>
                    <a:pt x="5453" y="12915"/>
                  </a:cubicBezTo>
                  <a:cubicBezTo>
                    <a:pt x="5454" y="12916"/>
                    <a:pt x="5460" y="13002"/>
                    <a:pt x="5460" y="13008"/>
                  </a:cubicBezTo>
                  <a:cubicBezTo>
                    <a:pt x="5460" y="13030"/>
                    <a:pt x="5460" y="13053"/>
                    <a:pt x="5460" y="13076"/>
                  </a:cubicBezTo>
                  <a:cubicBezTo>
                    <a:pt x="5495" y="13065"/>
                    <a:pt x="5596" y="13105"/>
                    <a:pt x="5609" y="13136"/>
                  </a:cubicBezTo>
                  <a:cubicBezTo>
                    <a:pt x="5616" y="13152"/>
                    <a:pt x="5663" y="13181"/>
                    <a:pt x="5689" y="13181"/>
                  </a:cubicBezTo>
                  <a:cubicBezTo>
                    <a:pt x="5710" y="13181"/>
                    <a:pt x="5735" y="13181"/>
                    <a:pt x="5755" y="13186"/>
                  </a:cubicBezTo>
                  <a:lnTo>
                    <a:pt x="5747" y="13092"/>
                  </a:lnTo>
                  <a:lnTo>
                    <a:pt x="5988" y="12925"/>
                  </a:lnTo>
                  <a:lnTo>
                    <a:pt x="6221" y="13068"/>
                  </a:lnTo>
                  <a:lnTo>
                    <a:pt x="5938" y="13514"/>
                  </a:lnTo>
                  <a:lnTo>
                    <a:pt x="6102" y="13799"/>
                  </a:lnTo>
                  <a:lnTo>
                    <a:pt x="6090" y="13894"/>
                  </a:lnTo>
                  <a:lnTo>
                    <a:pt x="6144" y="13953"/>
                  </a:lnTo>
                  <a:lnTo>
                    <a:pt x="6193" y="13956"/>
                  </a:lnTo>
                </a:path>
              </a:pathLst>
            </a:custGeom>
            <a:noFill/>
            <a:ln w="1588">
              <a:solidFill>
                <a:srgbClr val="14151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37" name="Freeform 296">
              <a:extLst>
                <a:ext uri="{FF2B5EF4-FFF2-40B4-BE49-F238E27FC236}">
                  <a16:creationId xmlns:a16="http://schemas.microsoft.com/office/drawing/2014/main" id="{FA8359EC-591C-495A-ADFA-8AB1F247E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5884" y="6478346"/>
              <a:ext cx="449263" cy="228600"/>
            </a:xfrm>
            <a:custGeom>
              <a:avLst/>
              <a:gdLst>
                <a:gd name="T0" fmla="*/ 2147483646 w 6625"/>
                <a:gd name="T1" fmla="*/ 2147483646 h 3599"/>
                <a:gd name="T2" fmla="*/ 2147483646 w 6625"/>
                <a:gd name="T3" fmla="*/ 2147483646 h 3599"/>
                <a:gd name="T4" fmla="*/ 2147483646 w 6625"/>
                <a:gd name="T5" fmla="*/ 2147483646 h 3599"/>
                <a:gd name="T6" fmla="*/ 2147483646 w 6625"/>
                <a:gd name="T7" fmla="*/ 2147483646 h 3599"/>
                <a:gd name="T8" fmla="*/ 2147483646 w 6625"/>
                <a:gd name="T9" fmla="*/ 2147483646 h 3599"/>
                <a:gd name="T10" fmla="*/ 2147483646 w 6625"/>
                <a:gd name="T11" fmla="*/ 2147483646 h 3599"/>
                <a:gd name="T12" fmla="*/ 2147483646 w 6625"/>
                <a:gd name="T13" fmla="*/ 2147483646 h 3599"/>
                <a:gd name="T14" fmla="*/ 2147483646 w 6625"/>
                <a:gd name="T15" fmla="*/ 2147483646 h 3599"/>
                <a:gd name="T16" fmla="*/ 2147483646 w 6625"/>
                <a:gd name="T17" fmla="*/ 2147483646 h 3599"/>
                <a:gd name="T18" fmla="*/ 2147483646 w 6625"/>
                <a:gd name="T19" fmla="*/ 2147483646 h 3599"/>
                <a:gd name="T20" fmla="*/ 2147483646 w 6625"/>
                <a:gd name="T21" fmla="*/ 2147483646 h 3599"/>
                <a:gd name="T22" fmla="*/ 2147483646 w 6625"/>
                <a:gd name="T23" fmla="*/ 2147483646 h 3599"/>
                <a:gd name="T24" fmla="*/ 2147483646 w 6625"/>
                <a:gd name="T25" fmla="*/ 2147483646 h 3599"/>
                <a:gd name="T26" fmla="*/ 2147483646 w 6625"/>
                <a:gd name="T27" fmla="*/ 2147483646 h 3599"/>
                <a:gd name="T28" fmla="*/ 2147483646 w 6625"/>
                <a:gd name="T29" fmla="*/ 2147483646 h 3599"/>
                <a:gd name="T30" fmla="*/ 2147483646 w 6625"/>
                <a:gd name="T31" fmla="*/ 2147483646 h 3599"/>
                <a:gd name="T32" fmla="*/ 2147483646 w 6625"/>
                <a:gd name="T33" fmla="*/ 2147483646 h 3599"/>
                <a:gd name="T34" fmla="*/ 2147483646 w 6625"/>
                <a:gd name="T35" fmla="*/ 2147483646 h 3599"/>
                <a:gd name="T36" fmla="*/ 2147483646 w 6625"/>
                <a:gd name="T37" fmla="*/ 2147483646 h 3599"/>
                <a:gd name="T38" fmla="*/ 2147483646 w 6625"/>
                <a:gd name="T39" fmla="*/ 2147483646 h 3599"/>
                <a:gd name="T40" fmla="*/ 2147483646 w 6625"/>
                <a:gd name="T41" fmla="*/ 2147483646 h 3599"/>
                <a:gd name="T42" fmla="*/ 2147483646 w 6625"/>
                <a:gd name="T43" fmla="*/ 2147483646 h 3599"/>
                <a:gd name="T44" fmla="*/ 2147483646 w 6625"/>
                <a:gd name="T45" fmla="*/ 2147483646 h 3599"/>
                <a:gd name="T46" fmla="*/ 2147483646 w 6625"/>
                <a:gd name="T47" fmla="*/ 2147483646 h 3599"/>
                <a:gd name="T48" fmla="*/ 2147483646 w 6625"/>
                <a:gd name="T49" fmla="*/ 2147483646 h 3599"/>
                <a:gd name="T50" fmla="*/ 2147483646 w 6625"/>
                <a:gd name="T51" fmla="*/ 2147483646 h 3599"/>
                <a:gd name="T52" fmla="*/ 2147483646 w 6625"/>
                <a:gd name="T53" fmla="*/ 2147483646 h 3599"/>
                <a:gd name="T54" fmla="*/ 2147483646 w 6625"/>
                <a:gd name="T55" fmla="*/ 2147483646 h 3599"/>
                <a:gd name="T56" fmla="*/ 2147483646 w 6625"/>
                <a:gd name="T57" fmla="*/ 2147483646 h 3599"/>
                <a:gd name="T58" fmla="*/ 2147483646 w 6625"/>
                <a:gd name="T59" fmla="*/ 2147483646 h 3599"/>
                <a:gd name="T60" fmla="*/ 2147483646 w 6625"/>
                <a:gd name="T61" fmla="*/ 2147483646 h 3599"/>
                <a:gd name="T62" fmla="*/ 2147483646 w 6625"/>
                <a:gd name="T63" fmla="*/ 2147483646 h 3599"/>
                <a:gd name="T64" fmla="*/ 2147483646 w 6625"/>
                <a:gd name="T65" fmla="*/ 2147483646 h 3599"/>
                <a:gd name="T66" fmla="*/ 2147483646 w 6625"/>
                <a:gd name="T67" fmla="*/ 2147483646 h 3599"/>
                <a:gd name="T68" fmla="*/ 2147483646 w 6625"/>
                <a:gd name="T69" fmla="*/ 2147483646 h 3599"/>
                <a:gd name="T70" fmla="*/ 2147483646 w 6625"/>
                <a:gd name="T71" fmla="*/ 0 h 3599"/>
                <a:gd name="T72" fmla="*/ 2147483646 w 6625"/>
                <a:gd name="T73" fmla="*/ 2147483646 h 3599"/>
                <a:gd name="T74" fmla="*/ 2147483646 w 6625"/>
                <a:gd name="T75" fmla="*/ 2147483646 h 359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625"/>
                <a:gd name="T115" fmla="*/ 0 h 3599"/>
                <a:gd name="T116" fmla="*/ 6625 w 6625"/>
                <a:gd name="T117" fmla="*/ 3599 h 359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625" h="3599">
                  <a:moveTo>
                    <a:pt x="0" y="3053"/>
                  </a:moveTo>
                  <a:cubicBezTo>
                    <a:pt x="17" y="3060"/>
                    <a:pt x="20" y="3115"/>
                    <a:pt x="60" y="3138"/>
                  </a:cubicBezTo>
                  <a:cubicBezTo>
                    <a:pt x="62" y="3140"/>
                    <a:pt x="82" y="3156"/>
                    <a:pt x="86" y="3159"/>
                  </a:cubicBezTo>
                  <a:lnTo>
                    <a:pt x="202" y="3408"/>
                  </a:lnTo>
                  <a:lnTo>
                    <a:pt x="374" y="3357"/>
                  </a:lnTo>
                  <a:lnTo>
                    <a:pt x="355" y="3501"/>
                  </a:lnTo>
                  <a:lnTo>
                    <a:pt x="406" y="3495"/>
                  </a:lnTo>
                  <a:lnTo>
                    <a:pt x="463" y="3589"/>
                  </a:lnTo>
                  <a:lnTo>
                    <a:pt x="569" y="3599"/>
                  </a:lnTo>
                  <a:lnTo>
                    <a:pt x="618" y="3494"/>
                  </a:lnTo>
                  <a:lnTo>
                    <a:pt x="755" y="3562"/>
                  </a:lnTo>
                  <a:lnTo>
                    <a:pt x="918" y="3418"/>
                  </a:lnTo>
                  <a:lnTo>
                    <a:pt x="913" y="3381"/>
                  </a:lnTo>
                  <a:lnTo>
                    <a:pt x="952" y="3345"/>
                  </a:lnTo>
                  <a:lnTo>
                    <a:pt x="974" y="3364"/>
                  </a:lnTo>
                  <a:lnTo>
                    <a:pt x="1040" y="3291"/>
                  </a:lnTo>
                  <a:lnTo>
                    <a:pt x="1136" y="3348"/>
                  </a:lnTo>
                  <a:lnTo>
                    <a:pt x="1183" y="3322"/>
                  </a:lnTo>
                  <a:lnTo>
                    <a:pt x="1175" y="3273"/>
                  </a:lnTo>
                  <a:lnTo>
                    <a:pt x="1308" y="3270"/>
                  </a:lnTo>
                  <a:lnTo>
                    <a:pt x="1618" y="3292"/>
                  </a:lnTo>
                  <a:lnTo>
                    <a:pt x="1650" y="3193"/>
                  </a:lnTo>
                  <a:lnTo>
                    <a:pt x="1495" y="3187"/>
                  </a:lnTo>
                  <a:lnTo>
                    <a:pt x="1628" y="2955"/>
                  </a:lnTo>
                  <a:lnTo>
                    <a:pt x="1628" y="2893"/>
                  </a:lnTo>
                  <a:lnTo>
                    <a:pt x="1748" y="2933"/>
                  </a:lnTo>
                  <a:lnTo>
                    <a:pt x="1683" y="3089"/>
                  </a:lnTo>
                  <a:lnTo>
                    <a:pt x="1782" y="3134"/>
                  </a:lnTo>
                  <a:lnTo>
                    <a:pt x="1795" y="3005"/>
                  </a:lnTo>
                  <a:lnTo>
                    <a:pt x="2092" y="2930"/>
                  </a:lnTo>
                  <a:lnTo>
                    <a:pt x="2134" y="2872"/>
                  </a:lnTo>
                  <a:lnTo>
                    <a:pt x="2134" y="2790"/>
                  </a:lnTo>
                  <a:lnTo>
                    <a:pt x="2180" y="2676"/>
                  </a:lnTo>
                  <a:lnTo>
                    <a:pt x="2267" y="2616"/>
                  </a:lnTo>
                  <a:lnTo>
                    <a:pt x="2283" y="2478"/>
                  </a:lnTo>
                  <a:lnTo>
                    <a:pt x="2232" y="2427"/>
                  </a:lnTo>
                  <a:lnTo>
                    <a:pt x="2253" y="2395"/>
                  </a:lnTo>
                  <a:lnTo>
                    <a:pt x="2377" y="2380"/>
                  </a:lnTo>
                  <a:lnTo>
                    <a:pt x="2405" y="2327"/>
                  </a:lnTo>
                  <a:lnTo>
                    <a:pt x="2426" y="2222"/>
                  </a:lnTo>
                  <a:lnTo>
                    <a:pt x="2527" y="2271"/>
                  </a:lnTo>
                  <a:lnTo>
                    <a:pt x="2606" y="2059"/>
                  </a:lnTo>
                  <a:lnTo>
                    <a:pt x="2644" y="2095"/>
                  </a:lnTo>
                  <a:lnTo>
                    <a:pt x="2644" y="2036"/>
                  </a:lnTo>
                  <a:lnTo>
                    <a:pt x="2748" y="2032"/>
                  </a:lnTo>
                  <a:lnTo>
                    <a:pt x="2769" y="1979"/>
                  </a:lnTo>
                  <a:lnTo>
                    <a:pt x="2847" y="1932"/>
                  </a:lnTo>
                  <a:lnTo>
                    <a:pt x="2977" y="1943"/>
                  </a:lnTo>
                  <a:lnTo>
                    <a:pt x="3108" y="1905"/>
                  </a:lnTo>
                  <a:lnTo>
                    <a:pt x="3141" y="1848"/>
                  </a:lnTo>
                  <a:lnTo>
                    <a:pt x="3282" y="1809"/>
                  </a:lnTo>
                  <a:lnTo>
                    <a:pt x="3290" y="1754"/>
                  </a:lnTo>
                  <a:lnTo>
                    <a:pt x="3478" y="1582"/>
                  </a:lnTo>
                  <a:lnTo>
                    <a:pt x="3358" y="1472"/>
                  </a:lnTo>
                  <a:lnTo>
                    <a:pt x="3350" y="1249"/>
                  </a:lnTo>
                  <a:lnTo>
                    <a:pt x="3526" y="1184"/>
                  </a:lnTo>
                  <a:lnTo>
                    <a:pt x="3694" y="1249"/>
                  </a:lnTo>
                  <a:lnTo>
                    <a:pt x="3843" y="1066"/>
                  </a:lnTo>
                  <a:lnTo>
                    <a:pt x="4077" y="915"/>
                  </a:lnTo>
                  <a:lnTo>
                    <a:pt x="4169" y="934"/>
                  </a:lnTo>
                  <a:lnTo>
                    <a:pt x="4254" y="889"/>
                  </a:lnTo>
                  <a:lnTo>
                    <a:pt x="4587" y="895"/>
                  </a:lnTo>
                  <a:lnTo>
                    <a:pt x="4880" y="776"/>
                  </a:lnTo>
                  <a:lnTo>
                    <a:pt x="5072" y="763"/>
                  </a:lnTo>
                  <a:lnTo>
                    <a:pt x="5232" y="727"/>
                  </a:lnTo>
                  <a:lnTo>
                    <a:pt x="5596" y="469"/>
                  </a:lnTo>
                  <a:lnTo>
                    <a:pt x="5509" y="324"/>
                  </a:lnTo>
                  <a:lnTo>
                    <a:pt x="5534" y="275"/>
                  </a:lnTo>
                  <a:lnTo>
                    <a:pt x="5775" y="108"/>
                  </a:lnTo>
                  <a:lnTo>
                    <a:pt x="5970" y="84"/>
                  </a:lnTo>
                  <a:lnTo>
                    <a:pt x="6013" y="0"/>
                  </a:lnTo>
                  <a:lnTo>
                    <a:pt x="6185" y="0"/>
                  </a:lnTo>
                  <a:lnTo>
                    <a:pt x="6239" y="271"/>
                  </a:lnTo>
                  <a:lnTo>
                    <a:pt x="6458" y="206"/>
                  </a:lnTo>
                  <a:lnTo>
                    <a:pt x="6587" y="292"/>
                  </a:lnTo>
                  <a:lnTo>
                    <a:pt x="6625" y="204"/>
                  </a:lnTo>
                </a:path>
              </a:pathLst>
            </a:custGeom>
            <a:noFill/>
            <a:ln w="1588">
              <a:solidFill>
                <a:srgbClr val="14151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38" name="Freeform 297">
              <a:extLst>
                <a:ext uri="{FF2B5EF4-FFF2-40B4-BE49-F238E27FC236}">
                  <a16:creationId xmlns:a16="http://schemas.microsoft.com/office/drawing/2014/main" id="{856E0C7D-0F1D-4A7A-B607-2036A9B88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0797" y="5508385"/>
              <a:ext cx="644525" cy="341313"/>
            </a:xfrm>
            <a:custGeom>
              <a:avLst/>
              <a:gdLst>
                <a:gd name="T0" fmla="*/ 2147483646 w 9471"/>
                <a:gd name="T1" fmla="*/ 2147483646 h 5380"/>
                <a:gd name="T2" fmla="*/ 2147483646 w 9471"/>
                <a:gd name="T3" fmla="*/ 2147483646 h 5380"/>
                <a:gd name="T4" fmla="*/ 2147483646 w 9471"/>
                <a:gd name="T5" fmla="*/ 2147483646 h 5380"/>
                <a:gd name="T6" fmla="*/ 2147483646 w 9471"/>
                <a:gd name="T7" fmla="*/ 2147483646 h 5380"/>
                <a:gd name="T8" fmla="*/ 2147483646 w 9471"/>
                <a:gd name="T9" fmla="*/ 2147483646 h 5380"/>
                <a:gd name="T10" fmla="*/ 2147483646 w 9471"/>
                <a:gd name="T11" fmla="*/ 2147483646 h 5380"/>
                <a:gd name="T12" fmla="*/ 2147483646 w 9471"/>
                <a:gd name="T13" fmla="*/ 2147483646 h 5380"/>
                <a:gd name="T14" fmla="*/ 2147483646 w 9471"/>
                <a:gd name="T15" fmla="*/ 2147483646 h 5380"/>
                <a:gd name="T16" fmla="*/ 2147483646 w 9471"/>
                <a:gd name="T17" fmla="*/ 2147483646 h 5380"/>
                <a:gd name="T18" fmla="*/ 2147483646 w 9471"/>
                <a:gd name="T19" fmla="*/ 2147483646 h 5380"/>
                <a:gd name="T20" fmla="*/ 2147483646 w 9471"/>
                <a:gd name="T21" fmla="*/ 2147483646 h 5380"/>
                <a:gd name="T22" fmla="*/ 2147483646 w 9471"/>
                <a:gd name="T23" fmla="*/ 2147483646 h 5380"/>
                <a:gd name="T24" fmla="*/ 2147483646 w 9471"/>
                <a:gd name="T25" fmla="*/ 2147483646 h 5380"/>
                <a:gd name="T26" fmla="*/ 2147483646 w 9471"/>
                <a:gd name="T27" fmla="*/ 2147483646 h 5380"/>
                <a:gd name="T28" fmla="*/ 2147483646 w 9471"/>
                <a:gd name="T29" fmla="*/ 2147483646 h 5380"/>
                <a:gd name="T30" fmla="*/ 2147483646 w 9471"/>
                <a:gd name="T31" fmla="*/ 2147483646 h 5380"/>
                <a:gd name="T32" fmla="*/ 2147483646 w 9471"/>
                <a:gd name="T33" fmla="*/ 2147483646 h 5380"/>
                <a:gd name="T34" fmla="*/ 2147483646 w 9471"/>
                <a:gd name="T35" fmla="*/ 2147483646 h 5380"/>
                <a:gd name="T36" fmla="*/ 2147483646 w 9471"/>
                <a:gd name="T37" fmla="*/ 2147483646 h 5380"/>
                <a:gd name="T38" fmla="*/ 2147483646 w 9471"/>
                <a:gd name="T39" fmla="*/ 2147483646 h 5380"/>
                <a:gd name="T40" fmla="*/ 2147483646 w 9471"/>
                <a:gd name="T41" fmla="*/ 2147483646 h 5380"/>
                <a:gd name="T42" fmla="*/ 2147483646 w 9471"/>
                <a:gd name="T43" fmla="*/ 2147483646 h 5380"/>
                <a:gd name="T44" fmla="*/ 2147483646 w 9471"/>
                <a:gd name="T45" fmla="*/ 2147483646 h 5380"/>
                <a:gd name="T46" fmla="*/ 2147483646 w 9471"/>
                <a:gd name="T47" fmla="*/ 2147483646 h 5380"/>
                <a:gd name="T48" fmla="*/ 2147483646 w 9471"/>
                <a:gd name="T49" fmla="*/ 2147483646 h 5380"/>
                <a:gd name="T50" fmla="*/ 2147483646 w 9471"/>
                <a:gd name="T51" fmla="*/ 2147483646 h 5380"/>
                <a:gd name="T52" fmla="*/ 2147483646 w 9471"/>
                <a:gd name="T53" fmla="*/ 2147483646 h 5380"/>
                <a:gd name="T54" fmla="*/ 2147483646 w 9471"/>
                <a:gd name="T55" fmla="*/ 2147483646 h 5380"/>
                <a:gd name="T56" fmla="*/ 2147483646 w 9471"/>
                <a:gd name="T57" fmla="*/ 2147483646 h 5380"/>
                <a:gd name="T58" fmla="*/ 2147483646 w 9471"/>
                <a:gd name="T59" fmla="*/ 2147483646 h 5380"/>
                <a:gd name="T60" fmla="*/ 2147483646 w 9471"/>
                <a:gd name="T61" fmla="*/ 2147483646 h 5380"/>
                <a:gd name="T62" fmla="*/ 2147483646 w 9471"/>
                <a:gd name="T63" fmla="*/ 2147483646 h 5380"/>
                <a:gd name="T64" fmla="*/ 2147483646 w 9471"/>
                <a:gd name="T65" fmla="*/ 2147483646 h 5380"/>
                <a:gd name="T66" fmla="*/ 2147483646 w 9471"/>
                <a:gd name="T67" fmla="*/ 2147483646 h 5380"/>
                <a:gd name="T68" fmla="*/ 2147483646 w 9471"/>
                <a:gd name="T69" fmla="*/ 2147483646 h 5380"/>
                <a:gd name="T70" fmla="*/ 2147483646 w 9471"/>
                <a:gd name="T71" fmla="*/ 2147483646 h 5380"/>
                <a:gd name="T72" fmla="*/ 2147483646 w 9471"/>
                <a:gd name="T73" fmla="*/ 2147483646 h 5380"/>
                <a:gd name="T74" fmla="*/ 2147483646 w 9471"/>
                <a:gd name="T75" fmla="*/ 2147483646 h 5380"/>
                <a:gd name="T76" fmla="*/ 2147483646 w 9471"/>
                <a:gd name="T77" fmla="*/ 2147483646 h 5380"/>
                <a:gd name="T78" fmla="*/ 2147483646 w 9471"/>
                <a:gd name="T79" fmla="*/ 2147483646 h 5380"/>
                <a:gd name="T80" fmla="*/ 2147483646 w 9471"/>
                <a:gd name="T81" fmla="*/ 2147483646 h 5380"/>
                <a:gd name="T82" fmla="*/ 2147483646 w 9471"/>
                <a:gd name="T83" fmla="*/ 2147483646 h 5380"/>
                <a:gd name="T84" fmla="*/ 2147483646 w 9471"/>
                <a:gd name="T85" fmla="*/ 2147483646 h 5380"/>
                <a:gd name="T86" fmla="*/ 2147483646 w 9471"/>
                <a:gd name="T87" fmla="*/ 2147483646 h 5380"/>
                <a:gd name="T88" fmla="*/ 2147483646 w 9471"/>
                <a:gd name="T89" fmla="*/ 2147483646 h 5380"/>
                <a:gd name="T90" fmla="*/ 2147483646 w 9471"/>
                <a:gd name="T91" fmla="*/ 2147483646 h 5380"/>
                <a:gd name="T92" fmla="*/ 2147483646 w 9471"/>
                <a:gd name="T93" fmla="*/ 2147483646 h 5380"/>
                <a:gd name="T94" fmla="*/ 2147483646 w 9471"/>
                <a:gd name="T95" fmla="*/ 2147483646 h 538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9471"/>
                <a:gd name="T145" fmla="*/ 0 h 5380"/>
                <a:gd name="T146" fmla="*/ 9471 w 9471"/>
                <a:gd name="T147" fmla="*/ 5380 h 538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9471" h="5380">
                  <a:moveTo>
                    <a:pt x="0" y="75"/>
                  </a:moveTo>
                  <a:cubicBezTo>
                    <a:pt x="111" y="58"/>
                    <a:pt x="184" y="17"/>
                    <a:pt x="277" y="0"/>
                  </a:cubicBezTo>
                  <a:lnTo>
                    <a:pt x="402" y="8"/>
                  </a:lnTo>
                  <a:lnTo>
                    <a:pt x="682" y="360"/>
                  </a:lnTo>
                  <a:lnTo>
                    <a:pt x="1253" y="148"/>
                  </a:lnTo>
                  <a:lnTo>
                    <a:pt x="1478" y="209"/>
                  </a:lnTo>
                  <a:lnTo>
                    <a:pt x="1645" y="410"/>
                  </a:lnTo>
                  <a:lnTo>
                    <a:pt x="2000" y="368"/>
                  </a:lnTo>
                  <a:lnTo>
                    <a:pt x="2500" y="399"/>
                  </a:lnTo>
                  <a:lnTo>
                    <a:pt x="2537" y="129"/>
                  </a:lnTo>
                  <a:lnTo>
                    <a:pt x="2690" y="238"/>
                  </a:lnTo>
                  <a:lnTo>
                    <a:pt x="2629" y="497"/>
                  </a:lnTo>
                  <a:lnTo>
                    <a:pt x="2904" y="608"/>
                  </a:lnTo>
                  <a:lnTo>
                    <a:pt x="3140" y="886"/>
                  </a:lnTo>
                  <a:lnTo>
                    <a:pt x="3682" y="1056"/>
                  </a:lnTo>
                  <a:lnTo>
                    <a:pt x="4021" y="926"/>
                  </a:lnTo>
                  <a:lnTo>
                    <a:pt x="4219" y="968"/>
                  </a:lnTo>
                  <a:lnTo>
                    <a:pt x="4137" y="1164"/>
                  </a:lnTo>
                  <a:lnTo>
                    <a:pt x="4042" y="1291"/>
                  </a:lnTo>
                  <a:lnTo>
                    <a:pt x="3979" y="1296"/>
                  </a:lnTo>
                  <a:lnTo>
                    <a:pt x="3992" y="1574"/>
                  </a:lnTo>
                  <a:lnTo>
                    <a:pt x="3968" y="1627"/>
                  </a:lnTo>
                  <a:lnTo>
                    <a:pt x="4040" y="1672"/>
                  </a:lnTo>
                  <a:lnTo>
                    <a:pt x="4024" y="1881"/>
                  </a:lnTo>
                  <a:lnTo>
                    <a:pt x="4614" y="1897"/>
                  </a:lnTo>
                  <a:lnTo>
                    <a:pt x="4614" y="2032"/>
                  </a:lnTo>
                  <a:lnTo>
                    <a:pt x="4145" y="2124"/>
                  </a:lnTo>
                  <a:lnTo>
                    <a:pt x="3984" y="2238"/>
                  </a:lnTo>
                  <a:lnTo>
                    <a:pt x="4100" y="2307"/>
                  </a:lnTo>
                  <a:lnTo>
                    <a:pt x="4103" y="2468"/>
                  </a:lnTo>
                  <a:lnTo>
                    <a:pt x="4040" y="2410"/>
                  </a:lnTo>
                  <a:lnTo>
                    <a:pt x="3852" y="2532"/>
                  </a:lnTo>
                  <a:lnTo>
                    <a:pt x="4032" y="2685"/>
                  </a:lnTo>
                  <a:lnTo>
                    <a:pt x="3979" y="2945"/>
                  </a:lnTo>
                  <a:lnTo>
                    <a:pt x="4153" y="2939"/>
                  </a:lnTo>
                  <a:lnTo>
                    <a:pt x="4198" y="3178"/>
                  </a:lnTo>
                  <a:lnTo>
                    <a:pt x="3775" y="3349"/>
                  </a:lnTo>
                  <a:lnTo>
                    <a:pt x="4021" y="3895"/>
                  </a:lnTo>
                  <a:lnTo>
                    <a:pt x="4296" y="3794"/>
                  </a:lnTo>
                  <a:lnTo>
                    <a:pt x="3963" y="4463"/>
                  </a:lnTo>
                  <a:lnTo>
                    <a:pt x="3751" y="4387"/>
                  </a:lnTo>
                  <a:lnTo>
                    <a:pt x="3407" y="4985"/>
                  </a:lnTo>
                  <a:lnTo>
                    <a:pt x="3741" y="5069"/>
                  </a:lnTo>
                  <a:lnTo>
                    <a:pt x="4047" y="4929"/>
                  </a:lnTo>
                  <a:lnTo>
                    <a:pt x="4135" y="5059"/>
                  </a:lnTo>
                  <a:lnTo>
                    <a:pt x="4188" y="4873"/>
                  </a:lnTo>
                  <a:lnTo>
                    <a:pt x="4452" y="4813"/>
                  </a:lnTo>
                  <a:lnTo>
                    <a:pt x="4511" y="4942"/>
                  </a:lnTo>
                  <a:cubicBezTo>
                    <a:pt x="4499" y="4896"/>
                    <a:pt x="4592" y="4942"/>
                    <a:pt x="4559" y="4829"/>
                  </a:cubicBezTo>
                  <a:cubicBezTo>
                    <a:pt x="4523" y="4707"/>
                    <a:pt x="4497" y="4809"/>
                    <a:pt x="4482" y="4650"/>
                  </a:cubicBezTo>
                  <a:cubicBezTo>
                    <a:pt x="4481" y="4644"/>
                    <a:pt x="4462" y="4609"/>
                    <a:pt x="4458" y="4604"/>
                  </a:cubicBezTo>
                  <a:lnTo>
                    <a:pt x="4701" y="4376"/>
                  </a:lnTo>
                  <a:lnTo>
                    <a:pt x="4690" y="4331"/>
                  </a:lnTo>
                  <a:lnTo>
                    <a:pt x="4754" y="4276"/>
                  </a:lnTo>
                  <a:lnTo>
                    <a:pt x="4862" y="4299"/>
                  </a:lnTo>
                  <a:lnTo>
                    <a:pt x="4849" y="4347"/>
                  </a:lnTo>
                  <a:lnTo>
                    <a:pt x="4976" y="4395"/>
                  </a:lnTo>
                  <a:lnTo>
                    <a:pt x="5032" y="4278"/>
                  </a:lnTo>
                  <a:lnTo>
                    <a:pt x="4976" y="4035"/>
                  </a:lnTo>
                  <a:lnTo>
                    <a:pt x="5019" y="3974"/>
                  </a:lnTo>
                  <a:lnTo>
                    <a:pt x="5206" y="3929"/>
                  </a:lnTo>
                  <a:lnTo>
                    <a:pt x="5273" y="4043"/>
                  </a:lnTo>
                  <a:lnTo>
                    <a:pt x="5259" y="4096"/>
                  </a:lnTo>
                  <a:lnTo>
                    <a:pt x="5312" y="4207"/>
                  </a:lnTo>
                  <a:lnTo>
                    <a:pt x="5357" y="4223"/>
                  </a:lnTo>
                  <a:lnTo>
                    <a:pt x="5429" y="4405"/>
                  </a:lnTo>
                  <a:lnTo>
                    <a:pt x="5595" y="4503"/>
                  </a:lnTo>
                  <a:lnTo>
                    <a:pt x="5746" y="4498"/>
                  </a:lnTo>
                  <a:lnTo>
                    <a:pt x="5336" y="3889"/>
                  </a:lnTo>
                  <a:lnTo>
                    <a:pt x="5410" y="3860"/>
                  </a:lnTo>
                  <a:lnTo>
                    <a:pt x="5884" y="4167"/>
                  </a:lnTo>
                  <a:lnTo>
                    <a:pt x="5958" y="3969"/>
                  </a:lnTo>
                  <a:lnTo>
                    <a:pt x="6016" y="3622"/>
                  </a:lnTo>
                  <a:lnTo>
                    <a:pt x="6389" y="3744"/>
                  </a:lnTo>
                  <a:lnTo>
                    <a:pt x="6392" y="3873"/>
                  </a:lnTo>
                  <a:lnTo>
                    <a:pt x="6828" y="4164"/>
                  </a:lnTo>
                  <a:lnTo>
                    <a:pt x="6826" y="4217"/>
                  </a:lnTo>
                  <a:lnTo>
                    <a:pt x="6908" y="4199"/>
                  </a:lnTo>
                  <a:cubicBezTo>
                    <a:pt x="7018" y="4092"/>
                    <a:pt x="6980" y="4179"/>
                    <a:pt x="7013" y="4018"/>
                  </a:cubicBezTo>
                  <a:cubicBezTo>
                    <a:pt x="7014" y="4014"/>
                    <a:pt x="7022" y="3980"/>
                    <a:pt x="7024" y="3979"/>
                  </a:cubicBezTo>
                  <a:lnTo>
                    <a:pt x="7148" y="3974"/>
                  </a:lnTo>
                  <a:lnTo>
                    <a:pt x="7196" y="4040"/>
                  </a:lnTo>
                  <a:lnTo>
                    <a:pt x="7320" y="3984"/>
                  </a:lnTo>
                  <a:lnTo>
                    <a:pt x="7326" y="3895"/>
                  </a:lnTo>
                  <a:lnTo>
                    <a:pt x="7257" y="3889"/>
                  </a:lnTo>
                  <a:lnTo>
                    <a:pt x="7247" y="3826"/>
                  </a:lnTo>
                  <a:lnTo>
                    <a:pt x="7701" y="3834"/>
                  </a:lnTo>
                  <a:lnTo>
                    <a:pt x="7709" y="3922"/>
                  </a:lnTo>
                  <a:lnTo>
                    <a:pt x="7822" y="3883"/>
                  </a:lnTo>
                  <a:lnTo>
                    <a:pt x="7820" y="3960"/>
                  </a:lnTo>
                  <a:lnTo>
                    <a:pt x="8427" y="3897"/>
                  </a:lnTo>
                  <a:lnTo>
                    <a:pt x="8591" y="4025"/>
                  </a:lnTo>
                  <a:lnTo>
                    <a:pt x="8596" y="4141"/>
                  </a:lnTo>
                  <a:lnTo>
                    <a:pt x="8663" y="4199"/>
                  </a:lnTo>
                  <a:lnTo>
                    <a:pt x="8504" y="4379"/>
                  </a:lnTo>
                  <a:lnTo>
                    <a:pt x="8525" y="4424"/>
                  </a:lnTo>
                  <a:lnTo>
                    <a:pt x="8453" y="4517"/>
                  </a:lnTo>
                  <a:lnTo>
                    <a:pt x="8504" y="4573"/>
                  </a:lnTo>
                  <a:lnTo>
                    <a:pt x="8567" y="4877"/>
                  </a:lnTo>
                  <a:cubicBezTo>
                    <a:pt x="8355" y="4775"/>
                    <a:pt x="8396" y="5005"/>
                    <a:pt x="8351" y="4888"/>
                  </a:cubicBezTo>
                  <a:cubicBezTo>
                    <a:pt x="8344" y="4869"/>
                    <a:pt x="8318" y="4641"/>
                    <a:pt x="8337" y="4623"/>
                  </a:cubicBezTo>
                  <a:lnTo>
                    <a:pt x="8094" y="4612"/>
                  </a:lnTo>
                  <a:lnTo>
                    <a:pt x="8096" y="4475"/>
                  </a:lnTo>
                  <a:lnTo>
                    <a:pt x="8006" y="4493"/>
                  </a:lnTo>
                  <a:lnTo>
                    <a:pt x="8028" y="4361"/>
                  </a:lnTo>
                  <a:lnTo>
                    <a:pt x="7988" y="4361"/>
                  </a:lnTo>
                  <a:lnTo>
                    <a:pt x="7990" y="4255"/>
                  </a:lnTo>
                  <a:lnTo>
                    <a:pt x="7758" y="4247"/>
                  </a:lnTo>
                  <a:lnTo>
                    <a:pt x="7742" y="4398"/>
                  </a:lnTo>
                  <a:lnTo>
                    <a:pt x="7689" y="4456"/>
                  </a:lnTo>
                  <a:lnTo>
                    <a:pt x="7652" y="4440"/>
                  </a:lnTo>
                  <a:lnTo>
                    <a:pt x="7647" y="4559"/>
                  </a:lnTo>
                  <a:lnTo>
                    <a:pt x="7549" y="4533"/>
                  </a:lnTo>
                  <a:lnTo>
                    <a:pt x="7551" y="4668"/>
                  </a:lnTo>
                  <a:lnTo>
                    <a:pt x="7988" y="4681"/>
                  </a:lnTo>
                  <a:lnTo>
                    <a:pt x="7967" y="4790"/>
                  </a:lnTo>
                  <a:lnTo>
                    <a:pt x="8067" y="4832"/>
                  </a:lnTo>
                  <a:lnTo>
                    <a:pt x="8155" y="5091"/>
                  </a:lnTo>
                  <a:cubicBezTo>
                    <a:pt x="8181" y="5093"/>
                    <a:pt x="8209" y="5032"/>
                    <a:pt x="8263" y="5020"/>
                  </a:cubicBezTo>
                  <a:cubicBezTo>
                    <a:pt x="8280" y="5016"/>
                    <a:pt x="8274" y="5013"/>
                    <a:pt x="8296" y="5013"/>
                  </a:cubicBezTo>
                  <a:lnTo>
                    <a:pt x="8284" y="5262"/>
                  </a:lnTo>
                  <a:lnTo>
                    <a:pt x="8375" y="5220"/>
                  </a:lnTo>
                  <a:lnTo>
                    <a:pt x="8371" y="5342"/>
                  </a:lnTo>
                  <a:lnTo>
                    <a:pt x="8454" y="5380"/>
                  </a:lnTo>
                  <a:lnTo>
                    <a:pt x="8456" y="5303"/>
                  </a:lnTo>
                  <a:lnTo>
                    <a:pt x="8508" y="5253"/>
                  </a:lnTo>
                  <a:lnTo>
                    <a:pt x="8465" y="5211"/>
                  </a:lnTo>
                  <a:lnTo>
                    <a:pt x="8640" y="5221"/>
                  </a:lnTo>
                  <a:lnTo>
                    <a:pt x="8655" y="5177"/>
                  </a:lnTo>
                  <a:lnTo>
                    <a:pt x="9070" y="5175"/>
                  </a:lnTo>
                  <a:lnTo>
                    <a:pt x="9069" y="5102"/>
                  </a:lnTo>
                  <a:lnTo>
                    <a:pt x="9110" y="5070"/>
                  </a:lnTo>
                  <a:lnTo>
                    <a:pt x="9107" y="4922"/>
                  </a:lnTo>
                  <a:lnTo>
                    <a:pt x="9198" y="4920"/>
                  </a:lnTo>
                  <a:lnTo>
                    <a:pt x="9205" y="5023"/>
                  </a:lnTo>
                  <a:lnTo>
                    <a:pt x="9327" y="5027"/>
                  </a:lnTo>
                  <a:lnTo>
                    <a:pt x="9391" y="4991"/>
                  </a:lnTo>
                  <a:lnTo>
                    <a:pt x="9389" y="4892"/>
                  </a:lnTo>
                  <a:lnTo>
                    <a:pt x="9440" y="4839"/>
                  </a:lnTo>
                  <a:lnTo>
                    <a:pt x="9471" y="4622"/>
                  </a:lnTo>
                  <a:lnTo>
                    <a:pt x="9389" y="4558"/>
                  </a:lnTo>
                  <a:lnTo>
                    <a:pt x="9288" y="4577"/>
                  </a:lnTo>
                  <a:lnTo>
                    <a:pt x="9270" y="4243"/>
                  </a:lnTo>
                  <a:lnTo>
                    <a:pt x="9341" y="4254"/>
                  </a:lnTo>
                  <a:lnTo>
                    <a:pt x="9357" y="4191"/>
                  </a:lnTo>
                </a:path>
              </a:pathLst>
            </a:custGeom>
            <a:noFill/>
            <a:ln w="1588">
              <a:solidFill>
                <a:srgbClr val="14151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39" name="Freeform 298">
              <a:extLst>
                <a:ext uri="{FF2B5EF4-FFF2-40B4-BE49-F238E27FC236}">
                  <a16:creationId xmlns:a16="http://schemas.microsoft.com/office/drawing/2014/main" id="{FE4B7251-BEB6-4341-A4EB-7A2CA03728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8483" y="6310073"/>
              <a:ext cx="1296988" cy="835025"/>
            </a:xfrm>
            <a:custGeom>
              <a:avLst/>
              <a:gdLst>
                <a:gd name="T0" fmla="*/ 2147483646 w 19077"/>
                <a:gd name="T1" fmla="*/ 2147483646 h 13181"/>
                <a:gd name="T2" fmla="*/ 2147483646 w 19077"/>
                <a:gd name="T3" fmla="*/ 2147483646 h 13181"/>
                <a:gd name="T4" fmla="*/ 2147483646 w 19077"/>
                <a:gd name="T5" fmla="*/ 2147483646 h 13181"/>
                <a:gd name="T6" fmla="*/ 2147483646 w 19077"/>
                <a:gd name="T7" fmla="*/ 2147483646 h 13181"/>
                <a:gd name="T8" fmla="*/ 2147483646 w 19077"/>
                <a:gd name="T9" fmla="*/ 2147483646 h 13181"/>
                <a:gd name="T10" fmla="*/ 2147483646 w 19077"/>
                <a:gd name="T11" fmla="*/ 2147483646 h 13181"/>
                <a:gd name="T12" fmla="*/ 2147483646 w 19077"/>
                <a:gd name="T13" fmla="*/ 2147483646 h 13181"/>
                <a:gd name="T14" fmla="*/ 2147483646 w 19077"/>
                <a:gd name="T15" fmla="*/ 2147483646 h 13181"/>
                <a:gd name="T16" fmla="*/ 2147483646 w 19077"/>
                <a:gd name="T17" fmla="*/ 2147483646 h 13181"/>
                <a:gd name="T18" fmla="*/ 2147483646 w 19077"/>
                <a:gd name="T19" fmla="*/ 2147483646 h 13181"/>
                <a:gd name="T20" fmla="*/ 2147483646 w 19077"/>
                <a:gd name="T21" fmla="*/ 2147483646 h 13181"/>
                <a:gd name="T22" fmla="*/ 2147483646 w 19077"/>
                <a:gd name="T23" fmla="*/ 2147483646 h 13181"/>
                <a:gd name="T24" fmla="*/ 2147483646 w 19077"/>
                <a:gd name="T25" fmla="*/ 2147483646 h 13181"/>
                <a:gd name="T26" fmla="*/ 2147483646 w 19077"/>
                <a:gd name="T27" fmla="*/ 2147483646 h 13181"/>
                <a:gd name="T28" fmla="*/ 2147483646 w 19077"/>
                <a:gd name="T29" fmla="*/ 2147483646 h 13181"/>
                <a:gd name="T30" fmla="*/ 2147483646 w 19077"/>
                <a:gd name="T31" fmla="*/ 2147483646 h 13181"/>
                <a:gd name="T32" fmla="*/ 2147483646 w 19077"/>
                <a:gd name="T33" fmla="*/ 2147483646 h 13181"/>
                <a:gd name="T34" fmla="*/ 2147483646 w 19077"/>
                <a:gd name="T35" fmla="*/ 2147483646 h 13181"/>
                <a:gd name="T36" fmla="*/ 2147483646 w 19077"/>
                <a:gd name="T37" fmla="*/ 2147483646 h 13181"/>
                <a:gd name="T38" fmla="*/ 2147483646 w 19077"/>
                <a:gd name="T39" fmla="*/ 2147483646 h 13181"/>
                <a:gd name="T40" fmla="*/ 2147483646 w 19077"/>
                <a:gd name="T41" fmla="*/ 2147483646 h 13181"/>
                <a:gd name="T42" fmla="*/ 2147483646 w 19077"/>
                <a:gd name="T43" fmla="*/ 2147483646 h 13181"/>
                <a:gd name="T44" fmla="*/ 2147483646 w 19077"/>
                <a:gd name="T45" fmla="*/ 2147483646 h 13181"/>
                <a:gd name="T46" fmla="*/ 2147483646 w 19077"/>
                <a:gd name="T47" fmla="*/ 2147483646 h 13181"/>
                <a:gd name="T48" fmla="*/ 2147483646 w 19077"/>
                <a:gd name="T49" fmla="*/ 2147483646 h 13181"/>
                <a:gd name="T50" fmla="*/ 2147483646 w 19077"/>
                <a:gd name="T51" fmla="*/ 2147483646 h 13181"/>
                <a:gd name="T52" fmla="*/ 2147483646 w 19077"/>
                <a:gd name="T53" fmla="*/ 2147483646 h 13181"/>
                <a:gd name="T54" fmla="*/ 2147483646 w 19077"/>
                <a:gd name="T55" fmla="*/ 2147483646 h 13181"/>
                <a:gd name="T56" fmla="*/ 2147483646 w 19077"/>
                <a:gd name="T57" fmla="*/ 2147483646 h 13181"/>
                <a:gd name="T58" fmla="*/ 2147483646 w 19077"/>
                <a:gd name="T59" fmla="*/ 2147483646 h 13181"/>
                <a:gd name="T60" fmla="*/ 2147483646 w 19077"/>
                <a:gd name="T61" fmla="*/ 2147483646 h 13181"/>
                <a:gd name="T62" fmla="*/ 2147483646 w 19077"/>
                <a:gd name="T63" fmla="*/ 2147483646 h 13181"/>
                <a:gd name="T64" fmla="*/ 2147483646 w 19077"/>
                <a:gd name="T65" fmla="*/ 2147483646 h 13181"/>
                <a:gd name="T66" fmla="*/ 2147483646 w 19077"/>
                <a:gd name="T67" fmla="*/ 2147483646 h 13181"/>
                <a:gd name="T68" fmla="*/ 2147483646 w 19077"/>
                <a:gd name="T69" fmla="*/ 2147483646 h 13181"/>
                <a:gd name="T70" fmla="*/ 2147483646 w 19077"/>
                <a:gd name="T71" fmla="*/ 2147483646 h 13181"/>
                <a:gd name="T72" fmla="*/ 2147483646 w 19077"/>
                <a:gd name="T73" fmla="*/ 2147483646 h 13181"/>
                <a:gd name="T74" fmla="*/ 2147483646 w 19077"/>
                <a:gd name="T75" fmla="*/ 2147483646 h 13181"/>
                <a:gd name="T76" fmla="*/ 2147483646 w 19077"/>
                <a:gd name="T77" fmla="*/ 2147483646 h 13181"/>
                <a:gd name="T78" fmla="*/ 2147483646 w 19077"/>
                <a:gd name="T79" fmla="*/ 2147483646 h 13181"/>
                <a:gd name="T80" fmla="*/ 2147483646 w 19077"/>
                <a:gd name="T81" fmla="*/ 2147483646 h 13181"/>
                <a:gd name="T82" fmla="*/ 2147483646 w 19077"/>
                <a:gd name="T83" fmla="*/ 2147483646 h 13181"/>
                <a:gd name="T84" fmla="*/ 2147483646 w 19077"/>
                <a:gd name="T85" fmla="*/ 2147483646 h 13181"/>
                <a:gd name="T86" fmla="*/ 2147483646 w 19077"/>
                <a:gd name="T87" fmla="*/ 2147483646 h 13181"/>
                <a:gd name="T88" fmla="*/ 2147483646 w 19077"/>
                <a:gd name="T89" fmla="*/ 2147483646 h 13181"/>
                <a:gd name="T90" fmla="*/ 2147483646 w 19077"/>
                <a:gd name="T91" fmla="*/ 2147483646 h 13181"/>
                <a:gd name="T92" fmla="*/ 2147483646 w 19077"/>
                <a:gd name="T93" fmla="*/ 2147483646 h 13181"/>
                <a:gd name="T94" fmla="*/ 2147483646 w 19077"/>
                <a:gd name="T95" fmla="*/ 2147483646 h 13181"/>
                <a:gd name="T96" fmla="*/ 2147483646 w 19077"/>
                <a:gd name="T97" fmla="*/ 2147483646 h 13181"/>
                <a:gd name="T98" fmla="*/ 2147483646 w 19077"/>
                <a:gd name="T99" fmla="*/ 2147483646 h 13181"/>
                <a:gd name="T100" fmla="*/ 2147483646 w 19077"/>
                <a:gd name="T101" fmla="*/ 2147483646 h 13181"/>
                <a:gd name="T102" fmla="*/ 2147483646 w 19077"/>
                <a:gd name="T103" fmla="*/ 2147483646 h 13181"/>
                <a:gd name="T104" fmla="*/ 2147483646 w 19077"/>
                <a:gd name="T105" fmla="*/ 2147483646 h 1318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9077"/>
                <a:gd name="T160" fmla="*/ 0 h 13181"/>
                <a:gd name="T161" fmla="*/ 19077 w 19077"/>
                <a:gd name="T162" fmla="*/ 13181 h 1318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9077" h="13181">
                  <a:moveTo>
                    <a:pt x="19077" y="12526"/>
                  </a:moveTo>
                  <a:lnTo>
                    <a:pt x="18928" y="12280"/>
                  </a:lnTo>
                  <a:cubicBezTo>
                    <a:pt x="18904" y="12270"/>
                    <a:pt x="18865" y="12316"/>
                    <a:pt x="18818" y="12277"/>
                  </a:cubicBezTo>
                  <a:cubicBezTo>
                    <a:pt x="18774" y="12240"/>
                    <a:pt x="18798" y="12259"/>
                    <a:pt x="18737" y="12278"/>
                  </a:cubicBezTo>
                  <a:cubicBezTo>
                    <a:pt x="18703" y="12289"/>
                    <a:pt x="18591" y="12242"/>
                    <a:pt x="18560" y="12223"/>
                  </a:cubicBezTo>
                  <a:cubicBezTo>
                    <a:pt x="18559" y="12223"/>
                    <a:pt x="18539" y="12214"/>
                    <a:pt x="18539" y="12214"/>
                  </a:cubicBezTo>
                  <a:cubicBezTo>
                    <a:pt x="18499" y="12199"/>
                    <a:pt x="18393" y="12217"/>
                    <a:pt x="18393" y="12266"/>
                  </a:cubicBezTo>
                  <a:cubicBezTo>
                    <a:pt x="18393" y="12389"/>
                    <a:pt x="18272" y="12271"/>
                    <a:pt x="18195" y="12344"/>
                  </a:cubicBezTo>
                  <a:cubicBezTo>
                    <a:pt x="18186" y="12353"/>
                    <a:pt x="18090" y="12245"/>
                    <a:pt x="18079" y="12206"/>
                  </a:cubicBezTo>
                  <a:cubicBezTo>
                    <a:pt x="18058" y="12201"/>
                    <a:pt x="18113" y="12197"/>
                    <a:pt x="18038" y="12189"/>
                  </a:cubicBezTo>
                  <a:cubicBezTo>
                    <a:pt x="17923" y="12175"/>
                    <a:pt x="17880" y="12085"/>
                    <a:pt x="17830" y="12001"/>
                  </a:cubicBezTo>
                  <a:cubicBezTo>
                    <a:pt x="17820" y="11984"/>
                    <a:pt x="17816" y="11976"/>
                    <a:pt x="17803" y="11958"/>
                  </a:cubicBezTo>
                  <a:lnTo>
                    <a:pt x="17695" y="12210"/>
                  </a:lnTo>
                  <a:lnTo>
                    <a:pt x="17372" y="12522"/>
                  </a:lnTo>
                  <a:lnTo>
                    <a:pt x="17330" y="12474"/>
                  </a:lnTo>
                  <a:lnTo>
                    <a:pt x="17242" y="12482"/>
                  </a:lnTo>
                  <a:lnTo>
                    <a:pt x="17176" y="12376"/>
                  </a:lnTo>
                  <a:lnTo>
                    <a:pt x="17136" y="12509"/>
                  </a:lnTo>
                  <a:lnTo>
                    <a:pt x="17012" y="12501"/>
                  </a:lnTo>
                  <a:lnTo>
                    <a:pt x="16935" y="12432"/>
                  </a:lnTo>
                  <a:lnTo>
                    <a:pt x="16785" y="12440"/>
                  </a:lnTo>
                  <a:lnTo>
                    <a:pt x="16636" y="12363"/>
                  </a:lnTo>
                  <a:lnTo>
                    <a:pt x="16581" y="12138"/>
                  </a:lnTo>
                  <a:lnTo>
                    <a:pt x="16470" y="11993"/>
                  </a:lnTo>
                  <a:lnTo>
                    <a:pt x="16470" y="11919"/>
                  </a:lnTo>
                  <a:lnTo>
                    <a:pt x="16303" y="11829"/>
                  </a:lnTo>
                  <a:lnTo>
                    <a:pt x="16316" y="12016"/>
                  </a:lnTo>
                  <a:lnTo>
                    <a:pt x="16221" y="11966"/>
                  </a:lnTo>
                  <a:lnTo>
                    <a:pt x="16089" y="12019"/>
                  </a:lnTo>
                  <a:lnTo>
                    <a:pt x="16075" y="12252"/>
                  </a:lnTo>
                  <a:lnTo>
                    <a:pt x="15943" y="12300"/>
                  </a:lnTo>
                  <a:lnTo>
                    <a:pt x="15851" y="12405"/>
                  </a:lnTo>
                  <a:lnTo>
                    <a:pt x="15655" y="12413"/>
                  </a:lnTo>
                  <a:lnTo>
                    <a:pt x="15557" y="12501"/>
                  </a:lnTo>
                  <a:lnTo>
                    <a:pt x="15530" y="12601"/>
                  </a:lnTo>
                  <a:lnTo>
                    <a:pt x="15409" y="12718"/>
                  </a:lnTo>
                  <a:lnTo>
                    <a:pt x="15319" y="12892"/>
                  </a:lnTo>
                  <a:lnTo>
                    <a:pt x="15231" y="12871"/>
                  </a:lnTo>
                  <a:lnTo>
                    <a:pt x="15311" y="12712"/>
                  </a:lnTo>
                  <a:lnTo>
                    <a:pt x="15298" y="12559"/>
                  </a:lnTo>
                  <a:lnTo>
                    <a:pt x="15213" y="12509"/>
                  </a:lnTo>
                  <a:lnTo>
                    <a:pt x="15192" y="12628"/>
                  </a:lnTo>
                  <a:lnTo>
                    <a:pt x="15104" y="12665"/>
                  </a:lnTo>
                  <a:lnTo>
                    <a:pt x="15075" y="12546"/>
                  </a:lnTo>
                  <a:lnTo>
                    <a:pt x="15033" y="12628"/>
                  </a:lnTo>
                  <a:lnTo>
                    <a:pt x="14951" y="12620"/>
                  </a:lnTo>
                  <a:lnTo>
                    <a:pt x="14832" y="12678"/>
                  </a:lnTo>
                  <a:lnTo>
                    <a:pt x="14776" y="12569"/>
                  </a:lnTo>
                  <a:lnTo>
                    <a:pt x="14832" y="12569"/>
                  </a:lnTo>
                  <a:cubicBezTo>
                    <a:pt x="14906" y="12487"/>
                    <a:pt x="14822" y="12481"/>
                    <a:pt x="14813" y="12445"/>
                  </a:cubicBezTo>
                  <a:lnTo>
                    <a:pt x="14959" y="12294"/>
                  </a:lnTo>
                  <a:lnTo>
                    <a:pt x="14895" y="12218"/>
                  </a:lnTo>
                  <a:lnTo>
                    <a:pt x="14848" y="12173"/>
                  </a:lnTo>
                  <a:lnTo>
                    <a:pt x="14985" y="12022"/>
                  </a:lnTo>
                  <a:lnTo>
                    <a:pt x="14964" y="11789"/>
                  </a:lnTo>
                  <a:lnTo>
                    <a:pt x="14345" y="11799"/>
                  </a:lnTo>
                  <a:lnTo>
                    <a:pt x="14202" y="12027"/>
                  </a:lnTo>
                  <a:lnTo>
                    <a:pt x="14051" y="12162"/>
                  </a:lnTo>
                  <a:lnTo>
                    <a:pt x="14051" y="12249"/>
                  </a:lnTo>
                  <a:cubicBezTo>
                    <a:pt x="14001" y="12334"/>
                    <a:pt x="13865" y="12366"/>
                    <a:pt x="13852" y="12393"/>
                  </a:cubicBezTo>
                  <a:cubicBezTo>
                    <a:pt x="13817" y="12464"/>
                    <a:pt x="13736" y="12541"/>
                    <a:pt x="13658" y="12553"/>
                  </a:cubicBezTo>
                  <a:cubicBezTo>
                    <a:pt x="13593" y="12563"/>
                    <a:pt x="13515" y="12602"/>
                    <a:pt x="13422" y="12606"/>
                  </a:cubicBezTo>
                  <a:cubicBezTo>
                    <a:pt x="13421" y="12606"/>
                    <a:pt x="13293" y="12635"/>
                    <a:pt x="13292" y="12636"/>
                  </a:cubicBezTo>
                  <a:lnTo>
                    <a:pt x="13263" y="12800"/>
                  </a:lnTo>
                  <a:lnTo>
                    <a:pt x="13165" y="12694"/>
                  </a:lnTo>
                  <a:lnTo>
                    <a:pt x="12975" y="12776"/>
                  </a:lnTo>
                  <a:lnTo>
                    <a:pt x="13070" y="12937"/>
                  </a:lnTo>
                  <a:lnTo>
                    <a:pt x="13054" y="13120"/>
                  </a:lnTo>
                  <a:cubicBezTo>
                    <a:pt x="13014" y="13173"/>
                    <a:pt x="12921" y="13181"/>
                    <a:pt x="12881" y="13098"/>
                  </a:cubicBezTo>
                  <a:cubicBezTo>
                    <a:pt x="12879" y="13093"/>
                    <a:pt x="12877" y="13089"/>
                    <a:pt x="12874" y="13085"/>
                  </a:cubicBezTo>
                  <a:lnTo>
                    <a:pt x="12697" y="13017"/>
                  </a:lnTo>
                  <a:lnTo>
                    <a:pt x="12697" y="12765"/>
                  </a:lnTo>
                  <a:lnTo>
                    <a:pt x="12416" y="12763"/>
                  </a:lnTo>
                  <a:lnTo>
                    <a:pt x="12355" y="12707"/>
                  </a:lnTo>
                  <a:lnTo>
                    <a:pt x="12199" y="12707"/>
                  </a:lnTo>
                  <a:lnTo>
                    <a:pt x="12101" y="12823"/>
                  </a:lnTo>
                  <a:lnTo>
                    <a:pt x="12027" y="12747"/>
                  </a:lnTo>
                  <a:lnTo>
                    <a:pt x="12080" y="12731"/>
                  </a:lnTo>
                  <a:lnTo>
                    <a:pt x="12072" y="12641"/>
                  </a:lnTo>
                  <a:lnTo>
                    <a:pt x="12009" y="12580"/>
                  </a:lnTo>
                  <a:lnTo>
                    <a:pt x="11895" y="12641"/>
                  </a:lnTo>
                  <a:cubicBezTo>
                    <a:pt x="11895" y="12741"/>
                    <a:pt x="11896" y="12744"/>
                    <a:pt x="11781" y="12744"/>
                  </a:cubicBezTo>
                  <a:cubicBezTo>
                    <a:pt x="11781" y="12621"/>
                    <a:pt x="11743" y="12625"/>
                    <a:pt x="11644" y="12589"/>
                  </a:cubicBezTo>
                  <a:lnTo>
                    <a:pt x="11638" y="12588"/>
                  </a:lnTo>
                  <a:lnTo>
                    <a:pt x="11551" y="12794"/>
                  </a:lnTo>
                  <a:lnTo>
                    <a:pt x="11390" y="12805"/>
                  </a:lnTo>
                  <a:lnTo>
                    <a:pt x="11292" y="12720"/>
                  </a:lnTo>
                  <a:lnTo>
                    <a:pt x="11199" y="12747"/>
                  </a:lnTo>
                  <a:lnTo>
                    <a:pt x="11189" y="12683"/>
                  </a:lnTo>
                  <a:lnTo>
                    <a:pt x="11302" y="12516"/>
                  </a:lnTo>
                  <a:lnTo>
                    <a:pt x="11197" y="12297"/>
                  </a:lnTo>
                  <a:lnTo>
                    <a:pt x="11120" y="12302"/>
                  </a:lnTo>
                  <a:lnTo>
                    <a:pt x="11101" y="12215"/>
                  </a:lnTo>
                  <a:lnTo>
                    <a:pt x="10953" y="12371"/>
                  </a:lnTo>
                  <a:lnTo>
                    <a:pt x="10789" y="12421"/>
                  </a:lnTo>
                  <a:lnTo>
                    <a:pt x="10792" y="12516"/>
                  </a:lnTo>
                  <a:lnTo>
                    <a:pt x="10710" y="12572"/>
                  </a:lnTo>
                  <a:lnTo>
                    <a:pt x="10636" y="12514"/>
                  </a:lnTo>
                  <a:lnTo>
                    <a:pt x="10569" y="12524"/>
                  </a:lnTo>
                  <a:lnTo>
                    <a:pt x="10490" y="12482"/>
                  </a:lnTo>
                  <a:lnTo>
                    <a:pt x="10440" y="12289"/>
                  </a:lnTo>
                  <a:lnTo>
                    <a:pt x="10464" y="12260"/>
                  </a:lnTo>
                  <a:lnTo>
                    <a:pt x="10249" y="11429"/>
                  </a:lnTo>
                  <a:lnTo>
                    <a:pt x="10530" y="11244"/>
                  </a:lnTo>
                  <a:lnTo>
                    <a:pt x="10554" y="11143"/>
                  </a:lnTo>
                  <a:lnTo>
                    <a:pt x="10625" y="11085"/>
                  </a:lnTo>
                  <a:lnTo>
                    <a:pt x="10670" y="11119"/>
                  </a:lnTo>
                  <a:lnTo>
                    <a:pt x="10683" y="10895"/>
                  </a:lnTo>
                  <a:lnTo>
                    <a:pt x="10589" y="10883"/>
                  </a:lnTo>
                  <a:lnTo>
                    <a:pt x="10529" y="10946"/>
                  </a:lnTo>
                  <a:lnTo>
                    <a:pt x="10414" y="10889"/>
                  </a:lnTo>
                  <a:lnTo>
                    <a:pt x="10364" y="10777"/>
                  </a:lnTo>
                  <a:lnTo>
                    <a:pt x="10265" y="10754"/>
                  </a:lnTo>
                  <a:lnTo>
                    <a:pt x="10210" y="10813"/>
                  </a:lnTo>
                  <a:lnTo>
                    <a:pt x="10150" y="10955"/>
                  </a:lnTo>
                  <a:lnTo>
                    <a:pt x="10153" y="11012"/>
                  </a:lnTo>
                  <a:lnTo>
                    <a:pt x="10045" y="11075"/>
                  </a:lnTo>
                  <a:lnTo>
                    <a:pt x="10056" y="11218"/>
                  </a:lnTo>
                  <a:lnTo>
                    <a:pt x="9992" y="11231"/>
                  </a:lnTo>
                  <a:lnTo>
                    <a:pt x="9936" y="11146"/>
                  </a:lnTo>
                  <a:lnTo>
                    <a:pt x="9520" y="11116"/>
                  </a:lnTo>
                  <a:lnTo>
                    <a:pt x="9517" y="10975"/>
                  </a:lnTo>
                  <a:lnTo>
                    <a:pt x="9590" y="10839"/>
                  </a:lnTo>
                  <a:lnTo>
                    <a:pt x="9368" y="10731"/>
                  </a:lnTo>
                  <a:lnTo>
                    <a:pt x="9223" y="10857"/>
                  </a:lnTo>
                  <a:lnTo>
                    <a:pt x="9150" y="10778"/>
                  </a:lnTo>
                  <a:lnTo>
                    <a:pt x="9073" y="10647"/>
                  </a:lnTo>
                  <a:lnTo>
                    <a:pt x="9088" y="10432"/>
                  </a:lnTo>
                  <a:lnTo>
                    <a:pt x="8948" y="10424"/>
                  </a:lnTo>
                  <a:lnTo>
                    <a:pt x="8694" y="10152"/>
                  </a:lnTo>
                  <a:lnTo>
                    <a:pt x="8661" y="10040"/>
                  </a:lnTo>
                  <a:lnTo>
                    <a:pt x="8087" y="10011"/>
                  </a:lnTo>
                  <a:lnTo>
                    <a:pt x="8164" y="9910"/>
                  </a:lnTo>
                  <a:lnTo>
                    <a:pt x="8172" y="9761"/>
                  </a:lnTo>
                  <a:lnTo>
                    <a:pt x="7961" y="9849"/>
                  </a:lnTo>
                  <a:lnTo>
                    <a:pt x="7787" y="9074"/>
                  </a:lnTo>
                  <a:lnTo>
                    <a:pt x="7670" y="9054"/>
                  </a:lnTo>
                  <a:lnTo>
                    <a:pt x="7586" y="8706"/>
                  </a:lnTo>
                  <a:lnTo>
                    <a:pt x="7486" y="8676"/>
                  </a:lnTo>
                  <a:lnTo>
                    <a:pt x="7543" y="8606"/>
                  </a:lnTo>
                  <a:lnTo>
                    <a:pt x="7736" y="8515"/>
                  </a:lnTo>
                  <a:lnTo>
                    <a:pt x="7546" y="8360"/>
                  </a:lnTo>
                  <a:lnTo>
                    <a:pt x="7493" y="8385"/>
                  </a:lnTo>
                  <a:lnTo>
                    <a:pt x="7482" y="8303"/>
                  </a:lnTo>
                  <a:lnTo>
                    <a:pt x="7415" y="8237"/>
                  </a:lnTo>
                  <a:lnTo>
                    <a:pt x="7612" y="8102"/>
                  </a:lnTo>
                  <a:cubicBezTo>
                    <a:pt x="7606" y="8093"/>
                    <a:pt x="7606" y="8063"/>
                    <a:pt x="7594" y="8046"/>
                  </a:cubicBezTo>
                  <a:cubicBezTo>
                    <a:pt x="7571" y="8014"/>
                    <a:pt x="7584" y="7975"/>
                    <a:pt x="7517" y="7934"/>
                  </a:cubicBezTo>
                  <a:cubicBezTo>
                    <a:pt x="7505" y="7927"/>
                    <a:pt x="7489" y="7923"/>
                    <a:pt x="7474" y="7923"/>
                  </a:cubicBezTo>
                  <a:lnTo>
                    <a:pt x="7408" y="7967"/>
                  </a:lnTo>
                  <a:lnTo>
                    <a:pt x="7457" y="8052"/>
                  </a:lnTo>
                  <a:lnTo>
                    <a:pt x="7328" y="8120"/>
                  </a:lnTo>
                  <a:lnTo>
                    <a:pt x="7215" y="8269"/>
                  </a:lnTo>
                  <a:lnTo>
                    <a:pt x="7199" y="8534"/>
                  </a:lnTo>
                  <a:lnTo>
                    <a:pt x="7111" y="8523"/>
                  </a:lnTo>
                  <a:lnTo>
                    <a:pt x="7072" y="8486"/>
                  </a:lnTo>
                  <a:lnTo>
                    <a:pt x="6948" y="8496"/>
                  </a:lnTo>
                  <a:lnTo>
                    <a:pt x="6781" y="8348"/>
                  </a:lnTo>
                  <a:lnTo>
                    <a:pt x="6751" y="8400"/>
                  </a:lnTo>
                  <a:lnTo>
                    <a:pt x="6539" y="8241"/>
                  </a:lnTo>
                  <a:lnTo>
                    <a:pt x="6448" y="8282"/>
                  </a:lnTo>
                  <a:lnTo>
                    <a:pt x="6444" y="7971"/>
                  </a:lnTo>
                  <a:lnTo>
                    <a:pt x="6535" y="7870"/>
                  </a:lnTo>
                  <a:lnTo>
                    <a:pt x="6505" y="7683"/>
                  </a:lnTo>
                  <a:lnTo>
                    <a:pt x="6447" y="7706"/>
                  </a:lnTo>
                  <a:lnTo>
                    <a:pt x="6437" y="7447"/>
                  </a:lnTo>
                  <a:lnTo>
                    <a:pt x="6341" y="7460"/>
                  </a:lnTo>
                  <a:lnTo>
                    <a:pt x="6185" y="7381"/>
                  </a:lnTo>
                  <a:lnTo>
                    <a:pt x="6054" y="7505"/>
                  </a:lnTo>
                  <a:lnTo>
                    <a:pt x="5842" y="7611"/>
                  </a:lnTo>
                  <a:lnTo>
                    <a:pt x="5719" y="7513"/>
                  </a:lnTo>
                  <a:lnTo>
                    <a:pt x="5748" y="7202"/>
                  </a:lnTo>
                  <a:lnTo>
                    <a:pt x="5597" y="7262"/>
                  </a:lnTo>
                  <a:lnTo>
                    <a:pt x="5597" y="7401"/>
                  </a:lnTo>
                  <a:lnTo>
                    <a:pt x="5520" y="7407"/>
                  </a:lnTo>
                  <a:lnTo>
                    <a:pt x="5486" y="7368"/>
                  </a:lnTo>
                  <a:lnTo>
                    <a:pt x="5487" y="7120"/>
                  </a:lnTo>
                  <a:lnTo>
                    <a:pt x="5408" y="7059"/>
                  </a:lnTo>
                  <a:lnTo>
                    <a:pt x="5261" y="7046"/>
                  </a:lnTo>
                  <a:lnTo>
                    <a:pt x="5188" y="6960"/>
                  </a:lnTo>
                  <a:lnTo>
                    <a:pt x="4757" y="6952"/>
                  </a:lnTo>
                  <a:lnTo>
                    <a:pt x="4743" y="6603"/>
                  </a:lnTo>
                  <a:lnTo>
                    <a:pt x="4682" y="6545"/>
                  </a:lnTo>
                  <a:lnTo>
                    <a:pt x="4612" y="6538"/>
                  </a:lnTo>
                  <a:lnTo>
                    <a:pt x="4612" y="6641"/>
                  </a:lnTo>
                  <a:lnTo>
                    <a:pt x="4559" y="6678"/>
                  </a:lnTo>
                  <a:lnTo>
                    <a:pt x="4575" y="6718"/>
                  </a:lnTo>
                  <a:lnTo>
                    <a:pt x="4552" y="6749"/>
                  </a:lnTo>
                  <a:lnTo>
                    <a:pt x="4418" y="6549"/>
                  </a:lnTo>
                  <a:lnTo>
                    <a:pt x="4409" y="6487"/>
                  </a:lnTo>
                  <a:lnTo>
                    <a:pt x="4150" y="6492"/>
                  </a:lnTo>
                  <a:lnTo>
                    <a:pt x="3979" y="6588"/>
                  </a:lnTo>
                  <a:lnTo>
                    <a:pt x="3953" y="6551"/>
                  </a:lnTo>
                  <a:lnTo>
                    <a:pt x="3821" y="6623"/>
                  </a:lnTo>
                  <a:lnTo>
                    <a:pt x="3635" y="6370"/>
                  </a:lnTo>
                  <a:lnTo>
                    <a:pt x="3604" y="6006"/>
                  </a:lnTo>
                  <a:lnTo>
                    <a:pt x="3274" y="5440"/>
                  </a:lnTo>
                  <a:lnTo>
                    <a:pt x="3188" y="5412"/>
                  </a:lnTo>
                  <a:lnTo>
                    <a:pt x="3147" y="5365"/>
                  </a:lnTo>
                  <a:lnTo>
                    <a:pt x="3248" y="5262"/>
                  </a:lnTo>
                  <a:lnTo>
                    <a:pt x="3156" y="5226"/>
                  </a:lnTo>
                  <a:lnTo>
                    <a:pt x="3201" y="5105"/>
                  </a:lnTo>
                  <a:lnTo>
                    <a:pt x="3166" y="5026"/>
                  </a:lnTo>
                  <a:lnTo>
                    <a:pt x="3085" y="5084"/>
                  </a:lnTo>
                  <a:lnTo>
                    <a:pt x="2529" y="4854"/>
                  </a:lnTo>
                  <a:lnTo>
                    <a:pt x="2547" y="4648"/>
                  </a:lnTo>
                  <a:lnTo>
                    <a:pt x="2372" y="4604"/>
                  </a:lnTo>
                  <a:lnTo>
                    <a:pt x="2327" y="4809"/>
                  </a:lnTo>
                  <a:lnTo>
                    <a:pt x="2113" y="4894"/>
                  </a:lnTo>
                  <a:lnTo>
                    <a:pt x="1889" y="4903"/>
                  </a:lnTo>
                  <a:lnTo>
                    <a:pt x="1925" y="5009"/>
                  </a:lnTo>
                  <a:lnTo>
                    <a:pt x="1917" y="5251"/>
                  </a:lnTo>
                  <a:lnTo>
                    <a:pt x="1767" y="5266"/>
                  </a:lnTo>
                  <a:lnTo>
                    <a:pt x="1771" y="5467"/>
                  </a:lnTo>
                  <a:lnTo>
                    <a:pt x="1689" y="5427"/>
                  </a:lnTo>
                  <a:lnTo>
                    <a:pt x="1654" y="5463"/>
                  </a:lnTo>
                  <a:lnTo>
                    <a:pt x="1508" y="5445"/>
                  </a:lnTo>
                  <a:lnTo>
                    <a:pt x="1568" y="5326"/>
                  </a:lnTo>
                  <a:lnTo>
                    <a:pt x="1497" y="5332"/>
                  </a:lnTo>
                  <a:lnTo>
                    <a:pt x="1451" y="5232"/>
                  </a:lnTo>
                  <a:lnTo>
                    <a:pt x="1410" y="5284"/>
                  </a:lnTo>
                  <a:lnTo>
                    <a:pt x="1312" y="5281"/>
                  </a:lnTo>
                  <a:lnTo>
                    <a:pt x="1217" y="5242"/>
                  </a:lnTo>
                  <a:lnTo>
                    <a:pt x="1134" y="5341"/>
                  </a:lnTo>
                  <a:lnTo>
                    <a:pt x="1070" y="5275"/>
                  </a:lnTo>
                  <a:lnTo>
                    <a:pt x="999" y="5246"/>
                  </a:lnTo>
                  <a:lnTo>
                    <a:pt x="991" y="5043"/>
                  </a:lnTo>
                  <a:lnTo>
                    <a:pt x="1107" y="4969"/>
                  </a:lnTo>
                  <a:lnTo>
                    <a:pt x="1106" y="4845"/>
                  </a:lnTo>
                  <a:lnTo>
                    <a:pt x="958" y="4854"/>
                  </a:lnTo>
                  <a:lnTo>
                    <a:pt x="1008" y="4670"/>
                  </a:lnTo>
                  <a:lnTo>
                    <a:pt x="991" y="4563"/>
                  </a:lnTo>
                  <a:lnTo>
                    <a:pt x="825" y="4496"/>
                  </a:lnTo>
                  <a:lnTo>
                    <a:pt x="759" y="4384"/>
                  </a:lnTo>
                  <a:lnTo>
                    <a:pt x="442" y="4354"/>
                  </a:lnTo>
                  <a:lnTo>
                    <a:pt x="290" y="4146"/>
                  </a:lnTo>
                  <a:lnTo>
                    <a:pt x="21" y="4205"/>
                  </a:lnTo>
                  <a:lnTo>
                    <a:pt x="0" y="4066"/>
                  </a:lnTo>
                  <a:lnTo>
                    <a:pt x="42" y="3899"/>
                  </a:lnTo>
                  <a:lnTo>
                    <a:pt x="151" y="3974"/>
                  </a:lnTo>
                  <a:lnTo>
                    <a:pt x="229" y="3903"/>
                  </a:lnTo>
                  <a:lnTo>
                    <a:pt x="280" y="3958"/>
                  </a:lnTo>
                  <a:lnTo>
                    <a:pt x="282" y="4009"/>
                  </a:lnTo>
                  <a:lnTo>
                    <a:pt x="462" y="4010"/>
                  </a:lnTo>
                  <a:lnTo>
                    <a:pt x="466" y="3948"/>
                  </a:lnTo>
                  <a:lnTo>
                    <a:pt x="602" y="3880"/>
                  </a:lnTo>
                  <a:lnTo>
                    <a:pt x="626" y="3895"/>
                  </a:lnTo>
                  <a:lnTo>
                    <a:pt x="780" y="3743"/>
                  </a:lnTo>
                  <a:lnTo>
                    <a:pt x="729" y="3706"/>
                  </a:lnTo>
                  <a:lnTo>
                    <a:pt x="708" y="3659"/>
                  </a:lnTo>
                  <a:lnTo>
                    <a:pt x="590" y="3716"/>
                  </a:lnTo>
                  <a:lnTo>
                    <a:pt x="460" y="3681"/>
                  </a:lnTo>
                  <a:lnTo>
                    <a:pt x="472" y="3603"/>
                  </a:lnTo>
                  <a:lnTo>
                    <a:pt x="906" y="3600"/>
                  </a:lnTo>
                  <a:lnTo>
                    <a:pt x="982" y="3560"/>
                  </a:lnTo>
                  <a:lnTo>
                    <a:pt x="987" y="3392"/>
                  </a:lnTo>
                  <a:lnTo>
                    <a:pt x="926" y="3296"/>
                  </a:lnTo>
                  <a:lnTo>
                    <a:pt x="934" y="3219"/>
                  </a:lnTo>
                  <a:lnTo>
                    <a:pt x="1097" y="3230"/>
                  </a:lnTo>
                  <a:lnTo>
                    <a:pt x="1184" y="3292"/>
                  </a:lnTo>
                  <a:lnTo>
                    <a:pt x="1261" y="3006"/>
                  </a:lnTo>
                  <a:lnTo>
                    <a:pt x="1172" y="3006"/>
                  </a:lnTo>
                  <a:lnTo>
                    <a:pt x="1120" y="2901"/>
                  </a:lnTo>
                  <a:lnTo>
                    <a:pt x="1054" y="2962"/>
                  </a:lnTo>
                  <a:lnTo>
                    <a:pt x="983" y="2905"/>
                  </a:lnTo>
                  <a:lnTo>
                    <a:pt x="913" y="2954"/>
                  </a:lnTo>
                  <a:lnTo>
                    <a:pt x="784" y="2961"/>
                  </a:lnTo>
                  <a:lnTo>
                    <a:pt x="779" y="2716"/>
                  </a:lnTo>
                  <a:lnTo>
                    <a:pt x="712" y="2657"/>
                  </a:lnTo>
                  <a:lnTo>
                    <a:pt x="815" y="2380"/>
                  </a:lnTo>
                  <a:lnTo>
                    <a:pt x="770" y="2057"/>
                  </a:lnTo>
                  <a:lnTo>
                    <a:pt x="841" y="2060"/>
                  </a:lnTo>
                  <a:lnTo>
                    <a:pt x="852" y="1675"/>
                  </a:lnTo>
                  <a:lnTo>
                    <a:pt x="780" y="1716"/>
                  </a:lnTo>
                  <a:lnTo>
                    <a:pt x="642" y="1610"/>
                  </a:lnTo>
                  <a:lnTo>
                    <a:pt x="646" y="1334"/>
                  </a:lnTo>
                  <a:lnTo>
                    <a:pt x="757" y="1236"/>
                  </a:lnTo>
                  <a:lnTo>
                    <a:pt x="694" y="1179"/>
                  </a:lnTo>
                  <a:lnTo>
                    <a:pt x="692" y="1110"/>
                  </a:lnTo>
                  <a:lnTo>
                    <a:pt x="664" y="1078"/>
                  </a:lnTo>
                  <a:lnTo>
                    <a:pt x="587" y="1094"/>
                  </a:lnTo>
                  <a:lnTo>
                    <a:pt x="557" y="1048"/>
                  </a:lnTo>
                  <a:cubicBezTo>
                    <a:pt x="557" y="1048"/>
                    <a:pt x="518" y="1039"/>
                    <a:pt x="513" y="1035"/>
                  </a:cubicBezTo>
                  <a:cubicBezTo>
                    <a:pt x="483" y="1008"/>
                    <a:pt x="446" y="996"/>
                    <a:pt x="430" y="941"/>
                  </a:cubicBezTo>
                  <a:cubicBezTo>
                    <a:pt x="430" y="941"/>
                    <a:pt x="401" y="887"/>
                    <a:pt x="394" y="867"/>
                  </a:cubicBezTo>
                  <a:lnTo>
                    <a:pt x="388" y="738"/>
                  </a:lnTo>
                  <a:lnTo>
                    <a:pt x="372" y="688"/>
                  </a:lnTo>
                  <a:lnTo>
                    <a:pt x="484" y="608"/>
                  </a:lnTo>
                  <a:lnTo>
                    <a:pt x="306" y="442"/>
                  </a:lnTo>
                  <a:lnTo>
                    <a:pt x="831" y="367"/>
                  </a:lnTo>
                  <a:lnTo>
                    <a:pt x="962" y="584"/>
                  </a:lnTo>
                  <a:lnTo>
                    <a:pt x="1169" y="446"/>
                  </a:lnTo>
                  <a:lnTo>
                    <a:pt x="1286" y="531"/>
                  </a:lnTo>
                  <a:lnTo>
                    <a:pt x="1675" y="268"/>
                  </a:lnTo>
                  <a:lnTo>
                    <a:pt x="1820" y="357"/>
                  </a:lnTo>
                  <a:lnTo>
                    <a:pt x="2217" y="371"/>
                  </a:lnTo>
                  <a:lnTo>
                    <a:pt x="2347" y="223"/>
                  </a:lnTo>
                  <a:lnTo>
                    <a:pt x="2695" y="286"/>
                  </a:lnTo>
                  <a:lnTo>
                    <a:pt x="2766" y="356"/>
                  </a:lnTo>
                  <a:lnTo>
                    <a:pt x="2894" y="324"/>
                  </a:lnTo>
                  <a:lnTo>
                    <a:pt x="2932" y="327"/>
                  </a:lnTo>
                  <a:lnTo>
                    <a:pt x="2986" y="262"/>
                  </a:lnTo>
                  <a:lnTo>
                    <a:pt x="3167" y="264"/>
                  </a:lnTo>
                  <a:cubicBezTo>
                    <a:pt x="3135" y="265"/>
                    <a:pt x="3073" y="165"/>
                    <a:pt x="3071" y="130"/>
                  </a:cubicBezTo>
                  <a:cubicBezTo>
                    <a:pt x="3069" y="114"/>
                    <a:pt x="3064" y="104"/>
                    <a:pt x="3064" y="76"/>
                  </a:cubicBezTo>
                  <a:cubicBezTo>
                    <a:pt x="3064" y="67"/>
                    <a:pt x="3064" y="58"/>
                    <a:pt x="3064" y="49"/>
                  </a:cubicBezTo>
                  <a:lnTo>
                    <a:pt x="3193" y="21"/>
                  </a:lnTo>
                  <a:lnTo>
                    <a:pt x="3348" y="100"/>
                  </a:lnTo>
                  <a:lnTo>
                    <a:pt x="3467" y="0"/>
                  </a:lnTo>
                  <a:lnTo>
                    <a:pt x="3573" y="29"/>
                  </a:lnTo>
                  <a:lnTo>
                    <a:pt x="3772" y="244"/>
                  </a:lnTo>
                  <a:lnTo>
                    <a:pt x="3851" y="421"/>
                  </a:lnTo>
                  <a:lnTo>
                    <a:pt x="4159" y="912"/>
                  </a:lnTo>
                  <a:lnTo>
                    <a:pt x="4299" y="1011"/>
                  </a:lnTo>
                  <a:lnTo>
                    <a:pt x="4454" y="1056"/>
                  </a:lnTo>
                  <a:lnTo>
                    <a:pt x="4658" y="928"/>
                  </a:lnTo>
                  <a:lnTo>
                    <a:pt x="4752" y="762"/>
                  </a:lnTo>
                  <a:lnTo>
                    <a:pt x="4958" y="766"/>
                  </a:lnTo>
                  <a:lnTo>
                    <a:pt x="5166" y="424"/>
                  </a:lnTo>
                  <a:lnTo>
                    <a:pt x="5288" y="556"/>
                  </a:lnTo>
                  <a:lnTo>
                    <a:pt x="5319" y="528"/>
                  </a:lnTo>
                  <a:lnTo>
                    <a:pt x="5370" y="726"/>
                  </a:lnTo>
                </a:path>
              </a:pathLst>
            </a:custGeom>
            <a:noFill/>
            <a:ln w="1588">
              <a:solidFill>
                <a:srgbClr val="14151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40" name="Freeform 299">
              <a:extLst>
                <a:ext uri="{FF2B5EF4-FFF2-40B4-BE49-F238E27FC236}">
                  <a16:creationId xmlns:a16="http://schemas.microsoft.com/office/drawing/2014/main" id="{FD90F3CF-6BDF-4A6C-A6D7-F77A63B50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7183" y="5821123"/>
              <a:ext cx="279400" cy="561975"/>
            </a:xfrm>
            <a:custGeom>
              <a:avLst/>
              <a:gdLst>
                <a:gd name="T0" fmla="*/ 2147483646 w 4100"/>
                <a:gd name="T1" fmla="*/ 2147483646 h 8886"/>
                <a:gd name="T2" fmla="*/ 2147483646 w 4100"/>
                <a:gd name="T3" fmla="*/ 2147483646 h 8886"/>
                <a:gd name="T4" fmla="*/ 2147483646 w 4100"/>
                <a:gd name="T5" fmla="*/ 2147483646 h 8886"/>
                <a:gd name="T6" fmla="*/ 2147483646 w 4100"/>
                <a:gd name="T7" fmla="*/ 2147483646 h 8886"/>
                <a:gd name="T8" fmla="*/ 2147483646 w 4100"/>
                <a:gd name="T9" fmla="*/ 2147483646 h 8886"/>
                <a:gd name="T10" fmla="*/ 2147483646 w 4100"/>
                <a:gd name="T11" fmla="*/ 2147483646 h 8886"/>
                <a:gd name="T12" fmla="*/ 2147483646 w 4100"/>
                <a:gd name="T13" fmla="*/ 2147483646 h 8886"/>
                <a:gd name="T14" fmla="*/ 2147483646 w 4100"/>
                <a:gd name="T15" fmla="*/ 2147483646 h 8886"/>
                <a:gd name="T16" fmla="*/ 2147483646 w 4100"/>
                <a:gd name="T17" fmla="*/ 2147483646 h 8886"/>
                <a:gd name="T18" fmla="*/ 2147483646 w 4100"/>
                <a:gd name="T19" fmla="*/ 2147483646 h 8886"/>
                <a:gd name="T20" fmla="*/ 2147483646 w 4100"/>
                <a:gd name="T21" fmla="*/ 2147483646 h 8886"/>
                <a:gd name="T22" fmla="*/ 2147483646 w 4100"/>
                <a:gd name="T23" fmla="*/ 2147483646 h 8886"/>
                <a:gd name="T24" fmla="*/ 2147483646 w 4100"/>
                <a:gd name="T25" fmla="*/ 2147483646 h 8886"/>
                <a:gd name="T26" fmla="*/ 2147483646 w 4100"/>
                <a:gd name="T27" fmla="*/ 2147483646 h 8886"/>
                <a:gd name="T28" fmla="*/ 2147483646 w 4100"/>
                <a:gd name="T29" fmla="*/ 2147483646 h 8886"/>
                <a:gd name="T30" fmla="*/ 2147483646 w 4100"/>
                <a:gd name="T31" fmla="*/ 2147483646 h 8886"/>
                <a:gd name="T32" fmla="*/ 2147483646 w 4100"/>
                <a:gd name="T33" fmla="*/ 2147483646 h 8886"/>
                <a:gd name="T34" fmla="*/ 2147483646 w 4100"/>
                <a:gd name="T35" fmla="*/ 2147483646 h 8886"/>
                <a:gd name="T36" fmla="*/ 2147483646 w 4100"/>
                <a:gd name="T37" fmla="*/ 2147483646 h 8886"/>
                <a:gd name="T38" fmla="*/ 2147483646 w 4100"/>
                <a:gd name="T39" fmla="*/ 2147483646 h 8886"/>
                <a:gd name="T40" fmla="*/ 2147483646 w 4100"/>
                <a:gd name="T41" fmla="*/ 2147483646 h 8886"/>
                <a:gd name="T42" fmla="*/ 2147483646 w 4100"/>
                <a:gd name="T43" fmla="*/ 2147483646 h 8886"/>
                <a:gd name="T44" fmla="*/ 2147483646 w 4100"/>
                <a:gd name="T45" fmla="*/ 2147483646 h 8886"/>
                <a:gd name="T46" fmla="*/ 2147483646 w 4100"/>
                <a:gd name="T47" fmla="*/ 2147483646 h 8886"/>
                <a:gd name="T48" fmla="*/ 2147483646 w 4100"/>
                <a:gd name="T49" fmla="*/ 2147483646 h 8886"/>
                <a:gd name="T50" fmla="*/ 2147483646 w 4100"/>
                <a:gd name="T51" fmla="*/ 2147483646 h 8886"/>
                <a:gd name="T52" fmla="*/ 2147483646 w 4100"/>
                <a:gd name="T53" fmla="*/ 2147483646 h 8886"/>
                <a:gd name="T54" fmla="*/ 2147483646 w 4100"/>
                <a:gd name="T55" fmla="*/ 2147483646 h 8886"/>
                <a:gd name="T56" fmla="*/ 2147483646 w 4100"/>
                <a:gd name="T57" fmla="*/ 2147483646 h 8886"/>
                <a:gd name="T58" fmla="*/ 2147483646 w 4100"/>
                <a:gd name="T59" fmla="*/ 2147483646 h 8886"/>
                <a:gd name="T60" fmla="*/ 2147483646 w 4100"/>
                <a:gd name="T61" fmla="*/ 2147483646 h 8886"/>
                <a:gd name="T62" fmla="*/ 2147483646 w 4100"/>
                <a:gd name="T63" fmla="*/ 2147483646 h 8886"/>
                <a:gd name="T64" fmla="*/ 2147483646 w 4100"/>
                <a:gd name="T65" fmla="*/ 2147483646 h 8886"/>
                <a:gd name="T66" fmla="*/ 2147483646 w 4100"/>
                <a:gd name="T67" fmla="*/ 2147483646 h 8886"/>
                <a:gd name="T68" fmla="*/ 2147483646 w 4100"/>
                <a:gd name="T69" fmla="*/ 2147483646 h 8886"/>
                <a:gd name="T70" fmla="*/ 2147483646 w 4100"/>
                <a:gd name="T71" fmla="*/ 2147483646 h 8886"/>
                <a:gd name="T72" fmla="*/ 2147483646 w 4100"/>
                <a:gd name="T73" fmla="*/ 2147483646 h 8886"/>
                <a:gd name="T74" fmla="*/ 2147483646 w 4100"/>
                <a:gd name="T75" fmla="*/ 2147483646 h 8886"/>
                <a:gd name="T76" fmla="*/ 2147483646 w 4100"/>
                <a:gd name="T77" fmla="*/ 2147483646 h 8886"/>
                <a:gd name="T78" fmla="*/ 2147483646 w 4100"/>
                <a:gd name="T79" fmla="*/ 2147483646 h 8886"/>
                <a:gd name="T80" fmla="*/ 2147483646 w 4100"/>
                <a:gd name="T81" fmla="*/ 2147483646 h 8886"/>
                <a:gd name="T82" fmla="*/ 2147483646 w 4100"/>
                <a:gd name="T83" fmla="*/ 2147483646 h 8886"/>
                <a:gd name="T84" fmla="*/ 2147483646 w 4100"/>
                <a:gd name="T85" fmla="*/ 2147483646 h 8886"/>
                <a:gd name="T86" fmla="*/ 2147483646 w 4100"/>
                <a:gd name="T87" fmla="*/ 2147483646 h 8886"/>
                <a:gd name="T88" fmla="*/ 2147483646 w 4100"/>
                <a:gd name="T89" fmla="*/ 2147483646 h 888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4100"/>
                <a:gd name="T136" fmla="*/ 0 h 8886"/>
                <a:gd name="T137" fmla="*/ 4100 w 4100"/>
                <a:gd name="T138" fmla="*/ 8886 h 888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4100" h="8886">
                  <a:moveTo>
                    <a:pt x="0" y="0"/>
                  </a:moveTo>
                  <a:lnTo>
                    <a:pt x="90" y="138"/>
                  </a:lnTo>
                  <a:lnTo>
                    <a:pt x="216" y="316"/>
                  </a:lnTo>
                  <a:lnTo>
                    <a:pt x="391" y="233"/>
                  </a:lnTo>
                  <a:lnTo>
                    <a:pt x="487" y="457"/>
                  </a:lnTo>
                  <a:lnTo>
                    <a:pt x="975" y="618"/>
                  </a:lnTo>
                  <a:lnTo>
                    <a:pt x="1588" y="1196"/>
                  </a:lnTo>
                  <a:lnTo>
                    <a:pt x="1565" y="1539"/>
                  </a:lnTo>
                  <a:lnTo>
                    <a:pt x="1088" y="1647"/>
                  </a:lnTo>
                  <a:lnTo>
                    <a:pt x="927" y="2343"/>
                  </a:lnTo>
                  <a:lnTo>
                    <a:pt x="1050" y="2442"/>
                  </a:lnTo>
                  <a:lnTo>
                    <a:pt x="1204" y="2460"/>
                  </a:lnTo>
                  <a:lnTo>
                    <a:pt x="1205" y="2528"/>
                  </a:lnTo>
                  <a:lnTo>
                    <a:pt x="1246" y="2557"/>
                  </a:lnTo>
                  <a:lnTo>
                    <a:pt x="1201" y="2657"/>
                  </a:lnTo>
                  <a:lnTo>
                    <a:pt x="1210" y="2771"/>
                  </a:lnTo>
                  <a:lnTo>
                    <a:pt x="1118" y="2824"/>
                  </a:lnTo>
                  <a:lnTo>
                    <a:pt x="1063" y="3008"/>
                  </a:lnTo>
                  <a:lnTo>
                    <a:pt x="984" y="3046"/>
                  </a:lnTo>
                  <a:lnTo>
                    <a:pt x="985" y="3140"/>
                  </a:lnTo>
                  <a:lnTo>
                    <a:pt x="1021" y="3160"/>
                  </a:lnTo>
                  <a:cubicBezTo>
                    <a:pt x="1010" y="3202"/>
                    <a:pt x="1004" y="3190"/>
                    <a:pt x="1004" y="3246"/>
                  </a:cubicBezTo>
                  <a:cubicBezTo>
                    <a:pt x="1004" y="3293"/>
                    <a:pt x="999" y="3291"/>
                    <a:pt x="1021" y="3333"/>
                  </a:cubicBezTo>
                  <a:lnTo>
                    <a:pt x="856" y="3428"/>
                  </a:lnTo>
                  <a:lnTo>
                    <a:pt x="857" y="3939"/>
                  </a:lnTo>
                  <a:lnTo>
                    <a:pt x="788" y="4077"/>
                  </a:lnTo>
                  <a:lnTo>
                    <a:pt x="790" y="4180"/>
                  </a:lnTo>
                  <a:lnTo>
                    <a:pt x="876" y="4298"/>
                  </a:lnTo>
                  <a:lnTo>
                    <a:pt x="1393" y="4378"/>
                  </a:lnTo>
                  <a:lnTo>
                    <a:pt x="1594" y="4320"/>
                  </a:lnTo>
                  <a:lnTo>
                    <a:pt x="1832" y="4147"/>
                  </a:lnTo>
                  <a:lnTo>
                    <a:pt x="1885" y="4049"/>
                  </a:lnTo>
                  <a:lnTo>
                    <a:pt x="1996" y="3999"/>
                  </a:lnTo>
                  <a:lnTo>
                    <a:pt x="2745" y="3970"/>
                  </a:lnTo>
                  <a:lnTo>
                    <a:pt x="2902" y="4169"/>
                  </a:lnTo>
                  <a:lnTo>
                    <a:pt x="2890" y="4209"/>
                  </a:lnTo>
                  <a:lnTo>
                    <a:pt x="2827" y="4254"/>
                  </a:lnTo>
                  <a:lnTo>
                    <a:pt x="2786" y="4175"/>
                  </a:lnTo>
                  <a:lnTo>
                    <a:pt x="2748" y="4176"/>
                  </a:lnTo>
                  <a:lnTo>
                    <a:pt x="2647" y="4278"/>
                  </a:lnTo>
                  <a:cubicBezTo>
                    <a:pt x="2640" y="4306"/>
                    <a:pt x="2649" y="4340"/>
                    <a:pt x="2634" y="4373"/>
                  </a:cubicBezTo>
                  <a:cubicBezTo>
                    <a:pt x="2614" y="4416"/>
                    <a:pt x="2586" y="4441"/>
                    <a:pt x="2544" y="4467"/>
                  </a:cubicBezTo>
                  <a:cubicBezTo>
                    <a:pt x="2513" y="4485"/>
                    <a:pt x="2478" y="4483"/>
                    <a:pt x="2443" y="4483"/>
                  </a:cubicBezTo>
                  <a:lnTo>
                    <a:pt x="2282" y="4779"/>
                  </a:lnTo>
                  <a:lnTo>
                    <a:pt x="2288" y="4906"/>
                  </a:lnTo>
                  <a:lnTo>
                    <a:pt x="2322" y="4946"/>
                  </a:lnTo>
                  <a:lnTo>
                    <a:pt x="2740" y="4947"/>
                  </a:lnTo>
                  <a:lnTo>
                    <a:pt x="2729" y="5808"/>
                  </a:lnTo>
                  <a:lnTo>
                    <a:pt x="2843" y="5766"/>
                  </a:lnTo>
                  <a:lnTo>
                    <a:pt x="3002" y="5859"/>
                  </a:lnTo>
                  <a:lnTo>
                    <a:pt x="3139" y="5835"/>
                  </a:lnTo>
                  <a:lnTo>
                    <a:pt x="3139" y="5930"/>
                  </a:lnTo>
                  <a:lnTo>
                    <a:pt x="3099" y="5946"/>
                  </a:lnTo>
                  <a:lnTo>
                    <a:pt x="3245" y="6028"/>
                  </a:lnTo>
                  <a:lnTo>
                    <a:pt x="3189" y="6158"/>
                  </a:lnTo>
                  <a:lnTo>
                    <a:pt x="3266" y="6211"/>
                  </a:lnTo>
                  <a:lnTo>
                    <a:pt x="3203" y="6211"/>
                  </a:lnTo>
                  <a:lnTo>
                    <a:pt x="3189" y="6380"/>
                  </a:lnTo>
                  <a:lnTo>
                    <a:pt x="3240" y="6472"/>
                  </a:lnTo>
                  <a:lnTo>
                    <a:pt x="3242" y="6605"/>
                  </a:lnTo>
                  <a:lnTo>
                    <a:pt x="3160" y="6650"/>
                  </a:lnTo>
                  <a:lnTo>
                    <a:pt x="3158" y="6779"/>
                  </a:lnTo>
                  <a:lnTo>
                    <a:pt x="3086" y="6859"/>
                  </a:lnTo>
                  <a:lnTo>
                    <a:pt x="3195" y="6925"/>
                  </a:lnTo>
                  <a:lnTo>
                    <a:pt x="3224" y="7018"/>
                  </a:lnTo>
                  <a:lnTo>
                    <a:pt x="3115" y="7089"/>
                  </a:lnTo>
                  <a:lnTo>
                    <a:pt x="3123" y="7190"/>
                  </a:lnTo>
                  <a:lnTo>
                    <a:pt x="3285" y="7367"/>
                  </a:lnTo>
                  <a:lnTo>
                    <a:pt x="3203" y="7399"/>
                  </a:lnTo>
                  <a:lnTo>
                    <a:pt x="3240" y="7578"/>
                  </a:lnTo>
                  <a:lnTo>
                    <a:pt x="3427" y="7674"/>
                  </a:lnTo>
                  <a:lnTo>
                    <a:pt x="3348" y="7745"/>
                  </a:lnTo>
                  <a:lnTo>
                    <a:pt x="3250" y="7708"/>
                  </a:lnTo>
                  <a:lnTo>
                    <a:pt x="3150" y="7869"/>
                  </a:lnTo>
                  <a:lnTo>
                    <a:pt x="3039" y="7862"/>
                  </a:lnTo>
                  <a:lnTo>
                    <a:pt x="3028" y="7930"/>
                  </a:lnTo>
                  <a:lnTo>
                    <a:pt x="2980" y="7938"/>
                  </a:lnTo>
                  <a:lnTo>
                    <a:pt x="2986" y="8015"/>
                  </a:lnTo>
                  <a:lnTo>
                    <a:pt x="3134" y="8002"/>
                  </a:lnTo>
                  <a:lnTo>
                    <a:pt x="3700" y="8211"/>
                  </a:lnTo>
                  <a:lnTo>
                    <a:pt x="3597" y="8235"/>
                  </a:lnTo>
                  <a:lnTo>
                    <a:pt x="3533" y="8298"/>
                  </a:lnTo>
                  <a:lnTo>
                    <a:pt x="3629" y="8367"/>
                  </a:lnTo>
                  <a:lnTo>
                    <a:pt x="3650" y="8602"/>
                  </a:lnTo>
                  <a:lnTo>
                    <a:pt x="3750" y="8647"/>
                  </a:lnTo>
                  <a:lnTo>
                    <a:pt x="3753" y="8809"/>
                  </a:lnTo>
                  <a:lnTo>
                    <a:pt x="3883" y="8803"/>
                  </a:lnTo>
                  <a:lnTo>
                    <a:pt x="3827" y="8875"/>
                  </a:lnTo>
                  <a:lnTo>
                    <a:pt x="3994" y="8886"/>
                  </a:lnTo>
                  <a:lnTo>
                    <a:pt x="4100" y="8775"/>
                  </a:lnTo>
                </a:path>
              </a:pathLst>
            </a:custGeom>
            <a:noFill/>
            <a:ln w="1588">
              <a:solidFill>
                <a:srgbClr val="14151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41" name="Freeform 300">
              <a:extLst>
                <a:ext uri="{FF2B5EF4-FFF2-40B4-BE49-F238E27FC236}">
                  <a16:creationId xmlns:a16="http://schemas.microsoft.com/office/drawing/2014/main" id="{6778E872-207B-45AF-9C37-704AAB99D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257" y="5794135"/>
              <a:ext cx="1117600" cy="512763"/>
            </a:xfrm>
            <a:custGeom>
              <a:avLst/>
              <a:gdLst>
                <a:gd name="T0" fmla="*/ 2147483646 w 16435"/>
                <a:gd name="T1" fmla="*/ 0 h 8102"/>
                <a:gd name="T2" fmla="*/ 2147483646 w 16435"/>
                <a:gd name="T3" fmla="*/ 2147483646 h 8102"/>
                <a:gd name="T4" fmla="*/ 2147483646 w 16435"/>
                <a:gd name="T5" fmla="*/ 2147483646 h 8102"/>
                <a:gd name="T6" fmla="*/ 2147483646 w 16435"/>
                <a:gd name="T7" fmla="*/ 2147483646 h 8102"/>
                <a:gd name="T8" fmla="*/ 2147483646 w 16435"/>
                <a:gd name="T9" fmla="*/ 2147483646 h 8102"/>
                <a:gd name="T10" fmla="*/ 2147483646 w 16435"/>
                <a:gd name="T11" fmla="*/ 2147483646 h 8102"/>
                <a:gd name="T12" fmla="*/ 2147483646 w 16435"/>
                <a:gd name="T13" fmla="*/ 2147483646 h 8102"/>
                <a:gd name="T14" fmla="*/ 2147483646 w 16435"/>
                <a:gd name="T15" fmla="*/ 2147483646 h 8102"/>
                <a:gd name="T16" fmla="*/ 2147483646 w 16435"/>
                <a:gd name="T17" fmla="*/ 2147483646 h 8102"/>
                <a:gd name="T18" fmla="*/ 2147483646 w 16435"/>
                <a:gd name="T19" fmla="*/ 2147483646 h 8102"/>
                <a:gd name="T20" fmla="*/ 2147483646 w 16435"/>
                <a:gd name="T21" fmla="*/ 2147483646 h 8102"/>
                <a:gd name="T22" fmla="*/ 2147483646 w 16435"/>
                <a:gd name="T23" fmla="*/ 2147483646 h 8102"/>
                <a:gd name="T24" fmla="*/ 2147483646 w 16435"/>
                <a:gd name="T25" fmla="*/ 2147483646 h 8102"/>
                <a:gd name="T26" fmla="*/ 2147483646 w 16435"/>
                <a:gd name="T27" fmla="*/ 2147483646 h 8102"/>
                <a:gd name="T28" fmla="*/ 2147483646 w 16435"/>
                <a:gd name="T29" fmla="*/ 2147483646 h 8102"/>
                <a:gd name="T30" fmla="*/ 2147483646 w 16435"/>
                <a:gd name="T31" fmla="*/ 2147483646 h 8102"/>
                <a:gd name="T32" fmla="*/ 2147483646 w 16435"/>
                <a:gd name="T33" fmla="*/ 2147483646 h 8102"/>
                <a:gd name="T34" fmla="*/ 2147483646 w 16435"/>
                <a:gd name="T35" fmla="*/ 2147483646 h 8102"/>
                <a:gd name="T36" fmla="*/ 2147483646 w 16435"/>
                <a:gd name="T37" fmla="*/ 2147483646 h 8102"/>
                <a:gd name="T38" fmla="*/ 2147483646 w 16435"/>
                <a:gd name="T39" fmla="*/ 2147483646 h 8102"/>
                <a:gd name="T40" fmla="*/ 2147483646 w 16435"/>
                <a:gd name="T41" fmla="*/ 2147483646 h 8102"/>
                <a:gd name="T42" fmla="*/ 2147483646 w 16435"/>
                <a:gd name="T43" fmla="*/ 2147483646 h 8102"/>
                <a:gd name="T44" fmla="*/ 2147483646 w 16435"/>
                <a:gd name="T45" fmla="*/ 2147483646 h 8102"/>
                <a:gd name="T46" fmla="*/ 2147483646 w 16435"/>
                <a:gd name="T47" fmla="*/ 2147483646 h 8102"/>
                <a:gd name="T48" fmla="*/ 2147483646 w 16435"/>
                <a:gd name="T49" fmla="*/ 2147483646 h 8102"/>
                <a:gd name="T50" fmla="*/ 2147483646 w 16435"/>
                <a:gd name="T51" fmla="*/ 2147483646 h 8102"/>
                <a:gd name="T52" fmla="*/ 2147483646 w 16435"/>
                <a:gd name="T53" fmla="*/ 2147483646 h 8102"/>
                <a:gd name="T54" fmla="*/ 2147483646 w 16435"/>
                <a:gd name="T55" fmla="*/ 2147483646 h 8102"/>
                <a:gd name="T56" fmla="*/ 2147483646 w 16435"/>
                <a:gd name="T57" fmla="*/ 2147483646 h 8102"/>
                <a:gd name="T58" fmla="*/ 2147483646 w 16435"/>
                <a:gd name="T59" fmla="*/ 2147483646 h 8102"/>
                <a:gd name="T60" fmla="*/ 2147483646 w 16435"/>
                <a:gd name="T61" fmla="*/ 2147483646 h 8102"/>
                <a:gd name="T62" fmla="*/ 2147483646 w 16435"/>
                <a:gd name="T63" fmla="*/ 2147483646 h 8102"/>
                <a:gd name="T64" fmla="*/ 2147483646 w 16435"/>
                <a:gd name="T65" fmla="*/ 2147483646 h 8102"/>
                <a:gd name="T66" fmla="*/ 2147483646 w 16435"/>
                <a:gd name="T67" fmla="*/ 2147483646 h 8102"/>
                <a:gd name="T68" fmla="*/ 2147483646 w 16435"/>
                <a:gd name="T69" fmla="*/ 2147483646 h 8102"/>
                <a:gd name="T70" fmla="*/ 2147483646 w 16435"/>
                <a:gd name="T71" fmla="*/ 2147483646 h 8102"/>
                <a:gd name="T72" fmla="*/ 2147483646 w 16435"/>
                <a:gd name="T73" fmla="*/ 2147483646 h 8102"/>
                <a:gd name="T74" fmla="*/ 2147483646 w 16435"/>
                <a:gd name="T75" fmla="*/ 2147483646 h 8102"/>
                <a:gd name="T76" fmla="*/ 2147483646 w 16435"/>
                <a:gd name="T77" fmla="*/ 2147483646 h 8102"/>
                <a:gd name="T78" fmla="*/ 2147483646 w 16435"/>
                <a:gd name="T79" fmla="*/ 2147483646 h 8102"/>
                <a:gd name="T80" fmla="*/ 2147483646 w 16435"/>
                <a:gd name="T81" fmla="*/ 2147483646 h 8102"/>
                <a:gd name="T82" fmla="*/ 2147483646 w 16435"/>
                <a:gd name="T83" fmla="*/ 2147483646 h 8102"/>
                <a:gd name="T84" fmla="*/ 2147483646 w 16435"/>
                <a:gd name="T85" fmla="*/ 2147483646 h 8102"/>
                <a:gd name="T86" fmla="*/ 2147483646 w 16435"/>
                <a:gd name="T87" fmla="*/ 2147483646 h 8102"/>
                <a:gd name="T88" fmla="*/ 2147483646 w 16435"/>
                <a:gd name="T89" fmla="*/ 2147483646 h 8102"/>
                <a:gd name="T90" fmla="*/ 2147483646 w 16435"/>
                <a:gd name="T91" fmla="*/ 2147483646 h 8102"/>
                <a:gd name="T92" fmla="*/ 2147483646 w 16435"/>
                <a:gd name="T93" fmla="*/ 2147483646 h 8102"/>
                <a:gd name="T94" fmla="*/ 2147483646 w 16435"/>
                <a:gd name="T95" fmla="*/ 2147483646 h 8102"/>
                <a:gd name="T96" fmla="*/ 2147483646 w 16435"/>
                <a:gd name="T97" fmla="*/ 2147483646 h 8102"/>
                <a:gd name="T98" fmla="*/ 2147483646 w 16435"/>
                <a:gd name="T99" fmla="*/ 2147483646 h 8102"/>
                <a:gd name="T100" fmla="*/ 2147483646 w 16435"/>
                <a:gd name="T101" fmla="*/ 2147483646 h 8102"/>
                <a:gd name="T102" fmla="*/ 2147483646 w 16435"/>
                <a:gd name="T103" fmla="*/ 2147483646 h 8102"/>
                <a:gd name="T104" fmla="*/ 2147483646 w 16435"/>
                <a:gd name="T105" fmla="*/ 2147483646 h 8102"/>
                <a:gd name="T106" fmla="*/ 2147483646 w 16435"/>
                <a:gd name="T107" fmla="*/ 2147483646 h 8102"/>
                <a:gd name="T108" fmla="*/ 2147483646 w 16435"/>
                <a:gd name="T109" fmla="*/ 2147483646 h 8102"/>
                <a:gd name="T110" fmla="*/ 2147483646 w 16435"/>
                <a:gd name="T111" fmla="*/ 2147483646 h 810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6435"/>
                <a:gd name="T169" fmla="*/ 0 h 8102"/>
                <a:gd name="T170" fmla="*/ 16435 w 16435"/>
                <a:gd name="T171" fmla="*/ 8102 h 810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6435" h="8102">
                  <a:moveTo>
                    <a:pt x="0" y="57"/>
                  </a:moveTo>
                  <a:lnTo>
                    <a:pt x="533" y="0"/>
                  </a:lnTo>
                  <a:lnTo>
                    <a:pt x="1178" y="318"/>
                  </a:lnTo>
                  <a:lnTo>
                    <a:pt x="1745" y="85"/>
                  </a:lnTo>
                  <a:lnTo>
                    <a:pt x="2030" y="355"/>
                  </a:lnTo>
                  <a:lnTo>
                    <a:pt x="1750" y="683"/>
                  </a:lnTo>
                  <a:lnTo>
                    <a:pt x="1845" y="921"/>
                  </a:lnTo>
                  <a:lnTo>
                    <a:pt x="2168" y="863"/>
                  </a:lnTo>
                  <a:lnTo>
                    <a:pt x="2115" y="1710"/>
                  </a:lnTo>
                  <a:lnTo>
                    <a:pt x="1951" y="1773"/>
                  </a:lnTo>
                  <a:lnTo>
                    <a:pt x="1977" y="2011"/>
                  </a:lnTo>
                  <a:lnTo>
                    <a:pt x="1930" y="2202"/>
                  </a:lnTo>
                  <a:lnTo>
                    <a:pt x="2448" y="2482"/>
                  </a:lnTo>
                  <a:lnTo>
                    <a:pt x="2819" y="2043"/>
                  </a:lnTo>
                  <a:lnTo>
                    <a:pt x="3385" y="2244"/>
                  </a:lnTo>
                  <a:lnTo>
                    <a:pt x="3470" y="2122"/>
                  </a:lnTo>
                  <a:lnTo>
                    <a:pt x="3549" y="2239"/>
                  </a:lnTo>
                  <a:lnTo>
                    <a:pt x="3226" y="2366"/>
                  </a:lnTo>
                  <a:lnTo>
                    <a:pt x="3253" y="2689"/>
                  </a:lnTo>
                  <a:lnTo>
                    <a:pt x="3422" y="2779"/>
                  </a:lnTo>
                  <a:lnTo>
                    <a:pt x="3676" y="2662"/>
                  </a:lnTo>
                  <a:lnTo>
                    <a:pt x="3771" y="2752"/>
                  </a:lnTo>
                  <a:lnTo>
                    <a:pt x="3570" y="3175"/>
                  </a:lnTo>
                  <a:lnTo>
                    <a:pt x="3914" y="3191"/>
                  </a:lnTo>
                  <a:lnTo>
                    <a:pt x="3951" y="3001"/>
                  </a:lnTo>
                  <a:lnTo>
                    <a:pt x="4316" y="2879"/>
                  </a:lnTo>
                  <a:lnTo>
                    <a:pt x="4565" y="3239"/>
                  </a:lnTo>
                  <a:lnTo>
                    <a:pt x="4888" y="3292"/>
                  </a:lnTo>
                  <a:lnTo>
                    <a:pt x="4946" y="3636"/>
                  </a:lnTo>
                  <a:lnTo>
                    <a:pt x="5179" y="3758"/>
                  </a:lnTo>
                  <a:lnTo>
                    <a:pt x="5279" y="3689"/>
                  </a:lnTo>
                  <a:lnTo>
                    <a:pt x="5470" y="3715"/>
                  </a:lnTo>
                  <a:lnTo>
                    <a:pt x="5571" y="3832"/>
                  </a:lnTo>
                  <a:lnTo>
                    <a:pt x="5735" y="3657"/>
                  </a:lnTo>
                  <a:lnTo>
                    <a:pt x="6179" y="3742"/>
                  </a:lnTo>
                  <a:lnTo>
                    <a:pt x="6422" y="3980"/>
                  </a:lnTo>
                  <a:lnTo>
                    <a:pt x="6184" y="4530"/>
                  </a:lnTo>
                  <a:lnTo>
                    <a:pt x="6317" y="4557"/>
                  </a:lnTo>
                  <a:lnTo>
                    <a:pt x="6465" y="4853"/>
                  </a:lnTo>
                  <a:lnTo>
                    <a:pt x="6041" y="5361"/>
                  </a:lnTo>
                  <a:lnTo>
                    <a:pt x="5433" y="5790"/>
                  </a:lnTo>
                  <a:lnTo>
                    <a:pt x="5348" y="6652"/>
                  </a:lnTo>
                  <a:lnTo>
                    <a:pt x="5184" y="6880"/>
                  </a:lnTo>
                  <a:lnTo>
                    <a:pt x="5269" y="7456"/>
                  </a:lnTo>
                  <a:lnTo>
                    <a:pt x="5475" y="7419"/>
                  </a:lnTo>
                  <a:lnTo>
                    <a:pt x="6100" y="7589"/>
                  </a:lnTo>
                  <a:lnTo>
                    <a:pt x="6168" y="7763"/>
                  </a:lnTo>
                  <a:lnTo>
                    <a:pt x="6676" y="8012"/>
                  </a:lnTo>
                  <a:lnTo>
                    <a:pt x="6719" y="7927"/>
                  </a:lnTo>
                  <a:lnTo>
                    <a:pt x="6983" y="7980"/>
                  </a:lnTo>
                  <a:lnTo>
                    <a:pt x="7137" y="8102"/>
                  </a:lnTo>
                  <a:lnTo>
                    <a:pt x="7147" y="8023"/>
                  </a:lnTo>
                  <a:lnTo>
                    <a:pt x="7573" y="8025"/>
                  </a:lnTo>
                  <a:lnTo>
                    <a:pt x="7674" y="7404"/>
                  </a:lnTo>
                  <a:lnTo>
                    <a:pt x="7576" y="7290"/>
                  </a:lnTo>
                  <a:lnTo>
                    <a:pt x="7661" y="6919"/>
                  </a:lnTo>
                  <a:lnTo>
                    <a:pt x="7711" y="6626"/>
                  </a:lnTo>
                  <a:cubicBezTo>
                    <a:pt x="7733" y="6594"/>
                    <a:pt x="7832" y="6563"/>
                    <a:pt x="7880" y="6563"/>
                  </a:cubicBezTo>
                  <a:cubicBezTo>
                    <a:pt x="7974" y="6563"/>
                    <a:pt x="8006" y="6539"/>
                    <a:pt x="8101" y="6571"/>
                  </a:cubicBezTo>
                  <a:cubicBezTo>
                    <a:pt x="8266" y="6626"/>
                    <a:pt x="8247" y="6616"/>
                    <a:pt x="8424" y="6616"/>
                  </a:cubicBezTo>
                  <a:cubicBezTo>
                    <a:pt x="8501" y="6616"/>
                    <a:pt x="8587" y="6622"/>
                    <a:pt x="8657" y="6622"/>
                  </a:cubicBezTo>
                  <a:lnTo>
                    <a:pt x="9104" y="6733"/>
                  </a:lnTo>
                  <a:lnTo>
                    <a:pt x="9244" y="6365"/>
                  </a:lnTo>
                  <a:lnTo>
                    <a:pt x="9046" y="6233"/>
                  </a:lnTo>
                  <a:lnTo>
                    <a:pt x="9030" y="5897"/>
                  </a:lnTo>
                  <a:lnTo>
                    <a:pt x="9374" y="5984"/>
                  </a:lnTo>
                  <a:lnTo>
                    <a:pt x="9636" y="6079"/>
                  </a:lnTo>
                  <a:lnTo>
                    <a:pt x="9779" y="5804"/>
                  </a:lnTo>
                  <a:lnTo>
                    <a:pt x="9948" y="5561"/>
                  </a:lnTo>
                  <a:lnTo>
                    <a:pt x="10102" y="5714"/>
                  </a:lnTo>
                  <a:lnTo>
                    <a:pt x="9834" y="6045"/>
                  </a:lnTo>
                  <a:lnTo>
                    <a:pt x="9919" y="6235"/>
                  </a:lnTo>
                  <a:lnTo>
                    <a:pt x="9998" y="6262"/>
                  </a:lnTo>
                  <a:lnTo>
                    <a:pt x="10226" y="6185"/>
                  </a:lnTo>
                  <a:lnTo>
                    <a:pt x="10297" y="6347"/>
                  </a:lnTo>
                  <a:lnTo>
                    <a:pt x="10406" y="6280"/>
                  </a:lnTo>
                  <a:lnTo>
                    <a:pt x="10694" y="6294"/>
                  </a:lnTo>
                  <a:lnTo>
                    <a:pt x="11070" y="5950"/>
                  </a:lnTo>
                  <a:lnTo>
                    <a:pt x="11604" y="5955"/>
                  </a:lnTo>
                  <a:lnTo>
                    <a:pt x="11694" y="5786"/>
                  </a:lnTo>
                  <a:lnTo>
                    <a:pt x="11522" y="5005"/>
                  </a:lnTo>
                  <a:lnTo>
                    <a:pt x="11872" y="4865"/>
                  </a:lnTo>
                  <a:lnTo>
                    <a:pt x="12245" y="5069"/>
                  </a:lnTo>
                  <a:lnTo>
                    <a:pt x="13081" y="4431"/>
                  </a:lnTo>
                  <a:lnTo>
                    <a:pt x="13274" y="4550"/>
                  </a:lnTo>
                  <a:lnTo>
                    <a:pt x="13517" y="4521"/>
                  </a:lnTo>
                  <a:lnTo>
                    <a:pt x="13978" y="4383"/>
                  </a:lnTo>
                  <a:lnTo>
                    <a:pt x="14211" y="4153"/>
                  </a:lnTo>
                  <a:lnTo>
                    <a:pt x="14097" y="4023"/>
                  </a:lnTo>
                  <a:lnTo>
                    <a:pt x="14279" y="3830"/>
                  </a:lnTo>
                  <a:lnTo>
                    <a:pt x="14285" y="3674"/>
                  </a:lnTo>
                  <a:lnTo>
                    <a:pt x="14441" y="3724"/>
                  </a:lnTo>
                  <a:lnTo>
                    <a:pt x="14454" y="3812"/>
                  </a:lnTo>
                  <a:lnTo>
                    <a:pt x="14607" y="3756"/>
                  </a:lnTo>
                  <a:lnTo>
                    <a:pt x="14779" y="3817"/>
                  </a:lnTo>
                  <a:lnTo>
                    <a:pt x="14922" y="4013"/>
                  </a:lnTo>
                  <a:lnTo>
                    <a:pt x="15004" y="3960"/>
                  </a:lnTo>
                  <a:lnTo>
                    <a:pt x="15195" y="3971"/>
                  </a:lnTo>
                  <a:lnTo>
                    <a:pt x="15414" y="4270"/>
                  </a:lnTo>
                  <a:cubicBezTo>
                    <a:pt x="15454" y="4332"/>
                    <a:pt x="15398" y="4489"/>
                    <a:pt x="15269" y="4489"/>
                  </a:cubicBezTo>
                  <a:lnTo>
                    <a:pt x="15216" y="4455"/>
                  </a:lnTo>
                  <a:lnTo>
                    <a:pt x="15100" y="4524"/>
                  </a:lnTo>
                  <a:lnTo>
                    <a:pt x="15279" y="4730"/>
                  </a:lnTo>
                  <a:lnTo>
                    <a:pt x="15645" y="4055"/>
                  </a:lnTo>
                  <a:lnTo>
                    <a:pt x="15854" y="4021"/>
                  </a:lnTo>
                  <a:lnTo>
                    <a:pt x="15851" y="3812"/>
                  </a:lnTo>
                  <a:lnTo>
                    <a:pt x="15795" y="3812"/>
                  </a:lnTo>
                  <a:lnTo>
                    <a:pt x="15811" y="3751"/>
                  </a:lnTo>
                  <a:lnTo>
                    <a:pt x="15698" y="3621"/>
                  </a:lnTo>
                  <a:lnTo>
                    <a:pt x="15753" y="3542"/>
                  </a:lnTo>
                  <a:cubicBezTo>
                    <a:pt x="15817" y="3644"/>
                    <a:pt x="16139" y="3558"/>
                    <a:pt x="16213" y="3487"/>
                  </a:cubicBezTo>
                  <a:cubicBezTo>
                    <a:pt x="16286" y="3419"/>
                    <a:pt x="16418" y="3504"/>
                    <a:pt x="16435" y="3503"/>
                  </a:cubicBezTo>
                </a:path>
              </a:pathLst>
            </a:custGeom>
            <a:noFill/>
            <a:ln w="1588">
              <a:solidFill>
                <a:srgbClr val="14151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42" name="Freeform 301">
              <a:extLst>
                <a:ext uri="{FF2B5EF4-FFF2-40B4-BE49-F238E27FC236}">
                  <a16:creationId xmlns:a16="http://schemas.microsoft.com/office/drawing/2014/main" id="{33A964AB-39F7-487F-98ED-D87EEE3D3F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6845" y="6002097"/>
              <a:ext cx="882650" cy="673100"/>
            </a:xfrm>
            <a:custGeom>
              <a:avLst/>
              <a:gdLst>
                <a:gd name="T0" fmla="*/ 2147483646 w 12979"/>
                <a:gd name="T1" fmla="*/ 2147483646 h 10639"/>
                <a:gd name="T2" fmla="*/ 2147483646 w 12979"/>
                <a:gd name="T3" fmla="*/ 2147483646 h 10639"/>
                <a:gd name="T4" fmla="*/ 2147483646 w 12979"/>
                <a:gd name="T5" fmla="*/ 2147483646 h 10639"/>
                <a:gd name="T6" fmla="*/ 2147483646 w 12979"/>
                <a:gd name="T7" fmla="*/ 2147483646 h 10639"/>
                <a:gd name="T8" fmla="*/ 2147483646 w 12979"/>
                <a:gd name="T9" fmla="*/ 2147483646 h 10639"/>
                <a:gd name="T10" fmla="*/ 2147483646 w 12979"/>
                <a:gd name="T11" fmla="*/ 2147483646 h 10639"/>
                <a:gd name="T12" fmla="*/ 2147483646 w 12979"/>
                <a:gd name="T13" fmla="*/ 2147483646 h 10639"/>
                <a:gd name="T14" fmla="*/ 2147483646 w 12979"/>
                <a:gd name="T15" fmla="*/ 2147483646 h 10639"/>
                <a:gd name="T16" fmla="*/ 2147483646 w 12979"/>
                <a:gd name="T17" fmla="*/ 2147483646 h 10639"/>
                <a:gd name="T18" fmla="*/ 2147483646 w 12979"/>
                <a:gd name="T19" fmla="*/ 2147483646 h 10639"/>
                <a:gd name="T20" fmla="*/ 2147483646 w 12979"/>
                <a:gd name="T21" fmla="*/ 2147483646 h 10639"/>
                <a:gd name="T22" fmla="*/ 2147483646 w 12979"/>
                <a:gd name="T23" fmla="*/ 2147483646 h 10639"/>
                <a:gd name="T24" fmla="*/ 2147483646 w 12979"/>
                <a:gd name="T25" fmla="*/ 2147483646 h 10639"/>
                <a:gd name="T26" fmla="*/ 2147483646 w 12979"/>
                <a:gd name="T27" fmla="*/ 2147483646 h 10639"/>
                <a:gd name="T28" fmla="*/ 2147483646 w 12979"/>
                <a:gd name="T29" fmla="*/ 2147483646 h 10639"/>
                <a:gd name="T30" fmla="*/ 2147483646 w 12979"/>
                <a:gd name="T31" fmla="*/ 2147483646 h 10639"/>
                <a:gd name="T32" fmla="*/ 2147483646 w 12979"/>
                <a:gd name="T33" fmla="*/ 2147483646 h 10639"/>
                <a:gd name="T34" fmla="*/ 2147483646 w 12979"/>
                <a:gd name="T35" fmla="*/ 2147483646 h 10639"/>
                <a:gd name="T36" fmla="*/ 2147483646 w 12979"/>
                <a:gd name="T37" fmla="*/ 2147483646 h 10639"/>
                <a:gd name="T38" fmla="*/ 2147483646 w 12979"/>
                <a:gd name="T39" fmla="*/ 2147483646 h 10639"/>
                <a:gd name="T40" fmla="*/ 2147483646 w 12979"/>
                <a:gd name="T41" fmla="*/ 2147483646 h 10639"/>
                <a:gd name="T42" fmla="*/ 2147483646 w 12979"/>
                <a:gd name="T43" fmla="*/ 2147483646 h 10639"/>
                <a:gd name="T44" fmla="*/ 2147483646 w 12979"/>
                <a:gd name="T45" fmla="*/ 2147483646 h 10639"/>
                <a:gd name="T46" fmla="*/ 2147483646 w 12979"/>
                <a:gd name="T47" fmla="*/ 2147483646 h 10639"/>
                <a:gd name="T48" fmla="*/ 2147483646 w 12979"/>
                <a:gd name="T49" fmla="*/ 2147483646 h 10639"/>
                <a:gd name="T50" fmla="*/ 2147483646 w 12979"/>
                <a:gd name="T51" fmla="*/ 2147483646 h 10639"/>
                <a:gd name="T52" fmla="*/ 2147483646 w 12979"/>
                <a:gd name="T53" fmla="*/ 2147483646 h 10639"/>
                <a:gd name="T54" fmla="*/ 2147483646 w 12979"/>
                <a:gd name="T55" fmla="*/ 2147483646 h 10639"/>
                <a:gd name="T56" fmla="*/ 2147483646 w 12979"/>
                <a:gd name="T57" fmla="*/ 2147483646 h 10639"/>
                <a:gd name="T58" fmla="*/ 2147483646 w 12979"/>
                <a:gd name="T59" fmla="*/ 2147483646 h 10639"/>
                <a:gd name="T60" fmla="*/ 2147483646 w 12979"/>
                <a:gd name="T61" fmla="*/ 2147483646 h 10639"/>
                <a:gd name="T62" fmla="*/ 2147483646 w 12979"/>
                <a:gd name="T63" fmla="*/ 2147483646 h 10639"/>
                <a:gd name="T64" fmla="*/ 2147483646 w 12979"/>
                <a:gd name="T65" fmla="*/ 2147483646 h 10639"/>
                <a:gd name="T66" fmla="*/ 2147483646 w 12979"/>
                <a:gd name="T67" fmla="*/ 2147483646 h 10639"/>
                <a:gd name="T68" fmla="*/ 2147483646 w 12979"/>
                <a:gd name="T69" fmla="*/ 2147483646 h 10639"/>
                <a:gd name="T70" fmla="*/ 2147483646 w 12979"/>
                <a:gd name="T71" fmla="*/ 2147483646 h 10639"/>
                <a:gd name="T72" fmla="*/ 2147483646 w 12979"/>
                <a:gd name="T73" fmla="*/ 2147483646 h 10639"/>
                <a:gd name="T74" fmla="*/ 2147483646 w 12979"/>
                <a:gd name="T75" fmla="*/ 2147483646 h 10639"/>
                <a:gd name="T76" fmla="*/ 2147483646 w 12979"/>
                <a:gd name="T77" fmla="*/ 2147483646 h 10639"/>
                <a:gd name="T78" fmla="*/ 2147483646 w 12979"/>
                <a:gd name="T79" fmla="*/ 2147483646 h 10639"/>
                <a:gd name="T80" fmla="*/ 2147483646 w 12979"/>
                <a:gd name="T81" fmla="*/ 2147483646 h 10639"/>
                <a:gd name="T82" fmla="*/ 2147483646 w 12979"/>
                <a:gd name="T83" fmla="*/ 2147483646 h 10639"/>
                <a:gd name="T84" fmla="*/ 2147483646 w 12979"/>
                <a:gd name="T85" fmla="*/ 2147483646 h 10639"/>
                <a:gd name="T86" fmla="*/ 2147483646 w 12979"/>
                <a:gd name="T87" fmla="*/ 2147483646 h 10639"/>
                <a:gd name="T88" fmla="*/ 2147483646 w 12979"/>
                <a:gd name="T89" fmla="*/ 2147483646 h 10639"/>
                <a:gd name="T90" fmla="*/ 2147483646 w 12979"/>
                <a:gd name="T91" fmla="*/ 2147483646 h 10639"/>
                <a:gd name="T92" fmla="*/ 2147483646 w 12979"/>
                <a:gd name="T93" fmla="*/ 2147483646 h 10639"/>
                <a:gd name="T94" fmla="*/ 2147483646 w 12979"/>
                <a:gd name="T95" fmla="*/ 2147483646 h 1063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2979"/>
                <a:gd name="T145" fmla="*/ 0 h 10639"/>
                <a:gd name="T146" fmla="*/ 12979 w 12979"/>
                <a:gd name="T147" fmla="*/ 10639 h 10639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2979" h="10639">
                  <a:moveTo>
                    <a:pt x="97" y="0"/>
                  </a:moveTo>
                  <a:lnTo>
                    <a:pt x="0" y="269"/>
                  </a:lnTo>
                  <a:lnTo>
                    <a:pt x="391" y="708"/>
                  </a:lnTo>
                  <a:lnTo>
                    <a:pt x="328" y="1073"/>
                  </a:lnTo>
                  <a:lnTo>
                    <a:pt x="598" y="1200"/>
                  </a:lnTo>
                  <a:lnTo>
                    <a:pt x="582" y="1539"/>
                  </a:lnTo>
                  <a:lnTo>
                    <a:pt x="1397" y="1856"/>
                  </a:lnTo>
                  <a:lnTo>
                    <a:pt x="1577" y="2211"/>
                  </a:lnTo>
                  <a:lnTo>
                    <a:pt x="2058" y="2078"/>
                  </a:lnTo>
                  <a:lnTo>
                    <a:pt x="2111" y="2920"/>
                  </a:lnTo>
                  <a:lnTo>
                    <a:pt x="1873" y="3015"/>
                  </a:lnTo>
                  <a:lnTo>
                    <a:pt x="2402" y="3629"/>
                  </a:lnTo>
                  <a:lnTo>
                    <a:pt x="2661" y="3729"/>
                  </a:lnTo>
                  <a:lnTo>
                    <a:pt x="2720" y="5037"/>
                  </a:lnTo>
                  <a:lnTo>
                    <a:pt x="3296" y="5201"/>
                  </a:lnTo>
                  <a:lnTo>
                    <a:pt x="3323" y="5613"/>
                  </a:lnTo>
                  <a:cubicBezTo>
                    <a:pt x="3430" y="5574"/>
                    <a:pt x="3410" y="5496"/>
                    <a:pt x="3554" y="5517"/>
                  </a:cubicBezTo>
                  <a:cubicBezTo>
                    <a:pt x="3620" y="5527"/>
                    <a:pt x="3798" y="5389"/>
                    <a:pt x="3808" y="5474"/>
                  </a:cubicBezTo>
                  <a:cubicBezTo>
                    <a:pt x="3820" y="5575"/>
                    <a:pt x="3766" y="5497"/>
                    <a:pt x="3766" y="5628"/>
                  </a:cubicBezTo>
                  <a:cubicBezTo>
                    <a:pt x="3783" y="5634"/>
                    <a:pt x="3843" y="5623"/>
                    <a:pt x="3869" y="5623"/>
                  </a:cubicBezTo>
                  <a:cubicBezTo>
                    <a:pt x="3869" y="5626"/>
                    <a:pt x="3844" y="5735"/>
                    <a:pt x="3840" y="5737"/>
                  </a:cubicBezTo>
                  <a:cubicBezTo>
                    <a:pt x="3790" y="5766"/>
                    <a:pt x="3740" y="5652"/>
                    <a:pt x="3689" y="5676"/>
                  </a:cubicBezTo>
                  <a:cubicBezTo>
                    <a:pt x="3662" y="5689"/>
                    <a:pt x="3678" y="5740"/>
                    <a:pt x="3743" y="5752"/>
                  </a:cubicBezTo>
                  <a:cubicBezTo>
                    <a:pt x="3865" y="5774"/>
                    <a:pt x="3719" y="5876"/>
                    <a:pt x="3900" y="5882"/>
                  </a:cubicBezTo>
                  <a:cubicBezTo>
                    <a:pt x="3941" y="5883"/>
                    <a:pt x="3952" y="5710"/>
                    <a:pt x="4009" y="5814"/>
                  </a:cubicBezTo>
                  <a:cubicBezTo>
                    <a:pt x="4031" y="5855"/>
                    <a:pt x="3983" y="5825"/>
                    <a:pt x="3983" y="5914"/>
                  </a:cubicBezTo>
                  <a:cubicBezTo>
                    <a:pt x="3983" y="5943"/>
                    <a:pt x="3929" y="5864"/>
                    <a:pt x="3925" y="5961"/>
                  </a:cubicBezTo>
                  <a:cubicBezTo>
                    <a:pt x="3922" y="6030"/>
                    <a:pt x="3835" y="5899"/>
                    <a:pt x="3840" y="5961"/>
                  </a:cubicBezTo>
                  <a:cubicBezTo>
                    <a:pt x="3842" y="5981"/>
                    <a:pt x="3805" y="6025"/>
                    <a:pt x="3913" y="6025"/>
                  </a:cubicBezTo>
                  <a:cubicBezTo>
                    <a:pt x="4010" y="6025"/>
                    <a:pt x="3954" y="6083"/>
                    <a:pt x="4000" y="6072"/>
                  </a:cubicBezTo>
                  <a:cubicBezTo>
                    <a:pt x="4020" y="6067"/>
                    <a:pt x="4024" y="6049"/>
                    <a:pt x="4062" y="6049"/>
                  </a:cubicBezTo>
                  <a:cubicBezTo>
                    <a:pt x="4080" y="6101"/>
                    <a:pt x="4061" y="6133"/>
                    <a:pt x="4134" y="6133"/>
                  </a:cubicBezTo>
                  <a:cubicBezTo>
                    <a:pt x="4203" y="6133"/>
                    <a:pt x="4184" y="6124"/>
                    <a:pt x="4184" y="6218"/>
                  </a:cubicBezTo>
                  <a:cubicBezTo>
                    <a:pt x="4184" y="6326"/>
                    <a:pt x="4266" y="6258"/>
                    <a:pt x="4266" y="6342"/>
                  </a:cubicBezTo>
                  <a:cubicBezTo>
                    <a:pt x="4266" y="6362"/>
                    <a:pt x="4320" y="6417"/>
                    <a:pt x="4327" y="6334"/>
                  </a:cubicBezTo>
                  <a:cubicBezTo>
                    <a:pt x="4328" y="6322"/>
                    <a:pt x="4361" y="6343"/>
                    <a:pt x="4370" y="6316"/>
                  </a:cubicBezTo>
                  <a:cubicBezTo>
                    <a:pt x="4370" y="6314"/>
                    <a:pt x="4459" y="6260"/>
                    <a:pt x="4459" y="6374"/>
                  </a:cubicBezTo>
                  <a:cubicBezTo>
                    <a:pt x="4523" y="6374"/>
                    <a:pt x="4521" y="6301"/>
                    <a:pt x="4594" y="6348"/>
                  </a:cubicBezTo>
                  <a:cubicBezTo>
                    <a:pt x="4605" y="6355"/>
                    <a:pt x="4582" y="6380"/>
                    <a:pt x="4616" y="6402"/>
                  </a:cubicBezTo>
                  <a:cubicBezTo>
                    <a:pt x="4645" y="6422"/>
                    <a:pt x="4587" y="6442"/>
                    <a:pt x="4618" y="6495"/>
                  </a:cubicBezTo>
                  <a:cubicBezTo>
                    <a:pt x="4651" y="6552"/>
                    <a:pt x="4626" y="6527"/>
                    <a:pt x="4732" y="6527"/>
                  </a:cubicBezTo>
                  <a:cubicBezTo>
                    <a:pt x="4754" y="6527"/>
                    <a:pt x="4793" y="6439"/>
                    <a:pt x="4793" y="6520"/>
                  </a:cubicBezTo>
                  <a:cubicBezTo>
                    <a:pt x="4793" y="6592"/>
                    <a:pt x="4761" y="6585"/>
                    <a:pt x="4774" y="6689"/>
                  </a:cubicBezTo>
                  <a:cubicBezTo>
                    <a:pt x="4775" y="6697"/>
                    <a:pt x="4776" y="6731"/>
                    <a:pt x="4771" y="6736"/>
                  </a:cubicBezTo>
                  <a:cubicBezTo>
                    <a:pt x="4739" y="6793"/>
                    <a:pt x="4840" y="6777"/>
                    <a:pt x="4753" y="6807"/>
                  </a:cubicBezTo>
                  <a:cubicBezTo>
                    <a:pt x="4707" y="6823"/>
                    <a:pt x="4768" y="6857"/>
                    <a:pt x="4740" y="6900"/>
                  </a:cubicBezTo>
                  <a:cubicBezTo>
                    <a:pt x="4713" y="6942"/>
                    <a:pt x="4781" y="6920"/>
                    <a:pt x="4736" y="7004"/>
                  </a:cubicBezTo>
                  <a:cubicBezTo>
                    <a:pt x="4710" y="7052"/>
                    <a:pt x="4792" y="6977"/>
                    <a:pt x="4779" y="7070"/>
                  </a:cubicBezTo>
                  <a:cubicBezTo>
                    <a:pt x="4757" y="7228"/>
                    <a:pt x="4763" y="7145"/>
                    <a:pt x="4809" y="7171"/>
                  </a:cubicBezTo>
                  <a:cubicBezTo>
                    <a:pt x="4812" y="7173"/>
                    <a:pt x="4821" y="7243"/>
                    <a:pt x="4880" y="7178"/>
                  </a:cubicBezTo>
                  <a:cubicBezTo>
                    <a:pt x="4916" y="7139"/>
                    <a:pt x="4898" y="7180"/>
                    <a:pt x="4928" y="7114"/>
                  </a:cubicBezTo>
                  <a:cubicBezTo>
                    <a:pt x="4928" y="7113"/>
                    <a:pt x="5001" y="7056"/>
                    <a:pt x="5009" y="7123"/>
                  </a:cubicBezTo>
                  <a:cubicBezTo>
                    <a:pt x="5018" y="7193"/>
                    <a:pt x="5201" y="7271"/>
                    <a:pt x="5203" y="7274"/>
                  </a:cubicBezTo>
                  <a:cubicBezTo>
                    <a:pt x="5099" y="7306"/>
                    <a:pt x="5140" y="7369"/>
                    <a:pt x="5103" y="7464"/>
                  </a:cubicBezTo>
                  <a:cubicBezTo>
                    <a:pt x="5092" y="7493"/>
                    <a:pt x="5116" y="7542"/>
                    <a:pt x="5097" y="7562"/>
                  </a:cubicBezTo>
                  <a:cubicBezTo>
                    <a:pt x="5096" y="7562"/>
                    <a:pt x="5062" y="7696"/>
                    <a:pt x="5168" y="7705"/>
                  </a:cubicBezTo>
                  <a:cubicBezTo>
                    <a:pt x="5174" y="7705"/>
                    <a:pt x="5200" y="7737"/>
                    <a:pt x="5200" y="7655"/>
                  </a:cubicBezTo>
                  <a:cubicBezTo>
                    <a:pt x="5200" y="7522"/>
                    <a:pt x="5230" y="7681"/>
                    <a:pt x="5239" y="7681"/>
                  </a:cubicBezTo>
                  <a:cubicBezTo>
                    <a:pt x="5302" y="7681"/>
                    <a:pt x="5433" y="7592"/>
                    <a:pt x="5380" y="7697"/>
                  </a:cubicBezTo>
                  <a:cubicBezTo>
                    <a:pt x="5346" y="7765"/>
                    <a:pt x="5473" y="7680"/>
                    <a:pt x="5474" y="7680"/>
                  </a:cubicBezTo>
                  <a:cubicBezTo>
                    <a:pt x="5474" y="7680"/>
                    <a:pt x="5495" y="7576"/>
                    <a:pt x="5520" y="7573"/>
                  </a:cubicBezTo>
                  <a:cubicBezTo>
                    <a:pt x="5549" y="7522"/>
                    <a:pt x="5598" y="7571"/>
                    <a:pt x="5668" y="7470"/>
                  </a:cubicBezTo>
                  <a:cubicBezTo>
                    <a:pt x="5737" y="7369"/>
                    <a:pt x="5886" y="7426"/>
                    <a:pt x="5902" y="7390"/>
                  </a:cubicBezTo>
                  <a:cubicBezTo>
                    <a:pt x="5912" y="7365"/>
                    <a:pt x="5989" y="7349"/>
                    <a:pt x="6007" y="7342"/>
                  </a:cubicBezTo>
                  <a:lnTo>
                    <a:pt x="6110" y="7493"/>
                  </a:lnTo>
                  <a:lnTo>
                    <a:pt x="6070" y="7557"/>
                  </a:lnTo>
                  <a:lnTo>
                    <a:pt x="6078" y="7673"/>
                  </a:lnTo>
                  <a:lnTo>
                    <a:pt x="6311" y="7655"/>
                  </a:lnTo>
                  <a:lnTo>
                    <a:pt x="6290" y="7549"/>
                  </a:lnTo>
                  <a:lnTo>
                    <a:pt x="6465" y="7528"/>
                  </a:lnTo>
                  <a:lnTo>
                    <a:pt x="6507" y="7819"/>
                  </a:lnTo>
                  <a:lnTo>
                    <a:pt x="6642" y="7821"/>
                  </a:lnTo>
                  <a:lnTo>
                    <a:pt x="6743" y="7684"/>
                  </a:lnTo>
                  <a:cubicBezTo>
                    <a:pt x="6835" y="7684"/>
                    <a:pt x="6987" y="7675"/>
                    <a:pt x="7057" y="7618"/>
                  </a:cubicBezTo>
                  <a:cubicBezTo>
                    <a:pt x="7091" y="7590"/>
                    <a:pt x="7018" y="7504"/>
                    <a:pt x="7102" y="7504"/>
                  </a:cubicBezTo>
                  <a:cubicBezTo>
                    <a:pt x="7131" y="7504"/>
                    <a:pt x="7124" y="7529"/>
                    <a:pt x="7124" y="7559"/>
                  </a:cubicBezTo>
                  <a:lnTo>
                    <a:pt x="7200" y="7726"/>
                  </a:lnTo>
                  <a:lnTo>
                    <a:pt x="7248" y="7742"/>
                  </a:lnTo>
                  <a:lnTo>
                    <a:pt x="7296" y="7890"/>
                  </a:lnTo>
                  <a:lnTo>
                    <a:pt x="7547" y="7726"/>
                  </a:lnTo>
                  <a:lnTo>
                    <a:pt x="7518" y="7827"/>
                  </a:lnTo>
                  <a:lnTo>
                    <a:pt x="7542" y="7972"/>
                  </a:lnTo>
                  <a:lnTo>
                    <a:pt x="7637" y="8012"/>
                  </a:lnTo>
                  <a:lnTo>
                    <a:pt x="7700" y="7980"/>
                  </a:lnTo>
                  <a:lnTo>
                    <a:pt x="7732" y="8036"/>
                  </a:lnTo>
                  <a:lnTo>
                    <a:pt x="7650" y="8073"/>
                  </a:lnTo>
                  <a:lnTo>
                    <a:pt x="7655" y="8107"/>
                  </a:lnTo>
                  <a:lnTo>
                    <a:pt x="8724" y="7964"/>
                  </a:lnTo>
                  <a:lnTo>
                    <a:pt x="8796" y="8398"/>
                  </a:lnTo>
                  <a:lnTo>
                    <a:pt x="9907" y="8279"/>
                  </a:lnTo>
                  <a:lnTo>
                    <a:pt x="9777" y="8520"/>
                  </a:lnTo>
                  <a:lnTo>
                    <a:pt x="9462" y="8671"/>
                  </a:lnTo>
                  <a:lnTo>
                    <a:pt x="9359" y="9078"/>
                  </a:lnTo>
                  <a:lnTo>
                    <a:pt x="9494" y="9377"/>
                  </a:lnTo>
                  <a:lnTo>
                    <a:pt x="9653" y="9393"/>
                  </a:lnTo>
                  <a:lnTo>
                    <a:pt x="9616" y="9570"/>
                  </a:lnTo>
                  <a:lnTo>
                    <a:pt x="9357" y="9777"/>
                  </a:lnTo>
                  <a:lnTo>
                    <a:pt x="9873" y="10097"/>
                  </a:lnTo>
                  <a:lnTo>
                    <a:pt x="9952" y="9560"/>
                  </a:lnTo>
                  <a:lnTo>
                    <a:pt x="10857" y="9586"/>
                  </a:lnTo>
                  <a:lnTo>
                    <a:pt x="10701" y="9943"/>
                  </a:lnTo>
                  <a:lnTo>
                    <a:pt x="11045" y="10094"/>
                  </a:lnTo>
                  <a:lnTo>
                    <a:pt x="11037" y="10454"/>
                  </a:lnTo>
                  <a:lnTo>
                    <a:pt x="11135" y="10639"/>
                  </a:lnTo>
                  <a:lnTo>
                    <a:pt x="11214" y="10539"/>
                  </a:lnTo>
                  <a:lnTo>
                    <a:pt x="11428" y="10554"/>
                  </a:lnTo>
                  <a:lnTo>
                    <a:pt x="11542" y="10509"/>
                  </a:lnTo>
                  <a:lnTo>
                    <a:pt x="11539" y="10382"/>
                  </a:lnTo>
                  <a:lnTo>
                    <a:pt x="11442" y="10303"/>
                  </a:lnTo>
                  <a:lnTo>
                    <a:pt x="11510" y="10152"/>
                  </a:lnTo>
                  <a:lnTo>
                    <a:pt x="11907" y="10105"/>
                  </a:lnTo>
                  <a:lnTo>
                    <a:pt x="12114" y="10155"/>
                  </a:lnTo>
                  <a:lnTo>
                    <a:pt x="12307" y="10075"/>
                  </a:lnTo>
                  <a:lnTo>
                    <a:pt x="12206" y="9930"/>
                  </a:lnTo>
                  <a:lnTo>
                    <a:pt x="12294" y="9866"/>
                  </a:lnTo>
                  <a:lnTo>
                    <a:pt x="12193" y="9589"/>
                  </a:lnTo>
                  <a:lnTo>
                    <a:pt x="12034" y="9565"/>
                  </a:lnTo>
                  <a:lnTo>
                    <a:pt x="11992" y="9443"/>
                  </a:lnTo>
                  <a:lnTo>
                    <a:pt x="12037" y="9364"/>
                  </a:lnTo>
                  <a:lnTo>
                    <a:pt x="11928" y="9313"/>
                  </a:lnTo>
                  <a:lnTo>
                    <a:pt x="11910" y="9173"/>
                  </a:lnTo>
                  <a:lnTo>
                    <a:pt x="12092" y="9142"/>
                  </a:lnTo>
                  <a:lnTo>
                    <a:pt x="12108" y="8972"/>
                  </a:lnTo>
                  <a:lnTo>
                    <a:pt x="12037" y="8819"/>
                  </a:lnTo>
                  <a:lnTo>
                    <a:pt x="11918" y="8721"/>
                  </a:lnTo>
                  <a:lnTo>
                    <a:pt x="11899" y="8507"/>
                  </a:lnTo>
                  <a:lnTo>
                    <a:pt x="12460" y="8454"/>
                  </a:lnTo>
                  <a:lnTo>
                    <a:pt x="12431" y="8342"/>
                  </a:lnTo>
                  <a:lnTo>
                    <a:pt x="12619" y="8152"/>
                  </a:lnTo>
                  <a:lnTo>
                    <a:pt x="12645" y="7782"/>
                  </a:lnTo>
                  <a:lnTo>
                    <a:pt x="12635" y="7446"/>
                  </a:lnTo>
                  <a:lnTo>
                    <a:pt x="12704" y="7411"/>
                  </a:lnTo>
                  <a:lnTo>
                    <a:pt x="12727" y="7157"/>
                  </a:lnTo>
                  <a:lnTo>
                    <a:pt x="12971" y="6956"/>
                  </a:lnTo>
                  <a:lnTo>
                    <a:pt x="12979" y="6805"/>
                  </a:lnTo>
                  <a:lnTo>
                    <a:pt x="12918" y="6766"/>
                  </a:lnTo>
                  <a:lnTo>
                    <a:pt x="12891" y="6551"/>
                  </a:lnTo>
                  <a:lnTo>
                    <a:pt x="12669" y="6430"/>
                  </a:lnTo>
                  <a:lnTo>
                    <a:pt x="12492" y="6374"/>
                  </a:lnTo>
                  <a:lnTo>
                    <a:pt x="12529" y="6210"/>
                  </a:lnTo>
                  <a:lnTo>
                    <a:pt x="12653" y="6287"/>
                  </a:lnTo>
                  <a:lnTo>
                    <a:pt x="12860" y="6303"/>
                  </a:lnTo>
                  <a:lnTo>
                    <a:pt x="12749" y="5464"/>
                  </a:lnTo>
                  <a:lnTo>
                    <a:pt x="12749" y="4858"/>
                  </a:lnTo>
                  <a:lnTo>
                    <a:pt x="12706" y="4827"/>
                  </a:lnTo>
                </a:path>
              </a:pathLst>
            </a:custGeom>
            <a:noFill/>
            <a:ln w="1588">
              <a:solidFill>
                <a:srgbClr val="14151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43" name="Freeform 302">
              <a:extLst>
                <a:ext uri="{FF2B5EF4-FFF2-40B4-BE49-F238E27FC236}">
                  <a16:creationId xmlns:a16="http://schemas.microsoft.com/office/drawing/2014/main" id="{B2BED5D0-85E6-4D29-BDC6-0C0742405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3772" y="6598997"/>
              <a:ext cx="942975" cy="292100"/>
            </a:xfrm>
            <a:custGeom>
              <a:avLst/>
              <a:gdLst>
                <a:gd name="T0" fmla="*/ 2147483646 w 13848"/>
                <a:gd name="T1" fmla="*/ 2147483646 h 4610"/>
                <a:gd name="T2" fmla="*/ 2147483646 w 13848"/>
                <a:gd name="T3" fmla="*/ 2147483646 h 4610"/>
                <a:gd name="T4" fmla="*/ 2147483646 w 13848"/>
                <a:gd name="T5" fmla="*/ 2147483646 h 4610"/>
                <a:gd name="T6" fmla="*/ 2147483646 w 13848"/>
                <a:gd name="T7" fmla="*/ 2147483646 h 4610"/>
                <a:gd name="T8" fmla="*/ 2147483646 w 13848"/>
                <a:gd name="T9" fmla="*/ 2147483646 h 4610"/>
                <a:gd name="T10" fmla="*/ 2147483646 w 13848"/>
                <a:gd name="T11" fmla="*/ 2147483646 h 4610"/>
                <a:gd name="T12" fmla="*/ 2147483646 w 13848"/>
                <a:gd name="T13" fmla="*/ 2147483646 h 4610"/>
                <a:gd name="T14" fmla="*/ 2147483646 w 13848"/>
                <a:gd name="T15" fmla="*/ 2147483646 h 4610"/>
                <a:gd name="T16" fmla="*/ 2147483646 w 13848"/>
                <a:gd name="T17" fmla="*/ 2147483646 h 4610"/>
                <a:gd name="T18" fmla="*/ 2147483646 w 13848"/>
                <a:gd name="T19" fmla="*/ 2147483646 h 4610"/>
                <a:gd name="T20" fmla="*/ 2147483646 w 13848"/>
                <a:gd name="T21" fmla="*/ 2147483646 h 4610"/>
                <a:gd name="T22" fmla="*/ 2147483646 w 13848"/>
                <a:gd name="T23" fmla="*/ 2147483646 h 4610"/>
                <a:gd name="T24" fmla="*/ 2147483646 w 13848"/>
                <a:gd name="T25" fmla="*/ 2147483646 h 4610"/>
                <a:gd name="T26" fmla="*/ 2147483646 w 13848"/>
                <a:gd name="T27" fmla="*/ 2147483646 h 4610"/>
                <a:gd name="T28" fmla="*/ 2147483646 w 13848"/>
                <a:gd name="T29" fmla="*/ 2147483646 h 4610"/>
                <a:gd name="T30" fmla="*/ 2147483646 w 13848"/>
                <a:gd name="T31" fmla="*/ 2147483646 h 4610"/>
                <a:gd name="T32" fmla="*/ 2147483646 w 13848"/>
                <a:gd name="T33" fmla="*/ 2147483646 h 4610"/>
                <a:gd name="T34" fmla="*/ 2147483646 w 13848"/>
                <a:gd name="T35" fmla="*/ 2147483646 h 4610"/>
                <a:gd name="T36" fmla="*/ 2147483646 w 13848"/>
                <a:gd name="T37" fmla="*/ 2147483646 h 4610"/>
                <a:gd name="T38" fmla="*/ 2147483646 w 13848"/>
                <a:gd name="T39" fmla="*/ 2147483646 h 4610"/>
                <a:gd name="T40" fmla="*/ 2147483646 w 13848"/>
                <a:gd name="T41" fmla="*/ 2147483646 h 4610"/>
                <a:gd name="T42" fmla="*/ 2147483646 w 13848"/>
                <a:gd name="T43" fmla="*/ 2147483646 h 4610"/>
                <a:gd name="T44" fmla="*/ 2147483646 w 13848"/>
                <a:gd name="T45" fmla="*/ 2147483646 h 4610"/>
                <a:gd name="T46" fmla="*/ 2147483646 w 13848"/>
                <a:gd name="T47" fmla="*/ 2147483646 h 4610"/>
                <a:gd name="T48" fmla="*/ 2147483646 w 13848"/>
                <a:gd name="T49" fmla="*/ 2147483646 h 4610"/>
                <a:gd name="T50" fmla="*/ 2147483646 w 13848"/>
                <a:gd name="T51" fmla="*/ 2147483646 h 4610"/>
                <a:gd name="T52" fmla="*/ 2147483646 w 13848"/>
                <a:gd name="T53" fmla="*/ 2147483646 h 4610"/>
                <a:gd name="T54" fmla="*/ 2147483646 w 13848"/>
                <a:gd name="T55" fmla="*/ 2147483646 h 4610"/>
                <a:gd name="T56" fmla="*/ 2147483646 w 13848"/>
                <a:gd name="T57" fmla="*/ 2147483646 h 4610"/>
                <a:gd name="T58" fmla="*/ 2147483646 w 13848"/>
                <a:gd name="T59" fmla="*/ 2147483646 h 4610"/>
                <a:gd name="T60" fmla="*/ 2147483646 w 13848"/>
                <a:gd name="T61" fmla="*/ 2147483646 h 4610"/>
                <a:gd name="T62" fmla="*/ 2147483646 w 13848"/>
                <a:gd name="T63" fmla="*/ 2147483646 h 4610"/>
                <a:gd name="T64" fmla="*/ 2147483646 w 13848"/>
                <a:gd name="T65" fmla="*/ 2147483646 h 4610"/>
                <a:gd name="T66" fmla="*/ 2147483646 w 13848"/>
                <a:gd name="T67" fmla="*/ 2147483646 h 4610"/>
                <a:gd name="T68" fmla="*/ 2147483646 w 13848"/>
                <a:gd name="T69" fmla="*/ 2147483646 h 4610"/>
                <a:gd name="T70" fmla="*/ 2147483646 w 13848"/>
                <a:gd name="T71" fmla="*/ 2147483646 h 4610"/>
                <a:gd name="T72" fmla="*/ 2147483646 w 13848"/>
                <a:gd name="T73" fmla="*/ 2147483646 h 4610"/>
                <a:gd name="T74" fmla="*/ 2147483646 w 13848"/>
                <a:gd name="T75" fmla="*/ 2147483646 h 4610"/>
                <a:gd name="T76" fmla="*/ 2147483646 w 13848"/>
                <a:gd name="T77" fmla="*/ 2147483646 h 4610"/>
                <a:gd name="T78" fmla="*/ 2147483646 w 13848"/>
                <a:gd name="T79" fmla="*/ 2147483646 h 4610"/>
                <a:gd name="T80" fmla="*/ 2147483646 w 13848"/>
                <a:gd name="T81" fmla="*/ 2147483646 h 4610"/>
                <a:gd name="T82" fmla="*/ 2147483646 w 13848"/>
                <a:gd name="T83" fmla="*/ 2147483646 h 4610"/>
                <a:gd name="T84" fmla="*/ 2147483646 w 13848"/>
                <a:gd name="T85" fmla="*/ 2147483646 h 4610"/>
                <a:gd name="T86" fmla="*/ 2147483646 w 13848"/>
                <a:gd name="T87" fmla="*/ 2147483646 h 4610"/>
                <a:gd name="T88" fmla="*/ 2147483646 w 13848"/>
                <a:gd name="T89" fmla="*/ 2147483646 h 4610"/>
                <a:gd name="T90" fmla="*/ 2147483646 w 13848"/>
                <a:gd name="T91" fmla="*/ 2147483646 h 4610"/>
                <a:gd name="T92" fmla="*/ 2147483646 w 13848"/>
                <a:gd name="T93" fmla="*/ 2147483646 h 4610"/>
                <a:gd name="T94" fmla="*/ 2147483646 w 13848"/>
                <a:gd name="T95" fmla="*/ 2147483646 h 4610"/>
                <a:gd name="T96" fmla="*/ 2147483646 w 13848"/>
                <a:gd name="T97" fmla="*/ 2147483646 h 4610"/>
                <a:gd name="T98" fmla="*/ 2147483646 w 13848"/>
                <a:gd name="T99" fmla="*/ 2147483646 h 4610"/>
                <a:gd name="T100" fmla="*/ 2147483646 w 13848"/>
                <a:gd name="T101" fmla="*/ 2147483646 h 4610"/>
                <a:gd name="T102" fmla="*/ 2147483646 w 13848"/>
                <a:gd name="T103" fmla="*/ 2147483646 h 4610"/>
                <a:gd name="T104" fmla="*/ 2147483646 w 13848"/>
                <a:gd name="T105" fmla="*/ 2147483646 h 4610"/>
                <a:gd name="T106" fmla="*/ 2147483646 w 13848"/>
                <a:gd name="T107" fmla="*/ 2147483646 h 4610"/>
                <a:gd name="T108" fmla="*/ 2147483646 w 13848"/>
                <a:gd name="T109" fmla="*/ 2147483646 h 4610"/>
                <a:gd name="T110" fmla="*/ 2147483646 w 13848"/>
                <a:gd name="T111" fmla="*/ 2147483646 h 4610"/>
                <a:gd name="T112" fmla="*/ 2147483646 w 13848"/>
                <a:gd name="T113" fmla="*/ 2147483646 h 461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3848"/>
                <a:gd name="T172" fmla="*/ 0 h 4610"/>
                <a:gd name="T173" fmla="*/ 13848 w 13848"/>
                <a:gd name="T174" fmla="*/ 4610 h 461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3848" h="4610">
                  <a:moveTo>
                    <a:pt x="406" y="721"/>
                  </a:moveTo>
                  <a:cubicBezTo>
                    <a:pt x="388" y="871"/>
                    <a:pt x="364" y="865"/>
                    <a:pt x="304" y="1001"/>
                  </a:cubicBezTo>
                  <a:cubicBezTo>
                    <a:pt x="278" y="1059"/>
                    <a:pt x="162" y="1089"/>
                    <a:pt x="97" y="1126"/>
                  </a:cubicBezTo>
                  <a:cubicBezTo>
                    <a:pt x="0" y="1180"/>
                    <a:pt x="191" y="1207"/>
                    <a:pt x="224" y="1207"/>
                  </a:cubicBezTo>
                  <a:lnTo>
                    <a:pt x="298" y="1165"/>
                  </a:lnTo>
                  <a:lnTo>
                    <a:pt x="332" y="1496"/>
                  </a:lnTo>
                  <a:lnTo>
                    <a:pt x="705" y="1453"/>
                  </a:lnTo>
                  <a:lnTo>
                    <a:pt x="732" y="1898"/>
                  </a:lnTo>
                  <a:lnTo>
                    <a:pt x="792" y="2001"/>
                  </a:lnTo>
                  <a:lnTo>
                    <a:pt x="798" y="2252"/>
                  </a:lnTo>
                  <a:lnTo>
                    <a:pt x="1007" y="2321"/>
                  </a:lnTo>
                  <a:lnTo>
                    <a:pt x="1012" y="2430"/>
                  </a:lnTo>
                  <a:lnTo>
                    <a:pt x="1353" y="2461"/>
                  </a:lnTo>
                  <a:lnTo>
                    <a:pt x="1401" y="2496"/>
                  </a:lnTo>
                  <a:lnTo>
                    <a:pt x="1425" y="2631"/>
                  </a:lnTo>
                  <a:lnTo>
                    <a:pt x="1488" y="2628"/>
                  </a:lnTo>
                  <a:lnTo>
                    <a:pt x="1655" y="2530"/>
                  </a:lnTo>
                  <a:lnTo>
                    <a:pt x="1673" y="2948"/>
                  </a:lnTo>
                  <a:lnTo>
                    <a:pt x="1864" y="2602"/>
                  </a:lnTo>
                  <a:lnTo>
                    <a:pt x="2211" y="2813"/>
                  </a:lnTo>
                  <a:lnTo>
                    <a:pt x="2261" y="2890"/>
                  </a:lnTo>
                  <a:lnTo>
                    <a:pt x="2454" y="2964"/>
                  </a:lnTo>
                  <a:lnTo>
                    <a:pt x="2517" y="2922"/>
                  </a:lnTo>
                  <a:lnTo>
                    <a:pt x="2634" y="2948"/>
                  </a:lnTo>
                  <a:lnTo>
                    <a:pt x="2637" y="2996"/>
                  </a:lnTo>
                  <a:lnTo>
                    <a:pt x="2496" y="2998"/>
                  </a:lnTo>
                  <a:lnTo>
                    <a:pt x="2560" y="3160"/>
                  </a:lnTo>
                  <a:lnTo>
                    <a:pt x="2925" y="3170"/>
                  </a:lnTo>
                  <a:lnTo>
                    <a:pt x="3152" y="3006"/>
                  </a:lnTo>
                  <a:lnTo>
                    <a:pt x="3232" y="3014"/>
                  </a:lnTo>
                  <a:lnTo>
                    <a:pt x="3311" y="2967"/>
                  </a:lnTo>
                  <a:lnTo>
                    <a:pt x="3316" y="2887"/>
                  </a:lnTo>
                  <a:lnTo>
                    <a:pt x="3396" y="2853"/>
                  </a:lnTo>
                  <a:lnTo>
                    <a:pt x="3615" y="3149"/>
                  </a:lnTo>
                  <a:lnTo>
                    <a:pt x="3909" y="3054"/>
                  </a:lnTo>
                  <a:lnTo>
                    <a:pt x="4012" y="3133"/>
                  </a:lnTo>
                  <a:lnTo>
                    <a:pt x="3975" y="3326"/>
                  </a:lnTo>
                  <a:cubicBezTo>
                    <a:pt x="3975" y="3326"/>
                    <a:pt x="4044" y="3395"/>
                    <a:pt x="4044" y="3397"/>
                  </a:cubicBezTo>
                  <a:cubicBezTo>
                    <a:pt x="4044" y="3523"/>
                    <a:pt x="4195" y="3481"/>
                    <a:pt x="4195" y="3530"/>
                  </a:cubicBezTo>
                  <a:cubicBezTo>
                    <a:pt x="4195" y="3633"/>
                    <a:pt x="4226" y="3653"/>
                    <a:pt x="4318" y="3704"/>
                  </a:cubicBezTo>
                  <a:cubicBezTo>
                    <a:pt x="4352" y="3724"/>
                    <a:pt x="4386" y="3746"/>
                    <a:pt x="4425" y="3752"/>
                  </a:cubicBezTo>
                  <a:cubicBezTo>
                    <a:pt x="4627" y="3785"/>
                    <a:pt x="4415" y="3760"/>
                    <a:pt x="4415" y="3869"/>
                  </a:cubicBezTo>
                  <a:cubicBezTo>
                    <a:pt x="4415" y="4008"/>
                    <a:pt x="4355" y="3909"/>
                    <a:pt x="4324" y="3993"/>
                  </a:cubicBezTo>
                  <a:cubicBezTo>
                    <a:pt x="4310" y="4032"/>
                    <a:pt x="4326" y="4084"/>
                    <a:pt x="4272" y="4086"/>
                  </a:cubicBezTo>
                  <a:cubicBezTo>
                    <a:pt x="4252" y="4086"/>
                    <a:pt x="4192" y="4100"/>
                    <a:pt x="4192" y="4134"/>
                  </a:cubicBezTo>
                  <a:cubicBezTo>
                    <a:pt x="4192" y="4154"/>
                    <a:pt x="4195" y="4164"/>
                    <a:pt x="4195" y="4184"/>
                  </a:cubicBezTo>
                  <a:lnTo>
                    <a:pt x="3941" y="4520"/>
                  </a:lnTo>
                  <a:lnTo>
                    <a:pt x="3944" y="4610"/>
                  </a:lnTo>
                  <a:lnTo>
                    <a:pt x="4089" y="4586"/>
                  </a:lnTo>
                  <a:lnTo>
                    <a:pt x="4393" y="4305"/>
                  </a:lnTo>
                  <a:lnTo>
                    <a:pt x="4467" y="4382"/>
                  </a:lnTo>
                  <a:cubicBezTo>
                    <a:pt x="4500" y="4361"/>
                    <a:pt x="4641" y="4368"/>
                    <a:pt x="4724" y="4288"/>
                  </a:cubicBezTo>
                  <a:cubicBezTo>
                    <a:pt x="4792" y="4222"/>
                    <a:pt x="4781" y="4208"/>
                    <a:pt x="4811" y="4176"/>
                  </a:cubicBezTo>
                  <a:cubicBezTo>
                    <a:pt x="4816" y="4171"/>
                    <a:pt x="4875" y="4163"/>
                    <a:pt x="4885" y="4163"/>
                  </a:cubicBezTo>
                  <a:lnTo>
                    <a:pt x="5113" y="4316"/>
                  </a:lnTo>
                  <a:lnTo>
                    <a:pt x="5057" y="4358"/>
                  </a:lnTo>
                  <a:lnTo>
                    <a:pt x="5134" y="4546"/>
                  </a:lnTo>
                  <a:lnTo>
                    <a:pt x="5216" y="4469"/>
                  </a:lnTo>
                  <a:lnTo>
                    <a:pt x="5264" y="4520"/>
                  </a:lnTo>
                  <a:cubicBezTo>
                    <a:pt x="5314" y="4439"/>
                    <a:pt x="5426" y="4219"/>
                    <a:pt x="5546" y="4270"/>
                  </a:cubicBezTo>
                  <a:cubicBezTo>
                    <a:pt x="5599" y="4293"/>
                    <a:pt x="5576" y="4271"/>
                    <a:pt x="5576" y="4197"/>
                  </a:cubicBezTo>
                  <a:cubicBezTo>
                    <a:pt x="5576" y="4183"/>
                    <a:pt x="5516" y="3956"/>
                    <a:pt x="5594" y="4100"/>
                  </a:cubicBezTo>
                  <a:cubicBezTo>
                    <a:pt x="5613" y="4134"/>
                    <a:pt x="5698" y="4165"/>
                    <a:pt x="5698" y="4064"/>
                  </a:cubicBezTo>
                  <a:cubicBezTo>
                    <a:pt x="5698" y="3952"/>
                    <a:pt x="5691" y="3975"/>
                    <a:pt x="5822" y="3975"/>
                  </a:cubicBezTo>
                  <a:cubicBezTo>
                    <a:pt x="5808" y="3948"/>
                    <a:pt x="5886" y="3832"/>
                    <a:pt x="5991" y="3837"/>
                  </a:cubicBezTo>
                  <a:cubicBezTo>
                    <a:pt x="6037" y="3839"/>
                    <a:pt x="6038" y="3803"/>
                    <a:pt x="6095" y="3845"/>
                  </a:cubicBezTo>
                  <a:cubicBezTo>
                    <a:pt x="6108" y="3853"/>
                    <a:pt x="6282" y="3824"/>
                    <a:pt x="6314" y="3824"/>
                  </a:cubicBezTo>
                  <a:lnTo>
                    <a:pt x="6394" y="3692"/>
                  </a:lnTo>
                  <a:lnTo>
                    <a:pt x="6325" y="3578"/>
                  </a:lnTo>
                  <a:lnTo>
                    <a:pt x="6372" y="3512"/>
                  </a:lnTo>
                  <a:lnTo>
                    <a:pt x="6314" y="3440"/>
                  </a:lnTo>
                  <a:lnTo>
                    <a:pt x="6338" y="3356"/>
                  </a:lnTo>
                  <a:lnTo>
                    <a:pt x="6296" y="3244"/>
                  </a:lnTo>
                  <a:lnTo>
                    <a:pt x="6367" y="3271"/>
                  </a:lnTo>
                  <a:lnTo>
                    <a:pt x="6513" y="3192"/>
                  </a:lnTo>
                  <a:lnTo>
                    <a:pt x="6447" y="3319"/>
                  </a:lnTo>
                  <a:lnTo>
                    <a:pt x="6468" y="3361"/>
                  </a:lnTo>
                  <a:lnTo>
                    <a:pt x="6685" y="3377"/>
                  </a:lnTo>
                  <a:lnTo>
                    <a:pt x="6732" y="3475"/>
                  </a:lnTo>
                  <a:lnTo>
                    <a:pt x="6875" y="3448"/>
                  </a:lnTo>
                  <a:lnTo>
                    <a:pt x="6962" y="3361"/>
                  </a:lnTo>
                  <a:lnTo>
                    <a:pt x="6931" y="3231"/>
                  </a:lnTo>
                  <a:lnTo>
                    <a:pt x="7018" y="3247"/>
                  </a:lnTo>
                  <a:lnTo>
                    <a:pt x="7100" y="3395"/>
                  </a:lnTo>
                  <a:lnTo>
                    <a:pt x="7071" y="3742"/>
                  </a:lnTo>
                  <a:lnTo>
                    <a:pt x="7116" y="3821"/>
                  </a:lnTo>
                  <a:lnTo>
                    <a:pt x="7272" y="3816"/>
                  </a:lnTo>
                  <a:lnTo>
                    <a:pt x="7285" y="3903"/>
                  </a:lnTo>
                  <a:lnTo>
                    <a:pt x="7574" y="3903"/>
                  </a:lnTo>
                  <a:lnTo>
                    <a:pt x="7648" y="3776"/>
                  </a:lnTo>
                  <a:lnTo>
                    <a:pt x="7799" y="3715"/>
                  </a:lnTo>
                  <a:lnTo>
                    <a:pt x="7896" y="3869"/>
                  </a:lnTo>
                  <a:lnTo>
                    <a:pt x="7904" y="3787"/>
                  </a:lnTo>
                  <a:lnTo>
                    <a:pt x="8053" y="3774"/>
                  </a:lnTo>
                  <a:lnTo>
                    <a:pt x="8129" y="3975"/>
                  </a:lnTo>
                  <a:lnTo>
                    <a:pt x="8230" y="4126"/>
                  </a:lnTo>
                  <a:lnTo>
                    <a:pt x="8558" y="4036"/>
                  </a:lnTo>
                  <a:lnTo>
                    <a:pt x="8574" y="3541"/>
                  </a:lnTo>
                  <a:lnTo>
                    <a:pt x="8682" y="3512"/>
                  </a:lnTo>
                  <a:lnTo>
                    <a:pt x="8740" y="3554"/>
                  </a:lnTo>
                  <a:lnTo>
                    <a:pt x="8783" y="3459"/>
                  </a:lnTo>
                  <a:lnTo>
                    <a:pt x="8949" y="3461"/>
                  </a:lnTo>
                  <a:lnTo>
                    <a:pt x="8867" y="3154"/>
                  </a:lnTo>
                  <a:lnTo>
                    <a:pt x="8949" y="3149"/>
                  </a:lnTo>
                  <a:lnTo>
                    <a:pt x="9100" y="3231"/>
                  </a:lnTo>
                  <a:lnTo>
                    <a:pt x="9293" y="3263"/>
                  </a:lnTo>
                  <a:lnTo>
                    <a:pt x="9365" y="3128"/>
                  </a:lnTo>
                  <a:lnTo>
                    <a:pt x="9426" y="3123"/>
                  </a:lnTo>
                  <a:lnTo>
                    <a:pt x="9616" y="3226"/>
                  </a:lnTo>
                  <a:lnTo>
                    <a:pt x="9749" y="3250"/>
                  </a:lnTo>
                  <a:lnTo>
                    <a:pt x="9749" y="3139"/>
                  </a:lnTo>
                  <a:lnTo>
                    <a:pt x="9717" y="3091"/>
                  </a:lnTo>
                  <a:lnTo>
                    <a:pt x="9746" y="2972"/>
                  </a:lnTo>
                  <a:lnTo>
                    <a:pt x="9632" y="2940"/>
                  </a:lnTo>
                  <a:lnTo>
                    <a:pt x="9637" y="2676"/>
                  </a:lnTo>
                  <a:lnTo>
                    <a:pt x="9767" y="2678"/>
                  </a:lnTo>
                  <a:lnTo>
                    <a:pt x="9936" y="2773"/>
                  </a:lnTo>
                  <a:lnTo>
                    <a:pt x="9878" y="2848"/>
                  </a:lnTo>
                  <a:lnTo>
                    <a:pt x="9931" y="2900"/>
                  </a:lnTo>
                  <a:lnTo>
                    <a:pt x="10026" y="2900"/>
                  </a:lnTo>
                  <a:lnTo>
                    <a:pt x="10103" y="2800"/>
                  </a:lnTo>
                  <a:lnTo>
                    <a:pt x="10106" y="2723"/>
                  </a:lnTo>
                  <a:lnTo>
                    <a:pt x="10061" y="2702"/>
                  </a:lnTo>
                  <a:lnTo>
                    <a:pt x="10061" y="2557"/>
                  </a:lnTo>
                  <a:lnTo>
                    <a:pt x="9936" y="2482"/>
                  </a:lnTo>
                  <a:lnTo>
                    <a:pt x="9950" y="2340"/>
                  </a:lnTo>
                  <a:lnTo>
                    <a:pt x="10061" y="2287"/>
                  </a:lnTo>
                  <a:lnTo>
                    <a:pt x="10259" y="1898"/>
                  </a:lnTo>
                  <a:lnTo>
                    <a:pt x="10320" y="2035"/>
                  </a:lnTo>
                  <a:lnTo>
                    <a:pt x="10373" y="2104"/>
                  </a:lnTo>
                  <a:lnTo>
                    <a:pt x="10423" y="2104"/>
                  </a:lnTo>
                  <a:lnTo>
                    <a:pt x="10423" y="2009"/>
                  </a:lnTo>
                  <a:lnTo>
                    <a:pt x="10574" y="2019"/>
                  </a:lnTo>
                  <a:lnTo>
                    <a:pt x="10585" y="1927"/>
                  </a:lnTo>
                  <a:cubicBezTo>
                    <a:pt x="10745" y="1972"/>
                    <a:pt x="10731" y="1781"/>
                    <a:pt x="10826" y="1876"/>
                  </a:cubicBezTo>
                  <a:cubicBezTo>
                    <a:pt x="10843" y="1892"/>
                    <a:pt x="10880" y="1911"/>
                    <a:pt x="10889" y="1924"/>
                  </a:cubicBezTo>
                  <a:lnTo>
                    <a:pt x="10939" y="1879"/>
                  </a:lnTo>
                  <a:lnTo>
                    <a:pt x="10899" y="1821"/>
                  </a:lnTo>
                  <a:lnTo>
                    <a:pt x="10902" y="1747"/>
                  </a:lnTo>
                  <a:lnTo>
                    <a:pt x="11008" y="1739"/>
                  </a:lnTo>
                  <a:lnTo>
                    <a:pt x="11077" y="1795"/>
                  </a:lnTo>
                  <a:lnTo>
                    <a:pt x="11193" y="1705"/>
                  </a:lnTo>
                  <a:lnTo>
                    <a:pt x="11296" y="1670"/>
                  </a:lnTo>
                  <a:lnTo>
                    <a:pt x="11466" y="1813"/>
                  </a:lnTo>
                  <a:lnTo>
                    <a:pt x="11524" y="1800"/>
                  </a:lnTo>
                  <a:lnTo>
                    <a:pt x="11566" y="1869"/>
                  </a:lnTo>
                  <a:lnTo>
                    <a:pt x="11717" y="1773"/>
                  </a:lnTo>
                  <a:lnTo>
                    <a:pt x="11910" y="1710"/>
                  </a:lnTo>
                  <a:lnTo>
                    <a:pt x="12146" y="1765"/>
                  </a:lnTo>
                  <a:lnTo>
                    <a:pt x="12162" y="1670"/>
                  </a:lnTo>
                  <a:lnTo>
                    <a:pt x="12336" y="1604"/>
                  </a:lnTo>
                  <a:lnTo>
                    <a:pt x="12156" y="1276"/>
                  </a:lnTo>
                  <a:lnTo>
                    <a:pt x="12257" y="948"/>
                  </a:lnTo>
                  <a:lnTo>
                    <a:pt x="12394" y="887"/>
                  </a:lnTo>
                  <a:lnTo>
                    <a:pt x="12516" y="898"/>
                  </a:lnTo>
                  <a:lnTo>
                    <a:pt x="12521" y="786"/>
                  </a:lnTo>
                  <a:lnTo>
                    <a:pt x="12416" y="731"/>
                  </a:lnTo>
                  <a:lnTo>
                    <a:pt x="12495" y="673"/>
                  </a:lnTo>
                  <a:lnTo>
                    <a:pt x="12439" y="604"/>
                  </a:lnTo>
                  <a:lnTo>
                    <a:pt x="12461" y="501"/>
                  </a:lnTo>
                  <a:lnTo>
                    <a:pt x="12389" y="450"/>
                  </a:lnTo>
                  <a:lnTo>
                    <a:pt x="12442" y="421"/>
                  </a:lnTo>
                  <a:lnTo>
                    <a:pt x="12511" y="466"/>
                  </a:lnTo>
                  <a:lnTo>
                    <a:pt x="12601" y="368"/>
                  </a:lnTo>
                  <a:lnTo>
                    <a:pt x="12810" y="360"/>
                  </a:lnTo>
                  <a:lnTo>
                    <a:pt x="12971" y="448"/>
                  </a:lnTo>
                  <a:lnTo>
                    <a:pt x="13093" y="435"/>
                  </a:lnTo>
                  <a:cubicBezTo>
                    <a:pt x="13124" y="427"/>
                    <a:pt x="13180" y="430"/>
                    <a:pt x="13213" y="409"/>
                  </a:cubicBezTo>
                  <a:cubicBezTo>
                    <a:pt x="13265" y="375"/>
                    <a:pt x="13401" y="385"/>
                    <a:pt x="13524" y="265"/>
                  </a:cubicBezTo>
                  <a:cubicBezTo>
                    <a:pt x="13529" y="261"/>
                    <a:pt x="13582" y="223"/>
                    <a:pt x="13584" y="222"/>
                  </a:cubicBezTo>
                  <a:cubicBezTo>
                    <a:pt x="13585" y="222"/>
                    <a:pt x="13723" y="126"/>
                    <a:pt x="13749" y="97"/>
                  </a:cubicBezTo>
                  <a:cubicBezTo>
                    <a:pt x="13762" y="82"/>
                    <a:pt x="13846" y="12"/>
                    <a:pt x="13848" y="0"/>
                  </a:cubicBezTo>
                </a:path>
              </a:pathLst>
            </a:custGeom>
            <a:noFill/>
            <a:ln w="1588">
              <a:solidFill>
                <a:srgbClr val="14151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44" name="Freeform 303">
              <a:extLst>
                <a:ext uri="{FF2B5EF4-FFF2-40B4-BE49-F238E27FC236}">
                  <a16:creationId xmlns:a16="http://schemas.microsoft.com/office/drawing/2014/main" id="{71D33BA9-5BE7-456C-A8DD-D89E64548B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1708" y="7105410"/>
              <a:ext cx="368300" cy="187325"/>
            </a:xfrm>
            <a:custGeom>
              <a:avLst/>
              <a:gdLst>
                <a:gd name="T0" fmla="*/ 2147483646 w 5410"/>
                <a:gd name="T1" fmla="*/ 2147483646 h 2957"/>
                <a:gd name="T2" fmla="*/ 2147483646 w 5410"/>
                <a:gd name="T3" fmla="*/ 2147483646 h 2957"/>
                <a:gd name="T4" fmla="*/ 2147483646 w 5410"/>
                <a:gd name="T5" fmla="*/ 2147483646 h 2957"/>
                <a:gd name="T6" fmla="*/ 2147483646 w 5410"/>
                <a:gd name="T7" fmla="*/ 2147483646 h 2957"/>
                <a:gd name="T8" fmla="*/ 2147483646 w 5410"/>
                <a:gd name="T9" fmla="*/ 2147483646 h 2957"/>
                <a:gd name="T10" fmla="*/ 2147483646 w 5410"/>
                <a:gd name="T11" fmla="*/ 2147483646 h 2957"/>
                <a:gd name="T12" fmla="*/ 2147483646 w 5410"/>
                <a:gd name="T13" fmla="*/ 2147483646 h 2957"/>
                <a:gd name="T14" fmla="*/ 2147483646 w 5410"/>
                <a:gd name="T15" fmla="*/ 2147483646 h 2957"/>
                <a:gd name="T16" fmla="*/ 2147483646 w 5410"/>
                <a:gd name="T17" fmla="*/ 2147483646 h 2957"/>
                <a:gd name="T18" fmla="*/ 2147483646 w 5410"/>
                <a:gd name="T19" fmla="*/ 2147483646 h 2957"/>
                <a:gd name="T20" fmla="*/ 2147483646 w 5410"/>
                <a:gd name="T21" fmla="*/ 2147483646 h 2957"/>
                <a:gd name="T22" fmla="*/ 2147483646 w 5410"/>
                <a:gd name="T23" fmla="*/ 2147483646 h 2957"/>
                <a:gd name="T24" fmla="*/ 2147483646 w 5410"/>
                <a:gd name="T25" fmla="*/ 2147483646 h 2957"/>
                <a:gd name="T26" fmla="*/ 2147483646 w 5410"/>
                <a:gd name="T27" fmla="*/ 2147483646 h 2957"/>
                <a:gd name="T28" fmla="*/ 2147483646 w 5410"/>
                <a:gd name="T29" fmla="*/ 2147483646 h 2957"/>
                <a:gd name="T30" fmla="*/ 2147483646 w 5410"/>
                <a:gd name="T31" fmla="*/ 2147483646 h 2957"/>
                <a:gd name="T32" fmla="*/ 2147483646 w 5410"/>
                <a:gd name="T33" fmla="*/ 2147483646 h 2957"/>
                <a:gd name="T34" fmla="*/ 2147483646 w 5410"/>
                <a:gd name="T35" fmla="*/ 2147483646 h 2957"/>
                <a:gd name="T36" fmla="*/ 2147483646 w 5410"/>
                <a:gd name="T37" fmla="*/ 2147483646 h 2957"/>
                <a:gd name="T38" fmla="*/ 2147483646 w 5410"/>
                <a:gd name="T39" fmla="*/ 0 h 2957"/>
                <a:gd name="T40" fmla="*/ 2147483646 w 5410"/>
                <a:gd name="T41" fmla="*/ 2147483646 h 2957"/>
                <a:gd name="T42" fmla="*/ 2147483646 w 5410"/>
                <a:gd name="T43" fmla="*/ 2147483646 h 2957"/>
                <a:gd name="T44" fmla="*/ 2147483646 w 5410"/>
                <a:gd name="T45" fmla="*/ 2147483646 h 2957"/>
                <a:gd name="T46" fmla="*/ 2147483646 w 5410"/>
                <a:gd name="T47" fmla="*/ 2147483646 h 2957"/>
                <a:gd name="T48" fmla="*/ 2147483646 w 5410"/>
                <a:gd name="T49" fmla="*/ 2147483646 h 2957"/>
                <a:gd name="T50" fmla="*/ 2147483646 w 5410"/>
                <a:gd name="T51" fmla="*/ 2147483646 h 2957"/>
                <a:gd name="T52" fmla="*/ 2147483646 w 5410"/>
                <a:gd name="T53" fmla="*/ 2147483646 h 2957"/>
                <a:gd name="T54" fmla="*/ 2147483646 w 5410"/>
                <a:gd name="T55" fmla="*/ 2147483646 h 2957"/>
                <a:gd name="T56" fmla="*/ 2147483646 w 5410"/>
                <a:gd name="T57" fmla="*/ 2147483646 h 2957"/>
                <a:gd name="T58" fmla="*/ 2147483646 w 5410"/>
                <a:gd name="T59" fmla="*/ 2147483646 h 2957"/>
                <a:gd name="T60" fmla="*/ 2147483646 w 5410"/>
                <a:gd name="T61" fmla="*/ 2147483646 h 2957"/>
                <a:gd name="T62" fmla="*/ 2147483646 w 5410"/>
                <a:gd name="T63" fmla="*/ 2147483646 h 2957"/>
                <a:gd name="T64" fmla="*/ 2147483646 w 5410"/>
                <a:gd name="T65" fmla="*/ 2147483646 h 2957"/>
                <a:gd name="T66" fmla="*/ 2147483646 w 5410"/>
                <a:gd name="T67" fmla="*/ 2147483646 h 2957"/>
                <a:gd name="T68" fmla="*/ 2147483646 w 5410"/>
                <a:gd name="T69" fmla="*/ 2147483646 h 2957"/>
                <a:gd name="T70" fmla="*/ 2147483646 w 5410"/>
                <a:gd name="T71" fmla="*/ 2147483646 h 2957"/>
                <a:gd name="T72" fmla="*/ 2147483646 w 5410"/>
                <a:gd name="T73" fmla="*/ 2147483646 h 2957"/>
                <a:gd name="T74" fmla="*/ 2147483646 w 5410"/>
                <a:gd name="T75" fmla="*/ 2147483646 h 2957"/>
                <a:gd name="T76" fmla="*/ 2147483646 w 5410"/>
                <a:gd name="T77" fmla="*/ 2147483646 h 2957"/>
                <a:gd name="T78" fmla="*/ 0 w 5410"/>
                <a:gd name="T79" fmla="*/ 2147483646 h 2957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5410"/>
                <a:gd name="T121" fmla="*/ 0 h 2957"/>
                <a:gd name="T122" fmla="*/ 5410 w 5410"/>
                <a:gd name="T123" fmla="*/ 2957 h 2957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5410" h="2957">
                  <a:moveTo>
                    <a:pt x="5262" y="140"/>
                  </a:moveTo>
                  <a:cubicBezTo>
                    <a:pt x="5209" y="150"/>
                    <a:pt x="5239" y="131"/>
                    <a:pt x="5192" y="159"/>
                  </a:cubicBezTo>
                  <a:cubicBezTo>
                    <a:pt x="5173" y="169"/>
                    <a:pt x="5046" y="307"/>
                    <a:pt x="5043" y="338"/>
                  </a:cubicBezTo>
                  <a:cubicBezTo>
                    <a:pt x="5038" y="394"/>
                    <a:pt x="5028" y="389"/>
                    <a:pt x="5068" y="436"/>
                  </a:cubicBezTo>
                  <a:cubicBezTo>
                    <a:pt x="5149" y="530"/>
                    <a:pt x="5392" y="449"/>
                    <a:pt x="5392" y="584"/>
                  </a:cubicBezTo>
                  <a:cubicBezTo>
                    <a:pt x="5392" y="664"/>
                    <a:pt x="5332" y="847"/>
                    <a:pt x="5382" y="909"/>
                  </a:cubicBezTo>
                  <a:cubicBezTo>
                    <a:pt x="5410" y="946"/>
                    <a:pt x="5398" y="1105"/>
                    <a:pt x="5377" y="1144"/>
                  </a:cubicBezTo>
                  <a:cubicBezTo>
                    <a:pt x="5356" y="1184"/>
                    <a:pt x="5389" y="1164"/>
                    <a:pt x="5321" y="1254"/>
                  </a:cubicBezTo>
                  <a:cubicBezTo>
                    <a:pt x="5265" y="1329"/>
                    <a:pt x="5260" y="1361"/>
                    <a:pt x="5221" y="1424"/>
                  </a:cubicBezTo>
                  <a:cubicBezTo>
                    <a:pt x="5199" y="1461"/>
                    <a:pt x="5071" y="1413"/>
                    <a:pt x="5035" y="1387"/>
                  </a:cubicBezTo>
                  <a:cubicBezTo>
                    <a:pt x="4927" y="1307"/>
                    <a:pt x="4916" y="1338"/>
                    <a:pt x="4807" y="1213"/>
                  </a:cubicBezTo>
                  <a:cubicBezTo>
                    <a:pt x="4785" y="1188"/>
                    <a:pt x="4599" y="1140"/>
                    <a:pt x="4583" y="1262"/>
                  </a:cubicBezTo>
                  <a:cubicBezTo>
                    <a:pt x="4575" y="1320"/>
                    <a:pt x="4593" y="1354"/>
                    <a:pt x="4525" y="1349"/>
                  </a:cubicBezTo>
                  <a:cubicBezTo>
                    <a:pt x="4489" y="1347"/>
                    <a:pt x="4512" y="1403"/>
                    <a:pt x="4445" y="1403"/>
                  </a:cubicBezTo>
                  <a:cubicBezTo>
                    <a:pt x="4382" y="1403"/>
                    <a:pt x="4444" y="1483"/>
                    <a:pt x="4313" y="1466"/>
                  </a:cubicBezTo>
                  <a:cubicBezTo>
                    <a:pt x="4251" y="1458"/>
                    <a:pt x="4127" y="1156"/>
                    <a:pt x="4214" y="1209"/>
                  </a:cubicBezTo>
                  <a:cubicBezTo>
                    <a:pt x="4227" y="1173"/>
                    <a:pt x="4181" y="1076"/>
                    <a:pt x="4270" y="1163"/>
                  </a:cubicBezTo>
                  <a:cubicBezTo>
                    <a:pt x="4276" y="1169"/>
                    <a:pt x="4277" y="1158"/>
                    <a:pt x="4281" y="1170"/>
                  </a:cubicBezTo>
                  <a:lnTo>
                    <a:pt x="4376" y="988"/>
                  </a:lnTo>
                  <a:lnTo>
                    <a:pt x="4346" y="891"/>
                  </a:lnTo>
                  <a:lnTo>
                    <a:pt x="4313" y="786"/>
                  </a:lnTo>
                  <a:lnTo>
                    <a:pt x="4165" y="794"/>
                  </a:lnTo>
                  <a:lnTo>
                    <a:pt x="4101" y="704"/>
                  </a:lnTo>
                  <a:lnTo>
                    <a:pt x="4152" y="659"/>
                  </a:lnTo>
                  <a:lnTo>
                    <a:pt x="4114" y="627"/>
                  </a:lnTo>
                  <a:lnTo>
                    <a:pt x="4120" y="527"/>
                  </a:lnTo>
                  <a:lnTo>
                    <a:pt x="4048" y="418"/>
                  </a:lnTo>
                  <a:lnTo>
                    <a:pt x="4096" y="424"/>
                  </a:lnTo>
                  <a:lnTo>
                    <a:pt x="4064" y="273"/>
                  </a:lnTo>
                  <a:lnTo>
                    <a:pt x="4054" y="14"/>
                  </a:lnTo>
                  <a:lnTo>
                    <a:pt x="3935" y="8"/>
                  </a:lnTo>
                  <a:lnTo>
                    <a:pt x="3771" y="119"/>
                  </a:lnTo>
                  <a:lnTo>
                    <a:pt x="3699" y="56"/>
                  </a:lnTo>
                  <a:lnTo>
                    <a:pt x="3601" y="122"/>
                  </a:lnTo>
                  <a:lnTo>
                    <a:pt x="3437" y="127"/>
                  </a:lnTo>
                  <a:lnTo>
                    <a:pt x="3442" y="59"/>
                  </a:lnTo>
                  <a:lnTo>
                    <a:pt x="3355" y="16"/>
                  </a:lnTo>
                  <a:lnTo>
                    <a:pt x="3098" y="143"/>
                  </a:lnTo>
                  <a:lnTo>
                    <a:pt x="2958" y="74"/>
                  </a:lnTo>
                  <a:lnTo>
                    <a:pt x="2887" y="0"/>
                  </a:lnTo>
                  <a:lnTo>
                    <a:pt x="2802" y="0"/>
                  </a:lnTo>
                  <a:lnTo>
                    <a:pt x="2770" y="27"/>
                  </a:lnTo>
                  <a:lnTo>
                    <a:pt x="2826" y="88"/>
                  </a:lnTo>
                  <a:lnTo>
                    <a:pt x="2760" y="85"/>
                  </a:lnTo>
                  <a:lnTo>
                    <a:pt x="2672" y="186"/>
                  </a:lnTo>
                  <a:lnTo>
                    <a:pt x="2278" y="344"/>
                  </a:lnTo>
                  <a:lnTo>
                    <a:pt x="2244" y="307"/>
                  </a:lnTo>
                  <a:lnTo>
                    <a:pt x="2146" y="318"/>
                  </a:lnTo>
                  <a:lnTo>
                    <a:pt x="2101" y="275"/>
                  </a:lnTo>
                  <a:lnTo>
                    <a:pt x="1987" y="371"/>
                  </a:lnTo>
                  <a:lnTo>
                    <a:pt x="1868" y="410"/>
                  </a:lnTo>
                  <a:lnTo>
                    <a:pt x="1826" y="485"/>
                  </a:lnTo>
                  <a:lnTo>
                    <a:pt x="1871" y="532"/>
                  </a:lnTo>
                  <a:lnTo>
                    <a:pt x="1717" y="569"/>
                  </a:lnTo>
                  <a:lnTo>
                    <a:pt x="1686" y="543"/>
                  </a:lnTo>
                  <a:lnTo>
                    <a:pt x="1535" y="617"/>
                  </a:lnTo>
                  <a:lnTo>
                    <a:pt x="1355" y="813"/>
                  </a:lnTo>
                  <a:lnTo>
                    <a:pt x="1347" y="910"/>
                  </a:lnTo>
                  <a:lnTo>
                    <a:pt x="1096" y="1093"/>
                  </a:lnTo>
                  <a:lnTo>
                    <a:pt x="1040" y="1217"/>
                  </a:lnTo>
                  <a:lnTo>
                    <a:pt x="1093" y="1244"/>
                  </a:lnTo>
                  <a:lnTo>
                    <a:pt x="1085" y="1366"/>
                  </a:lnTo>
                  <a:cubicBezTo>
                    <a:pt x="1016" y="1366"/>
                    <a:pt x="1068" y="1426"/>
                    <a:pt x="1089" y="1411"/>
                  </a:cubicBezTo>
                  <a:cubicBezTo>
                    <a:pt x="1100" y="1403"/>
                    <a:pt x="1171" y="1373"/>
                    <a:pt x="1149" y="1426"/>
                  </a:cubicBezTo>
                  <a:cubicBezTo>
                    <a:pt x="1115" y="1510"/>
                    <a:pt x="1069" y="1394"/>
                    <a:pt x="1037" y="1519"/>
                  </a:cubicBezTo>
                  <a:cubicBezTo>
                    <a:pt x="1026" y="1559"/>
                    <a:pt x="1007" y="1521"/>
                    <a:pt x="1036" y="1571"/>
                  </a:cubicBezTo>
                  <a:cubicBezTo>
                    <a:pt x="1036" y="1572"/>
                    <a:pt x="1055" y="1686"/>
                    <a:pt x="1040" y="1686"/>
                  </a:cubicBezTo>
                  <a:cubicBezTo>
                    <a:pt x="855" y="1686"/>
                    <a:pt x="990" y="1704"/>
                    <a:pt x="965" y="1752"/>
                  </a:cubicBezTo>
                  <a:cubicBezTo>
                    <a:pt x="952" y="1779"/>
                    <a:pt x="850" y="1735"/>
                    <a:pt x="899" y="1819"/>
                  </a:cubicBezTo>
                  <a:cubicBezTo>
                    <a:pt x="943" y="1894"/>
                    <a:pt x="852" y="1833"/>
                    <a:pt x="850" y="1876"/>
                  </a:cubicBezTo>
                  <a:lnTo>
                    <a:pt x="847" y="1884"/>
                  </a:lnTo>
                  <a:lnTo>
                    <a:pt x="760" y="2239"/>
                  </a:lnTo>
                  <a:cubicBezTo>
                    <a:pt x="756" y="2295"/>
                    <a:pt x="677" y="2379"/>
                    <a:pt x="680" y="2381"/>
                  </a:cubicBezTo>
                  <a:cubicBezTo>
                    <a:pt x="689" y="2387"/>
                    <a:pt x="742" y="2431"/>
                    <a:pt x="744" y="2440"/>
                  </a:cubicBezTo>
                  <a:cubicBezTo>
                    <a:pt x="707" y="2501"/>
                    <a:pt x="603" y="2574"/>
                    <a:pt x="596" y="2663"/>
                  </a:cubicBezTo>
                  <a:cubicBezTo>
                    <a:pt x="594" y="2677"/>
                    <a:pt x="557" y="2811"/>
                    <a:pt x="543" y="2821"/>
                  </a:cubicBezTo>
                  <a:cubicBezTo>
                    <a:pt x="517" y="2839"/>
                    <a:pt x="511" y="2867"/>
                    <a:pt x="450" y="2879"/>
                  </a:cubicBezTo>
                  <a:cubicBezTo>
                    <a:pt x="425" y="2884"/>
                    <a:pt x="238" y="2957"/>
                    <a:pt x="236" y="2956"/>
                  </a:cubicBezTo>
                  <a:cubicBezTo>
                    <a:pt x="168" y="2926"/>
                    <a:pt x="265" y="2842"/>
                    <a:pt x="87" y="2821"/>
                  </a:cubicBezTo>
                  <a:cubicBezTo>
                    <a:pt x="18" y="2812"/>
                    <a:pt x="29" y="2826"/>
                    <a:pt x="0" y="2853"/>
                  </a:cubicBezTo>
                </a:path>
              </a:pathLst>
            </a:custGeom>
            <a:noFill/>
            <a:ln w="1588">
              <a:solidFill>
                <a:srgbClr val="14151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45" name="Freeform 304">
              <a:extLst>
                <a:ext uri="{FF2B5EF4-FFF2-40B4-BE49-F238E27FC236}">
                  <a16:creationId xmlns:a16="http://schemas.microsoft.com/office/drawing/2014/main" id="{85B691DF-E468-4489-978B-0D9ABCBD82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3922" y="7280034"/>
              <a:ext cx="77787" cy="223838"/>
            </a:xfrm>
            <a:custGeom>
              <a:avLst/>
              <a:gdLst>
                <a:gd name="T0" fmla="*/ 2147483646 w 1129"/>
                <a:gd name="T1" fmla="*/ 2147483646 h 3531"/>
                <a:gd name="T2" fmla="*/ 2147483646 w 1129"/>
                <a:gd name="T3" fmla="*/ 0 h 3531"/>
                <a:gd name="T4" fmla="*/ 2147483646 w 1129"/>
                <a:gd name="T5" fmla="*/ 2147483646 h 3531"/>
                <a:gd name="T6" fmla="*/ 2147483646 w 1129"/>
                <a:gd name="T7" fmla="*/ 2147483646 h 3531"/>
                <a:gd name="T8" fmla="*/ 2147483646 w 1129"/>
                <a:gd name="T9" fmla="*/ 2147483646 h 3531"/>
                <a:gd name="T10" fmla="*/ 2147483646 w 1129"/>
                <a:gd name="T11" fmla="*/ 2147483646 h 3531"/>
                <a:gd name="T12" fmla="*/ 2147483646 w 1129"/>
                <a:gd name="T13" fmla="*/ 2147483646 h 3531"/>
                <a:gd name="T14" fmla="*/ 2147483646 w 1129"/>
                <a:gd name="T15" fmla="*/ 2147483646 h 3531"/>
                <a:gd name="T16" fmla="*/ 2147483646 w 1129"/>
                <a:gd name="T17" fmla="*/ 2147483646 h 3531"/>
                <a:gd name="T18" fmla="*/ 2147483646 w 1129"/>
                <a:gd name="T19" fmla="*/ 2147483646 h 3531"/>
                <a:gd name="T20" fmla="*/ 2147483646 w 1129"/>
                <a:gd name="T21" fmla="*/ 2147483646 h 3531"/>
                <a:gd name="T22" fmla="*/ 2147483646 w 1129"/>
                <a:gd name="T23" fmla="*/ 2147483646 h 3531"/>
                <a:gd name="T24" fmla="*/ 2147483646 w 1129"/>
                <a:gd name="T25" fmla="*/ 2147483646 h 3531"/>
                <a:gd name="T26" fmla="*/ 2147483646 w 1129"/>
                <a:gd name="T27" fmla="*/ 2147483646 h 3531"/>
                <a:gd name="T28" fmla="*/ 2147483646 w 1129"/>
                <a:gd name="T29" fmla="*/ 2147483646 h 3531"/>
                <a:gd name="T30" fmla="*/ 2147483646 w 1129"/>
                <a:gd name="T31" fmla="*/ 2147483646 h 3531"/>
                <a:gd name="T32" fmla="*/ 2147483646 w 1129"/>
                <a:gd name="T33" fmla="*/ 2147483646 h 3531"/>
                <a:gd name="T34" fmla="*/ 2147483646 w 1129"/>
                <a:gd name="T35" fmla="*/ 2147483646 h 3531"/>
                <a:gd name="T36" fmla="*/ 2147483646 w 1129"/>
                <a:gd name="T37" fmla="*/ 2147483646 h 3531"/>
                <a:gd name="T38" fmla="*/ 2147483646 w 1129"/>
                <a:gd name="T39" fmla="*/ 2147483646 h 3531"/>
                <a:gd name="T40" fmla="*/ 2147483646 w 1129"/>
                <a:gd name="T41" fmla="*/ 2147483646 h 3531"/>
                <a:gd name="T42" fmla="*/ 2147483646 w 1129"/>
                <a:gd name="T43" fmla="*/ 2147483646 h 3531"/>
                <a:gd name="T44" fmla="*/ 2147483646 w 1129"/>
                <a:gd name="T45" fmla="*/ 2147483646 h 3531"/>
                <a:gd name="T46" fmla="*/ 2147483646 w 1129"/>
                <a:gd name="T47" fmla="*/ 2147483646 h 3531"/>
                <a:gd name="T48" fmla="*/ 2147483646 w 1129"/>
                <a:gd name="T49" fmla="*/ 2147483646 h 3531"/>
                <a:gd name="T50" fmla="*/ 2147483646 w 1129"/>
                <a:gd name="T51" fmla="*/ 2147483646 h 3531"/>
                <a:gd name="T52" fmla="*/ 2147483646 w 1129"/>
                <a:gd name="T53" fmla="*/ 2147483646 h 3531"/>
                <a:gd name="T54" fmla="*/ 2147483646 w 1129"/>
                <a:gd name="T55" fmla="*/ 2147483646 h 3531"/>
                <a:gd name="T56" fmla="*/ 2147483646 w 1129"/>
                <a:gd name="T57" fmla="*/ 2147483646 h 3531"/>
                <a:gd name="T58" fmla="*/ 2147483646 w 1129"/>
                <a:gd name="T59" fmla="*/ 2147483646 h 3531"/>
                <a:gd name="T60" fmla="*/ 2147483646 w 1129"/>
                <a:gd name="T61" fmla="*/ 2147483646 h 3531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129"/>
                <a:gd name="T94" fmla="*/ 0 h 3531"/>
                <a:gd name="T95" fmla="*/ 1129 w 1129"/>
                <a:gd name="T96" fmla="*/ 3531 h 3531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129" h="3531">
                  <a:moveTo>
                    <a:pt x="1129" y="75"/>
                  </a:moveTo>
                  <a:lnTo>
                    <a:pt x="1026" y="0"/>
                  </a:lnTo>
                  <a:lnTo>
                    <a:pt x="936" y="8"/>
                  </a:lnTo>
                  <a:lnTo>
                    <a:pt x="949" y="77"/>
                  </a:lnTo>
                  <a:cubicBezTo>
                    <a:pt x="966" y="167"/>
                    <a:pt x="820" y="150"/>
                    <a:pt x="814" y="236"/>
                  </a:cubicBezTo>
                  <a:cubicBezTo>
                    <a:pt x="908" y="327"/>
                    <a:pt x="900" y="258"/>
                    <a:pt x="907" y="434"/>
                  </a:cubicBezTo>
                  <a:cubicBezTo>
                    <a:pt x="910" y="502"/>
                    <a:pt x="664" y="498"/>
                    <a:pt x="605" y="490"/>
                  </a:cubicBezTo>
                  <a:cubicBezTo>
                    <a:pt x="578" y="570"/>
                    <a:pt x="522" y="705"/>
                    <a:pt x="589" y="783"/>
                  </a:cubicBezTo>
                  <a:cubicBezTo>
                    <a:pt x="617" y="816"/>
                    <a:pt x="662" y="863"/>
                    <a:pt x="703" y="874"/>
                  </a:cubicBezTo>
                  <a:cubicBezTo>
                    <a:pt x="707" y="875"/>
                    <a:pt x="707" y="878"/>
                    <a:pt x="708" y="882"/>
                  </a:cubicBezTo>
                  <a:lnTo>
                    <a:pt x="432" y="1110"/>
                  </a:lnTo>
                  <a:lnTo>
                    <a:pt x="429" y="1280"/>
                  </a:lnTo>
                  <a:lnTo>
                    <a:pt x="356" y="1280"/>
                  </a:lnTo>
                  <a:cubicBezTo>
                    <a:pt x="142" y="1432"/>
                    <a:pt x="164" y="1134"/>
                    <a:pt x="18" y="1339"/>
                  </a:cubicBezTo>
                  <a:cubicBezTo>
                    <a:pt x="16" y="1341"/>
                    <a:pt x="13" y="1343"/>
                    <a:pt x="10" y="1345"/>
                  </a:cubicBezTo>
                  <a:cubicBezTo>
                    <a:pt x="0" y="1388"/>
                    <a:pt x="111" y="1542"/>
                    <a:pt x="158" y="1551"/>
                  </a:cubicBezTo>
                  <a:cubicBezTo>
                    <a:pt x="166" y="1553"/>
                    <a:pt x="180" y="1561"/>
                    <a:pt x="187" y="1565"/>
                  </a:cubicBezTo>
                  <a:lnTo>
                    <a:pt x="304" y="2689"/>
                  </a:lnTo>
                  <a:lnTo>
                    <a:pt x="251" y="3007"/>
                  </a:lnTo>
                  <a:lnTo>
                    <a:pt x="309" y="2933"/>
                  </a:lnTo>
                  <a:lnTo>
                    <a:pt x="428" y="2975"/>
                  </a:lnTo>
                  <a:cubicBezTo>
                    <a:pt x="431" y="2981"/>
                    <a:pt x="426" y="3004"/>
                    <a:pt x="436" y="3023"/>
                  </a:cubicBezTo>
                  <a:cubicBezTo>
                    <a:pt x="441" y="3034"/>
                    <a:pt x="438" y="3066"/>
                    <a:pt x="455" y="3066"/>
                  </a:cubicBezTo>
                  <a:cubicBezTo>
                    <a:pt x="464" y="3066"/>
                    <a:pt x="491" y="3062"/>
                    <a:pt x="496" y="3069"/>
                  </a:cubicBezTo>
                  <a:cubicBezTo>
                    <a:pt x="511" y="3092"/>
                    <a:pt x="511" y="3091"/>
                    <a:pt x="532" y="3108"/>
                  </a:cubicBezTo>
                  <a:cubicBezTo>
                    <a:pt x="540" y="3114"/>
                    <a:pt x="605" y="3142"/>
                    <a:pt x="615" y="3143"/>
                  </a:cubicBezTo>
                  <a:cubicBezTo>
                    <a:pt x="616" y="3143"/>
                    <a:pt x="624" y="3146"/>
                    <a:pt x="625" y="3146"/>
                  </a:cubicBezTo>
                  <a:cubicBezTo>
                    <a:pt x="630" y="3153"/>
                    <a:pt x="647" y="3226"/>
                    <a:pt x="658" y="3246"/>
                  </a:cubicBezTo>
                  <a:cubicBezTo>
                    <a:pt x="671" y="3272"/>
                    <a:pt x="691" y="3335"/>
                    <a:pt x="703" y="3353"/>
                  </a:cubicBezTo>
                  <a:cubicBezTo>
                    <a:pt x="720" y="3379"/>
                    <a:pt x="752" y="3460"/>
                    <a:pt x="773" y="3478"/>
                  </a:cubicBezTo>
                  <a:cubicBezTo>
                    <a:pt x="778" y="3482"/>
                    <a:pt x="811" y="3531"/>
                    <a:pt x="814" y="3531"/>
                  </a:cubicBezTo>
                </a:path>
              </a:pathLst>
            </a:custGeom>
            <a:noFill/>
            <a:ln w="1588">
              <a:solidFill>
                <a:srgbClr val="14151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46" name="Freeform 305">
              <a:extLst>
                <a:ext uri="{FF2B5EF4-FFF2-40B4-BE49-F238E27FC236}">
                  <a16:creationId xmlns:a16="http://schemas.microsoft.com/office/drawing/2014/main" id="{0AB4101B-E031-4C4F-B9D1-153C9307A4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5995" y="6252923"/>
              <a:ext cx="1905000" cy="1449387"/>
            </a:xfrm>
            <a:custGeom>
              <a:avLst/>
              <a:gdLst>
                <a:gd name="T0" fmla="*/ 2147483646 w 27989"/>
                <a:gd name="T1" fmla="*/ 2147483646 h 22910"/>
                <a:gd name="T2" fmla="*/ 2147483646 w 27989"/>
                <a:gd name="T3" fmla="*/ 2147483646 h 22910"/>
                <a:gd name="T4" fmla="*/ 2147483646 w 27989"/>
                <a:gd name="T5" fmla="*/ 2147483646 h 22910"/>
                <a:gd name="T6" fmla="*/ 2147483646 w 27989"/>
                <a:gd name="T7" fmla="*/ 2147483646 h 22910"/>
                <a:gd name="T8" fmla="*/ 2147483646 w 27989"/>
                <a:gd name="T9" fmla="*/ 2147483646 h 22910"/>
                <a:gd name="T10" fmla="*/ 2147483646 w 27989"/>
                <a:gd name="T11" fmla="*/ 2147483646 h 22910"/>
                <a:gd name="T12" fmla="*/ 2147483646 w 27989"/>
                <a:gd name="T13" fmla="*/ 2147483646 h 22910"/>
                <a:gd name="T14" fmla="*/ 2147483646 w 27989"/>
                <a:gd name="T15" fmla="*/ 2147483646 h 22910"/>
                <a:gd name="T16" fmla="*/ 2147483646 w 27989"/>
                <a:gd name="T17" fmla="*/ 2147483646 h 22910"/>
                <a:gd name="T18" fmla="*/ 2147483646 w 27989"/>
                <a:gd name="T19" fmla="*/ 2147483646 h 22910"/>
                <a:gd name="T20" fmla="*/ 2147483646 w 27989"/>
                <a:gd name="T21" fmla="*/ 2147483646 h 22910"/>
                <a:gd name="T22" fmla="*/ 2147483646 w 27989"/>
                <a:gd name="T23" fmla="*/ 2147483646 h 22910"/>
                <a:gd name="T24" fmla="*/ 2147483646 w 27989"/>
                <a:gd name="T25" fmla="*/ 2147483646 h 22910"/>
                <a:gd name="T26" fmla="*/ 2147483646 w 27989"/>
                <a:gd name="T27" fmla="*/ 2147483646 h 22910"/>
                <a:gd name="T28" fmla="*/ 2147483646 w 27989"/>
                <a:gd name="T29" fmla="*/ 2147483646 h 22910"/>
                <a:gd name="T30" fmla="*/ 2147483646 w 27989"/>
                <a:gd name="T31" fmla="*/ 2147483646 h 22910"/>
                <a:gd name="T32" fmla="*/ 2147483646 w 27989"/>
                <a:gd name="T33" fmla="*/ 2147483646 h 22910"/>
                <a:gd name="T34" fmla="*/ 2147483646 w 27989"/>
                <a:gd name="T35" fmla="*/ 2147483646 h 22910"/>
                <a:gd name="T36" fmla="*/ 2147483646 w 27989"/>
                <a:gd name="T37" fmla="*/ 2147483646 h 22910"/>
                <a:gd name="T38" fmla="*/ 2147483646 w 27989"/>
                <a:gd name="T39" fmla="*/ 2147483646 h 22910"/>
                <a:gd name="T40" fmla="*/ 2147483646 w 27989"/>
                <a:gd name="T41" fmla="*/ 2147483646 h 22910"/>
                <a:gd name="T42" fmla="*/ 2147483646 w 27989"/>
                <a:gd name="T43" fmla="*/ 2147483646 h 22910"/>
                <a:gd name="T44" fmla="*/ 2147483646 w 27989"/>
                <a:gd name="T45" fmla="*/ 2147483646 h 22910"/>
                <a:gd name="T46" fmla="*/ 2147483646 w 27989"/>
                <a:gd name="T47" fmla="*/ 2147483646 h 22910"/>
                <a:gd name="T48" fmla="*/ 2147483646 w 27989"/>
                <a:gd name="T49" fmla="*/ 2147483646 h 22910"/>
                <a:gd name="T50" fmla="*/ 2147483646 w 27989"/>
                <a:gd name="T51" fmla="*/ 2147483646 h 22910"/>
                <a:gd name="T52" fmla="*/ 2147483646 w 27989"/>
                <a:gd name="T53" fmla="*/ 2147483646 h 22910"/>
                <a:gd name="T54" fmla="*/ 2147483646 w 27989"/>
                <a:gd name="T55" fmla="*/ 2147483646 h 22910"/>
                <a:gd name="T56" fmla="*/ 2147483646 w 27989"/>
                <a:gd name="T57" fmla="*/ 2147483646 h 22910"/>
                <a:gd name="T58" fmla="*/ 2147483646 w 27989"/>
                <a:gd name="T59" fmla="*/ 2147483646 h 22910"/>
                <a:gd name="T60" fmla="*/ 2147483646 w 27989"/>
                <a:gd name="T61" fmla="*/ 2147483646 h 22910"/>
                <a:gd name="T62" fmla="*/ 2147483646 w 27989"/>
                <a:gd name="T63" fmla="*/ 2147483646 h 22910"/>
                <a:gd name="T64" fmla="*/ 2147483646 w 27989"/>
                <a:gd name="T65" fmla="*/ 2147483646 h 22910"/>
                <a:gd name="T66" fmla="*/ 2147483646 w 27989"/>
                <a:gd name="T67" fmla="*/ 2147483646 h 22910"/>
                <a:gd name="T68" fmla="*/ 2147483646 w 27989"/>
                <a:gd name="T69" fmla="*/ 2147483646 h 22910"/>
                <a:gd name="T70" fmla="*/ 2147483646 w 27989"/>
                <a:gd name="T71" fmla="*/ 2147483646 h 22910"/>
                <a:gd name="T72" fmla="*/ 2147483646 w 27989"/>
                <a:gd name="T73" fmla="*/ 2147483646 h 22910"/>
                <a:gd name="T74" fmla="*/ 2147483646 w 27989"/>
                <a:gd name="T75" fmla="*/ 2147483646 h 22910"/>
                <a:gd name="T76" fmla="*/ 2147483646 w 27989"/>
                <a:gd name="T77" fmla="*/ 2147483646 h 22910"/>
                <a:gd name="T78" fmla="*/ 2147483646 w 27989"/>
                <a:gd name="T79" fmla="*/ 2147483646 h 22910"/>
                <a:gd name="T80" fmla="*/ 2147483646 w 27989"/>
                <a:gd name="T81" fmla="*/ 2147483646 h 22910"/>
                <a:gd name="T82" fmla="*/ 2147483646 w 27989"/>
                <a:gd name="T83" fmla="*/ 2147483646 h 22910"/>
                <a:gd name="T84" fmla="*/ 2147483646 w 27989"/>
                <a:gd name="T85" fmla="*/ 2147483646 h 22910"/>
                <a:gd name="T86" fmla="*/ 2147483646 w 27989"/>
                <a:gd name="T87" fmla="*/ 2147483646 h 22910"/>
                <a:gd name="T88" fmla="*/ 2147483646 w 27989"/>
                <a:gd name="T89" fmla="*/ 2147483646 h 22910"/>
                <a:gd name="T90" fmla="*/ 2147483646 w 27989"/>
                <a:gd name="T91" fmla="*/ 2147483646 h 22910"/>
                <a:gd name="T92" fmla="*/ 2147483646 w 27989"/>
                <a:gd name="T93" fmla="*/ 2147483646 h 22910"/>
                <a:gd name="T94" fmla="*/ 2147483646 w 27989"/>
                <a:gd name="T95" fmla="*/ 2147483646 h 22910"/>
                <a:gd name="T96" fmla="*/ 2147483646 w 27989"/>
                <a:gd name="T97" fmla="*/ 2147483646 h 22910"/>
                <a:gd name="T98" fmla="*/ 2147483646 w 27989"/>
                <a:gd name="T99" fmla="*/ 2147483646 h 22910"/>
                <a:gd name="T100" fmla="*/ 2147483646 w 27989"/>
                <a:gd name="T101" fmla="*/ 2147483646 h 22910"/>
                <a:gd name="T102" fmla="*/ 2147483646 w 27989"/>
                <a:gd name="T103" fmla="*/ 2147483646 h 22910"/>
                <a:gd name="T104" fmla="*/ 2147483646 w 27989"/>
                <a:gd name="T105" fmla="*/ 2147483646 h 22910"/>
                <a:gd name="T106" fmla="*/ 2147483646 w 27989"/>
                <a:gd name="T107" fmla="*/ 2147483646 h 22910"/>
                <a:gd name="T108" fmla="*/ 2147483646 w 27989"/>
                <a:gd name="T109" fmla="*/ 2147483646 h 22910"/>
                <a:gd name="T110" fmla="*/ 2147483646 w 27989"/>
                <a:gd name="T111" fmla="*/ 2147483646 h 22910"/>
                <a:gd name="T112" fmla="*/ 2147483646 w 27989"/>
                <a:gd name="T113" fmla="*/ 2147483646 h 22910"/>
                <a:gd name="T114" fmla="*/ 2147483646 w 27989"/>
                <a:gd name="T115" fmla="*/ 2147483646 h 22910"/>
                <a:gd name="T116" fmla="*/ 2147483646 w 27989"/>
                <a:gd name="T117" fmla="*/ 2147483646 h 22910"/>
                <a:gd name="T118" fmla="*/ 2147483646 w 27989"/>
                <a:gd name="T119" fmla="*/ 2147483646 h 22910"/>
                <a:gd name="T120" fmla="*/ 2147483646 w 27989"/>
                <a:gd name="T121" fmla="*/ 2147483646 h 22910"/>
                <a:gd name="T122" fmla="*/ 2147483646 w 27989"/>
                <a:gd name="T123" fmla="*/ 2147483646 h 22910"/>
                <a:gd name="T124" fmla="*/ 2147483646 w 27989"/>
                <a:gd name="T125" fmla="*/ 2147483646 h 2291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7989"/>
                <a:gd name="T190" fmla="*/ 0 h 22910"/>
                <a:gd name="T191" fmla="*/ 27989 w 27989"/>
                <a:gd name="T192" fmla="*/ 22910 h 2291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7989" h="22910">
                  <a:moveTo>
                    <a:pt x="6" y="0"/>
                  </a:moveTo>
                  <a:cubicBezTo>
                    <a:pt x="26" y="33"/>
                    <a:pt x="18" y="47"/>
                    <a:pt x="65" y="45"/>
                  </a:cubicBezTo>
                  <a:cubicBezTo>
                    <a:pt x="75" y="45"/>
                    <a:pt x="131" y="102"/>
                    <a:pt x="114" y="109"/>
                  </a:cubicBezTo>
                  <a:cubicBezTo>
                    <a:pt x="69" y="128"/>
                    <a:pt x="55" y="155"/>
                    <a:pt x="28" y="191"/>
                  </a:cubicBezTo>
                  <a:cubicBezTo>
                    <a:pt x="0" y="229"/>
                    <a:pt x="39" y="189"/>
                    <a:pt x="89" y="231"/>
                  </a:cubicBezTo>
                  <a:cubicBezTo>
                    <a:pt x="138" y="274"/>
                    <a:pt x="178" y="278"/>
                    <a:pt x="241" y="255"/>
                  </a:cubicBezTo>
                  <a:cubicBezTo>
                    <a:pt x="244" y="253"/>
                    <a:pt x="288" y="254"/>
                    <a:pt x="295" y="254"/>
                  </a:cubicBezTo>
                  <a:cubicBezTo>
                    <a:pt x="295" y="297"/>
                    <a:pt x="353" y="380"/>
                    <a:pt x="348" y="382"/>
                  </a:cubicBezTo>
                  <a:cubicBezTo>
                    <a:pt x="273" y="409"/>
                    <a:pt x="308" y="387"/>
                    <a:pt x="303" y="449"/>
                  </a:cubicBezTo>
                  <a:cubicBezTo>
                    <a:pt x="302" y="457"/>
                    <a:pt x="258" y="502"/>
                    <a:pt x="250" y="503"/>
                  </a:cubicBezTo>
                  <a:cubicBezTo>
                    <a:pt x="338" y="573"/>
                    <a:pt x="292" y="561"/>
                    <a:pt x="335" y="625"/>
                  </a:cubicBezTo>
                  <a:cubicBezTo>
                    <a:pt x="380" y="690"/>
                    <a:pt x="343" y="786"/>
                    <a:pt x="348" y="797"/>
                  </a:cubicBezTo>
                  <a:cubicBezTo>
                    <a:pt x="352" y="796"/>
                    <a:pt x="377" y="805"/>
                    <a:pt x="405" y="805"/>
                  </a:cubicBezTo>
                  <a:cubicBezTo>
                    <a:pt x="458" y="803"/>
                    <a:pt x="504" y="862"/>
                    <a:pt x="524" y="904"/>
                  </a:cubicBezTo>
                  <a:cubicBezTo>
                    <a:pt x="524" y="904"/>
                    <a:pt x="546" y="875"/>
                    <a:pt x="564" y="871"/>
                  </a:cubicBezTo>
                  <a:cubicBezTo>
                    <a:pt x="588" y="864"/>
                    <a:pt x="588" y="859"/>
                    <a:pt x="620" y="871"/>
                  </a:cubicBezTo>
                  <a:cubicBezTo>
                    <a:pt x="661" y="886"/>
                    <a:pt x="691" y="886"/>
                    <a:pt x="717" y="932"/>
                  </a:cubicBezTo>
                  <a:cubicBezTo>
                    <a:pt x="696" y="951"/>
                    <a:pt x="695" y="1047"/>
                    <a:pt x="703" y="1078"/>
                  </a:cubicBezTo>
                  <a:cubicBezTo>
                    <a:pt x="713" y="1113"/>
                    <a:pt x="709" y="1177"/>
                    <a:pt x="678" y="1205"/>
                  </a:cubicBezTo>
                  <a:cubicBezTo>
                    <a:pt x="671" y="1211"/>
                    <a:pt x="643" y="1246"/>
                    <a:pt x="640" y="1257"/>
                  </a:cubicBezTo>
                  <a:cubicBezTo>
                    <a:pt x="624" y="1323"/>
                    <a:pt x="595" y="1387"/>
                    <a:pt x="684" y="1416"/>
                  </a:cubicBezTo>
                  <a:cubicBezTo>
                    <a:pt x="688" y="1417"/>
                    <a:pt x="670" y="1329"/>
                    <a:pt x="752" y="1312"/>
                  </a:cubicBezTo>
                  <a:cubicBezTo>
                    <a:pt x="787" y="1305"/>
                    <a:pt x="733" y="1279"/>
                    <a:pt x="796" y="1256"/>
                  </a:cubicBezTo>
                  <a:cubicBezTo>
                    <a:pt x="850" y="1237"/>
                    <a:pt x="850" y="1209"/>
                    <a:pt x="866" y="1255"/>
                  </a:cubicBezTo>
                  <a:cubicBezTo>
                    <a:pt x="870" y="1269"/>
                    <a:pt x="899" y="1247"/>
                    <a:pt x="933" y="1287"/>
                  </a:cubicBezTo>
                  <a:cubicBezTo>
                    <a:pt x="939" y="1295"/>
                    <a:pt x="1014" y="1349"/>
                    <a:pt x="983" y="1358"/>
                  </a:cubicBezTo>
                  <a:cubicBezTo>
                    <a:pt x="976" y="1359"/>
                    <a:pt x="831" y="1481"/>
                    <a:pt x="828" y="1499"/>
                  </a:cubicBezTo>
                  <a:cubicBezTo>
                    <a:pt x="824" y="1524"/>
                    <a:pt x="809" y="1597"/>
                    <a:pt x="854" y="1564"/>
                  </a:cubicBezTo>
                  <a:cubicBezTo>
                    <a:pt x="895" y="1534"/>
                    <a:pt x="855" y="1543"/>
                    <a:pt x="904" y="1556"/>
                  </a:cubicBezTo>
                  <a:cubicBezTo>
                    <a:pt x="922" y="1561"/>
                    <a:pt x="911" y="1514"/>
                    <a:pt x="962" y="1514"/>
                  </a:cubicBezTo>
                  <a:cubicBezTo>
                    <a:pt x="997" y="1514"/>
                    <a:pt x="985" y="1490"/>
                    <a:pt x="1013" y="1465"/>
                  </a:cubicBezTo>
                  <a:cubicBezTo>
                    <a:pt x="1022" y="1456"/>
                    <a:pt x="1088" y="1405"/>
                    <a:pt x="1100" y="1405"/>
                  </a:cubicBezTo>
                  <a:cubicBezTo>
                    <a:pt x="1124" y="1404"/>
                    <a:pt x="1181" y="1378"/>
                    <a:pt x="1201" y="1360"/>
                  </a:cubicBezTo>
                  <a:cubicBezTo>
                    <a:pt x="1237" y="1328"/>
                    <a:pt x="1339" y="1372"/>
                    <a:pt x="1348" y="1331"/>
                  </a:cubicBezTo>
                  <a:cubicBezTo>
                    <a:pt x="1356" y="1297"/>
                    <a:pt x="1375" y="1342"/>
                    <a:pt x="1408" y="1283"/>
                  </a:cubicBezTo>
                  <a:cubicBezTo>
                    <a:pt x="1417" y="1268"/>
                    <a:pt x="1492" y="1255"/>
                    <a:pt x="1512" y="1282"/>
                  </a:cubicBezTo>
                  <a:cubicBezTo>
                    <a:pt x="1519" y="1291"/>
                    <a:pt x="1549" y="1289"/>
                    <a:pt x="1560" y="1289"/>
                  </a:cubicBezTo>
                  <a:cubicBezTo>
                    <a:pt x="1581" y="1280"/>
                    <a:pt x="1647" y="1308"/>
                    <a:pt x="1644" y="1359"/>
                  </a:cubicBezTo>
                  <a:cubicBezTo>
                    <a:pt x="1643" y="1402"/>
                    <a:pt x="1735" y="1372"/>
                    <a:pt x="1760" y="1372"/>
                  </a:cubicBezTo>
                  <a:cubicBezTo>
                    <a:pt x="1819" y="1372"/>
                    <a:pt x="1772" y="1370"/>
                    <a:pt x="1793" y="1336"/>
                  </a:cubicBezTo>
                  <a:cubicBezTo>
                    <a:pt x="1793" y="1336"/>
                    <a:pt x="1885" y="1265"/>
                    <a:pt x="1902" y="1245"/>
                  </a:cubicBezTo>
                  <a:lnTo>
                    <a:pt x="1905" y="1244"/>
                  </a:lnTo>
                  <a:cubicBezTo>
                    <a:pt x="1902" y="1219"/>
                    <a:pt x="1810" y="1199"/>
                    <a:pt x="1884" y="1150"/>
                  </a:cubicBezTo>
                  <a:cubicBezTo>
                    <a:pt x="1915" y="1130"/>
                    <a:pt x="1942" y="1182"/>
                    <a:pt x="1999" y="1182"/>
                  </a:cubicBezTo>
                  <a:cubicBezTo>
                    <a:pt x="2029" y="1182"/>
                    <a:pt x="2063" y="1205"/>
                    <a:pt x="2089" y="1224"/>
                  </a:cubicBezTo>
                  <a:cubicBezTo>
                    <a:pt x="2091" y="1225"/>
                    <a:pt x="2121" y="1248"/>
                    <a:pt x="2121" y="1248"/>
                  </a:cubicBezTo>
                  <a:cubicBezTo>
                    <a:pt x="2096" y="1276"/>
                    <a:pt x="2098" y="1265"/>
                    <a:pt x="2074" y="1304"/>
                  </a:cubicBezTo>
                  <a:cubicBezTo>
                    <a:pt x="2041" y="1358"/>
                    <a:pt x="2138" y="1442"/>
                    <a:pt x="2176" y="1469"/>
                  </a:cubicBezTo>
                  <a:cubicBezTo>
                    <a:pt x="2206" y="1490"/>
                    <a:pt x="2166" y="1544"/>
                    <a:pt x="2230" y="1575"/>
                  </a:cubicBezTo>
                  <a:cubicBezTo>
                    <a:pt x="2234" y="1577"/>
                    <a:pt x="2282" y="1607"/>
                    <a:pt x="2283" y="1608"/>
                  </a:cubicBezTo>
                  <a:lnTo>
                    <a:pt x="2363" y="1457"/>
                  </a:lnTo>
                  <a:lnTo>
                    <a:pt x="2429" y="1457"/>
                  </a:lnTo>
                  <a:cubicBezTo>
                    <a:pt x="2423" y="1413"/>
                    <a:pt x="2493" y="1454"/>
                    <a:pt x="2490" y="1417"/>
                  </a:cubicBezTo>
                  <a:cubicBezTo>
                    <a:pt x="2485" y="1367"/>
                    <a:pt x="2553" y="1358"/>
                    <a:pt x="2548" y="1365"/>
                  </a:cubicBezTo>
                  <a:cubicBezTo>
                    <a:pt x="2470" y="1475"/>
                    <a:pt x="2567" y="1465"/>
                    <a:pt x="2569" y="1462"/>
                  </a:cubicBezTo>
                  <a:cubicBezTo>
                    <a:pt x="2586" y="1456"/>
                    <a:pt x="2669" y="1383"/>
                    <a:pt x="2668" y="1350"/>
                  </a:cubicBezTo>
                  <a:cubicBezTo>
                    <a:pt x="2668" y="1341"/>
                    <a:pt x="2671" y="1265"/>
                    <a:pt x="2675" y="1265"/>
                  </a:cubicBezTo>
                  <a:cubicBezTo>
                    <a:pt x="2760" y="1265"/>
                    <a:pt x="2712" y="1273"/>
                    <a:pt x="2757" y="1325"/>
                  </a:cubicBezTo>
                  <a:cubicBezTo>
                    <a:pt x="2772" y="1343"/>
                    <a:pt x="2840" y="1323"/>
                    <a:pt x="2835" y="1381"/>
                  </a:cubicBezTo>
                  <a:cubicBezTo>
                    <a:pt x="2834" y="1397"/>
                    <a:pt x="2872" y="1356"/>
                    <a:pt x="2888" y="1351"/>
                  </a:cubicBezTo>
                  <a:cubicBezTo>
                    <a:pt x="2938" y="1337"/>
                    <a:pt x="2901" y="1292"/>
                    <a:pt x="2934" y="1276"/>
                  </a:cubicBezTo>
                  <a:cubicBezTo>
                    <a:pt x="3018" y="1236"/>
                    <a:pt x="3003" y="1398"/>
                    <a:pt x="3003" y="1440"/>
                  </a:cubicBezTo>
                  <a:cubicBezTo>
                    <a:pt x="2963" y="1446"/>
                    <a:pt x="2964" y="1437"/>
                    <a:pt x="2927" y="1458"/>
                  </a:cubicBezTo>
                  <a:cubicBezTo>
                    <a:pt x="2910" y="1468"/>
                    <a:pt x="2854" y="1436"/>
                    <a:pt x="2868" y="1492"/>
                  </a:cubicBezTo>
                  <a:cubicBezTo>
                    <a:pt x="2884" y="1556"/>
                    <a:pt x="2832" y="1533"/>
                    <a:pt x="2840" y="1577"/>
                  </a:cubicBezTo>
                  <a:cubicBezTo>
                    <a:pt x="2849" y="1620"/>
                    <a:pt x="2908" y="1686"/>
                    <a:pt x="2906" y="1673"/>
                  </a:cubicBezTo>
                  <a:cubicBezTo>
                    <a:pt x="2904" y="1641"/>
                    <a:pt x="2966" y="1624"/>
                    <a:pt x="2960" y="1613"/>
                  </a:cubicBezTo>
                  <a:cubicBezTo>
                    <a:pt x="2954" y="1603"/>
                    <a:pt x="2944" y="1580"/>
                    <a:pt x="2944" y="1568"/>
                  </a:cubicBezTo>
                  <a:lnTo>
                    <a:pt x="3000" y="1514"/>
                  </a:lnTo>
                  <a:lnTo>
                    <a:pt x="3137" y="1610"/>
                  </a:lnTo>
                  <a:lnTo>
                    <a:pt x="3138" y="1577"/>
                  </a:lnTo>
                  <a:lnTo>
                    <a:pt x="3167" y="1551"/>
                  </a:lnTo>
                  <a:lnTo>
                    <a:pt x="3195" y="1588"/>
                  </a:lnTo>
                  <a:lnTo>
                    <a:pt x="3221" y="1551"/>
                  </a:lnTo>
                  <a:lnTo>
                    <a:pt x="3256" y="1580"/>
                  </a:lnTo>
                  <a:lnTo>
                    <a:pt x="3269" y="1537"/>
                  </a:lnTo>
                  <a:cubicBezTo>
                    <a:pt x="3269" y="1538"/>
                    <a:pt x="3295" y="1496"/>
                    <a:pt x="3299" y="1495"/>
                  </a:cubicBezTo>
                  <a:cubicBezTo>
                    <a:pt x="3299" y="1478"/>
                    <a:pt x="3253" y="1463"/>
                    <a:pt x="3303" y="1387"/>
                  </a:cubicBezTo>
                  <a:cubicBezTo>
                    <a:pt x="3315" y="1370"/>
                    <a:pt x="3304" y="1410"/>
                    <a:pt x="3312" y="1431"/>
                  </a:cubicBezTo>
                  <a:cubicBezTo>
                    <a:pt x="3319" y="1449"/>
                    <a:pt x="3316" y="1473"/>
                    <a:pt x="3336" y="1499"/>
                  </a:cubicBezTo>
                  <a:cubicBezTo>
                    <a:pt x="3368" y="1538"/>
                    <a:pt x="3413" y="1584"/>
                    <a:pt x="3413" y="1637"/>
                  </a:cubicBezTo>
                  <a:cubicBezTo>
                    <a:pt x="3413" y="1682"/>
                    <a:pt x="3408" y="1667"/>
                    <a:pt x="3380" y="1708"/>
                  </a:cubicBezTo>
                  <a:cubicBezTo>
                    <a:pt x="3363" y="1732"/>
                    <a:pt x="3359" y="1734"/>
                    <a:pt x="3357" y="1769"/>
                  </a:cubicBezTo>
                  <a:cubicBezTo>
                    <a:pt x="3357" y="1779"/>
                    <a:pt x="3361" y="1818"/>
                    <a:pt x="3355" y="1823"/>
                  </a:cubicBezTo>
                  <a:lnTo>
                    <a:pt x="3413" y="1834"/>
                  </a:lnTo>
                  <a:cubicBezTo>
                    <a:pt x="3463" y="1834"/>
                    <a:pt x="3507" y="1753"/>
                    <a:pt x="3518" y="1763"/>
                  </a:cubicBezTo>
                  <a:cubicBezTo>
                    <a:pt x="3548" y="1791"/>
                    <a:pt x="3524" y="1801"/>
                    <a:pt x="3578" y="1781"/>
                  </a:cubicBezTo>
                  <a:cubicBezTo>
                    <a:pt x="3592" y="1776"/>
                    <a:pt x="3619" y="1780"/>
                    <a:pt x="3596" y="1805"/>
                  </a:cubicBezTo>
                  <a:cubicBezTo>
                    <a:pt x="3579" y="1823"/>
                    <a:pt x="3613" y="1834"/>
                    <a:pt x="3615" y="1863"/>
                  </a:cubicBezTo>
                  <a:cubicBezTo>
                    <a:pt x="3617" y="1880"/>
                    <a:pt x="3622" y="1906"/>
                    <a:pt x="3612" y="1921"/>
                  </a:cubicBezTo>
                  <a:lnTo>
                    <a:pt x="3699" y="1905"/>
                  </a:lnTo>
                  <a:lnTo>
                    <a:pt x="3625" y="1991"/>
                  </a:lnTo>
                  <a:cubicBezTo>
                    <a:pt x="3576" y="2027"/>
                    <a:pt x="3631" y="2055"/>
                    <a:pt x="3631" y="2088"/>
                  </a:cubicBezTo>
                  <a:cubicBezTo>
                    <a:pt x="3631" y="2131"/>
                    <a:pt x="3589" y="2255"/>
                    <a:pt x="3589" y="2261"/>
                  </a:cubicBezTo>
                  <a:cubicBezTo>
                    <a:pt x="3591" y="2311"/>
                    <a:pt x="3593" y="2293"/>
                    <a:pt x="3633" y="2339"/>
                  </a:cubicBezTo>
                  <a:cubicBezTo>
                    <a:pt x="3659" y="2368"/>
                    <a:pt x="3654" y="2375"/>
                    <a:pt x="3706" y="2371"/>
                  </a:cubicBezTo>
                  <a:cubicBezTo>
                    <a:pt x="3710" y="2384"/>
                    <a:pt x="3712" y="2373"/>
                    <a:pt x="3719" y="2403"/>
                  </a:cubicBezTo>
                  <a:cubicBezTo>
                    <a:pt x="3721" y="2414"/>
                    <a:pt x="3740" y="2461"/>
                    <a:pt x="3757" y="2437"/>
                  </a:cubicBezTo>
                  <a:cubicBezTo>
                    <a:pt x="3757" y="2436"/>
                    <a:pt x="3845" y="2364"/>
                    <a:pt x="3855" y="2355"/>
                  </a:cubicBezTo>
                  <a:lnTo>
                    <a:pt x="3854" y="2409"/>
                  </a:lnTo>
                  <a:cubicBezTo>
                    <a:pt x="3840" y="2421"/>
                    <a:pt x="3783" y="2475"/>
                    <a:pt x="3803" y="2491"/>
                  </a:cubicBezTo>
                  <a:cubicBezTo>
                    <a:pt x="3806" y="2493"/>
                    <a:pt x="3834" y="2531"/>
                    <a:pt x="3813" y="2535"/>
                  </a:cubicBezTo>
                  <a:cubicBezTo>
                    <a:pt x="3812" y="2535"/>
                    <a:pt x="3779" y="2547"/>
                    <a:pt x="3797" y="2551"/>
                  </a:cubicBezTo>
                  <a:cubicBezTo>
                    <a:pt x="3799" y="2551"/>
                    <a:pt x="3827" y="2587"/>
                    <a:pt x="3801" y="2587"/>
                  </a:cubicBezTo>
                  <a:cubicBezTo>
                    <a:pt x="3740" y="2587"/>
                    <a:pt x="3709" y="2643"/>
                    <a:pt x="3643" y="2650"/>
                  </a:cubicBezTo>
                  <a:cubicBezTo>
                    <a:pt x="3617" y="2653"/>
                    <a:pt x="3621" y="2675"/>
                    <a:pt x="3592" y="2653"/>
                  </a:cubicBezTo>
                  <a:cubicBezTo>
                    <a:pt x="3591" y="2652"/>
                    <a:pt x="3497" y="2670"/>
                    <a:pt x="3478" y="2670"/>
                  </a:cubicBezTo>
                  <a:cubicBezTo>
                    <a:pt x="3442" y="2670"/>
                    <a:pt x="3451" y="2657"/>
                    <a:pt x="3449" y="2622"/>
                  </a:cubicBezTo>
                  <a:cubicBezTo>
                    <a:pt x="3448" y="2601"/>
                    <a:pt x="3495" y="2605"/>
                    <a:pt x="3444" y="2555"/>
                  </a:cubicBezTo>
                  <a:cubicBezTo>
                    <a:pt x="3428" y="2540"/>
                    <a:pt x="3416" y="2585"/>
                    <a:pt x="3410" y="2570"/>
                  </a:cubicBezTo>
                  <a:cubicBezTo>
                    <a:pt x="3393" y="2528"/>
                    <a:pt x="3353" y="2573"/>
                    <a:pt x="3321" y="2516"/>
                  </a:cubicBezTo>
                  <a:cubicBezTo>
                    <a:pt x="3307" y="2489"/>
                    <a:pt x="3278" y="2492"/>
                    <a:pt x="3269" y="2508"/>
                  </a:cubicBezTo>
                  <a:cubicBezTo>
                    <a:pt x="3254" y="2535"/>
                    <a:pt x="3159" y="2511"/>
                    <a:pt x="3166" y="2575"/>
                  </a:cubicBezTo>
                  <a:cubicBezTo>
                    <a:pt x="3169" y="2607"/>
                    <a:pt x="3072" y="2561"/>
                    <a:pt x="3128" y="2631"/>
                  </a:cubicBezTo>
                  <a:cubicBezTo>
                    <a:pt x="3142" y="2649"/>
                    <a:pt x="3119" y="2660"/>
                    <a:pt x="3116" y="2692"/>
                  </a:cubicBezTo>
                  <a:cubicBezTo>
                    <a:pt x="3113" y="2717"/>
                    <a:pt x="3042" y="2683"/>
                    <a:pt x="3092" y="2804"/>
                  </a:cubicBezTo>
                  <a:cubicBezTo>
                    <a:pt x="3082" y="2799"/>
                    <a:pt x="3024" y="2805"/>
                    <a:pt x="3002" y="2796"/>
                  </a:cubicBezTo>
                  <a:cubicBezTo>
                    <a:pt x="2983" y="2788"/>
                    <a:pt x="2990" y="2839"/>
                    <a:pt x="2990" y="2856"/>
                  </a:cubicBezTo>
                  <a:cubicBezTo>
                    <a:pt x="2990" y="2868"/>
                    <a:pt x="2985" y="2943"/>
                    <a:pt x="2998" y="2942"/>
                  </a:cubicBezTo>
                  <a:cubicBezTo>
                    <a:pt x="3050" y="2941"/>
                    <a:pt x="3018" y="2980"/>
                    <a:pt x="3018" y="3011"/>
                  </a:cubicBezTo>
                  <a:cubicBezTo>
                    <a:pt x="3018" y="3070"/>
                    <a:pt x="2991" y="3150"/>
                    <a:pt x="3100" y="3124"/>
                  </a:cubicBezTo>
                  <a:cubicBezTo>
                    <a:pt x="3140" y="3114"/>
                    <a:pt x="3142" y="3108"/>
                    <a:pt x="3190" y="3105"/>
                  </a:cubicBezTo>
                  <a:cubicBezTo>
                    <a:pt x="3217" y="3104"/>
                    <a:pt x="3232" y="3096"/>
                    <a:pt x="3245" y="3074"/>
                  </a:cubicBezTo>
                  <a:cubicBezTo>
                    <a:pt x="3264" y="3043"/>
                    <a:pt x="3275" y="3027"/>
                    <a:pt x="3297" y="2999"/>
                  </a:cubicBezTo>
                  <a:lnTo>
                    <a:pt x="3299" y="2997"/>
                  </a:lnTo>
                  <a:cubicBezTo>
                    <a:pt x="3332" y="3015"/>
                    <a:pt x="3380" y="3013"/>
                    <a:pt x="3390" y="3029"/>
                  </a:cubicBezTo>
                  <a:cubicBezTo>
                    <a:pt x="3397" y="3040"/>
                    <a:pt x="3422" y="3098"/>
                    <a:pt x="3424" y="3112"/>
                  </a:cubicBezTo>
                  <a:cubicBezTo>
                    <a:pt x="3426" y="3135"/>
                    <a:pt x="3432" y="3218"/>
                    <a:pt x="3411" y="3230"/>
                  </a:cubicBezTo>
                  <a:cubicBezTo>
                    <a:pt x="3396" y="3237"/>
                    <a:pt x="3334" y="3280"/>
                    <a:pt x="3322" y="3281"/>
                  </a:cubicBezTo>
                  <a:cubicBezTo>
                    <a:pt x="3319" y="3295"/>
                    <a:pt x="3337" y="3337"/>
                    <a:pt x="3339" y="3357"/>
                  </a:cubicBezTo>
                  <a:cubicBezTo>
                    <a:pt x="3342" y="3386"/>
                    <a:pt x="3404" y="3439"/>
                    <a:pt x="3404" y="3442"/>
                  </a:cubicBezTo>
                  <a:cubicBezTo>
                    <a:pt x="3404" y="3433"/>
                    <a:pt x="3422" y="3384"/>
                    <a:pt x="3428" y="3384"/>
                  </a:cubicBezTo>
                  <a:cubicBezTo>
                    <a:pt x="3453" y="3385"/>
                    <a:pt x="3472" y="3389"/>
                    <a:pt x="3499" y="3389"/>
                  </a:cubicBezTo>
                  <a:cubicBezTo>
                    <a:pt x="3518" y="3389"/>
                    <a:pt x="3539" y="3391"/>
                    <a:pt x="3556" y="3381"/>
                  </a:cubicBezTo>
                  <a:cubicBezTo>
                    <a:pt x="3557" y="3380"/>
                    <a:pt x="3669" y="3333"/>
                    <a:pt x="3669" y="3333"/>
                  </a:cubicBezTo>
                  <a:cubicBezTo>
                    <a:pt x="3683" y="3342"/>
                    <a:pt x="3731" y="3436"/>
                    <a:pt x="3751" y="3445"/>
                  </a:cubicBezTo>
                  <a:cubicBezTo>
                    <a:pt x="3767" y="3453"/>
                    <a:pt x="3782" y="3476"/>
                    <a:pt x="3813" y="3475"/>
                  </a:cubicBezTo>
                  <a:cubicBezTo>
                    <a:pt x="3848" y="3473"/>
                    <a:pt x="3886" y="3470"/>
                    <a:pt x="3917" y="3487"/>
                  </a:cubicBezTo>
                  <a:cubicBezTo>
                    <a:pt x="3950" y="3505"/>
                    <a:pt x="3953" y="3499"/>
                    <a:pt x="3977" y="3536"/>
                  </a:cubicBezTo>
                  <a:cubicBezTo>
                    <a:pt x="4014" y="3590"/>
                    <a:pt x="4049" y="3584"/>
                    <a:pt x="4108" y="3600"/>
                  </a:cubicBezTo>
                  <a:cubicBezTo>
                    <a:pt x="4144" y="3610"/>
                    <a:pt x="4203" y="3636"/>
                    <a:pt x="4229" y="3664"/>
                  </a:cubicBezTo>
                  <a:cubicBezTo>
                    <a:pt x="4230" y="3665"/>
                    <a:pt x="4237" y="3670"/>
                    <a:pt x="4238" y="3671"/>
                  </a:cubicBezTo>
                  <a:cubicBezTo>
                    <a:pt x="4239" y="3671"/>
                    <a:pt x="4286" y="3716"/>
                    <a:pt x="4298" y="3721"/>
                  </a:cubicBezTo>
                  <a:cubicBezTo>
                    <a:pt x="4316" y="3728"/>
                    <a:pt x="4295" y="3736"/>
                    <a:pt x="4319" y="3708"/>
                  </a:cubicBezTo>
                  <a:cubicBezTo>
                    <a:pt x="4334" y="3690"/>
                    <a:pt x="4377" y="3678"/>
                    <a:pt x="4400" y="3660"/>
                  </a:cubicBezTo>
                  <a:cubicBezTo>
                    <a:pt x="4431" y="3636"/>
                    <a:pt x="4440" y="3660"/>
                    <a:pt x="4474" y="3663"/>
                  </a:cubicBezTo>
                  <a:cubicBezTo>
                    <a:pt x="4480" y="3664"/>
                    <a:pt x="4564" y="3670"/>
                    <a:pt x="4564" y="3670"/>
                  </a:cubicBezTo>
                  <a:cubicBezTo>
                    <a:pt x="4562" y="3728"/>
                    <a:pt x="4573" y="3703"/>
                    <a:pt x="4541" y="3761"/>
                  </a:cubicBezTo>
                  <a:cubicBezTo>
                    <a:pt x="4532" y="3779"/>
                    <a:pt x="4529" y="3777"/>
                    <a:pt x="4523" y="3798"/>
                  </a:cubicBezTo>
                  <a:cubicBezTo>
                    <a:pt x="4513" y="3831"/>
                    <a:pt x="4511" y="3831"/>
                    <a:pt x="4549" y="3845"/>
                  </a:cubicBezTo>
                  <a:cubicBezTo>
                    <a:pt x="4580" y="3856"/>
                    <a:pt x="4630" y="3890"/>
                    <a:pt x="4630" y="3927"/>
                  </a:cubicBezTo>
                  <a:cubicBezTo>
                    <a:pt x="4630" y="3938"/>
                    <a:pt x="4608" y="4000"/>
                    <a:pt x="4589" y="3999"/>
                  </a:cubicBezTo>
                  <a:cubicBezTo>
                    <a:pt x="4561" y="3998"/>
                    <a:pt x="4556" y="3983"/>
                    <a:pt x="4540" y="3963"/>
                  </a:cubicBezTo>
                  <a:cubicBezTo>
                    <a:pt x="4529" y="3950"/>
                    <a:pt x="4503" y="3892"/>
                    <a:pt x="4494" y="3892"/>
                  </a:cubicBezTo>
                  <a:cubicBezTo>
                    <a:pt x="4476" y="3892"/>
                    <a:pt x="4469" y="3899"/>
                    <a:pt x="4462" y="3915"/>
                  </a:cubicBezTo>
                  <a:cubicBezTo>
                    <a:pt x="4455" y="3932"/>
                    <a:pt x="4462" y="3932"/>
                    <a:pt x="4430" y="3931"/>
                  </a:cubicBezTo>
                  <a:cubicBezTo>
                    <a:pt x="4421" y="3931"/>
                    <a:pt x="4443" y="3982"/>
                    <a:pt x="4392" y="4010"/>
                  </a:cubicBezTo>
                  <a:cubicBezTo>
                    <a:pt x="4369" y="4023"/>
                    <a:pt x="4367" y="4018"/>
                    <a:pt x="4339" y="4018"/>
                  </a:cubicBezTo>
                  <a:cubicBezTo>
                    <a:pt x="4304" y="4018"/>
                    <a:pt x="4320" y="4018"/>
                    <a:pt x="4295" y="4028"/>
                  </a:cubicBezTo>
                  <a:cubicBezTo>
                    <a:pt x="4290" y="4030"/>
                    <a:pt x="4285" y="4033"/>
                    <a:pt x="4281" y="4038"/>
                  </a:cubicBezTo>
                  <a:cubicBezTo>
                    <a:pt x="4234" y="4069"/>
                    <a:pt x="4225" y="4065"/>
                    <a:pt x="4223" y="4126"/>
                  </a:cubicBezTo>
                  <a:cubicBezTo>
                    <a:pt x="4221" y="4178"/>
                    <a:pt x="4203" y="4190"/>
                    <a:pt x="4183" y="4236"/>
                  </a:cubicBezTo>
                  <a:cubicBezTo>
                    <a:pt x="4173" y="4259"/>
                    <a:pt x="4200" y="4267"/>
                    <a:pt x="4159" y="4247"/>
                  </a:cubicBezTo>
                  <a:cubicBezTo>
                    <a:pt x="4137" y="4236"/>
                    <a:pt x="4115" y="4263"/>
                    <a:pt x="4104" y="4279"/>
                  </a:cubicBezTo>
                  <a:cubicBezTo>
                    <a:pt x="4094" y="4293"/>
                    <a:pt x="4048" y="4359"/>
                    <a:pt x="4047" y="4368"/>
                  </a:cubicBezTo>
                  <a:cubicBezTo>
                    <a:pt x="4046" y="4368"/>
                    <a:pt x="4030" y="4345"/>
                    <a:pt x="4024" y="4342"/>
                  </a:cubicBezTo>
                  <a:cubicBezTo>
                    <a:pt x="4013" y="4336"/>
                    <a:pt x="3968" y="4287"/>
                    <a:pt x="3953" y="4273"/>
                  </a:cubicBezTo>
                  <a:cubicBezTo>
                    <a:pt x="3945" y="4266"/>
                    <a:pt x="3909" y="4243"/>
                    <a:pt x="3905" y="4240"/>
                  </a:cubicBezTo>
                  <a:cubicBezTo>
                    <a:pt x="3895" y="4247"/>
                    <a:pt x="3890" y="4246"/>
                    <a:pt x="3875" y="4259"/>
                  </a:cubicBezTo>
                  <a:cubicBezTo>
                    <a:pt x="3869" y="4264"/>
                    <a:pt x="3822" y="4311"/>
                    <a:pt x="3823" y="4315"/>
                  </a:cubicBezTo>
                  <a:lnTo>
                    <a:pt x="3711" y="4316"/>
                  </a:lnTo>
                  <a:cubicBezTo>
                    <a:pt x="3684" y="4333"/>
                    <a:pt x="3642" y="4435"/>
                    <a:pt x="3643" y="4466"/>
                  </a:cubicBezTo>
                  <a:cubicBezTo>
                    <a:pt x="3643" y="4491"/>
                    <a:pt x="3642" y="4484"/>
                    <a:pt x="3669" y="4500"/>
                  </a:cubicBezTo>
                  <a:cubicBezTo>
                    <a:pt x="3711" y="4526"/>
                    <a:pt x="3692" y="4505"/>
                    <a:pt x="3671" y="4544"/>
                  </a:cubicBezTo>
                  <a:cubicBezTo>
                    <a:pt x="3659" y="4569"/>
                    <a:pt x="3649" y="4578"/>
                    <a:pt x="3646" y="4607"/>
                  </a:cubicBezTo>
                  <a:cubicBezTo>
                    <a:pt x="3645" y="4612"/>
                    <a:pt x="3643" y="4610"/>
                    <a:pt x="3643" y="4629"/>
                  </a:cubicBezTo>
                  <a:cubicBezTo>
                    <a:pt x="3643" y="4662"/>
                    <a:pt x="3642" y="4664"/>
                    <a:pt x="3662" y="4694"/>
                  </a:cubicBezTo>
                  <a:cubicBezTo>
                    <a:pt x="3699" y="4748"/>
                    <a:pt x="3734" y="4721"/>
                    <a:pt x="3747" y="4730"/>
                  </a:cubicBezTo>
                  <a:cubicBezTo>
                    <a:pt x="3765" y="4743"/>
                    <a:pt x="3793" y="4754"/>
                    <a:pt x="3806" y="4773"/>
                  </a:cubicBezTo>
                  <a:cubicBezTo>
                    <a:pt x="3811" y="4808"/>
                    <a:pt x="3772" y="4784"/>
                    <a:pt x="3770" y="4825"/>
                  </a:cubicBezTo>
                  <a:cubicBezTo>
                    <a:pt x="3769" y="4842"/>
                    <a:pt x="3750" y="4871"/>
                    <a:pt x="3727" y="4871"/>
                  </a:cubicBezTo>
                  <a:cubicBezTo>
                    <a:pt x="3687" y="4871"/>
                    <a:pt x="3696" y="4833"/>
                    <a:pt x="3651" y="4875"/>
                  </a:cubicBezTo>
                  <a:cubicBezTo>
                    <a:pt x="3638" y="4887"/>
                    <a:pt x="3633" y="4877"/>
                    <a:pt x="3622" y="4865"/>
                  </a:cubicBezTo>
                  <a:cubicBezTo>
                    <a:pt x="3606" y="4849"/>
                    <a:pt x="3621" y="4842"/>
                    <a:pt x="3583" y="4846"/>
                  </a:cubicBezTo>
                  <a:cubicBezTo>
                    <a:pt x="3574" y="4847"/>
                    <a:pt x="3544" y="4853"/>
                    <a:pt x="3541" y="4842"/>
                  </a:cubicBezTo>
                  <a:cubicBezTo>
                    <a:pt x="3540" y="4835"/>
                    <a:pt x="3532" y="4815"/>
                    <a:pt x="3525" y="4825"/>
                  </a:cubicBezTo>
                  <a:cubicBezTo>
                    <a:pt x="3519" y="4834"/>
                    <a:pt x="3502" y="4848"/>
                    <a:pt x="3493" y="4864"/>
                  </a:cubicBezTo>
                  <a:cubicBezTo>
                    <a:pt x="3481" y="4884"/>
                    <a:pt x="3473" y="4887"/>
                    <a:pt x="3476" y="4914"/>
                  </a:cubicBezTo>
                  <a:cubicBezTo>
                    <a:pt x="3478" y="4933"/>
                    <a:pt x="3500" y="4964"/>
                    <a:pt x="3520" y="4966"/>
                  </a:cubicBezTo>
                  <a:cubicBezTo>
                    <a:pt x="3537" y="4968"/>
                    <a:pt x="3552" y="4973"/>
                    <a:pt x="3542" y="4993"/>
                  </a:cubicBezTo>
                  <a:cubicBezTo>
                    <a:pt x="3538" y="5002"/>
                    <a:pt x="3530" y="5007"/>
                    <a:pt x="3526" y="5025"/>
                  </a:cubicBezTo>
                  <a:cubicBezTo>
                    <a:pt x="3520" y="5053"/>
                    <a:pt x="3569" y="5074"/>
                    <a:pt x="3588" y="5058"/>
                  </a:cubicBezTo>
                  <a:cubicBezTo>
                    <a:pt x="3592" y="5056"/>
                    <a:pt x="3641" y="5033"/>
                    <a:pt x="3641" y="5055"/>
                  </a:cubicBezTo>
                  <a:cubicBezTo>
                    <a:pt x="3641" y="5088"/>
                    <a:pt x="3617" y="5080"/>
                    <a:pt x="3627" y="5097"/>
                  </a:cubicBezTo>
                  <a:cubicBezTo>
                    <a:pt x="3632" y="5105"/>
                    <a:pt x="3658" y="5101"/>
                    <a:pt x="3664" y="5120"/>
                  </a:cubicBezTo>
                  <a:cubicBezTo>
                    <a:pt x="3670" y="5139"/>
                    <a:pt x="3672" y="5121"/>
                    <a:pt x="3672" y="5155"/>
                  </a:cubicBezTo>
                  <a:cubicBezTo>
                    <a:pt x="3672" y="5177"/>
                    <a:pt x="3673" y="5182"/>
                    <a:pt x="3668" y="5203"/>
                  </a:cubicBezTo>
                  <a:cubicBezTo>
                    <a:pt x="3667" y="5204"/>
                    <a:pt x="3681" y="5209"/>
                    <a:pt x="3687" y="5218"/>
                  </a:cubicBezTo>
                  <a:cubicBezTo>
                    <a:pt x="3693" y="5228"/>
                    <a:pt x="3698" y="5225"/>
                    <a:pt x="3707" y="5245"/>
                  </a:cubicBezTo>
                  <a:cubicBezTo>
                    <a:pt x="3710" y="5251"/>
                    <a:pt x="3717" y="5270"/>
                    <a:pt x="3719" y="5272"/>
                  </a:cubicBezTo>
                  <a:cubicBezTo>
                    <a:pt x="3702" y="5282"/>
                    <a:pt x="3698" y="5284"/>
                    <a:pt x="3693" y="5302"/>
                  </a:cubicBezTo>
                  <a:cubicBezTo>
                    <a:pt x="3684" y="5330"/>
                    <a:pt x="3688" y="5337"/>
                    <a:pt x="3685" y="5363"/>
                  </a:cubicBezTo>
                  <a:cubicBezTo>
                    <a:pt x="3683" y="5381"/>
                    <a:pt x="3657" y="5359"/>
                    <a:pt x="3657" y="5379"/>
                  </a:cubicBezTo>
                  <a:cubicBezTo>
                    <a:pt x="3658" y="5390"/>
                    <a:pt x="3640" y="5415"/>
                    <a:pt x="3624" y="5415"/>
                  </a:cubicBezTo>
                  <a:cubicBezTo>
                    <a:pt x="3608" y="5415"/>
                    <a:pt x="3524" y="5452"/>
                    <a:pt x="3517" y="5465"/>
                  </a:cubicBezTo>
                  <a:cubicBezTo>
                    <a:pt x="3514" y="5472"/>
                    <a:pt x="3483" y="5500"/>
                    <a:pt x="3476" y="5516"/>
                  </a:cubicBezTo>
                  <a:cubicBezTo>
                    <a:pt x="3473" y="5523"/>
                    <a:pt x="3453" y="5527"/>
                    <a:pt x="3442" y="5534"/>
                  </a:cubicBezTo>
                  <a:cubicBezTo>
                    <a:pt x="3422" y="5545"/>
                    <a:pt x="3423" y="5547"/>
                    <a:pt x="3409" y="5558"/>
                  </a:cubicBezTo>
                  <a:cubicBezTo>
                    <a:pt x="3374" y="5584"/>
                    <a:pt x="3352" y="5527"/>
                    <a:pt x="3315" y="5535"/>
                  </a:cubicBezTo>
                  <a:cubicBezTo>
                    <a:pt x="3314" y="5535"/>
                    <a:pt x="3302" y="5541"/>
                    <a:pt x="3297" y="5542"/>
                  </a:cubicBezTo>
                  <a:cubicBezTo>
                    <a:pt x="3294" y="5542"/>
                    <a:pt x="3289" y="5547"/>
                    <a:pt x="3287" y="5549"/>
                  </a:cubicBezTo>
                  <a:cubicBezTo>
                    <a:pt x="3282" y="5550"/>
                    <a:pt x="3248" y="5574"/>
                    <a:pt x="3245" y="5578"/>
                  </a:cubicBezTo>
                  <a:cubicBezTo>
                    <a:pt x="3245" y="5579"/>
                    <a:pt x="3228" y="5594"/>
                    <a:pt x="3225" y="5599"/>
                  </a:cubicBezTo>
                  <a:cubicBezTo>
                    <a:pt x="3216" y="5611"/>
                    <a:pt x="3193" y="5654"/>
                    <a:pt x="3187" y="5667"/>
                  </a:cubicBezTo>
                  <a:cubicBezTo>
                    <a:pt x="3186" y="5670"/>
                    <a:pt x="3174" y="5688"/>
                    <a:pt x="3174" y="5689"/>
                  </a:cubicBezTo>
                  <a:cubicBezTo>
                    <a:pt x="3175" y="5689"/>
                    <a:pt x="3212" y="5708"/>
                    <a:pt x="3220" y="5713"/>
                  </a:cubicBezTo>
                  <a:cubicBezTo>
                    <a:pt x="3256" y="5736"/>
                    <a:pt x="3242" y="5727"/>
                    <a:pt x="3272" y="5755"/>
                  </a:cubicBezTo>
                  <a:cubicBezTo>
                    <a:pt x="3301" y="5783"/>
                    <a:pt x="3342" y="5807"/>
                    <a:pt x="3367" y="5842"/>
                  </a:cubicBezTo>
                  <a:cubicBezTo>
                    <a:pt x="3378" y="5856"/>
                    <a:pt x="3414" y="5883"/>
                    <a:pt x="3376" y="5901"/>
                  </a:cubicBezTo>
                  <a:cubicBezTo>
                    <a:pt x="3346" y="5915"/>
                    <a:pt x="3337" y="5920"/>
                    <a:pt x="3305" y="5930"/>
                  </a:cubicBezTo>
                  <a:cubicBezTo>
                    <a:pt x="3298" y="5932"/>
                    <a:pt x="3300" y="5906"/>
                    <a:pt x="3298" y="5903"/>
                  </a:cubicBezTo>
                  <a:cubicBezTo>
                    <a:pt x="3292" y="5903"/>
                    <a:pt x="3268" y="5915"/>
                    <a:pt x="3268" y="5919"/>
                  </a:cubicBezTo>
                  <a:cubicBezTo>
                    <a:pt x="3269" y="5925"/>
                    <a:pt x="3268" y="5932"/>
                    <a:pt x="3266" y="5938"/>
                  </a:cubicBezTo>
                  <a:cubicBezTo>
                    <a:pt x="3261" y="5953"/>
                    <a:pt x="3274" y="5965"/>
                    <a:pt x="3248" y="5982"/>
                  </a:cubicBezTo>
                  <a:cubicBezTo>
                    <a:pt x="3231" y="5994"/>
                    <a:pt x="3224" y="6005"/>
                    <a:pt x="3236" y="6026"/>
                  </a:cubicBezTo>
                  <a:cubicBezTo>
                    <a:pt x="3248" y="6046"/>
                    <a:pt x="3280" y="6037"/>
                    <a:pt x="3249" y="6074"/>
                  </a:cubicBezTo>
                  <a:cubicBezTo>
                    <a:pt x="3235" y="6090"/>
                    <a:pt x="3242" y="6114"/>
                    <a:pt x="3262" y="6123"/>
                  </a:cubicBezTo>
                  <a:cubicBezTo>
                    <a:pt x="3291" y="6135"/>
                    <a:pt x="3249" y="6172"/>
                    <a:pt x="3239" y="6184"/>
                  </a:cubicBezTo>
                  <a:cubicBezTo>
                    <a:pt x="3238" y="6185"/>
                    <a:pt x="3215" y="6187"/>
                    <a:pt x="3210" y="6206"/>
                  </a:cubicBezTo>
                  <a:cubicBezTo>
                    <a:pt x="3209" y="6211"/>
                    <a:pt x="3189" y="6247"/>
                    <a:pt x="3184" y="6248"/>
                  </a:cubicBezTo>
                  <a:cubicBezTo>
                    <a:pt x="3180" y="6256"/>
                    <a:pt x="3202" y="6269"/>
                    <a:pt x="3206" y="6276"/>
                  </a:cubicBezTo>
                  <a:cubicBezTo>
                    <a:pt x="3208" y="6281"/>
                    <a:pt x="3244" y="6326"/>
                    <a:pt x="3246" y="6326"/>
                  </a:cubicBezTo>
                  <a:cubicBezTo>
                    <a:pt x="3246" y="6326"/>
                    <a:pt x="3278" y="6323"/>
                    <a:pt x="3281" y="6323"/>
                  </a:cubicBezTo>
                  <a:cubicBezTo>
                    <a:pt x="3294" y="6322"/>
                    <a:pt x="3319" y="6314"/>
                    <a:pt x="3335" y="6314"/>
                  </a:cubicBezTo>
                  <a:cubicBezTo>
                    <a:pt x="3340" y="6314"/>
                    <a:pt x="3388" y="6312"/>
                    <a:pt x="3383" y="6317"/>
                  </a:cubicBezTo>
                  <a:cubicBezTo>
                    <a:pt x="3365" y="6335"/>
                    <a:pt x="3358" y="6349"/>
                    <a:pt x="3335" y="6366"/>
                  </a:cubicBezTo>
                  <a:cubicBezTo>
                    <a:pt x="3326" y="6373"/>
                    <a:pt x="3316" y="6399"/>
                    <a:pt x="3316" y="6413"/>
                  </a:cubicBezTo>
                  <a:cubicBezTo>
                    <a:pt x="3316" y="6430"/>
                    <a:pt x="3340" y="6463"/>
                    <a:pt x="3357" y="6448"/>
                  </a:cubicBezTo>
                  <a:cubicBezTo>
                    <a:pt x="3377" y="6431"/>
                    <a:pt x="3374" y="6430"/>
                    <a:pt x="3375" y="6461"/>
                  </a:cubicBezTo>
                  <a:cubicBezTo>
                    <a:pt x="3376" y="6473"/>
                    <a:pt x="3355" y="6468"/>
                    <a:pt x="3378" y="6495"/>
                  </a:cubicBezTo>
                  <a:cubicBezTo>
                    <a:pt x="3397" y="6516"/>
                    <a:pt x="3360" y="6544"/>
                    <a:pt x="3379" y="6551"/>
                  </a:cubicBezTo>
                  <a:cubicBezTo>
                    <a:pt x="3389" y="6555"/>
                    <a:pt x="3506" y="6464"/>
                    <a:pt x="3521" y="6452"/>
                  </a:cubicBezTo>
                  <a:cubicBezTo>
                    <a:pt x="3521" y="6452"/>
                    <a:pt x="3525" y="6449"/>
                    <a:pt x="3526" y="6449"/>
                  </a:cubicBezTo>
                  <a:cubicBezTo>
                    <a:pt x="3549" y="6459"/>
                    <a:pt x="3577" y="6514"/>
                    <a:pt x="3618" y="6504"/>
                  </a:cubicBezTo>
                  <a:cubicBezTo>
                    <a:pt x="3664" y="6494"/>
                    <a:pt x="3620" y="6460"/>
                    <a:pt x="3649" y="6441"/>
                  </a:cubicBezTo>
                  <a:cubicBezTo>
                    <a:pt x="3653" y="6438"/>
                    <a:pt x="3673" y="6425"/>
                    <a:pt x="3670" y="6423"/>
                  </a:cubicBezTo>
                  <a:cubicBezTo>
                    <a:pt x="3661" y="6415"/>
                    <a:pt x="3643" y="6404"/>
                    <a:pt x="3638" y="6395"/>
                  </a:cubicBezTo>
                  <a:cubicBezTo>
                    <a:pt x="3628" y="6374"/>
                    <a:pt x="3615" y="6362"/>
                    <a:pt x="3652" y="6348"/>
                  </a:cubicBezTo>
                  <a:cubicBezTo>
                    <a:pt x="3662" y="6345"/>
                    <a:pt x="3693" y="6326"/>
                    <a:pt x="3700" y="6337"/>
                  </a:cubicBezTo>
                  <a:cubicBezTo>
                    <a:pt x="3721" y="6375"/>
                    <a:pt x="3707" y="6369"/>
                    <a:pt x="3754" y="6369"/>
                  </a:cubicBezTo>
                  <a:cubicBezTo>
                    <a:pt x="3761" y="6378"/>
                    <a:pt x="3755" y="6414"/>
                    <a:pt x="3749" y="6422"/>
                  </a:cubicBezTo>
                  <a:cubicBezTo>
                    <a:pt x="3725" y="6456"/>
                    <a:pt x="3712" y="6456"/>
                    <a:pt x="3696" y="6477"/>
                  </a:cubicBezTo>
                  <a:cubicBezTo>
                    <a:pt x="3689" y="6485"/>
                    <a:pt x="3695" y="6540"/>
                    <a:pt x="3705" y="6540"/>
                  </a:cubicBezTo>
                  <a:cubicBezTo>
                    <a:pt x="3740" y="6540"/>
                    <a:pt x="3745" y="6539"/>
                    <a:pt x="3766" y="6563"/>
                  </a:cubicBezTo>
                  <a:cubicBezTo>
                    <a:pt x="3782" y="6580"/>
                    <a:pt x="3785" y="6580"/>
                    <a:pt x="3785" y="6605"/>
                  </a:cubicBezTo>
                  <a:cubicBezTo>
                    <a:pt x="3785" y="6631"/>
                    <a:pt x="3779" y="6640"/>
                    <a:pt x="3789" y="6664"/>
                  </a:cubicBezTo>
                  <a:cubicBezTo>
                    <a:pt x="3802" y="6697"/>
                    <a:pt x="3828" y="6728"/>
                    <a:pt x="3838" y="6759"/>
                  </a:cubicBezTo>
                  <a:cubicBezTo>
                    <a:pt x="3839" y="6762"/>
                    <a:pt x="3845" y="6771"/>
                    <a:pt x="3845" y="6773"/>
                  </a:cubicBezTo>
                  <a:lnTo>
                    <a:pt x="3920" y="6730"/>
                  </a:lnTo>
                  <a:lnTo>
                    <a:pt x="4014" y="6700"/>
                  </a:lnTo>
                  <a:lnTo>
                    <a:pt x="4139" y="6750"/>
                  </a:lnTo>
                  <a:lnTo>
                    <a:pt x="4223" y="6871"/>
                  </a:lnTo>
                  <a:lnTo>
                    <a:pt x="4258" y="6869"/>
                  </a:lnTo>
                  <a:lnTo>
                    <a:pt x="4259" y="6966"/>
                  </a:lnTo>
                  <a:cubicBezTo>
                    <a:pt x="4220" y="6966"/>
                    <a:pt x="4234" y="6973"/>
                    <a:pt x="4235" y="6993"/>
                  </a:cubicBezTo>
                  <a:cubicBezTo>
                    <a:pt x="4235" y="6999"/>
                    <a:pt x="4245" y="7026"/>
                    <a:pt x="4234" y="7037"/>
                  </a:cubicBezTo>
                  <a:cubicBezTo>
                    <a:pt x="4230" y="7041"/>
                    <a:pt x="4223" y="7058"/>
                    <a:pt x="4209" y="7064"/>
                  </a:cubicBezTo>
                  <a:cubicBezTo>
                    <a:pt x="4177" y="7078"/>
                    <a:pt x="4148" y="7102"/>
                    <a:pt x="4115" y="7118"/>
                  </a:cubicBezTo>
                  <a:cubicBezTo>
                    <a:pt x="4101" y="7125"/>
                    <a:pt x="4072" y="7148"/>
                    <a:pt x="4069" y="7164"/>
                  </a:cubicBezTo>
                  <a:cubicBezTo>
                    <a:pt x="4068" y="7172"/>
                    <a:pt x="4045" y="7205"/>
                    <a:pt x="4024" y="7194"/>
                  </a:cubicBezTo>
                  <a:cubicBezTo>
                    <a:pt x="4014" y="7189"/>
                    <a:pt x="4002" y="7177"/>
                    <a:pt x="3988" y="7174"/>
                  </a:cubicBezTo>
                  <a:cubicBezTo>
                    <a:pt x="3971" y="7170"/>
                    <a:pt x="3953" y="7132"/>
                    <a:pt x="3952" y="7202"/>
                  </a:cubicBezTo>
                  <a:cubicBezTo>
                    <a:pt x="3951" y="7212"/>
                    <a:pt x="3921" y="7219"/>
                    <a:pt x="3915" y="7211"/>
                  </a:cubicBezTo>
                  <a:cubicBezTo>
                    <a:pt x="3911" y="7206"/>
                    <a:pt x="3887" y="7181"/>
                    <a:pt x="3881" y="7181"/>
                  </a:cubicBezTo>
                  <a:cubicBezTo>
                    <a:pt x="3873" y="7181"/>
                    <a:pt x="3826" y="7178"/>
                    <a:pt x="3826" y="7183"/>
                  </a:cubicBezTo>
                  <a:cubicBezTo>
                    <a:pt x="3824" y="7200"/>
                    <a:pt x="3820" y="7242"/>
                    <a:pt x="3849" y="7223"/>
                  </a:cubicBezTo>
                  <a:cubicBezTo>
                    <a:pt x="3861" y="7216"/>
                    <a:pt x="3881" y="7212"/>
                    <a:pt x="3891" y="7223"/>
                  </a:cubicBezTo>
                  <a:cubicBezTo>
                    <a:pt x="3904" y="7236"/>
                    <a:pt x="3920" y="7253"/>
                    <a:pt x="3940" y="7239"/>
                  </a:cubicBezTo>
                  <a:cubicBezTo>
                    <a:pt x="3949" y="7232"/>
                    <a:pt x="3984" y="7233"/>
                    <a:pt x="3998" y="7243"/>
                  </a:cubicBezTo>
                  <a:cubicBezTo>
                    <a:pt x="4015" y="7255"/>
                    <a:pt x="4056" y="7295"/>
                    <a:pt x="4075" y="7269"/>
                  </a:cubicBezTo>
                  <a:cubicBezTo>
                    <a:pt x="4087" y="7254"/>
                    <a:pt x="4103" y="7235"/>
                    <a:pt x="4086" y="7217"/>
                  </a:cubicBezTo>
                  <a:cubicBezTo>
                    <a:pt x="4052" y="7179"/>
                    <a:pt x="4121" y="7162"/>
                    <a:pt x="4130" y="7146"/>
                  </a:cubicBezTo>
                  <a:cubicBezTo>
                    <a:pt x="4136" y="7137"/>
                    <a:pt x="4162" y="7110"/>
                    <a:pt x="4175" y="7110"/>
                  </a:cubicBezTo>
                  <a:cubicBezTo>
                    <a:pt x="4196" y="7109"/>
                    <a:pt x="4254" y="7071"/>
                    <a:pt x="4263" y="7047"/>
                  </a:cubicBezTo>
                  <a:cubicBezTo>
                    <a:pt x="4266" y="7038"/>
                    <a:pt x="4286" y="7011"/>
                    <a:pt x="4287" y="6998"/>
                  </a:cubicBezTo>
                  <a:cubicBezTo>
                    <a:pt x="4287" y="6990"/>
                    <a:pt x="4296" y="6971"/>
                    <a:pt x="4296" y="6944"/>
                  </a:cubicBezTo>
                  <a:cubicBezTo>
                    <a:pt x="4296" y="6936"/>
                    <a:pt x="4296" y="6928"/>
                    <a:pt x="4296" y="6920"/>
                  </a:cubicBezTo>
                  <a:cubicBezTo>
                    <a:pt x="4302" y="6902"/>
                    <a:pt x="4298" y="6893"/>
                    <a:pt x="4316" y="6875"/>
                  </a:cubicBezTo>
                  <a:cubicBezTo>
                    <a:pt x="4326" y="6865"/>
                    <a:pt x="4379" y="6841"/>
                    <a:pt x="4356" y="6820"/>
                  </a:cubicBezTo>
                  <a:cubicBezTo>
                    <a:pt x="4347" y="6812"/>
                    <a:pt x="4323" y="6820"/>
                    <a:pt x="4354" y="6778"/>
                  </a:cubicBezTo>
                  <a:cubicBezTo>
                    <a:pt x="4362" y="6767"/>
                    <a:pt x="4378" y="6718"/>
                    <a:pt x="4378" y="6704"/>
                  </a:cubicBezTo>
                  <a:cubicBezTo>
                    <a:pt x="4378" y="6702"/>
                    <a:pt x="4412" y="6702"/>
                    <a:pt x="4416" y="6649"/>
                  </a:cubicBezTo>
                  <a:cubicBezTo>
                    <a:pt x="4418" y="6620"/>
                    <a:pt x="4419" y="6617"/>
                    <a:pt x="4416" y="6587"/>
                  </a:cubicBezTo>
                  <a:cubicBezTo>
                    <a:pt x="4413" y="6565"/>
                    <a:pt x="4415" y="6574"/>
                    <a:pt x="4442" y="6574"/>
                  </a:cubicBezTo>
                  <a:cubicBezTo>
                    <a:pt x="4468" y="6574"/>
                    <a:pt x="4467" y="6566"/>
                    <a:pt x="4486" y="6551"/>
                  </a:cubicBezTo>
                  <a:cubicBezTo>
                    <a:pt x="4486" y="6551"/>
                    <a:pt x="4510" y="6501"/>
                    <a:pt x="4514" y="6501"/>
                  </a:cubicBezTo>
                  <a:cubicBezTo>
                    <a:pt x="4550" y="6504"/>
                    <a:pt x="4537" y="6498"/>
                    <a:pt x="4568" y="6508"/>
                  </a:cubicBezTo>
                  <a:cubicBezTo>
                    <a:pt x="4590" y="6515"/>
                    <a:pt x="4667" y="6512"/>
                    <a:pt x="4689" y="6505"/>
                  </a:cubicBezTo>
                  <a:cubicBezTo>
                    <a:pt x="4694" y="6503"/>
                    <a:pt x="4714" y="6499"/>
                    <a:pt x="4716" y="6504"/>
                  </a:cubicBezTo>
                  <a:cubicBezTo>
                    <a:pt x="4722" y="6517"/>
                    <a:pt x="4744" y="6554"/>
                    <a:pt x="4745" y="6563"/>
                  </a:cubicBezTo>
                  <a:cubicBezTo>
                    <a:pt x="4751" y="6603"/>
                    <a:pt x="4752" y="6621"/>
                    <a:pt x="4791" y="6648"/>
                  </a:cubicBezTo>
                  <a:cubicBezTo>
                    <a:pt x="4795" y="6650"/>
                    <a:pt x="4793" y="6706"/>
                    <a:pt x="4807" y="6713"/>
                  </a:cubicBezTo>
                  <a:cubicBezTo>
                    <a:pt x="4810" y="6709"/>
                    <a:pt x="4892" y="6651"/>
                    <a:pt x="4894" y="6651"/>
                  </a:cubicBezTo>
                  <a:cubicBezTo>
                    <a:pt x="4892" y="6632"/>
                    <a:pt x="4971" y="6611"/>
                    <a:pt x="4972" y="6619"/>
                  </a:cubicBezTo>
                  <a:cubicBezTo>
                    <a:pt x="4974" y="6633"/>
                    <a:pt x="5017" y="6738"/>
                    <a:pt x="5029" y="6740"/>
                  </a:cubicBezTo>
                  <a:cubicBezTo>
                    <a:pt x="5100" y="6746"/>
                    <a:pt x="5068" y="6728"/>
                    <a:pt x="5120" y="6772"/>
                  </a:cubicBezTo>
                  <a:cubicBezTo>
                    <a:pt x="5149" y="6796"/>
                    <a:pt x="5146" y="6806"/>
                    <a:pt x="5184" y="6804"/>
                  </a:cubicBezTo>
                  <a:cubicBezTo>
                    <a:pt x="5212" y="6803"/>
                    <a:pt x="5199" y="6824"/>
                    <a:pt x="5211" y="6848"/>
                  </a:cubicBezTo>
                  <a:cubicBezTo>
                    <a:pt x="5214" y="6855"/>
                    <a:pt x="5217" y="6863"/>
                    <a:pt x="5223" y="6867"/>
                  </a:cubicBezTo>
                  <a:cubicBezTo>
                    <a:pt x="5241" y="6874"/>
                    <a:pt x="5255" y="6910"/>
                    <a:pt x="5256" y="6929"/>
                  </a:cubicBezTo>
                  <a:cubicBezTo>
                    <a:pt x="5257" y="6932"/>
                    <a:pt x="5268" y="6980"/>
                    <a:pt x="5271" y="6974"/>
                  </a:cubicBezTo>
                  <a:cubicBezTo>
                    <a:pt x="5278" y="6962"/>
                    <a:pt x="5286" y="6966"/>
                    <a:pt x="5295" y="6939"/>
                  </a:cubicBezTo>
                  <a:cubicBezTo>
                    <a:pt x="5302" y="6922"/>
                    <a:pt x="5340" y="6931"/>
                    <a:pt x="5359" y="6925"/>
                  </a:cubicBezTo>
                  <a:cubicBezTo>
                    <a:pt x="5360" y="6925"/>
                    <a:pt x="5380" y="6922"/>
                    <a:pt x="5382" y="6922"/>
                  </a:cubicBezTo>
                  <a:lnTo>
                    <a:pt x="5479" y="7064"/>
                  </a:lnTo>
                  <a:cubicBezTo>
                    <a:pt x="5497" y="7094"/>
                    <a:pt x="5536" y="7054"/>
                    <a:pt x="5560" y="7094"/>
                  </a:cubicBezTo>
                  <a:cubicBezTo>
                    <a:pt x="5563" y="7098"/>
                    <a:pt x="5581" y="7128"/>
                    <a:pt x="5581" y="7129"/>
                  </a:cubicBezTo>
                  <a:cubicBezTo>
                    <a:pt x="5555" y="7174"/>
                    <a:pt x="5522" y="7172"/>
                    <a:pt x="5532" y="7247"/>
                  </a:cubicBezTo>
                  <a:cubicBezTo>
                    <a:pt x="5537" y="7279"/>
                    <a:pt x="5537" y="7314"/>
                    <a:pt x="5563" y="7331"/>
                  </a:cubicBezTo>
                  <a:cubicBezTo>
                    <a:pt x="5581" y="7343"/>
                    <a:pt x="5664" y="7368"/>
                    <a:pt x="5677" y="7359"/>
                  </a:cubicBezTo>
                  <a:cubicBezTo>
                    <a:pt x="5714" y="7337"/>
                    <a:pt x="5705" y="7340"/>
                    <a:pt x="5759" y="7361"/>
                  </a:cubicBezTo>
                  <a:cubicBezTo>
                    <a:pt x="5779" y="7369"/>
                    <a:pt x="5825" y="7377"/>
                    <a:pt x="5854" y="7386"/>
                  </a:cubicBezTo>
                  <a:cubicBezTo>
                    <a:pt x="5862" y="7389"/>
                    <a:pt x="5921" y="7406"/>
                    <a:pt x="5923" y="7408"/>
                  </a:cubicBezTo>
                  <a:lnTo>
                    <a:pt x="6075" y="7289"/>
                  </a:lnTo>
                  <a:lnTo>
                    <a:pt x="6134" y="7370"/>
                  </a:lnTo>
                  <a:lnTo>
                    <a:pt x="6170" y="7467"/>
                  </a:lnTo>
                  <a:cubicBezTo>
                    <a:pt x="6190" y="7470"/>
                    <a:pt x="6164" y="7476"/>
                    <a:pt x="6220" y="7474"/>
                  </a:cubicBezTo>
                  <a:cubicBezTo>
                    <a:pt x="6227" y="7474"/>
                    <a:pt x="6265" y="7549"/>
                    <a:pt x="6265" y="7547"/>
                  </a:cubicBezTo>
                  <a:cubicBezTo>
                    <a:pt x="6265" y="7467"/>
                    <a:pt x="6335" y="7523"/>
                    <a:pt x="6373" y="7482"/>
                  </a:cubicBezTo>
                  <a:cubicBezTo>
                    <a:pt x="6393" y="7460"/>
                    <a:pt x="6368" y="7380"/>
                    <a:pt x="6447" y="7389"/>
                  </a:cubicBezTo>
                  <a:cubicBezTo>
                    <a:pt x="6473" y="7393"/>
                    <a:pt x="6442" y="7410"/>
                    <a:pt x="6504" y="7392"/>
                  </a:cubicBezTo>
                  <a:cubicBezTo>
                    <a:pt x="6563" y="7376"/>
                    <a:pt x="6542" y="7454"/>
                    <a:pt x="6538" y="7485"/>
                  </a:cubicBezTo>
                  <a:cubicBezTo>
                    <a:pt x="6538" y="7488"/>
                    <a:pt x="6537" y="7485"/>
                    <a:pt x="6537" y="7493"/>
                  </a:cubicBezTo>
                  <a:lnTo>
                    <a:pt x="6670" y="7448"/>
                  </a:lnTo>
                  <a:cubicBezTo>
                    <a:pt x="6654" y="7463"/>
                    <a:pt x="6634" y="7472"/>
                    <a:pt x="6622" y="7494"/>
                  </a:cubicBezTo>
                  <a:cubicBezTo>
                    <a:pt x="6615" y="7507"/>
                    <a:pt x="6592" y="7529"/>
                    <a:pt x="6591" y="7553"/>
                  </a:cubicBezTo>
                  <a:cubicBezTo>
                    <a:pt x="6590" y="7565"/>
                    <a:pt x="6548" y="7624"/>
                    <a:pt x="6547" y="7650"/>
                  </a:cubicBezTo>
                  <a:cubicBezTo>
                    <a:pt x="6544" y="7728"/>
                    <a:pt x="6557" y="7700"/>
                    <a:pt x="6597" y="7754"/>
                  </a:cubicBezTo>
                  <a:cubicBezTo>
                    <a:pt x="6605" y="7763"/>
                    <a:pt x="6677" y="7808"/>
                    <a:pt x="6682" y="7801"/>
                  </a:cubicBezTo>
                  <a:cubicBezTo>
                    <a:pt x="6724" y="7744"/>
                    <a:pt x="6720" y="7702"/>
                    <a:pt x="6785" y="7643"/>
                  </a:cubicBezTo>
                  <a:cubicBezTo>
                    <a:pt x="6799" y="7631"/>
                    <a:pt x="6840" y="7579"/>
                    <a:pt x="6857" y="7567"/>
                  </a:cubicBezTo>
                  <a:cubicBezTo>
                    <a:pt x="6888" y="7545"/>
                    <a:pt x="6903" y="7514"/>
                    <a:pt x="6951" y="7490"/>
                  </a:cubicBezTo>
                  <a:lnTo>
                    <a:pt x="6955" y="7487"/>
                  </a:lnTo>
                  <a:lnTo>
                    <a:pt x="7150" y="7423"/>
                  </a:lnTo>
                  <a:lnTo>
                    <a:pt x="7123" y="7499"/>
                  </a:lnTo>
                  <a:cubicBezTo>
                    <a:pt x="7124" y="7565"/>
                    <a:pt x="7083" y="7552"/>
                    <a:pt x="7119" y="7635"/>
                  </a:cubicBezTo>
                  <a:cubicBezTo>
                    <a:pt x="7128" y="7656"/>
                    <a:pt x="7085" y="7641"/>
                    <a:pt x="7066" y="7642"/>
                  </a:cubicBezTo>
                  <a:cubicBezTo>
                    <a:pt x="7062" y="7642"/>
                    <a:pt x="7053" y="7639"/>
                    <a:pt x="7043" y="7639"/>
                  </a:cubicBezTo>
                  <a:lnTo>
                    <a:pt x="7041" y="7737"/>
                  </a:lnTo>
                  <a:lnTo>
                    <a:pt x="7263" y="7834"/>
                  </a:lnTo>
                  <a:lnTo>
                    <a:pt x="7238" y="7884"/>
                  </a:lnTo>
                  <a:lnTo>
                    <a:pt x="7367" y="7948"/>
                  </a:lnTo>
                  <a:lnTo>
                    <a:pt x="7451" y="7905"/>
                  </a:lnTo>
                  <a:lnTo>
                    <a:pt x="7415" y="8222"/>
                  </a:lnTo>
                  <a:lnTo>
                    <a:pt x="7426" y="8268"/>
                  </a:lnTo>
                  <a:lnTo>
                    <a:pt x="7258" y="8392"/>
                  </a:lnTo>
                  <a:cubicBezTo>
                    <a:pt x="7258" y="8433"/>
                    <a:pt x="7286" y="8496"/>
                    <a:pt x="7266" y="8526"/>
                  </a:cubicBezTo>
                  <a:cubicBezTo>
                    <a:pt x="7180" y="8526"/>
                    <a:pt x="7227" y="8456"/>
                    <a:pt x="7103" y="8547"/>
                  </a:cubicBezTo>
                  <a:cubicBezTo>
                    <a:pt x="7093" y="8554"/>
                    <a:pt x="7104" y="8474"/>
                    <a:pt x="7079" y="8516"/>
                  </a:cubicBezTo>
                  <a:cubicBezTo>
                    <a:pt x="7062" y="8543"/>
                    <a:pt x="7060" y="8522"/>
                    <a:pt x="7063" y="8574"/>
                  </a:cubicBezTo>
                  <a:cubicBezTo>
                    <a:pt x="7064" y="8588"/>
                    <a:pt x="7067" y="8583"/>
                    <a:pt x="7094" y="8583"/>
                  </a:cubicBezTo>
                  <a:cubicBezTo>
                    <a:pt x="7095" y="8583"/>
                    <a:pt x="7224" y="8610"/>
                    <a:pt x="7225" y="8610"/>
                  </a:cubicBezTo>
                  <a:cubicBezTo>
                    <a:pt x="7225" y="8610"/>
                    <a:pt x="7270" y="8623"/>
                    <a:pt x="7276" y="8632"/>
                  </a:cubicBezTo>
                  <a:cubicBezTo>
                    <a:pt x="7297" y="8630"/>
                    <a:pt x="7303" y="8561"/>
                    <a:pt x="7314" y="8558"/>
                  </a:cubicBezTo>
                  <a:cubicBezTo>
                    <a:pt x="7359" y="8548"/>
                    <a:pt x="7381" y="8564"/>
                    <a:pt x="7431" y="8527"/>
                  </a:cubicBezTo>
                  <a:cubicBezTo>
                    <a:pt x="7482" y="8489"/>
                    <a:pt x="7477" y="8588"/>
                    <a:pt x="7511" y="8551"/>
                  </a:cubicBezTo>
                  <a:cubicBezTo>
                    <a:pt x="7552" y="8506"/>
                    <a:pt x="7590" y="8581"/>
                    <a:pt x="7600" y="8523"/>
                  </a:cubicBezTo>
                  <a:cubicBezTo>
                    <a:pt x="7617" y="8427"/>
                    <a:pt x="7640" y="8437"/>
                    <a:pt x="7565" y="8346"/>
                  </a:cubicBezTo>
                  <a:lnTo>
                    <a:pt x="7562" y="8343"/>
                  </a:lnTo>
                  <a:lnTo>
                    <a:pt x="7664" y="8317"/>
                  </a:lnTo>
                  <a:cubicBezTo>
                    <a:pt x="7677" y="8358"/>
                    <a:pt x="7668" y="8410"/>
                    <a:pt x="7710" y="8438"/>
                  </a:cubicBezTo>
                  <a:cubicBezTo>
                    <a:pt x="7765" y="8475"/>
                    <a:pt x="7752" y="8478"/>
                    <a:pt x="7752" y="8392"/>
                  </a:cubicBezTo>
                  <a:cubicBezTo>
                    <a:pt x="7752" y="8346"/>
                    <a:pt x="7793" y="8346"/>
                    <a:pt x="7771" y="8265"/>
                  </a:cubicBezTo>
                  <a:cubicBezTo>
                    <a:pt x="7766" y="8244"/>
                    <a:pt x="7788" y="8139"/>
                    <a:pt x="7821" y="8141"/>
                  </a:cubicBezTo>
                  <a:cubicBezTo>
                    <a:pt x="7853" y="8143"/>
                    <a:pt x="7849" y="8211"/>
                    <a:pt x="7849" y="8237"/>
                  </a:cubicBezTo>
                  <a:lnTo>
                    <a:pt x="7973" y="8239"/>
                  </a:lnTo>
                  <a:lnTo>
                    <a:pt x="7972" y="8285"/>
                  </a:lnTo>
                  <a:lnTo>
                    <a:pt x="7920" y="8374"/>
                  </a:lnTo>
                  <a:lnTo>
                    <a:pt x="8078" y="8517"/>
                  </a:lnTo>
                  <a:lnTo>
                    <a:pt x="8165" y="8510"/>
                  </a:lnTo>
                  <a:lnTo>
                    <a:pt x="8176" y="8531"/>
                  </a:lnTo>
                  <a:lnTo>
                    <a:pt x="8227" y="8489"/>
                  </a:lnTo>
                  <a:lnTo>
                    <a:pt x="8274" y="8534"/>
                  </a:lnTo>
                  <a:lnTo>
                    <a:pt x="8293" y="8600"/>
                  </a:lnTo>
                  <a:lnTo>
                    <a:pt x="8151" y="8677"/>
                  </a:lnTo>
                  <a:lnTo>
                    <a:pt x="8148" y="8751"/>
                  </a:lnTo>
                  <a:lnTo>
                    <a:pt x="8235" y="8845"/>
                  </a:lnTo>
                  <a:lnTo>
                    <a:pt x="8271" y="8903"/>
                  </a:lnTo>
                  <a:lnTo>
                    <a:pt x="8341" y="8940"/>
                  </a:lnTo>
                  <a:lnTo>
                    <a:pt x="8386" y="8911"/>
                  </a:lnTo>
                  <a:lnTo>
                    <a:pt x="8442" y="8917"/>
                  </a:lnTo>
                  <a:cubicBezTo>
                    <a:pt x="8408" y="8880"/>
                    <a:pt x="8399" y="8799"/>
                    <a:pt x="8441" y="8765"/>
                  </a:cubicBezTo>
                  <a:cubicBezTo>
                    <a:pt x="8517" y="8703"/>
                    <a:pt x="8496" y="8773"/>
                    <a:pt x="8567" y="8727"/>
                  </a:cubicBezTo>
                  <a:cubicBezTo>
                    <a:pt x="8614" y="8696"/>
                    <a:pt x="8631" y="8722"/>
                    <a:pt x="8642" y="8641"/>
                  </a:cubicBezTo>
                  <a:cubicBezTo>
                    <a:pt x="8646" y="8612"/>
                    <a:pt x="8666" y="8623"/>
                    <a:pt x="8692" y="8614"/>
                  </a:cubicBezTo>
                  <a:cubicBezTo>
                    <a:pt x="8697" y="8613"/>
                    <a:pt x="8704" y="8613"/>
                    <a:pt x="8709" y="8613"/>
                  </a:cubicBezTo>
                  <a:cubicBezTo>
                    <a:pt x="8704" y="8629"/>
                    <a:pt x="8703" y="8674"/>
                    <a:pt x="8716" y="8684"/>
                  </a:cubicBezTo>
                  <a:cubicBezTo>
                    <a:pt x="8753" y="8710"/>
                    <a:pt x="8734" y="8728"/>
                    <a:pt x="8805" y="8731"/>
                  </a:cubicBezTo>
                  <a:cubicBezTo>
                    <a:pt x="8832" y="8733"/>
                    <a:pt x="8838" y="8767"/>
                    <a:pt x="8868" y="8783"/>
                  </a:cubicBezTo>
                  <a:cubicBezTo>
                    <a:pt x="8889" y="8794"/>
                    <a:pt x="8926" y="8866"/>
                    <a:pt x="8958" y="8812"/>
                  </a:cubicBezTo>
                  <a:cubicBezTo>
                    <a:pt x="8978" y="8776"/>
                    <a:pt x="9078" y="8745"/>
                    <a:pt x="9090" y="8813"/>
                  </a:cubicBezTo>
                  <a:cubicBezTo>
                    <a:pt x="9095" y="8842"/>
                    <a:pt x="9118" y="8813"/>
                    <a:pt x="9113" y="8881"/>
                  </a:cubicBezTo>
                  <a:cubicBezTo>
                    <a:pt x="9109" y="8921"/>
                    <a:pt x="9152" y="8922"/>
                    <a:pt x="9177" y="8942"/>
                  </a:cubicBezTo>
                  <a:cubicBezTo>
                    <a:pt x="9191" y="8953"/>
                    <a:pt x="9215" y="8927"/>
                    <a:pt x="9252" y="8953"/>
                  </a:cubicBezTo>
                  <a:cubicBezTo>
                    <a:pt x="9267" y="8963"/>
                    <a:pt x="9350" y="8996"/>
                    <a:pt x="9355" y="9004"/>
                  </a:cubicBezTo>
                  <a:cubicBezTo>
                    <a:pt x="9365" y="9062"/>
                    <a:pt x="9292" y="9121"/>
                    <a:pt x="9349" y="9146"/>
                  </a:cubicBezTo>
                  <a:cubicBezTo>
                    <a:pt x="9356" y="9149"/>
                    <a:pt x="9369" y="9159"/>
                    <a:pt x="9379" y="9159"/>
                  </a:cubicBezTo>
                  <a:cubicBezTo>
                    <a:pt x="9379" y="9190"/>
                    <a:pt x="9299" y="9198"/>
                    <a:pt x="9382" y="9224"/>
                  </a:cubicBezTo>
                  <a:cubicBezTo>
                    <a:pt x="9400" y="9229"/>
                    <a:pt x="9347" y="9254"/>
                    <a:pt x="9347" y="9274"/>
                  </a:cubicBezTo>
                  <a:cubicBezTo>
                    <a:pt x="9347" y="9293"/>
                    <a:pt x="9383" y="9291"/>
                    <a:pt x="9383" y="9302"/>
                  </a:cubicBezTo>
                  <a:cubicBezTo>
                    <a:pt x="9383" y="9360"/>
                    <a:pt x="9450" y="9307"/>
                    <a:pt x="9460" y="9326"/>
                  </a:cubicBezTo>
                  <a:cubicBezTo>
                    <a:pt x="9477" y="9358"/>
                    <a:pt x="9493" y="9355"/>
                    <a:pt x="9504" y="9370"/>
                  </a:cubicBezTo>
                  <a:cubicBezTo>
                    <a:pt x="9509" y="9376"/>
                    <a:pt x="9488" y="9384"/>
                    <a:pt x="9486" y="9410"/>
                  </a:cubicBezTo>
                  <a:cubicBezTo>
                    <a:pt x="9486" y="9424"/>
                    <a:pt x="9485" y="9433"/>
                    <a:pt x="9490" y="9446"/>
                  </a:cubicBezTo>
                  <a:cubicBezTo>
                    <a:pt x="9498" y="9540"/>
                    <a:pt x="9387" y="9449"/>
                    <a:pt x="9404" y="9525"/>
                  </a:cubicBezTo>
                  <a:cubicBezTo>
                    <a:pt x="9404" y="9527"/>
                    <a:pt x="9431" y="9566"/>
                    <a:pt x="9433" y="9568"/>
                  </a:cubicBezTo>
                  <a:lnTo>
                    <a:pt x="9580" y="9570"/>
                  </a:lnTo>
                  <a:lnTo>
                    <a:pt x="9547" y="9610"/>
                  </a:lnTo>
                  <a:cubicBezTo>
                    <a:pt x="9582" y="9642"/>
                    <a:pt x="9601" y="9596"/>
                    <a:pt x="9590" y="9667"/>
                  </a:cubicBezTo>
                  <a:cubicBezTo>
                    <a:pt x="9629" y="9704"/>
                    <a:pt x="9618" y="9664"/>
                    <a:pt x="9636" y="9716"/>
                  </a:cubicBezTo>
                  <a:cubicBezTo>
                    <a:pt x="9643" y="9739"/>
                    <a:pt x="9633" y="9699"/>
                    <a:pt x="9697" y="9699"/>
                  </a:cubicBezTo>
                  <a:cubicBezTo>
                    <a:pt x="9783" y="9699"/>
                    <a:pt x="9777" y="9728"/>
                    <a:pt x="9847" y="9674"/>
                  </a:cubicBezTo>
                  <a:cubicBezTo>
                    <a:pt x="9862" y="9662"/>
                    <a:pt x="9825" y="9710"/>
                    <a:pt x="9854" y="9745"/>
                  </a:cubicBezTo>
                  <a:lnTo>
                    <a:pt x="9854" y="9752"/>
                  </a:lnTo>
                  <a:lnTo>
                    <a:pt x="9921" y="9882"/>
                  </a:lnTo>
                  <a:cubicBezTo>
                    <a:pt x="9914" y="9898"/>
                    <a:pt x="9920" y="9942"/>
                    <a:pt x="9873" y="9947"/>
                  </a:cubicBezTo>
                  <a:cubicBezTo>
                    <a:pt x="9834" y="9951"/>
                    <a:pt x="9827" y="9974"/>
                    <a:pt x="9793" y="9997"/>
                  </a:cubicBezTo>
                  <a:cubicBezTo>
                    <a:pt x="9791" y="9998"/>
                    <a:pt x="9792" y="9998"/>
                    <a:pt x="9790" y="10002"/>
                  </a:cubicBezTo>
                  <a:lnTo>
                    <a:pt x="10067" y="10302"/>
                  </a:lnTo>
                  <a:lnTo>
                    <a:pt x="10387" y="10278"/>
                  </a:lnTo>
                  <a:lnTo>
                    <a:pt x="10619" y="10643"/>
                  </a:lnTo>
                  <a:lnTo>
                    <a:pt x="10502" y="10712"/>
                  </a:lnTo>
                  <a:lnTo>
                    <a:pt x="10688" y="10943"/>
                  </a:lnTo>
                  <a:lnTo>
                    <a:pt x="10725" y="10852"/>
                  </a:lnTo>
                  <a:lnTo>
                    <a:pt x="10696" y="10778"/>
                  </a:lnTo>
                  <a:lnTo>
                    <a:pt x="10798" y="10741"/>
                  </a:lnTo>
                  <a:lnTo>
                    <a:pt x="10867" y="10897"/>
                  </a:lnTo>
                  <a:lnTo>
                    <a:pt x="10974" y="10937"/>
                  </a:lnTo>
                  <a:lnTo>
                    <a:pt x="11096" y="10947"/>
                  </a:lnTo>
                  <a:lnTo>
                    <a:pt x="11179" y="10816"/>
                  </a:lnTo>
                  <a:lnTo>
                    <a:pt x="11085" y="10773"/>
                  </a:lnTo>
                  <a:lnTo>
                    <a:pt x="11220" y="10558"/>
                  </a:lnTo>
                  <a:lnTo>
                    <a:pt x="11206" y="10471"/>
                  </a:lnTo>
                  <a:lnTo>
                    <a:pt x="11383" y="10383"/>
                  </a:lnTo>
                  <a:lnTo>
                    <a:pt x="11432" y="10461"/>
                  </a:lnTo>
                  <a:lnTo>
                    <a:pt x="11531" y="10356"/>
                  </a:lnTo>
                  <a:lnTo>
                    <a:pt x="11471" y="10318"/>
                  </a:lnTo>
                  <a:lnTo>
                    <a:pt x="11530" y="10176"/>
                  </a:lnTo>
                  <a:lnTo>
                    <a:pt x="11694" y="10043"/>
                  </a:lnTo>
                  <a:lnTo>
                    <a:pt x="11749" y="10088"/>
                  </a:lnTo>
                  <a:lnTo>
                    <a:pt x="11811" y="9991"/>
                  </a:lnTo>
                  <a:lnTo>
                    <a:pt x="11940" y="9957"/>
                  </a:lnTo>
                  <a:lnTo>
                    <a:pt x="11968" y="9991"/>
                  </a:lnTo>
                  <a:lnTo>
                    <a:pt x="11901" y="10028"/>
                  </a:lnTo>
                  <a:lnTo>
                    <a:pt x="11973" y="10197"/>
                  </a:lnTo>
                  <a:lnTo>
                    <a:pt x="11937" y="10295"/>
                  </a:lnTo>
                  <a:lnTo>
                    <a:pt x="12002" y="10434"/>
                  </a:lnTo>
                  <a:lnTo>
                    <a:pt x="11932" y="10613"/>
                  </a:lnTo>
                  <a:lnTo>
                    <a:pt x="11983" y="10637"/>
                  </a:lnTo>
                  <a:lnTo>
                    <a:pt x="11901" y="10728"/>
                  </a:lnTo>
                  <a:lnTo>
                    <a:pt x="11897" y="10910"/>
                  </a:lnTo>
                  <a:lnTo>
                    <a:pt x="11952" y="10949"/>
                  </a:lnTo>
                  <a:lnTo>
                    <a:pt x="11874" y="11002"/>
                  </a:lnTo>
                  <a:lnTo>
                    <a:pt x="12051" y="11193"/>
                  </a:lnTo>
                  <a:lnTo>
                    <a:pt x="12059" y="11377"/>
                  </a:lnTo>
                  <a:lnTo>
                    <a:pt x="12136" y="11450"/>
                  </a:lnTo>
                  <a:lnTo>
                    <a:pt x="12099" y="11605"/>
                  </a:lnTo>
                  <a:lnTo>
                    <a:pt x="12163" y="11708"/>
                  </a:lnTo>
                  <a:lnTo>
                    <a:pt x="12147" y="11793"/>
                  </a:lnTo>
                  <a:lnTo>
                    <a:pt x="12007" y="11883"/>
                  </a:lnTo>
                  <a:lnTo>
                    <a:pt x="12067" y="11911"/>
                  </a:lnTo>
                  <a:lnTo>
                    <a:pt x="12020" y="11954"/>
                  </a:lnTo>
                  <a:lnTo>
                    <a:pt x="12092" y="12012"/>
                  </a:lnTo>
                  <a:lnTo>
                    <a:pt x="12124" y="11986"/>
                  </a:lnTo>
                  <a:lnTo>
                    <a:pt x="12143" y="12020"/>
                  </a:lnTo>
                  <a:lnTo>
                    <a:pt x="12177" y="11996"/>
                  </a:lnTo>
                  <a:cubicBezTo>
                    <a:pt x="12190" y="11998"/>
                    <a:pt x="12213" y="11996"/>
                    <a:pt x="12211" y="12023"/>
                  </a:cubicBezTo>
                  <a:lnTo>
                    <a:pt x="12149" y="12183"/>
                  </a:lnTo>
                  <a:lnTo>
                    <a:pt x="12270" y="12145"/>
                  </a:lnTo>
                  <a:lnTo>
                    <a:pt x="12326" y="12241"/>
                  </a:lnTo>
                  <a:lnTo>
                    <a:pt x="12433" y="12200"/>
                  </a:lnTo>
                  <a:lnTo>
                    <a:pt x="12431" y="12318"/>
                  </a:lnTo>
                  <a:lnTo>
                    <a:pt x="12211" y="12321"/>
                  </a:lnTo>
                  <a:lnTo>
                    <a:pt x="12236" y="12543"/>
                  </a:lnTo>
                  <a:cubicBezTo>
                    <a:pt x="12236" y="12587"/>
                    <a:pt x="12203" y="12572"/>
                    <a:pt x="12154" y="12572"/>
                  </a:cubicBezTo>
                  <a:cubicBezTo>
                    <a:pt x="12123" y="12572"/>
                    <a:pt x="12062" y="12556"/>
                    <a:pt x="12060" y="12556"/>
                  </a:cubicBezTo>
                  <a:lnTo>
                    <a:pt x="11957" y="12615"/>
                  </a:lnTo>
                  <a:lnTo>
                    <a:pt x="12057" y="12707"/>
                  </a:lnTo>
                  <a:lnTo>
                    <a:pt x="12223" y="12754"/>
                  </a:lnTo>
                  <a:lnTo>
                    <a:pt x="12416" y="12688"/>
                  </a:lnTo>
                  <a:lnTo>
                    <a:pt x="12448" y="12688"/>
                  </a:lnTo>
                  <a:lnTo>
                    <a:pt x="12448" y="12762"/>
                  </a:lnTo>
                  <a:cubicBezTo>
                    <a:pt x="12446" y="12763"/>
                    <a:pt x="12381" y="12725"/>
                    <a:pt x="12350" y="12769"/>
                  </a:cubicBezTo>
                  <a:cubicBezTo>
                    <a:pt x="12336" y="12789"/>
                    <a:pt x="12372" y="12820"/>
                    <a:pt x="12323" y="12841"/>
                  </a:cubicBezTo>
                  <a:cubicBezTo>
                    <a:pt x="12319" y="12842"/>
                    <a:pt x="12284" y="12876"/>
                    <a:pt x="12284" y="12880"/>
                  </a:cubicBezTo>
                  <a:lnTo>
                    <a:pt x="12182" y="12911"/>
                  </a:lnTo>
                  <a:cubicBezTo>
                    <a:pt x="12185" y="12905"/>
                    <a:pt x="12200" y="12846"/>
                    <a:pt x="12199" y="12838"/>
                  </a:cubicBezTo>
                  <a:lnTo>
                    <a:pt x="12128" y="12766"/>
                  </a:lnTo>
                  <a:lnTo>
                    <a:pt x="12028" y="12764"/>
                  </a:lnTo>
                  <a:lnTo>
                    <a:pt x="11993" y="12708"/>
                  </a:lnTo>
                  <a:lnTo>
                    <a:pt x="11954" y="12742"/>
                  </a:lnTo>
                  <a:lnTo>
                    <a:pt x="11871" y="12740"/>
                  </a:lnTo>
                  <a:lnTo>
                    <a:pt x="11826" y="12793"/>
                  </a:lnTo>
                  <a:cubicBezTo>
                    <a:pt x="11813" y="12761"/>
                    <a:pt x="11840" y="12762"/>
                    <a:pt x="11796" y="12733"/>
                  </a:cubicBezTo>
                  <a:cubicBezTo>
                    <a:pt x="11788" y="12728"/>
                    <a:pt x="11813" y="12670"/>
                    <a:pt x="11776" y="12642"/>
                  </a:cubicBezTo>
                  <a:cubicBezTo>
                    <a:pt x="11716" y="12597"/>
                    <a:pt x="11765" y="12620"/>
                    <a:pt x="11702" y="12659"/>
                  </a:cubicBezTo>
                  <a:cubicBezTo>
                    <a:pt x="11684" y="12670"/>
                    <a:pt x="11720" y="12720"/>
                    <a:pt x="11657" y="12778"/>
                  </a:cubicBezTo>
                  <a:cubicBezTo>
                    <a:pt x="11639" y="12794"/>
                    <a:pt x="11612" y="12882"/>
                    <a:pt x="11609" y="12881"/>
                  </a:cubicBezTo>
                  <a:cubicBezTo>
                    <a:pt x="11562" y="12879"/>
                    <a:pt x="11597" y="12864"/>
                    <a:pt x="11580" y="12908"/>
                  </a:cubicBezTo>
                  <a:cubicBezTo>
                    <a:pt x="11568" y="12939"/>
                    <a:pt x="11583" y="12962"/>
                    <a:pt x="11552" y="12952"/>
                  </a:cubicBezTo>
                  <a:cubicBezTo>
                    <a:pt x="11535" y="12946"/>
                    <a:pt x="11517" y="12937"/>
                    <a:pt x="11499" y="12937"/>
                  </a:cubicBezTo>
                  <a:lnTo>
                    <a:pt x="11281" y="13049"/>
                  </a:lnTo>
                  <a:lnTo>
                    <a:pt x="11217" y="13041"/>
                  </a:lnTo>
                  <a:lnTo>
                    <a:pt x="11097" y="13155"/>
                  </a:lnTo>
                  <a:lnTo>
                    <a:pt x="11106" y="13281"/>
                  </a:lnTo>
                  <a:lnTo>
                    <a:pt x="11159" y="13335"/>
                  </a:lnTo>
                  <a:cubicBezTo>
                    <a:pt x="11165" y="13364"/>
                    <a:pt x="11218" y="13333"/>
                    <a:pt x="11233" y="13321"/>
                  </a:cubicBezTo>
                  <a:cubicBezTo>
                    <a:pt x="11246" y="13310"/>
                    <a:pt x="11316" y="13301"/>
                    <a:pt x="11311" y="13311"/>
                  </a:cubicBezTo>
                  <a:cubicBezTo>
                    <a:pt x="11293" y="13344"/>
                    <a:pt x="11335" y="13372"/>
                    <a:pt x="11274" y="13429"/>
                  </a:cubicBezTo>
                  <a:cubicBezTo>
                    <a:pt x="11231" y="13469"/>
                    <a:pt x="11288" y="13430"/>
                    <a:pt x="11308" y="13523"/>
                  </a:cubicBezTo>
                  <a:cubicBezTo>
                    <a:pt x="11312" y="13538"/>
                    <a:pt x="11369" y="13581"/>
                    <a:pt x="11395" y="13581"/>
                  </a:cubicBezTo>
                  <a:cubicBezTo>
                    <a:pt x="11415" y="13581"/>
                    <a:pt x="11435" y="13583"/>
                    <a:pt x="11453" y="13583"/>
                  </a:cubicBezTo>
                  <a:lnTo>
                    <a:pt x="11651" y="13356"/>
                  </a:lnTo>
                  <a:lnTo>
                    <a:pt x="11719" y="13350"/>
                  </a:lnTo>
                  <a:lnTo>
                    <a:pt x="11814" y="13487"/>
                  </a:lnTo>
                  <a:lnTo>
                    <a:pt x="11827" y="13598"/>
                  </a:lnTo>
                  <a:lnTo>
                    <a:pt x="11848" y="13711"/>
                  </a:lnTo>
                  <a:lnTo>
                    <a:pt x="11846" y="13833"/>
                  </a:lnTo>
                  <a:lnTo>
                    <a:pt x="11887" y="13860"/>
                  </a:lnTo>
                  <a:lnTo>
                    <a:pt x="11895" y="13901"/>
                  </a:lnTo>
                  <a:cubicBezTo>
                    <a:pt x="11895" y="13963"/>
                    <a:pt x="11810" y="14043"/>
                    <a:pt x="11750" y="14043"/>
                  </a:cubicBezTo>
                  <a:cubicBezTo>
                    <a:pt x="11744" y="14043"/>
                    <a:pt x="11738" y="14043"/>
                    <a:pt x="11732" y="14043"/>
                  </a:cubicBezTo>
                  <a:lnTo>
                    <a:pt x="11612" y="14170"/>
                  </a:lnTo>
                  <a:lnTo>
                    <a:pt x="11490" y="14177"/>
                  </a:lnTo>
                  <a:cubicBezTo>
                    <a:pt x="11499" y="14194"/>
                    <a:pt x="11473" y="14211"/>
                    <a:pt x="11473" y="14236"/>
                  </a:cubicBezTo>
                  <a:cubicBezTo>
                    <a:pt x="11473" y="14248"/>
                    <a:pt x="11419" y="14383"/>
                    <a:pt x="11435" y="14426"/>
                  </a:cubicBezTo>
                  <a:cubicBezTo>
                    <a:pt x="11453" y="14471"/>
                    <a:pt x="11408" y="14417"/>
                    <a:pt x="11408" y="14501"/>
                  </a:cubicBezTo>
                  <a:cubicBezTo>
                    <a:pt x="11408" y="14528"/>
                    <a:pt x="11397" y="14570"/>
                    <a:pt x="11397" y="14607"/>
                  </a:cubicBezTo>
                  <a:cubicBezTo>
                    <a:pt x="11397" y="14634"/>
                    <a:pt x="11408" y="14629"/>
                    <a:pt x="11429" y="14645"/>
                  </a:cubicBezTo>
                  <a:cubicBezTo>
                    <a:pt x="11416" y="14707"/>
                    <a:pt x="11390" y="14669"/>
                    <a:pt x="11335" y="14669"/>
                  </a:cubicBezTo>
                  <a:lnTo>
                    <a:pt x="11221" y="14777"/>
                  </a:lnTo>
                  <a:lnTo>
                    <a:pt x="11284" y="14884"/>
                  </a:lnTo>
                  <a:lnTo>
                    <a:pt x="11273" y="15058"/>
                  </a:lnTo>
                  <a:lnTo>
                    <a:pt x="11358" y="15115"/>
                  </a:lnTo>
                  <a:lnTo>
                    <a:pt x="11338" y="15193"/>
                  </a:lnTo>
                  <a:lnTo>
                    <a:pt x="11315" y="15271"/>
                  </a:lnTo>
                  <a:lnTo>
                    <a:pt x="11237" y="15318"/>
                  </a:lnTo>
                  <a:lnTo>
                    <a:pt x="11178" y="15583"/>
                  </a:lnTo>
                  <a:lnTo>
                    <a:pt x="11282" y="15695"/>
                  </a:lnTo>
                  <a:lnTo>
                    <a:pt x="11282" y="15789"/>
                  </a:lnTo>
                  <a:lnTo>
                    <a:pt x="11202" y="15809"/>
                  </a:lnTo>
                  <a:lnTo>
                    <a:pt x="11195" y="15970"/>
                  </a:lnTo>
                  <a:lnTo>
                    <a:pt x="11038" y="16097"/>
                  </a:lnTo>
                  <a:lnTo>
                    <a:pt x="10965" y="16337"/>
                  </a:lnTo>
                  <a:lnTo>
                    <a:pt x="10758" y="16420"/>
                  </a:lnTo>
                  <a:lnTo>
                    <a:pt x="10712" y="16566"/>
                  </a:lnTo>
                  <a:lnTo>
                    <a:pt x="10753" y="16574"/>
                  </a:lnTo>
                  <a:lnTo>
                    <a:pt x="10920" y="16658"/>
                  </a:lnTo>
                  <a:lnTo>
                    <a:pt x="10938" y="16777"/>
                  </a:lnTo>
                  <a:lnTo>
                    <a:pt x="11041" y="16814"/>
                  </a:lnTo>
                  <a:lnTo>
                    <a:pt x="11031" y="17177"/>
                  </a:lnTo>
                  <a:lnTo>
                    <a:pt x="11155" y="17288"/>
                  </a:lnTo>
                  <a:lnTo>
                    <a:pt x="11129" y="17476"/>
                  </a:lnTo>
                  <a:lnTo>
                    <a:pt x="11012" y="17674"/>
                  </a:lnTo>
                  <a:lnTo>
                    <a:pt x="12187" y="17764"/>
                  </a:lnTo>
                  <a:lnTo>
                    <a:pt x="12053" y="18315"/>
                  </a:lnTo>
                  <a:lnTo>
                    <a:pt x="11811" y="18265"/>
                  </a:lnTo>
                  <a:lnTo>
                    <a:pt x="11805" y="18383"/>
                  </a:lnTo>
                  <a:lnTo>
                    <a:pt x="12106" y="18409"/>
                  </a:lnTo>
                  <a:lnTo>
                    <a:pt x="12175" y="18289"/>
                  </a:lnTo>
                  <a:lnTo>
                    <a:pt x="12107" y="18246"/>
                  </a:lnTo>
                  <a:lnTo>
                    <a:pt x="12313" y="17384"/>
                  </a:lnTo>
                  <a:lnTo>
                    <a:pt x="12466" y="17392"/>
                  </a:lnTo>
                  <a:lnTo>
                    <a:pt x="12693" y="18200"/>
                  </a:lnTo>
                  <a:lnTo>
                    <a:pt x="13004" y="18182"/>
                  </a:lnTo>
                  <a:lnTo>
                    <a:pt x="13057" y="18108"/>
                  </a:lnTo>
                  <a:lnTo>
                    <a:pt x="13140" y="18141"/>
                  </a:lnTo>
                  <a:lnTo>
                    <a:pt x="13143" y="18190"/>
                  </a:lnTo>
                  <a:lnTo>
                    <a:pt x="13366" y="18163"/>
                  </a:lnTo>
                  <a:lnTo>
                    <a:pt x="13614" y="18200"/>
                  </a:lnTo>
                  <a:lnTo>
                    <a:pt x="13799" y="18364"/>
                  </a:lnTo>
                  <a:cubicBezTo>
                    <a:pt x="13816" y="18434"/>
                    <a:pt x="13773" y="18420"/>
                    <a:pt x="13719" y="18420"/>
                  </a:cubicBezTo>
                  <a:lnTo>
                    <a:pt x="13583" y="18553"/>
                  </a:lnTo>
                  <a:lnTo>
                    <a:pt x="14366" y="19570"/>
                  </a:lnTo>
                  <a:lnTo>
                    <a:pt x="14364" y="19940"/>
                  </a:lnTo>
                  <a:lnTo>
                    <a:pt x="14482" y="20175"/>
                  </a:lnTo>
                  <a:lnTo>
                    <a:pt x="14439" y="20432"/>
                  </a:lnTo>
                  <a:lnTo>
                    <a:pt x="14365" y="20432"/>
                  </a:lnTo>
                  <a:lnTo>
                    <a:pt x="14230" y="20587"/>
                  </a:lnTo>
                  <a:lnTo>
                    <a:pt x="14164" y="20786"/>
                  </a:lnTo>
                  <a:lnTo>
                    <a:pt x="14303" y="20801"/>
                  </a:lnTo>
                  <a:cubicBezTo>
                    <a:pt x="14303" y="20801"/>
                    <a:pt x="14347" y="20810"/>
                    <a:pt x="14352" y="20813"/>
                  </a:cubicBezTo>
                  <a:cubicBezTo>
                    <a:pt x="14356" y="20815"/>
                    <a:pt x="14390" y="20822"/>
                    <a:pt x="14403" y="20831"/>
                  </a:cubicBezTo>
                  <a:cubicBezTo>
                    <a:pt x="14430" y="20849"/>
                    <a:pt x="14458" y="20851"/>
                    <a:pt x="14489" y="20879"/>
                  </a:cubicBezTo>
                  <a:cubicBezTo>
                    <a:pt x="14513" y="20900"/>
                    <a:pt x="14505" y="20897"/>
                    <a:pt x="14478" y="20911"/>
                  </a:cubicBezTo>
                  <a:cubicBezTo>
                    <a:pt x="14457" y="20922"/>
                    <a:pt x="14462" y="20918"/>
                    <a:pt x="14437" y="20918"/>
                  </a:cubicBezTo>
                  <a:cubicBezTo>
                    <a:pt x="14444" y="20935"/>
                    <a:pt x="14472" y="20970"/>
                    <a:pt x="14494" y="20971"/>
                  </a:cubicBezTo>
                  <a:cubicBezTo>
                    <a:pt x="14512" y="20971"/>
                    <a:pt x="14527" y="20975"/>
                    <a:pt x="14549" y="20975"/>
                  </a:cubicBezTo>
                  <a:cubicBezTo>
                    <a:pt x="14583" y="20975"/>
                    <a:pt x="14594" y="21016"/>
                    <a:pt x="14597" y="20984"/>
                  </a:cubicBezTo>
                  <a:cubicBezTo>
                    <a:pt x="14598" y="20970"/>
                    <a:pt x="14605" y="20966"/>
                    <a:pt x="14585" y="20956"/>
                  </a:cubicBezTo>
                  <a:cubicBezTo>
                    <a:pt x="14579" y="20952"/>
                    <a:pt x="14542" y="20947"/>
                    <a:pt x="14542" y="20946"/>
                  </a:cubicBezTo>
                  <a:cubicBezTo>
                    <a:pt x="14543" y="20944"/>
                    <a:pt x="14568" y="20925"/>
                    <a:pt x="14576" y="20912"/>
                  </a:cubicBezTo>
                  <a:cubicBezTo>
                    <a:pt x="14594" y="20883"/>
                    <a:pt x="14621" y="20865"/>
                    <a:pt x="14656" y="20864"/>
                  </a:cubicBezTo>
                  <a:cubicBezTo>
                    <a:pt x="14664" y="20864"/>
                    <a:pt x="14678" y="20859"/>
                    <a:pt x="14685" y="20859"/>
                  </a:cubicBezTo>
                  <a:lnTo>
                    <a:pt x="14680" y="20996"/>
                  </a:lnTo>
                  <a:lnTo>
                    <a:pt x="14727" y="20944"/>
                  </a:lnTo>
                  <a:lnTo>
                    <a:pt x="14723" y="20830"/>
                  </a:lnTo>
                  <a:lnTo>
                    <a:pt x="14808" y="20739"/>
                  </a:lnTo>
                  <a:lnTo>
                    <a:pt x="14796" y="20867"/>
                  </a:lnTo>
                  <a:lnTo>
                    <a:pt x="14805" y="20979"/>
                  </a:lnTo>
                  <a:lnTo>
                    <a:pt x="14849" y="20958"/>
                  </a:lnTo>
                  <a:lnTo>
                    <a:pt x="14848" y="20731"/>
                  </a:lnTo>
                  <a:lnTo>
                    <a:pt x="14917" y="20732"/>
                  </a:lnTo>
                  <a:lnTo>
                    <a:pt x="14886" y="20809"/>
                  </a:lnTo>
                  <a:lnTo>
                    <a:pt x="14917" y="20810"/>
                  </a:lnTo>
                  <a:cubicBezTo>
                    <a:pt x="14938" y="20805"/>
                    <a:pt x="14943" y="20784"/>
                    <a:pt x="14971" y="20834"/>
                  </a:cubicBezTo>
                  <a:cubicBezTo>
                    <a:pt x="14976" y="20844"/>
                    <a:pt x="14971" y="20784"/>
                    <a:pt x="14993" y="20785"/>
                  </a:cubicBezTo>
                  <a:cubicBezTo>
                    <a:pt x="15004" y="20785"/>
                    <a:pt x="15016" y="20785"/>
                    <a:pt x="15028" y="20785"/>
                  </a:cubicBezTo>
                  <a:lnTo>
                    <a:pt x="15046" y="20936"/>
                  </a:lnTo>
                  <a:lnTo>
                    <a:pt x="15022" y="20995"/>
                  </a:lnTo>
                  <a:lnTo>
                    <a:pt x="15024" y="21157"/>
                  </a:lnTo>
                  <a:lnTo>
                    <a:pt x="15077" y="21133"/>
                  </a:lnTo>
                  <a:lnTo>
                    <a:pt x="15144" y="21178"/>
                  </a:lnTo>
                  <a:lnTo>
                    <a:pt x="15255" y="21063"/>
                  </a:lnTo>
                  <a:lnTo>
                    <a:pt x="15278" y="21092"/>
                  </a:lnTo>
                  <a:lnTo>
                    <a:pt x="15323" y="21093"/>
                  </a:lnTo>
                  <a:lnTo>
                    <a:pt x="15415" y="20933"/>
                  </a:lnTo>
                  <a:lnTo>
                    <a:pt x="15459" y="20914"/>
                  </a:lnTo>
                  <a:lnTo>
                    <a:pt x="15467" y="20880"/>
                  </a:lnTo>
                  <a:lnTo>
                    <a:pt x="15546" y="20809"/>
                  </a:lnTo>
                  <a:lnTo>
                    <a:pt x="15554" y="20840"/>
                  </a:lnTo>
                  <a:lnTo>
                    <a:pt x="15602" y="20867"/>
                  </a:lnTo>
                  <a:lnTo>
                    <a:pt x="15557" y="20904"/>
                  </a:lnTo>
                  <a:lnTo>
                    <a:pt x="15575" y="21016"/>
                  </a:lnTo>
                  <a:lnTo>
                    <a:pt x="15696" y="21076"/>
                  </a:lnTo>
                  <a:lnTo>
                    <a:pt x="15784" y="21063"/>
                  </a:lnTo>
                  <a:lnTo>
                    <a:pt x="15869" y="21150"/>
                  </a:lnTo>
                  <a:lnTo>
                    <a:pt x="15901" y="21090"/>
                  </a:lnTo>
                  <a:lnTo>
                    <a:pt x="16028" y="21090"/>
                  </a:lnTo>
                  <a:lnTo>
                    <a:pt x="16116" y="21126"/>
                  </a:lnTo>
                  <a:lnTo>
                    <a:pt x="16238" y="21077"/>
                  </a:lnTo>
                  <a:lnTo>
                    <a:pt x="16460" y="21112"/>
                  </a:lnTo>
                  <a:lnTo>
                    <a:pt x="16601" y="21059"/>
                  </a:lnTo>
                  <a:lnTo>
                    <a:pt x="16675" y="20867"/>
                  </a:lnTo>
                  <a:lnTo>
                    <a:pt x="16893" y="20772"/>
                  </a:lnTo>
                  <a:lnTo>
                    <a:pt x="16946" y="20580"/>
                  </a:lnTo>
                  <a:lnTo>
                    <a:pt x="17073" y="20512"/>
                  </a:lnTo>
                  <a:lnTo>
                    <a:pt x="17084" y="20393"/>
                  </a:lnTo>
                  <a:lnTo>
                    <a:pt x="17347" y="20491"/>
                  </a:lnTo>
                  <a:lnTo>
                    <a:pt x="17301" y="20527"/>
                  </a:lnTo>
                  <a:lnTo>
                    <a:pt x="17298" y="20691"/>
                  </a:lnTo>
                  <a:lnTo>
                    <a:pt x="17487" y="20703"/>
                  </a:lnTo>
                  <a:lnTo>
                    <a:pt x="17532" y="20662"/>
                  </a:lnTo>
                  <a:lnTo>
                    <a:pt x="17667" y="20647"/>
                  </a:lnTo>
                  <a:lnTo>
                    <a:pt x="17684" y="20762"/>
                  </a:lnTo>
                  <a:lnTo>
                    <a:pt x="17638" y="20777"/>
                  </a:lnTo>
                  <a:lnTo>
                    <a:pt x="17680" y="20885"/>
                  </a:lnTo>
                  <a:lnTo>
                    <a:pt x="17717" y="20835"/>
                  </a:lnTo>
                  <a:lnTo>
                    <a:pt x="17853" y="20858"/>
                  </a:lnTo>
                  <a:lnTo>
                    <a:pt x="17856" y="20746"/>
                  </a:lnTo>
                  <a:lnTo>
                    <a:pt x="17975" y="20734"/>
                  </a:lnTo>
                  <a:lnTo>
                    <a:pt x="17975" y="20810"/>
                  </a:lnTo>
                  <a:lnTo>
                    <a:pt x="18106" y="20839"/>
                  </a:lnTo>
                  <a:lnTo>
                    <a:pt x="18029" y="20731"/>
                  </a:lnTo>
                  <a:lnTo>
                    <a:pt x="18240" y="20737"/>
                  </a:lnTo>
                  <a:lnTo>
                    <a:pt x="18237" y="21261"/>
                  </a:lnTo>
                  <a:lnTo>
                    <a:pt x="18343" y="21244"/>
                  </a:lnTo>
                  <a:lnTo>
                    <a:pt x="18348" y="21383"/>
                  </a:lnTo>
                  <a:lnTo>
                    <a:pt x="18420" y="21461"/>
                  </a:lnTo>
                  <a:lnTo>
                    <a:pt x="18504" y="21449"/>
                  </a:lnTo>
                  <a:lnTo>
                    <a:pt x="18794" y="21172"/>
                  </a:lnTo>
                  <a:lnTo>
                    <a:pt x="18897" y="21167"/>
                  </a:lnTo>
                  <a:lnTo>
                    <a:pt x="18879" y="21072"/>
                  </a:lnTo>
                  <a:lnTo>
                    <a:pt x="19089" y="20897"/>
                  </a:lnTo>
                  <a:lnTo>
                    <a:pt x="19151" y="20965"/>
                  </a:lnTo>
                  <a:lnTo>
                    <a:pt x="19049" y="21195"/>
                  </a:lnTo>
                  <a:lnTo>
                    <a:pt x="19212" y="21199"/>
                  </a:lnTo>
                  <a:lnTo>
                    <a:pt x="19228" y="20827"/>
                  </a:lnTo>
                  <a:lnTo>
                    <a:pt x="19285" y="20331"/>
                  </a:lnTo>
                  <a:lnTo>
                    <a:pt x="19949" y="20425"/>
                  </a:lnTo>
                  <a:lnTo>
                    <a:pt x="19962" y="20335"/>
                  </a:lnTo>
                  <a:lnTo>
                    <a:pt x="20036" y="20286"/>
                  </a:lnTo>
                  <a:lnTo>
                    <a:pt x="20027" y="20223"/>
                  </a:lnTo>
                  <a:lnTo>
                    <a:pt x="20174" y="20156"/>
                  </a:lnTo>
                  <a:lnTo>
                    <a:pt x="20227" y="20237"/>
                  </a:lnTo>
                  <a:lnTo>
                    <a:pt x="20177" y="20346"/>
                  </a:lnTo>
                  <a:lnTo>
                    <a:pt x="20071" y="20449"/>
                  </a:lnTo>
                  <a:lnTo>
                    <a:pt x="20438" y="20490"/>
                  </a:lnTo>
                  <a:lnTo>
                    <a:pt x="20436" y="20634"/>
                  </a:lnTo>
                  <a:lnTo>
                    <a:pt x="20702" y="20642"/>
                  </a:lnTo>
                  <a:lnTo>
                    <a:pt x="20830" y="20519"/>
                  </a:lnTo>
                  <a:lnTo>
                    <a:pt x="20827" y="20406"/>
                  </a:lnTo>
                  <a:lnTo>
                    <a:pt x="20808" y="20334"/>
                  </a:lnTo>
                  <a:lnTo>
                    <a:pt x="20638" y="20291"/>
                  </a:lnTo>
                  <a:lnTo>
                    <a:pt x="20616" y="20318"/>
                  </a:lnTo>
                  <a:lnTo>
                    <a:pt x="20396" y="20219"/>
                  </a:lnTo>
                  <a:lnTo>
                    <a:pt x="20523" y="19658"/>
                  </a:lnTo>
                  <a:lnTo>
                    <a:pt x="20333" y="19705"/>
                  </a:lnTo>
                  <a:lnTo>
                    <a:pt x="20371" y="19908"/>
                  </a:lnTo>
                  <a:lnTo>
                    <a:pt x="20326" y="19909"/>
                  </a:lnTo>
                  <a:lnTo>
                    <a:pt x="20290" y="19991"/>
                  </a:lnTo>
                  <a:lnTo>
                    <a:pt x="20237" y="19990"/>
                  </a:lnTo>
                  <a:lnTo>
                    <a:pt x="20202" y="20048"/>
                  </a:lnTo>
                  <a:lnTo>
                    <a:pt x="20117" y="20027"/>
                  </a:lnTo>
                  <a:lnTo>
                    <a:pt x="19927" y="19924"/>
                  </a:lnTo>
                  <a:lnTo>
                    <a:pt x="19751" y="19917"/>
                  </a:lnTo>
                  <a:lnTo>
                    <a:pt x="19729" y="19797"/>
                  </a:lnTo>
                  <a:lnTo>
                    <a:pt x="20116" y="19224"/>
                  </a:lnTo>
                  <a:lnTo>
                    <a:pt x="20464" y="19283"/>
                  </a:lnTo>
                  <a:lnTo>
                    <a:pt x="20573" y="19224"/>
                  </a:lnTo>
                  <a:lnTo>
                    <a:pt x="20575" y="19275"/>
                  </a:lnTo>
                  <a:lnTo>
                    <a:pt x="20650" y="19244"/>
                  </a:lnTo>
                  <a:cubicBezTo>
                    <a:pt x="20649" y="19229"/>
                    <a:pt x="20606" y="19212"/>
                    <a:pt x="20617" y="19120"/>
                  </a:cubicBezTo>
                  <a:cubicBezTo>
                    <a:pt x="20619" y="19100"/>
                    <a:pt x="20673" y="18958"/>
                    <a:pt x="20685" y="18945"/>
                  </a:cubicBezTo>
                  <a:cubicBezTo>
                    <a:pt x="20713" y="18914"/>
                    <a:pt x="20761" y="18902"/>
                    <a:pt x="20800" y="18885"/>
                  </a:cubicBezTo>
                  <a:cubicBezTo>
                    <a:pt x="20829" y="18873"/>
                    <a:pt x="20942" y="18872"/>
                    <a:pt x="20978" y="18886"/>
                  </a:cubicBezTo>
                  <a:cubicBezTo>
                    <a:pt x="20978" y="18886"/>
                    <a:pt x="20997" y="18839"/>
                    <a:pt x="20999" y="18836"/>
                  </a:cubicBezTo>
                  <a:cubicBezTo>
                    <a:pt x="21039" y="18887"/>
                    <a:pt x="21022" y="18884"/>
                    <a:pt x="21090" y="18923"/>
                  </a:cubicBezTo>
                  <a:cubicBezTo>
                    <a:pt x="21161" y="18964"/>
                    <a:pt x="21226" y="19005"/>
                    <a:pt x="21300" y="19045"/>
                  </a:cubicBezTo>
                  <a:cubicBezTo>
                    <a:pt x="21300" y="19045"/>
                    <a:pt x="21318" y="19056"/>
                    <a:pt x="21318" y="19056"/>
                  </a:cubicBezTo>
                  <a:lnTo>
                    <a:pt x="21433" y="19282"/>
                  </a:lnTo>
                  <a:cubicBezTo>
                    <a:pt x="21441" y="19306"/>
                    <a:pt x="21425" y="19327"/>
                    <a:pt x="21408" y="19326"/>
                  </a:cubicBezTo>
                  <a:cubicBezTo>
                    <a:pt x="21408" y="19383"/>
                    <a:pt x="21416" y="19430"/>
                    <a:pt x="21392" y="19484"/>
                  </a:cubicBezTo>
                  <a:cubicBezTo>
                    <a:pt x="21369" y="19536"/>
                    <a:pt x="21295" y="19543"/>
                    <a:pt x="21247" y="19562"/>
                  </a:cubicBezTo>
                  <a:cubicBezTo>
                    <a:pt x="21245" y="19563"/>
                    <a:pt x="21243" y="19564"/>
                    <a:pt x="21240" y="19564"/>
                  </a:cubicBezTo>
                  <a:lnTo>
                    <a:pt x="21243" y="19883"/>
                  </a:lnTo>
                  <a:lnTo>
                    <a:pt x="21365" y="19969"/>
                  </a:lnTo>
                  <a:lnTo>
                    <a:pt x="21440" y="20040"/>
                  </a:lnTo>
                  <a:cubicBezTo>
                    <a:pt x="21478" y="20091"/>
                    <a:pt x="21530" y="20002"/>
                    <a:pt x="21569" y="20002"/>
                  </a:cubicBezTo>
                  <a:cubicBezTo>
                    <a:pt x="21645" y="20002"/>
                    <a:pt x="21605" y="19997"/>
                    <a:pt x="21646" y="19938"/>
                  </a:cubicBezTo>
                  <a:cubicBezTo>
                    <a:pt x="21664" y="19912"/>
                    <a:pt x="21664" y="19931"/>
                    <a:pt x="21705" y="19923"/>
                  </a:cubicBezTo>
                  <a:cubicBezTo>
                    <a:pt x="21729" y="19918"/>
                    <a:pt x="21787" y="19878"/>
                    <a:pt x="21801" y="19857"/>
                  </a:cubicBezTo>
                  <a:lnTo>
                    <a:pt x="22243" y="19807"/>
                  </a:lnTo>
                  <a:lnTo>
                    <a:pt x="22332" y="19877"/>
                  </a:lnTo>
                  <a:lnTo>
                    <a:pt x="22476" y="19824"/>
                  </a:lnTo>
                  <a:lnTo>
                    <a:pt x="22556" y="19725"/>
                  </a:lnTo>
                  <a:lnTo>
                    <a:pt x="22615" y="19793"/>
                  </a:lnTo>
                  <a:lnTo>
                    <a:pt x="22878" y="19793"/>
                  </a:lnTo>
                  <a:lnTo>
                    <a:pt x="22953" y="19740"/>
                  </a:lnTo>
                  <a:lnTo>
                    <a:pt x="23072" y="19786"/>
                  </a:lnTo>
                  <a:cubicBezTo>
                    <a:pt x="23081" y="19796"/>
                    <a:pt x="23096" y="19879"/>
                    <a:pt x="23114" y="19894"/>
                  </a:cubicBezTo>
                  <a:cubicBezTo>
                    <a:pt x="23127" y="19906"/>
                    <a:pt x="23109" y="19952"/>
                    <a:pt x="23176" y="19977"/>
                  </a:cubicBezTo>
                  <a:cubicBezTo>
                    <a:pt x="23195" y="19984"/>
                    <a:pt x="23217" y="20010"/>
                    <a:pt x="23217" y="20031"/>
                  </a:cubicBezTo>
                  <a:cubicBezTo>
                    <a:pt x="23214" y="20095"/>
                    <a:pt x="23267" y="20036"/>
                    <a:pt x="23281" y="20075"/>
                  </a:cubicBezTo>
                  <a:cubicBezTo>
                    <a:pt x="23286" y="20087"/>
                    <a:pt x="23311" y="20122"/>
                    <a:pt x="23318" y="20136"/>
                  </a:cubicBezTo>
                  <a:cubicBezTo>
                    <a:pt x="23337" y="20124"/>
                    <a:pt x="23438" y="20081"/>
                    <a:pt x="23457" y="20082"/>
                  </a:cubicBezTo>
                  <a:lnTo>
                    <a:pt x="23362" y="21155"/>
                  </a:lnTo>
                  <a:lnTo>
                    <a:pt x="23449" y="21150"/>
                  </a:lnTo>
                  <a:lnTo>
                    <a:pt x="23731" y="21331"/>
                  </a:lnTo>
                  <a:lnTo>
                    <a:pt x="23856" y="21330"/>
                  </a:lnTo>
                  <a:lnTo>
                    <a:pt x="23939" y="21448"/>
                  </a:lnTo>
                  <a:lnTo>
                    <a:pt x="23957" y="21565"/>
                  </a:lnTo>
                  <a:lnTo>
                    <a:pt x="23918" y="21651"/>
                  </a:lnTo>
                  <a:cubicBezTo>
                    <a:pt x="23975" y="21688"/>
                    <a:pt x="24009" y="21705"/>
                    <a:pt x="23968" y="21784"/>
                  </a:cubicBezTo>
                  <a:cubicBezTo>
                    <a:pt x="23939" y="21841"/>
                    <a:pt x="23937" y="21866"/>
                    <a:pt x="23876" y="21901"/>
                  </a:cubicBezTo>
                  <a:cubicBezTo>
                    <a:pt x="23875" y="21901"/>
                    <a:pt x="23883" y="21968"/>
                    <a:pt x="23883" y="21977"/>
                  </a:cubicBezTo>
                  <a:cubicBezTo>
                    <a:pt x="23883" y="22033"/>
                    <a:pt x="23890" y="22101"/>
                    <a:pt x="23922" y="22147"/>
                  </a:cubicBezTo>
                  <a:cubicBezTo>
                    <a:pt x="23927" y="22154"/>
                    <a:pt x="23855" y="22246"/>
                    <a:pt x="23848" y="22283"/>
                  </a:cubicBezTo>
                  <a:cubicBezTo>
                    <a:pt x="23846" y="22295"/>
                    <a:pt x="23815" y="22350"/>
                    <a:pt x="23842" y="22350"/>
                  </a:cubicBezTo>
                  <a:cubicBezTo>
                    <a:pt x="23887" y="22350"/>
                    <a:pt x="23939" y="22350"/>
                    <a:pt x="23969" y="22312"/>
                  </a:cubicBezTo>
                  <a:cubicBezTo>
                    <a:pt x="23987" y="22313"/>
                    <a:pt x="23997" y="22380"/>
                    <a:pt x="24013" y="22334"/>
                  </a:cubicBezTo>
                  <a:cubicBezTo>
                    <a:pt x="24026" y="22294"/>
                    <a:pt x="24099" y="22303"/>
                    <a:pt x="24100" y="22294"/>
                  </a:cubicBezTo>
                  <a:cubicBezTo>
                    <a:pt x="24102" y="22210"/>
                    <a:pt x="24100" y="22242"/>
                    <a:pt x="24139" y="22278"/>
                  </a:cubicBezTo>
                  <a:cubicBezTo>
                    <a:pt x="24156" y="22273"/>
                    <a:pt x="24174" y="22148"/>
                    <a:pt x="24214" y="22232"/>
                  </a:cubicBezTo>
                  <a:cubicBezTo>
                    <a:pt x="24224" y="22252"/>
                    <a:pt x="24300" y="22255"/>
                    <a:pt x="24303" y="22221"/>
                  </a:cubicBezTo>
                  <a:cubicBezTo>
                    <a:pt x="24306" y="22194"/>
                    <a:pt x="24367" y="22226"/>
                    <a:pt x="24367" y="22201"/>
                  </a:cubicBezTo>
                  <a:cubicBezTo>
                    <a:pt x="24367" y="22154"/>
                    <a:pt x="24384" y="22143"/>
                    <a:pt x="24430" y="22135"/>
                  </a:cubicBezTo>
                  <a:cubicBezTo>
                    <a:pt x="24457" y="22130"/>
                    <a:pt x="24467" y="22169"/>
                    <a:pt x="24502" y="22146"/>
                  </a:cubicBezTo>
                  <a:cubicBezTo>
                    <a:pt x="24537" y="22122"/>
                    <a:pt x="24456" y="22076"/>
                    <a:pt x="24508" y="22073"/>
                  </a:cubicBezTo>
                  <a:cubicBezTo>
                    <a:pt x="24532" y="22071"/>
                    <a:pt x="24601" y="21993"/>
                    <a:pt x="24592" y="21973"/>
                  </a:cubicBezTo>
                  <a:cubicBezTo>
                    <a:pt x="24552" y="21881"/>
                    <a:pt x="24633" y="21948"/>
                    <a:pt x="24633" y="21914"/>
                  </a:cubicBezTo>
                  <a:cubicBezTo>
                    <a:pt x="24633" y="21831"/>
                    <a:pt x="24616" y="21883"/>
                    <a:pt x="24660" y="21842"/>
                  </a:cubicBezTo>
                  <a:cubicBezTo>
                    <a:pt x="24682" y="21820"/>
                    <a:pt x="24681" y="21798"/>
                    <a:pt x="24728" y="21799"/>
                  </a:cubicBezTo>
                  <a:cubicBezTo>
                    <a:pt x="24744" y="21799"/>
                    <a:pt x="24712" y="21746"/>
                    <a:pt x="24751" y="21712"/>
                  </a:cubicBezTo>
                  <a:cubicBezTo>
                    <a:pt x="24763" y="21703"/>
                    <a:pt x="24774" y="21682"/>
                    <a:pt x="24789" y="21673"/>
                  </a:cubicBezTo>
                  <a:cubicBezTo>
                    <a:pt x="24791" y="21654"/>
                    <a:pt x="24822" y="21697"/>
                    <a:pt x="24862" y="21683"/>
                  </a:cubicBezTo>
                  <a:cubicBezTo>
                    <a:pt x="24897" y="21670"/>
                    <a:pt x="24883" y="21721"/>
                    <a:pt x="24908" y="21721"/>
                  </a:cubicBezTo>
                  <a:cubicBezTo>
                    <a:pt x="24960" y="21721"/>
                    <a:pt x="24940" y="21727"/>
                    <a:pt x="24969" y="21778"/>
                  </a:cubicBezTo>
                  <a:cubicBezTo>
                    <a:pt x="24980" y="21798"/>
                    <a:pt x="24982" y="21788"/>
                    <a:pt x="25018" y="21770"/>
                  </a:cubicBezTo>
                  <a:cubicBezTo>
                    <a:pt x="25039" y="21759"/>
                    <a:pt x="25060" y="21731"/>
                    <a:pt x="25095" y="21716"/>
                  </a:cubicBezTo>
                  <a:cubicBezTo>
                    <a:pt x="25097" y="21715"/>
                    <a:pt x="25097" y="21714"/>
                    <a:pt x="25100" y="21713"/>
                  </a:cubicBezTo>
                  <a:lnTo>
                    <a:pt x="25096" y="21539"/>
                  </a:lnTo>
                  <a:cubicBezTo>
                    <a:pt x="25095" y="21541"/>
                    <a:pt x="25161" y="21568"/>
                    <a:pt x="25167" y="21575"/>
                  </a:cubicBezTo>
                  <a:cubicBezTo>
                    <a:pt x="25186" y="21597"/>
                    <a:pt x="25148" y="21497"/>
                    <a:pt x="25192" y="21550"/>
                  </a:cubicBezTo>
                  <a:cubicBezTo>
                    <a:pt x="25213" y="21575"/>
                    <a:pt x="25261" y="21579"/>
                    <a:pt x="25288" y="21562"/>
                  </a:cubicBezTo>
                  <a:cubicBezTo>
                    <a:pt x="25305" y="21551"/>
                    <a:pt x="25266" y="21639"/>
                    <a:pt x="25324" y="21590"/>
                  </a:cubicBezTo>
                  <a:cubicBezTo>
                    <a:pt x="25350" y="21568"/>
                    <a:pt x="25347" y="21525"/>
                    <a:pt x="25362" y="21567"/>
                  </a:cubicBezTo>
                  <a:cubicBezTo>
                    <a:pt x="25381" y="21621"/>
                    <a:pt x="25447" y="21517"/>
                    <a:pt x="25505" y="21617"/>
                  </a:cubicBezTo>
                  <a:cubicBezTo>
                    <a:pt x="25505" y="21618"/>
                    <a:pt x="25535" y="21652"/>
                    <a:pt x="25541" y="21660"/>
                  </a:cubicBezTo>
                  <a:cubicBezTo>
                    <a:pt x="25547" y="21660"/>
                    <a:pt x="25604" y="21628"/>
                    <a:pt x="25642" y="21627"/>
                  </a:cubicBezTo>
                  <a:cubicBezTo>
                    <a:pt x="25684" y="21625"/>
                    <a:pt x="25652" y="21615"/>
                    <a:pt x="25679" y="21681"/>
                  </a:cubicBezTo>
                  <a:cubicBezTo>
                    <a:pt x="25742" y="21835"/>
                    <a:pt x="25641" y="21792"/>
                    <a:pt x="25641" y="21967"/>
                  </a:cubicBezTo>
                  <a:cubicBezTo>
                    <a:pt x="25641" y="22053"/>
                    <a:pt x="25669" y="21979"/>
                    <a:pt x="25621" y="22090"/>
                  </a:cubicBezTo>
                  <a:cubicBezTo>
                    <a:pt x="25621" y="22090"/>
                    <a:pt x="25614" y="22114"/>
                    <a:pt x="25613" y="22116"/>
                  </a:cubicBezTo>
                  <a:cubicBezTo>
                    <a:pt x="25612" y="22146"/>
                    <a:pt x="25664" y="22167"/>
                    <a:pt x="25700" y="22156"/>
                  </a:cubicBezTo>
                  <a:cubicBezTo>
                    <a:pt x="25720" y="22150"/>
                    <a:pt x="25730" y="22149"/>
                    <a:pt x="25751" y="22132"/>
                  </a:cubicBezTo>
                  <a:cubicBezTo>
                    <a:pt x="25754" y="22129"/>
                    <a:pt x="25791" y="22108"/>
                    <a:pt x="25808" y="22095"/>
                  </a:cubicBezTo>
                  <a:cubicBezTo>
                    <a:pt x="25836" y="22120"/>
                    <a:pt x="25835" y="22301"/>
                    <a:pt x="25827" y="22317"/>
                  </a:cubicBezTo>
                  <a:cubicBezTo>
                    <a:pt x="25912" y="22317"/>
                    <a:pt x="25957" y="22325"/>
                    <a:pt x="26038" y="22296"/>
                  </a:cubicBezTo>
                  <a:cubicBezTo>
                    <a:pt x="26042" y="22294"/>
                    <a:pt x="26074" y="22289"/>
                    <a:pt x="26093" y="22282"/>
                  </a:cubicBezTo>
                  <a:cubicBezTo>
                    <a:pt x="26112" y="22285"/>
                    <a:pt x="26131" y="22342"/>
                    <a:pt x="26138" y="22344"/>
                  </a:cubicBezTo>
                  <a:cubicBezTo>
                    <a:pt x="26139" y="22357"/>
                    <a:pt x="26104" y="22391"/>
                    <a:pt x="26107" y="22442"/>
                  </a:cubicBezTo>
                  <a:cubicBezTo>
                    <a:pt x="26107" y="22443"/>
                    <a:pt x="26103" y="22457"/>
                    <a:pt x="26101" y="22459"/>
                  </a:cubicBezTo>
                  <a:cubicBezTo>
                    <a:pt x="26124" y="22494"/>
                    <a:pt x="26236" y="22516"/>
                    <a:pt x="26276" y="22525"/>
                  </a:cubicBezTo>
                  <a:cubicBezTo>
                    <a:pt x="26291" y="22528"/>
                    <a:pt x="26356" y="22538"/>
                    <a:pt x="26366" y="22529"/>
                  </a:cubicBezTo>
                  <a:cubicBezTo>
                    <a:pt x="26423" y="22479"/>
                    <a:pt x="26402" y="22508"/>
                    <a:pt x="26489" y="22516"/>
                  </a:cubicBezTo>
                  <a:cubicBezTo>
                    <a:pt x="26518" y="22518"/>
                    <a:pt x="26589" y="22533"/>
                    <a:pt x="26606" y="22559"/>
                  </a:cubicBezTo>
                  <a:cubicBezTo>
                    <a:pt x="26611" y="22568"/>
                    <a:pt x="26623" y="22575"/>
                    <a:pt x="26626" y="22594"/>
                  </a:cubicBezTo>
                  <a:lnTo>
                    <a:pt x="26617" y="22749"/>
                  </a:lnTo>
                  <a:lnTo>
                    <a:pt x="26894" y="22757"/>
                  </a:lnTo>
                  <a:lnTo>
                    <a:pt x="27017" y="22790"/>
                  </a:lnTo>
                  <a:lnTo>
                    <a:pt x="27177" y="22794"/>
                  </a:lnTo>
                  <a:lnTo>
                    <a:pt x="27275" y="22706"/>
                  </a:lnTo>
                  <a:lnTo>
                    <a:pt x="27443" y="22712"/>
                  </a:lnTo>
                  <a:lnTo>
                    <a:pt x="27563" y="22792"/>
                  </a:lnTo>
                  <a:lnTo>
                    <a:pt x="27566" y="22824"/>
                  </a:lnTo>
                  <a:lnTo>
                    <a:pt x="27623" y="22849"/>
                  </a:lnTo>
                  <a:lnTo>
                    <a:pt x="27717" y="22821"/>
                  </a:lnTo>
                  <a:lnTo>
                    <a:pt x="27755" y="22903"/>
                  </a:lnTo>
                  <a:lnTo>
                    <a:pt x="27833" y="22910"/>
                  </a:lnTo>
                  <a:lnTo>
                    <a:pt x="27832" y="22816"/>
                  </a:lnTo>
                  <a:lnTo>
                    <a:pt x="27799" y="22734"/>
                  </a:lnTo>
                  <a:lnTo>
                    <a:pt x="27718" y="22681"/>
                  </a:lnTo>
                  <a:lnTo>
                    <a:pt x="27679" y="22710"/>
                  </a:lnTo>
                  <a:lnTo>
                    <a:pt x="27582" y="22653"/>
                  </a:lnTo>
                  <a:lnTo>
                    <a:pt x="27636" y="22610"/>
                  </a:lnTo>
                  <a:lnTo>
                    <a:pt x="27635" y="22558"/>
                  </a:lnTo>
                  <a:lnTo>
                    <a:pt x="27785" y="22583"/>
                  </a:lnTo>
                  <a:cubicBezTo>
                    <a:pt x="27815" y="22557"/>
                    <a:pt x="27856" y="22447"/>
                    <a:pt x="27869" y="22447"/>
                  </a:cubicBezTo>
                  <a:cubicBezTo>
                    <a:pt x="27882" y="22447"/>
                    <a:pt x="27921" y="22436"/>
                    <a:pt x="27939" y="22448"/>
                  </a:cubicBezTo>
                  <a:cubicBezTo>
                    <a:pt x="27940" y="22449"/>
                    <a:pt x="27984" y="22446"/>
                    <a:pt x="27989" y="22446"/>
                  </a:cubicBezTo>
                </a:path>
              </a:pathLst>
            </a:custGeom>
            <a:noFill/>
            <a:ln w="1588">
              <a:solidFill>
                <a:srgbClr val="14151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47" name="Freeform 306">
              <a:extLst>
                <a:ext uri="{FF2B5EF4-FFF2-40B4-BE49-F238E27FC236}">
                  <a16:creationId xmlns:a16="http://schemas.microsoft.com/office/drawing/2014/main" id="{36D55A21-C0F1-4AB9-9589-D391D2F9B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9432" y="7580073"/>
              <a:ext cx="166688" cy="350837"/>
            </a:xfrm>
            <a:custGeom>
              <a:avLst/>
              <a:gdLst>
                <a:gd name="T0" fmla="*/ 2147483646 w 2456"/>
                <a:gd name="T1" fmla="*/ 2147483646 h 5522"/>
                <a:gd name="T2" fmla="*/ 2147483646 w 2456"/>
                <a:gd name="T3" fmla="*/ 2147483646 h 5522"/>
                <a:gd name="T4" fmla="*/ 2147483646 w 2456"/>
                <a:gd name="T5" fmla="*/ 2147483646 h 5522"/>
                <a:gd name="T6" fmla="*/ 2147483646 w 2456"/>
                <a:gd name="T7" fmla="*/ 2147483646 h 5522"/>
                <a:gd name="T8" fmla="*/ 2147483646 w 2456"/>
                <a:gd name="T9" fmla="*/ 2147483646 h 5522"/>
                <a:gd name="T10" fmla="*/ 2147483646 w 2456"/>
                <a:gd name="T11" fmla="*/ 2147483646 h 5522"/>
                <a:gd name="T12" fmla="*/ 2147483646 w 2456"/>
                <a:gd name="T13" fmla="*/ 2147483646 h 5522"/>
                <a:gd name="T14" fmla="*/ 2147483646 w 2456"/>
                <a:gd name="T15" fmla="*/ 2147483646 h 5522"/>
                <a:gd name="T16" fmla="*/ 2147483646 w 2456"/>
                <a:gd name="T17" fmla="*/ 2147483646 h 5522"/>
                <a:gd name="T18" fmla="*/ 2147483646 w 2456"/>
                <a:gd name="T19" fmla="*/ 2147483646 h 5522"/>
                <a:gd name="T20" fmla="*/ 2147483646 w 2456"/>
                <a:gd name="T21" fmla="*/ 2147483646 h 5522"/>
                <a:gd name="T22" fmla="*/ 2147483646 w 2456"/>
                <a:gd name="T23" fmla="*/ 2147483646 h 5522"/>
                <a:gd name="T24" fmla="*/ 2147483646 w 2456"/>
                <a:gd name="T25" fmla="*/ 2147483646 h 5522"/>
                <a:gd name="T26" fmla="*/ 2147483646 w 2456"/>
                <a:gd name="T27" fmla="*/ 2147483646 h 5522"/>
                <a:gd name="T28" fmla="*/ 2147483646 w 2456"/>
                <a:gd name="T29" fmla="*/ 2147483646 h 5522"/>
                <a:gd name="T30" fmla="*/ 2147483646 w 2456"/>
                <a:gd name="T31" fmla="*/ 2147483646 h 5522"/>
                <a:gd name="T32" fmla="*/ 2147483646 w 2456"/>
                <a:gd name="T33" fmla="*/ 2147483646 h 5522"/>
                <a:gd name="T34" fmla="*/ 2147483646 w 2456"/>
                <a:gd name="T35" fmla="*/ 2147483646 h 5522"/>
                <a:gd name="T36" fmla="*/ 2147483646 w 2456"/>
                <a:gd name="T37" fmla="*/ 2147483646 h 5522"/>
                <a:gd name="T38" fmla="*/ 2147483646 w 2456"/>
                <a:gd name="T39" fmla="*/ 2147483646 h 5522"/>
                <a:gd name="T40" fmla="*/ 2147483646 w 2456"/>
                <a:gd name="T41" fmla="*/ 2147483646 h 5522"/>
                <a:gd name="T42" fmla="*/ 2147483646 w 2456"/>
                <a:gd name="T43" fmla="*/ 2147483646 h 5522"/>
                <a:gd name="T44" fmla="*/ 2147483646 w 2456"/>
                <a:gd name="T45" fmla="*/ 2147483646 h 5522"/>
                <a:gd name="T46" fmla="*/ 2147483646 w 2456"/>
                <a:gd name="T47" fmla="*/ 2147483646 h 5522"/>
                <a:gd name="T48" fmla="*/ 2147483646 w 2456"/>
                <a:gd name="T49" fmla="*/ 2147483646 h 5522"/>
                <a:gd name="T50" fmla="*/ 2147483646 w 2456"/>
                <a:gd name="T51" fmla="*/ 2147483646 h 5522"/>
                <a:gd name="T52" fmla="*/ 2147483646 w 2456"/>
                <a:gd name="T53" fmla="*/ 2147483646 h 5522"/>
                <a:gd name="T54" fmla="*/ 2147483646 w 2456"/>
                <a:gd name="T55" fmla="*/ 2147483646 h 5522"/>
                <a:gd name="T56" fmla="*/ 2147483646 w 2456"/>
                <a:gd name="T57" fmla="*/ 2147483646 h 5522"/>
                <a:gd name="T58" fmla="*/ 2147483646 w 2456"/>
                <a:gd name="T59" fmla="*/ 2147483646 h 5522"/>
                <a:gd name="T60" fmla="*/ 2147483646 w 2456"/>
                <a:gd name="T61" fmla="*/ 2147483646 h 5522"/>
                <a:gd name="T62" fmla="*/ 2147483646 w 2456"/>
                <a:gd name="T63" fmla="*/ 2147483646 h 5522"/>
                <a:gd name="T64" fmla="*/ 0 w 2456"/>
                <a:gd name="T65" fmla="*/ 2147483646 h 552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456"/>
                <a:gd name="T100" fmla="*/ 0 h 5522"/>
                <a:gd name="T101" fmla="*/ 2456 w 2456"/>
                <a:gd name="T102" fmla="*/ 5522 h 552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456" h="5522">
                  <a:moveTo>
                    <a:pt x="2258" y="0"/>
                  </a:moveTo>
                  <a:cubicBezTo>
                    <a:pt x="2241" y="29"/>
                    <a:pt x="2291" y="93"/>
                    <a:pt x="2224" y="140"/>
                  </a:cubicBezTo>
                  <a:cubicBezTo>
                    <a:pt x="2208" y="152"/>
                    <a:pt x="2148" y="172"/>
                    <a:pt x="2148" y="193"/>
                  </a:cubicBezTo>
                  <a:cubicBezTo>
                    <a:pt x="2148" y="226"/>
                    <a:pt x="2161" y="214"/>
                    <a:pt x="2149" y="258"/>
                  </a:cubicBezTo>
                  <a:cubicBezTo>
                    <a:pt x="2142" y="286"/>
                    <a:pt x="2078" y="329"/>
                    <a:pt x="2114" y="339"/>
                  </a:cubicBezTo>
                  <a:cubicBezTo>
                    <a:pt x="2130" y="344"/>
                    <a:pt x="2137" y="357"/>
                    <a:pt x="2153" y="365"/>
                  </a:cubicBezTo>
                  <a:lnTo>
                    <a:pt x="2203" y="846"/>
                  </a:lnTo>
                  <a:lnTo>
                    <a:pt x="2404" y="893"/>
                  </a:lnTo>
                  <a:lnTo>
                    <a:pt x="2405" y="1027"/>
                  </a:lnTo>
                  <a:lnTo>
                    <a:pt x="2456" y="1102"/>
                  </a:lnTo>
                  <a:cubicBezTo>
                    <a:pt x="2439" y="1118"/>
                    <a:pt x="2387" y="1113"/>
                    <a:pt x="2387" y="1176"/>
                  </a:cubicBezTo>
                  <a:cubicBezTo>
                    <a:pt x="2387" y="1185"/>
                    <a:pt x="2390" y="1228"/>
                    <a:pt x="2390" y="1228"/>
                  </a:cubicBezTo>
                  <a:cubicBezTo>
                    <a:pt x="2369" y="1227"/>
                    <a:pt x="2347" y="1227"/>
                    <a:pt x="2329" y="1217"/>
                  </a:cubicBezTo>
                  <a:cubicBezTo>
                    <a:pt x="2323" y="1213"/>
                    <a:pt x="2301" y="1208"/>
                    <a:pt x="2312" y="1235"/>
                  </a:cubicBezTo>
                  <a:cubicBezTo>
                    <a:pt x="2312" y="1235"/>
                    <a:pt x="2360" y="1371"/>
                    <a:pt x="2323" y="1331"/>
                  </a:cubicBezTo>
                  <a:cubicBezTo>
                    <a:pt x="2319" y="1326"/>
                    <a:pt x="2269" y="1305"/>
                    <a:pt x="2257" y="1305"/>
                  </a:cubicBezTo>
                  <a:lnTo>
                    <a:pt x="2073" y="1459"/>
                  </a:lnTo>
                  <a:lnTo>
                    <a:pt x="1874" y="1437"/>
                  </a:lnTo>
                  <a:lnTo>
                    <a:pt x="1782" y="1638"/>
                  </a:lnTo>
                  <a:lnTo>
                    <a:pt x="1781" y="1770"/>
                  </a:lnTo>
                  <a:lnTo>
                    <a:pt x="1748" y="1858"/>
                  </a:lnTo>
                  <a:lnTo>
                    <a:pt x="1474" y="2003"/>
                  </a:lnTo>
                  <a:lnTo>
                    <a:pt x="1468" y="2167"/>
                  </a:lnTo>
                  <a:lnTo>
                    <a:pt x="1433" y="2297"/>
                  </a:lnTo>
                  <a:lnTo>
                    <a:pt x="1293" y="2257"/>
                  </a:lnTo>
                  <a:lnTo>
                    <a:pt x="1220" y="2285"/>
                  </a:lnTo>
                  <a:lnTo>
                    <a:pt x="1055" y="2274"/>
                  </a:lnTo>
                  <a:cubicBezTo>
                    <a:pt x="1016" y="2241"/>
                    <a:pt x="945" y="2294"/>
                    <a:pt x="922" y="2295"/>
                  </a:cubicBezTo>
                  <a:lnTo>
                    <a:pt x="920" y="2297"/>
                  </a:lnTo>
                  <a:lnTo>
                    <a:pt x="885" y="2412"/>
                  </a:lnTo>
                  <a:cubicBezTo>
                    <a:pt x="855" y="2447"/>
                    <a:pt x="838" y="2424"/>
                    <a:pt x="818" y="2487"/>
                  </a:cubicBezTo>
                  <a:cubicBezTo>
                    <a:pt x="812" y="2506"/>
                    <a:pt x="765" y="2472"/>
                    <a:pt x="811" y="2520"/>
                  </a:cubicBezTo>
                  <a:cubicBezTo>
                    <a:pt x="823" y="2533"/>
                    <a:pt x="732" y="2539"/>
                    <a:pt x="781" y="2551"/>
                  </a:cubicBezTo>
                  <a:cubicBezTo>
                    <a:pt x="842" y="2566"/>
                    <a:pt x="791" y="2575"/>
                    <a:pt x="808" y="2617"/>
                  </a:cubicBezTo>
                  <a:cubicBezTo>
                    <a:pt x="815" y="2633"/>
                    <a:pt x="772" y="2639"/>
                    <a:pt x="813" y="2647"/>
                  </a:cubicBezTo>
                  <a:cubicBezTo>
                    <a:pt x="833" y="2652"/>
                    <a:pt x="838" y="2707"/>
                    <a:pt x="886" y="2680"/>
                  </a:cubicBezTo>
                  <a:cubicBezTo>
                    <a:pt x="930" y="2654"/>
                    <a:pt x="900" y="2723"/>
                    <a:pt x="928" y="2723"/>
                  </a:cubicBezTo>
                  <a:cubicBezTo>
                    <a:pt x="964" y="2723"/>
                    <a:pt x="941" y="2693"/>
                    <a:pt x="973" y="2723"/>
                  </a:cubicBezTo>
                  <a:cubicBezTo>
                    <a:pt x="993" y="2741"/>
                    <a:pt x="1053" y="2714"/>
                    <a:pt x="1053" y="2720"/>
                  </a:cubicBezTo>
                  <a:cubicBezTo>
                    <a:pt x="1053" y="2769"/>
                    <a:pt x="1089" y="2756"/>
                    <a:pt x="1064" y="2779"/>
                  </a:cubicBezTo>
                  <a:cubicBezTo>
                    <a:pt x="1056" y="2785"/>
                    <a:pt x="1067" y="2796"/>
                    <a:pt x="1050" y="2823"/>
                  </a:cubicBezTo>
                  <a:cubicBezTo>
                    <a:pt x="1038" y="2844"/>
                    <a:pt x="1069" y="2856"/>
                    <a:pt x="1046" y="2867"/>
                  </a:cubicBezTo>
                  <a:cubicBezTo>
                    <a:pt x="1024" y="2879"/>
                    <a:pt x="1043" y="2871"/>
                    <a:pt x="1039" y="2917"/>
                  </a:cubicBezTo>
                  <a:cubicBezTo>
                    <a:pt x="1033" y="2969"/>
                    <a:pt x="1086" y="2942"/>
                    <a:pt x="1090" y="2969"/>
                  </a:cubicBezTo>
                  <a:cubicBezTo>
                    <a:pt x="1093" y="2987"/>
                    <a:pt x="1110" y="2985"/>
                    <a:pt x="1125" y="2985"/>
                  </a:cubicBezTo>
                  <a:lnTo>
                    <a:pt x="1100" y="3953"/>
                  </a:lnTo>
                  <a:lnTo>
                    <a:pt x="944" y="3814"/>
                  </a:lnTo>
                  <a:cubicBezTo>
                    <a:pt x="892" y="3804"/>
                    <a:pt x="857" y="3838"/>
                    <a:pt x="815" y="3858"/>
                  </a:cubicBezTo>
                  <a:cubicBezTo>
                    <a:pt x="770" y="3880"/>
                    <a:pt x="686" y="3985"/>
                    <a:pt x="680" y="3987"/>
                  </a:cubicBezTo>
                  <a:cubicBezTo>
                    <a:pt x="679" y="3988"/>
                    <a:pt x="660" y="3947"/>
                    <a:pt x="630" y="3948"/>
                  </a:cubicBezTo>
                  <a:cubicBezTo>
                    <a:pt x="575" y="3949"/>
                    <a:pt x="615" y="3942"/>
                    <a:pt x="582" y="3962"/>
                  </a:cubicBezTo>
                  <a:cubicBezTo>
                    <a:pt x="577" y="3965"/>
                    <a:pt x="475" y="3944"/>
                    <a:pt x="474" y="3943"/>
                  </a:cubicBezTo>
                  <a:lnTo>
                    <a:pt x="129" y="4166"/>
                  </a:lnTo>
                  <a:lnTo>
                    <a:pt x="221" y="4269"/>
                  </a:lnTo>
                  <a:lnTo>
                    <a:pt x="216" y="4620"/>
                  </a:lnTo>
                  <a:lnTo>
                    <a:pt x="409" y="4706"/>
                  </a:lnTo>
                  <a:lnTo>
                    <a:pt x="401" y="4592"/>
                  </a:lnTo>
                  <a:lnTo>
                    <a:pt x="614" y="4268"/>
                  </a:lnTo>
                  <a:lnTo>
                    <a:pt x="661" y="4252"/>
                  </a:lnTo>
                  <a:lnTo>
                    <a:pt x="687" y="4607"/>
                  </a:lnTo>
                  <a:lnTo>
                    <a:pt x="717" y="4767"/>
                  </a:lnTo>
                  <a:lnTo>
                    <a:pt x="711" y="5027"/>
                  </a:lnTo>
                  <a:lnTo>
                    <a:pt x="671" y="5332"/>
                  </a:lnTo>
                  <a:lnTo>
                    <a:pt x="364" y="5522"/>
                  </a:lnTo>
                  <a:lnTo>
                    <a:pt x="233" y="5389"/>
                  </a:lnTo>
                  <a:lnTo>
                    <a:pt x="0" y="5425"/>
                  </a:lnTo>
                </a:path>
              </a:pathLst>
            </a:custGeom>
            <a:noFill/>
            <a:ln w="1588">
              <a:solidFill>
                <a:srgbClr val="14151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48" name="Freeform 307">
              <a:extLst>
                <a:ext uri="{FF2B5EF4-FFF2-40B4-BE49-F238E27FC236}">
                  <a16:creationId xmlns:a16="http://schemas.microsoft.com/office/drawing/2014/main" id="{08671F7D-131F-4AFD-A8FA-45C361D61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183" y="6857758"/>
              <a:ext cx="539750" cy="247650"/>
            </a:xfrm>
            <a:custGeom>
              <a:avLst/>
              <a:gdLst>
                <a:gd name="T0" fmla="*/ 0 w 7922"/>
                <a:gd name="T1" fmla="*/ 2147483646 h 3899"/>
                <a:gd name="T2" fmla="*/ 2147483646 w 7922"/>
                <a:gd name="T3" fmla="*/ 2147483646 h 3899"/>
                <a:gd name="T4" fmla="*/ 2147483646 w 7922"/>
                <a:gd name="T5" fmla="*/ 2147483646 h 3899"/>
                <a:gd name="T6" fmla="*/ 2147483646 w 7922"/>
                <a:gd name="T7" fmla="*/ 2147483646 h 3899"/>
                <a:gd name="T8" fmla="*/ 2147483646 w 7922"/>
                <a:gd name="T9" fmla="*/ 2147483646 h 3899"/>
                <a:gd name="T10" fmla="*/ 2147483646 w 7922"/>
                <a:gd name="T11" fmla="*/ 2147483646 h 3899"/>
                <a:gd name="T12" fmla="*/ 2147483646 w 7922"/>
                <a:gd name="T13" fmla="*/ 2147483646 h 3899"/>
                <a:gd name="T14" fmla="*/ 2147483646 w 7922"/>
                <a:gd name="T15" fmla="*/ 2147483646 h 3899"/>
                <a:gd name="T16" fmla="*/ 2147483646 w 7922"/>
                <a:gd name="T17" fmla="*/ 2147483646 h 3899"/>
                <a:gd name="T18" fmla="*/ 2147483646 w 7922"/>
                <a:gd name="T19" fmla="*/ 2147483646 h 3899"/>
                <a:gd name="T20" fmla="*/ 2147483646 w 7922"/>
                <a:gd name="T21" fmla="*/ 2147483646 h 3899"/>
                <a:gd name="T22" fmla="*/ 2147483646 w 7922"/>
                <a:gd name="T23" fmla="*/ 2147483646 h 3899"/>
                <a:gd name="T24" fmla="*/ 2147483646 w 7922"/>
                <a:gd name="T25" fmla="*/ 2147483646 h 3899"/>
                <a:gd name="T26" fmla="*/ 2147483646 w 7922"/>
                <a:gd name="T27" fmla="*/ 2147483646 h 3899"/>
                <a:gd name="T28" fmla="*/ 2147483646 w 7922"/>
                <a:gd name="T29" fmla="*/ 2147483646 h 3899"/>
                <a:gd name="T30" fmla="*/ 2147483646 w 7922"/>
                <a:gd name="T31" fmla="*/ 2147483646 h 3899"/>
                <a:gd name="T32" fmla="*/ 2147483646 w 7922"/>
                <a:gd name="T33" fmla="*/ 2147483646 h 3899"/>
                <a:gd name="T34" fmla="*/ 2147483646 w 7922"/>
                <a:gd name="T35" fmla="*/ 2147483646 h 3899"/>
                <a:gd name="T36" fmla="*/ 2147483646 w 7922"/>
                <a:gd name="T37" fmla="*/ 2147483646 h 3899"/>
                <a:gd name="T38" fmla="*/ 2147483646 w 7922"/>
                <a:gd name="T39" fmla="*/ 2147483646 h 3899"/>
                <a:gd name="T40" fmla="*/ 2147483646 w 7922"/>
                <a:gd name="T41" fmla="*/ 2147483646 h 3899"/>
                <a:gd name="T42" fmla="*/ 2147483646 w 7922"/>
                <a:gd name="T43" fmla="*/ 2147483646 h 3899"/>
                <a:gd name="T44" fmla="*/ 2147483646 w 7922"/>
                <a:gd name="T45" fmla="*/ 2147483646 h 3899"/>
                <a:gd name="T46" fmla="*/ 2147483646 w 7922"/>
                <a:gd name="T47" fmla="*/ 2147483646 h 3899"/>
                <a:gd name="T48" fmla="*/ 2147483646 w 7922"/>
                <a:gd name="T49" fmla="*/ 2147483646 h 3899"/>
                <a:gd name="T50" fmla="*/ 2147483646 w 7922"/>
                <a:gd name="T51" fmla="*/ 2147483646 h 3899"/>
                <a:gd name="T52" fmla="*/ 2147483646 w 7922"/>
                <a:gd name="T53" fmla="*/ 2147483646 h 3899"/>
                <a:gd name="T54" fmla="*/ 2147483646 w 7922"/>
                <a:gd name="T55" fmla="*/ 2147483646 h 3899"/>
                <a:gd name="T56" fmla="*/ 2147483646 w 7922"/>
                <a:gd name="T57" fmla="*/ 2147483646 h 3899"/>
                <a:gd name="T58" fmla="*/ 2147483646 w 7922"/>
                <a:gd name="T59" fmla="*/ 0 h 389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7922"/>
                <a:gd name="T91" fmla="*/ 0 h 3899"/>
                <a:gd name="T92" fmla="*/ 7922 w 7922"/>
                <a:gd name="T93" fmla="*/ 3899 h 3899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7922" h="3899">
                  <a:moveTo>
                    <a:pt x="0" y="3899"/>
                  </a:moveTo>
                  <a:lnTo>
                    <a:pt x="67" y="3613"/>
                  </a:lnTo>
                  <a:lnTo>
                    <a:pt x="1808" y="2893"/>
                  </a:lnTo>
                  <a:lnTo>
                    <a:pt x="2178" y="2983"/>
                  </a:lnTo>
                  <a:lnTo>
                    <a:pt x="2183" y="2681"/>
                  </a:lnTo>
                  <a:lnTo>
                    <a:pt x="2638" y="2644"/>
                  </a:lnTo>
                  <a:lnTo>
                    <a:pt x="2691" y="2978"/>
                  </a:lnTo>
                  <a:lnTo>
                    <a:pt x="2813" y="2570"/>
                  </a:lnTo>
                  <a:lnTo>
                    <a:pt x="3395" y="2618"/>
                  </a:lnTo>
                  <a:lnTo>
                    <a:pt x="3601" y="2851"/>
                  </a:lnTo>
                  <a:lnTo>
                    <a:pt x="3623" y="2485"/>
                  </a:lnTo>
                  <a:lnTo>
                    <a:pt x="3818" y="2470"/>
                  </a:lnTo>
                  <a:lnTo>
                    <a:pt x="4030" y="2776"/>
                  </a:lnTo>
                  <a:lnTo>
                    <a:pt x="4676" y="2708"/>
                  </a:lnTo>
                  <a:lnTo>
                    <a:pt x="4623" y="2454"/>
                  </a:lnTo>
                  <a:lnTo>
                    <a:pt x="4903" y="2464"/>
                  </a:lnTo>
                  <a:lnTo>
                    <a:pt x="5078" y="2628"/>
                  </a:lnTo>
                  <a:lnTo>
                    <a:pt x="5014" y="2898"/>
                  </a:lnTo>
                  <a:lnTo>
                    <a:pt x="5242" y="2888"/>
                  </a:lnTo>
                  <a:lnTo>
                    <a:pt x="5353" y="2792"/>
                  </a:lnTo>
                  <a:lnTo>
                    <a:pt x="5565" y="2951"/>
                  </a:lnTo>
                  <a:lnTo>
                    <a:pt x="5596" y="3105"/>
                  </a:lnTo>
                  <a:lnTo>
                    <a:pt x="5819" y="3036"/>
                  </a:lnTo>
                  <a:lnTo>
                    <a:pt x="5898" y="3105"/>
                  </a:lnTo>
                  <a:lnTo>
                    <a:pt x="6131" y="3089"/>
                  </a:lnTo>
                  <a:lnTo>
                    <a:pt x="6380" y="2147"/>
                  </a:lnTo>
                  <a:lnTo>
                    <a:pt x="7020" y="2067"/>
                  </a:lnTo>
                  <a:lnTo>
                    <a:pt x="7380" y="1549"/>
                  </a:lnTo>
                  <a:lnTo>
                    <a:pt x="7433" y="781"/>
                  </a:lnTo>
                  <a:lnTo>
                    <a:pt x="7922" y="0"/>
                  </a:lnTo>
                </a:path>
              </a:pathLst>
            </a:custGeom>
            <a:noFill/>
            <a:ln w="1588">
              <a:solidFill>
                <a:srgbClr val="14151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49" name="Freeform 308">
              <a:extLst>
                <a:ext uri="{FF2B5EF4-FFF2-40B4-BE49-F238E27FC236}">
                  <a16:creationId xmlns:a16="http://schemas.microsoft.com/office/drawing/2014/main" id="{C02015E9-24D1-4111-9584-37B9002C9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8796" y="6730760"/>
              <a:ext cx="488950" cy="169863"/>
            </a:xfrm>
            <a:custGeom>
              <a:avLst/>
              <a:gdLst>
                <a:gd name="T0" fmla="*/ 0 w 7180"/>
                <a:gd name="T1" fmla="*/ 2147483646 h 2659"/>
                <a:gd name="T2" fmla="*/ 2147483646 w 7180"/>
                <a:gd name="T3" fmla="*/ 2147483646 h 2659"/>
                <a:gd name="T4" fmla="*/ 2147483646 w 7180"/>
                <a:gd name="T5" fmla="*/ 2147483646 h 2659"/>
                <a:gd name="T6" fmla="*/ 2147483646 w 7180"/>
                <a:gd name="T7" fmla="*/ 2147483646 h 2659"/>
                <a:gd name="T8" fmla="*/ 2147483646 w 7180"/>
                <a:gd name="T9" fmla="*/ 2147483646 h 2659"/>
                <a:gd name="T10" fmla="*/ 2147483646 w 7180"/>
                <a:gd name="T11" fmla="*/ 2147483646 h 2659"/>
                <a:gd name="T12" fmla="*/ 2147483646 w 7180"/>
                <a:gd name="T13" fmla="*/ 2147483646 h 2659"/>
                <a:gd name="T14" fmla="*/ 2147483646 w 7180"/>
                <a:gd name="T15" fmla="*/ 2147483646 h 2659"/>
                <a:gd name="T16" fmla="*/ 2147483646 w 7180"/>
                <a:gd name="T17" fmla="*/ 2147483646 h 2659"/>
                <a:gd name="T18" fmla="*/ 2147483646 w 7180"/>
                <a:gd name="T19" fmla="*/ 2147483646 h 2659"/>
                <a:gd name="T20" fmla="*/ 2147483646 w 7180"/>
                <a:gd name="T21" fmla="*/ 2147483646 h 2659"/>
                <a:gd name="T22" fmla="*/ 2147483646 w 7180"/>
                <a:gd name="T23" fmla="*/ 2147483646 h 2659"/>
                <a:gd name="T24" fmla="*/ 2147483646 w 7180"/>
                <a:gd name="T25" fmla="*/ 2147483646 h 2659"/>
                <a:gd name="T26" fmla="*/ 2147483646 w 7180"/>
                <a:gd name="T27" fmla="*/ 2147483646 h 2659"/>
                <a:gd name="T28" fmla="*/ 2147483646 w 7180"/>
                <a:gd name="T29" fmla="*/ 2147483646 h 2659"/>
                <a:gd name="T30" fmla="*/ 2147483646 w 7180"/>
                <a:gd name="T31" fmla="*/ 2147483646 h 2659"/>
                <a:gd name="T32" fmla="*/ 2147483646 w 7180"/>
                <a:gd name="T33" fmla="*/ 2147483646 h 2659"/>
                <a:gd name="T34" fmla="*/ 2147483646 w 7180"/>
                <a:gd name="T35" fmla="*/ 2147483646 h 2659"/>
                <a:gd name="T36" fmla="*/ 2147483646 w 7180"/>
                <a:gd name="T37" fmla="*/ 2147483646 h 2659"/>
                <a:gd name="T38" fmla="*/ 2147483646 w 7180"/>
                <a:gd name="T39" fmla="*/ 2147483646 h 2659"/>
                <a:gd name="T40" fmla="*/ 2147483646 w 7180"/>
                <a:gd name="T41" fmla="*/ 2147483646 h 2659"/>
                <a:gd name="T42" fmla="*/ 2147483646 w 7180"/>
                <a:gd name="T43" fmla="*/ 2147483646 h 2659"/>
                <a:gd name="T44" fmla="*/ 2147483646 w 7180"/>
                <a:gd name="T45" fmla="*/ 2147483646 h 2659"/>
                <a:gd name="T46" fmla="*/ 2147483646 w 7180"/>
                <a:gd name="T47" fmla="*/ 0 h 265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180"/>
                <a:gd name="T73" fmla="*/ 0 h 2659"/>
                <a:gd name="T74" fmla="*/ 7180 w 7180"/>
                <a:gd name="T75" fmla="*/ 2659 h 265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180" h="2659">
                  <a:moveTo>
                    <a:pt x="0" y="2544"/>
                  </a:moveTo>
                  <a:lnTo>
                    <a:pt x="1211" y="2653"/>
                  </a:lnTo>
                  <a:lnTo>
                    <a:pt x="1216" y="2503"/>
                  </a:lnTo>
                  <a:lnTo>
                    <a:pt x="1592" y="2489"/>
                  </a:lnTo>
                  <a:lnTo>
                    <a:pt x="1679" y="2219"/>
                  </a:lnTo>
                  <a:lnTo>
                    <a:pt x="1520" y="1989"/>
                  </a:lnTo>
                  <a:lnTo>
                    <a:pt x="1655" y="1876"/>
                  </a:lnTo>
                  <a:lnTo>
                    <a:pt x="1991" y="1958"/>
                  </a:lnTo>
                  <a:lnTo>
                    <a:pt x="2211" y="1886"/>
                  </a:lnTo>
                  <a:lnTo>
                    <a:pt x="2335" y="1984"/>
                  </a:lnTo>
                  <a:lnTo>
                    <a:pt x="2666" y="1246"/>
                  </a:lnTo>
                  <a:lnTo>
                    <a:pt x="2857" y="1375"/>
                  </a:lnTo>
                  <a:lnTo>
                    <a:pt x="2997" y="1256"/>
                  </a:lnTo>
                  <a:lnTo>
                    <a:pt x="3320" y="1270"/>
                  </a:lnTo>
                  <a:lnTo>
                    <a:pt x="3587" y="952"/>
                  </a:lnTo>
                  <a:lnTo>
                    <a:pt x="3637" y="1942"/>
                  </a:lnTo>
                  <a:lnTo>
                    <a:pt x="4013" y="2069"/>
                  </a:lnTo>
                  <a:lnTo>
                    <a:pt x="4230" y="2391"/>
                  </a:lnTo>
                  <a:lnTo>
                    <a:pt x="4137" y="2587"/>
                  </a:lnTo>
                  <a:lnTo>
                    <a:pt x="4288" y="2659"/>
                  </a:lnTo>
                  <a:lnTo>
                    <a:pt x="4545" y="2518"/>
                  </a:lnTo>
                  <a:lnTo>
                    <a:pt x="6545" y="804"/>
                  </a:lnTo>
                  <a:lnTo>
                    <a:pt x="6452" y="76"/>
                  </a:lnTo>
                  <a:lnTo>
                    <a:pt x="7180" y="0"/>
                  </a:lnTo>
                </a:path>
              </a:pathLst>
            </a:custGeom>
            <a:noFill/>
            <a:ln w="1588">
              <a:solidFill>
                <a:srgbClr val="14151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50" name="Freeform 309">
              <a:extLst>
                <a:ext uri="{FF2B5EF4-FFF2-40B4-BE49-F238E27FC236}">
                  <a16:creationId xmlns:a16="http://schemas.microsoft.com/office/drawing/2014/main" id="{BFBAC614-19D2-4FB4-8A5D-BCB8D9E06C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8721" y="7302259"/>
              <a:ext cx="519112" cy="603250"/>
            </a:xfrm>
            <a:custGeom>
              <a:avLst/>
              <a:gdLst>
                <a:gd name="T0" fmla="*/ 2147483646 w 7639"/>
                <a:gd name="T1" fmla="*/ 2147483646 h 9539"/>
                <a:gd name="T2" fmla="*/ 2147483646 w 7639"/>
                <a:gd name="T3" fmla="*/ 2147483646 h 9539"/>
                <a:gd name="T4" fmla="*/ 2147483646 w 7639"/>
                <a:gd name="T5" fmla="*/ 2147483646 h 9539"/>
                <a:gd name="T6" fmla="*/ 2147483646 w 7639"/>
                <a:gd name="T7" fmla="*/ 2147483646 h 9539"/>
                <a:gd name="T8" fmla="*/ 2147483646 w 7639"/>
                <a:gd name="T9" fmla="*/ 2147483646 h 9539"/>
                <a:gd name="T10" fmla="*/ 2147483646 w 7639"/>
                <a:gd name="T11" fmla="*/ 2147483646 h 9539"/>
                <a:gd name="T12" fmla="*/ 2147483646 w 7639"/>
                <a:gd name="T13" fmla="*/ 2147483646 h 9539"/>
                <a:gd name="T14" fmla="*/ 2147483646 w 7639"/>
                <a:gd name="T15" fmla="*/ 2147483646 h 9539"/>
                <a:gd name="T16" fmla="*/ 2147483646 w 7639"/>
                <a:gd name="T17" fmla="*/ 2147483646 h 9539"/>
                <a:gd name="T18" fmla="*/ 2147483646 w 7639"/>
                <a:gd name="T19" fmla="*/ 2147483646 h 9539"/>
                <a:gd name="T20" fmla="*/ 2147483646 w 7639"/>
                <a:gd name="T21" fmla="*/ 2147483646 h 9539"/>
                <a:gd name="T22" fmla="*/ 2147483646 w 7639"/>
                <a:gd name="T23" fmla="*/ 2147483646 h 9539"/>
                <a:gd name="T24" fmla="*/ 2147483646 w 7639"/>
                <a:gd name="T25" fmla="*/ 2147483646 h 9539"/>
                <a:gd name="T26" fmla="*/ 2147483646 w 7639"/>
                <a:gd name="T27" fmla="*/ 2147483646 h 9539"/>
                <a:gd name="T28" fmla="*/ 2147483646 w 7639"/>
                <a:gd name="T29" fmla="*/ 2147483646 h 9539"/>
                <a:gd name="T30" fmla="*/ 2147483646 w 7639"/>
                <a:gd name="T31" fmla="*/ 2147483646 h 9539"/>
                <a:gd name="T32" fmla="*/ 2147483646 w 7639"/>
                <a:gd name="T33" fmla="*/ 2147483646 h 9539"/>
                <a:gd name="T34" fmla="*/ 2147483646 w 7639"/>
                <a:gd name="T35" fmla="*/ 2147483646 h 9539"/>
                <a:gd name="T36" fmla="*/ 2147483646 w 7639"/>
                <a:gd name="T37" fmla="*/ 2147483646 h 9539"/>
                <a:gd name="T38" fmla="*/ 2147483646 w 7639"/>
                <a:gd name="T39" fmla="*/ 2147483646 h 9539"/>
                <a:gd name="T40" fmla="*/ 2147483646 w 7639"/>
                <a:gd name="T41" fmla="*/ 2147483646 h 9539"/>
                <a:gd name="T42" fmla="*/ 2147483646 w 7639"/>
                <a:gd name="T43" fmla="*/ 2147483646 h 9539"/>
                <a:gd name="T44" fmla="*/ 2147483646 w 7639"/>
                <a:gd name="T45" fmla="*/ 2147483646 h 9539"/>
                <a:gd name="T46" fmla="*/ 2147483646 w 7639"/>
                <a:gd name="T47" fmla="*/ 2147483646 h 9539"/>
                <a:gd name="T48" fmla="*/ 2147483646 w 7639"/>
                <a:gd name="T49" fmla="*/ 2147483646 h 9539"/>
                <a:gd name="T50" fmla="*/ 2147483646 w 7639"/>
                <a:gd name="T51" fmla="*/ 2147483646 h 9539"/>
                <a:gd name="T52" fmla="*/ 2147483646 w 7639"/>
                <a:gd name="T53" fmla="*/ 2147483646 h 9539"/>
                <a:gd name="T54" fmla="*/ 2147483646 w 7639"/>
                <a:gd name="T55" fmla="*/ 2147483646 h 9539"/>
                <a:gd name="T56" fmla="*/ 2147483646 w 7639"/>
                <a:gd name="T57" fmla="*/ 2147483646 h 9539"/>
                <a:gd name="T58" fmla="*/ 2147483646 w 7639"/>
                <a:gd name="T59" fmla="*/ 2147483646 h 9539"/>
                <a:gd name="T60" fmla="*/ 2147483646 w 7639"/>
                <a:gd name="T61" fmla="*/ 2147483646 h 9539"/>
                <a:gd name="T62" fmla="*/ 2147483646 w 7639"/>
                <a:gd name="T63" fmla="*/ 2147483646 h 9539"/>
                <a:gd name="T64" fmla="*/ 2147483646 w 7639"/>
                <a:gd name="T65" fmla="*/ 2147483646 h 9539"/>
                <a:gd name="T66" fmla="*/ 2147483646 w 7639"/>
                <a:gd name="T67" fmla="*/ 2147483646 h 9539"/>
                <a:gd name="T68" fmla="*/ 2147483646 w 7639"/>
                <a:gd name="T69" fmla="*/ 2147483646 h 9539"/>
                <a:gd name="T70" fmla="*/ 2147483646 w 7639"/>
                <a:gd name="T71" fmla="*/ 2147483646 h 9539"/>
                <a:gd name="T72" fmla="*/ 2147483646 w 7639"/>
                <a:gd name="T73" fmla="*/ 2147483646 h 9539"/>
                <a:gd name="T74" fmla="*/ 2147483646 w 7639"/>
                <a:gd name="T75" fmla="*/ 2147483646 h 9539"/>
                <a:gd name="T76" fmla="*/ 2147483646 w 7639"/>
                <a:gd name="T77" fmla="*/ 2147483646 h 9539"/>
                <a:gd name="T78" fmla="*/ 2147483646 w 7639"/>
                <a:gd name="T79" fmla="*/ 2147483646 h 9539"/>
                <a:gd name="T80" fmla="*/ 2147483646 w 7639"/>
                <a:gd name="T81" fmla="*/ 2147483646 h 9539"/>
                <a:gd name="T82" fmla="*/ 2147483646 w 7639"/>
                <a:gd name="T83" fmla="*/ 2147483646 h 9539"/>
                <a:gd name="T84" fmla="*/ 2147483646 w 7639"/>
                <a:gd name="T85" fmla="*/ 2147483646 h 9539"/>
                <a:gd name="T86" fmla="*/ 2147483646 w 7639"/>
                <a:gd name="T87" fmla="*/ 2147483646 h 9539"/>
                <a:gd name="T88" fmla="*/ 2147483646 w 7639"/>
                <a:gd name="T89" fmla="*/ 2147483646 h 9539"/>
                <a:gd name="T90" fmla="*/ 2147483646 w 7639"/>
                <a:gd name="T91" fmla="*/ 2147483646 h 9539"/>
                <a:gd name="T92" fmla="*/ 2147483646 w 7639"/>
                <a:gd name="T93" fmla="*/ 2147483646 h 9539"/>
                <a:gd name="T94" fmla="*/ 2147483646 w 7639"/>
                <a:gd name="T95" fmla="*/ 2147483646 h 953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639"/>
                <a:gd name="T145" fmla="*/ 0 h 9539"/>
                <a:gd name="T146" fmla="*/ 7639 w 7639"/>
                <a:gd name="T147" fmla="*/ 9539 h 9539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639" h="9539">
                  <a:moveTo>
                    <a:pt x="7604" y="0"/>
                  </a:moveTo>
                  <a:lnTo>
                    <a:pt x="7548" y="131"/>
                  </a:lnTo>
                  <a:lnTo>
                    <a:pt x="7615" y="132"/>
                  </a:lnTo>
                  <a:cubicBezTo>
                    <a:pt x="7618" y="141"/>
                    <a:pt x="7639" y="268"/>
                    <a:pt x="7639" y="281"/>
                  </a:cubicBezTo>
                  <a:cubicBezTo>
                    <a:pt x="7639" y="480"/>
                    <a:pt x="7511" y="520"/>
                    <a:pt x="7506" y="577"/>
                  </a:cubicBezTo>
                  <a:cubicBezTo>
                    <a:pt x="7485" y="591"/>
                    <a:pt x="7254" y="515"/>
                    <a:pt x="7245" y="452"/>
                  </a:cubicBezTo>
                  <a:cubicBezTo>
                    <a:pt x="7241" y="426"/>
                    <a:pt x="7179" y="279"/>
                    <a:pt x="7141" y="267"/>
                  </a:cubicBezTo>
                  <a:cubicBezTo>
                    <a:pt x="7093" y="252"/>
                    <a:pt x="7051" y="237"/>
                    <a:pt x="7004" y="211"/>
                  </a:cubicBezTo>
                  <a:lnTo>
                    <a:pt x="6723" y="659"/>
                  </a:lnTo>
                  <a:lnTo>
                    <a:pt x="6713" y="836"/>
                  </a:lnTo>
                  <a:lnTo>
                    <a:pt x="6827" y="989"/>
                  </a:lnTo>
                  <a:lnTo>
                    <a:pt x="6951" y="1093"/>
                  </a:lnTo>
                  <a:lnTo>
                    <a:pt x="6909" y="1188"/>
                  </a:lnTo>
                  <a:lnTo>
                    <a:pt x="6985" y="1474"/>
                  </a:lnTo>
                  <a:lnTo>
                    <a:pt x="7165" y="1481"/>
                  </a:lnTo>
                  <a:lnTo>
                    <a:pt x="7271" y="1614"/>
                  </a:lnTo>
                  <a:cubicBezTo>
                    <a:pt x="7219" y="1719"/>
                    <a:pt x="7270" y="1762"/>
                    <a:pt x="7092" y="1762"/>
                  </a:cubicBezTo>
                  <a:cubicBezTo>
                    <a:pt x="7030" y="1762"/>
                    <a:pt x="6959" y="1786"/>
                    <a:pt x="6911" y="1823"/>
                  </a:cubicBezTo>
                  <a:cubicBezTo>
                    <a:pt x="6895" y="1836"/>
                    <a:pt x="6797" y="1976"/>
                    <a:pt x="6750" y="2021"/>
                  </a:cubicBezTo>
                  <a:cubicBezTo>
                    <a:pt x="6703" y="2066"/>
                    <a:pt x="6692" y="2108"/>
                    <a:pt x="6616" y="2165"/>
                  </a:cubicBezTo>
                  <a:cubicBezTo>
                    <a:pt x="6573" y="2197"/>
                    <a:pt x="6540" y="2245"/>
                    <a:pt x="6483" y="2274"/>
                  </a:cubicBezTo>
                  <a:cubicBezTo>
                    <a:pt x="6443" y="2294"/>
                    <a:pt x="6104" y="2383"/>
                    <a:pt x="6104" y="2397"/>
                  </a:cubicBezTo>
                  <a:cubicBezTo>
                    <a:pt x="6104" y="2487"/>
                    <a:pt x="6121" y="2537"/>
                    <a:pt x="6008" y="2537"/>
                  </a:cubicBezTo>
                  <a:cubicBezTo>
                    <a:pt x="6002" y="2537"/>
                    <a:pt x="5996" y="2537"/>
                    <a:pt x="5990" y="2537"/>
                  </a:cubicBezTo>
                  <a:lnTo>
                    <a:pt x="5998" y="2363"/>
                  </a:lnTo>
                  <a:lnTo>
                    <a:pt x="5945" y="2275"/>
                  </a:lnTo>
                  <a:lnTo>
                    <a:pt x="5985" y="2236"/>
                  </a:lnTo>
                  <a:lnTo>
                    <a:pt x="5919" y="2127"/>
                  </a:lnTo>
                  <a:lnTo>
                    <a:pt x="5797" y="2124"/>
                  </a:lnTo>
                  <a:lnTo>
                    <a:pt x="5742" y="2336"/>
                  </a:lnTo>
                  <a:lnTo>
                    <a:pt x="5469" y="2476"/>
                  </a:lnTo>
                  <a:cubicBezTo>
                    <a:pt x="5439" y="2500"/>
                    <a:pt x="5331" y="2589"/>
                    <a:pt x="5327" y="2622"/>
                  </a:cubicBezTo>
                  <a:cubicBezTo>
                    <a:pt x="5319" y="2674"/>
                    <a:pt x="5283" y="2704"/>
                    <a:pt x="5287" y="2799"/>
                  </a:cubicBezTo>
                  <a:cubicBezTo>
                    <a:pt x="5287" y="2803"/>
                    <a:pt x="5284" y="2810"/>
                    <a:pt x="5284" y="2820"/>
                  </a:cubicBezTo>
                  <a:lnTo>
                    <a:pt x="5191" y="4291"/>
                  </a:lnTo>
                  <a:lnTo>
                    <a:pt x="4800" y="4260"/>
                  </a:lnTo>
                  <a:cubicBezTo>
                    <a:pt x="4696" y="4292"/>
                    <a:pt x="4731" y="4293"/>
                    <a:pt x="4633" y="4255"/>
                  </a:cubicBezTo>
                  <a:cubicBezTo>
                    <a:pt x="4625" y="4252"/>
                    <a:pt x="4616" y="4300"/>
                    <a:pt x="4641" y="4336"/>
                  </a:cubicBezTo>
                  <a:cubicBezTo>
                    <a:pt x="4695" y="4413"/>
                    <a:pt x="4636" y="4398"/>
                    <a:pt x="4591" y="4492"/>
                  </a:cubicBezTo>
                  <a:cubicBezTo>
                    <a:pt x="4583" y="4509"/>
                    <a:pt x="4589" y="4507"/>
                    <a:pt x="4578" y="4516"/>
                  </a:cubicBezTo>
                  <a:lnTo>
                    <a:pt x="4202" y="4773"/>
                  </a:lnTo>
                  <a:lnTo>
                    <a:pt x="4059" y="4961"/>
                  </a:lnTo>
                  <a:lnTo>
                    <a:pt x="3982" y="4884"/>
                  </a:lnTo>
                  <a:lnTo>
                    <a:pt x="3847" y="4895"/>
                  </a:lnTo>
                  <a:lnTo>
                    <a:pt x="3704" y="5138"/>
                  </a:lnTo>
                  <a:lnTo>
                    <a:pt x="3350" y="5273"/>
                  </a:lnTo>
                  <a:lnTo>
                    <a:pt x="3046" y="5448"/>
                  </a:lnTo>
                  <a:lnTo>
                    <a:pt x="2805" y="5450"/>
                  </a:lnTo>
                  <a:lnTo>
                    <a:pt x="2747" y="5437"/>
                  </a:lnTo>
                  <a:lnTo>
                    <a:pt x="2638" y="5352"/>
                  </a:lnTo>
                  <a:lnTo>
                    <a:pt x="2620" y="5172"/>
                  </a:lnTo>
                  <a:lnTo>
                    <a:pt x="2583" y="5151"/>
                  </a:lnTo>
                  <a:lnTo>
                    <a:pt x="2601" y="5130"/>
                  </a:lnTo>
                  <a:lnTo>
                    <a:pt x="2567" y="5090"/>
                  </a:lnTo>
                  <a:lnTo>
                    <a:pt x="2519" y="5141"/>
                  </a:lnTo>
                  <a:lnTo>
                    <a:pt x="2569" y="5209"/>
                  </a:lnTo>
                  <a:lnTo>
                    <a:pt x="2583" y="5432"/>
                  </a:lnTo>
                  <a:lnTo>
                    <a:pt x="2741" y="5495"/>
                  </a:lnTo>
                  <a:lnTo>
                    <a:pt x="2752" y="5596"/>
                  </a:lnTo>
                  <a:lnTo>
                    <a:pt x="2583" y="5670"/>
                  </a:lnTo>
                  <a:lnTo>
                    <a:pt x="2622" y="5741"/>
                  </a:lnTo>
                  <a:lnTo>
                    <a:pt x="2577" y="5802"/>
                  </a:lnTo>
                  <a:lnTo>
                    <a:pt x="2514" y="5802"/>
                  </a:lnTo>
                  <a:lnTo>
                    <a:pt x="2368" y="5961"/>
                  </a:lnTo>
                  <a:lnTo>
                    <a:pt x="2294" y="6120"/>
                  </a:lnTo>
                  <a:lnTo>
                    <a:pt x="2323" y="6138"/>
                  </a:lnTo>
                  <a:lnTo>
                    <a:pt x="2307" y="6220"/>
                  </a:lnTo>
                  <a:lnTo>
                    <a:pt x="2358" y="6281"/>
                  </a:lnTo>
                  <a:lnTo>
                    <a:pt x="2172" y="6567"/>
                  </a:lnTo>
                  <a:lnTo>
                    <a:pt x="2003" y="6625"/>
                  </a:lnTo>
                  <a:lnTo>
                    <a:pt x="1852" y="6815"/>
                  </a:lnTo>
                  <a:lnTo>
                    <a:pt x="1921" y="6815"/>
                  </a:lnTo>
                  <a:lnTo>
                    <a:pt x="1945" y="6972"/>
                  </a:lnTo>
                  <a:lnTo>
                    <a:pt x="1908" y="7027"/>
                  </a:lnTo>
                  <a:lnTo>
                    <a:pt x="1977" y="7088"/>
                  </a:lnTo>
                  <a:lnTo>
                    <a:pt x="1956" y="7234"/>
                  </a:lnTo>
                  <a:lnTo>
                    <a:pt x="1760" y="7390"/>
                  </a:lnTo>
                  <a:lnTo>
                    <a:pt x="1815" y="7474"/>
                  </a:lnTo>
                  <a:lnTo>
                    <a:pt x="1662" y="7461"/>
                  </a:lnTo>
                  <a:lnTo>
                    <a:pt x="1672" y="7556"/>
                  </a:lnTo>
                  <a:lnTo>
                    <a:pt x="1612" y="7572"/>
                  </a:lnTo>
                  <a:lnTo>
                    <a:pt x="1614" y="7533"/>
                  </a:lnTo>
                  <a:lnTo>
                    <a:pt x="1104" y="7736"/>
                  </a:lnTo>
                  <a:lnTo>
                    <a:pt x="876" y="7988"/>
                  </a:lnTo>
                  <a:lnTo>
                    <a:pt x="789" y="7982"/>
                  </a:lnTo>
                  <a:lnTo>
                    <a:pt x="619" y="8123"/>
                  </a:lnTo>
                  <a:lnTo>
                    <a:pt x="527" y="8043"/>
                  </a:lnTo>
                  <a:lnTo>
                    <a:pt x="469" y="8287"/>
                  </a:lnTo>
                  <a:lnTo>
                    <a:pt x="561" y="8324"/>
                  </a:lnTo>
                  <a:lnTo>
                    <a:pt x="498" y="8522"/>
                  </a:lnTo>
                  <a:lnTo>
                    <a:pt x="0" y="8972"/>
                  </a:lnTo>
                  <a:lnTo>
                    <a:pt x="27" y="9210"/>
                  </a:lnTo>
                  <a:lnTo>
                    <a:pt x="98" y="9207"/>
                  </a:lnTo>
                  <a:cubicBezTo>
                    <a:pt x="123" y="9189"/>
                    <a:pt x="191" y="9197"/>
                    <a:pt x="191" y="9259"/>
                  </a:cubicBezTo>
                  <a:cubicBezTo>
                    <a:pt x="191" y="9362"/>
                    <a:pt x="145" y="9289"/>
                    <a:pt x="165" y="9445"/>
                  </a:cubicBezTo>
                  <a:cubicBezTo>
                    <a:pt x="166" y="9455"/>
                    <a:pt x="117" y="9518"/>
                    <a:pt x="114" y="9539"/>
                  </a:cubicBezTo>
                </a:path>
              </a:pathLst>
            </a:custGeom>
            <a:noFill/>
            <a:ln w="1588">
              <a:solidFill>
                <a:srgbClr val="14151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51" name="Freeform 310">
              <a:extLst>
                <a:ext uri="{FF2B5EF4-FFF2-40B4-BE49-F238E27FC236}">
                  <a16:creationId xmlns:a16="http://schemas.microsoft.com/office/drawing/2014/main" id="{819B4A1F-00E8-42A3-9693-0730729CBD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532" y="6891098"/>
              <a:ext cx="152400" cy="555625"/>
            </a:xfrm>
            <a:custGeom>
              <a:avLst/>
              <a:gdLst>
                <a:gd name="T0" fmla="*/ 2147483646 w 2236"/>
                <a:gd name="T1" fmla="*/ 2147483646 h 8784"/>
                <a:gd name="T2" fmla="*/ 2147483646 w 2236"/>
                <a:gd name="T3" fmla="*/ 2147483646 h 8784"/>
                <a:gd name="T4" fmla="*/ 2147483646 w 2236"/>
                <a:gd name="T5" fmla="*/ 2147483646 h 8784"/>
                <a:gd name="T6" fmla="*/ 2147483646 w 2236"/>
                <a:gd name="T7" fmla="*/ 2147483646 h 8784"/>
                <a:gd name="T8" fmla="*/ 2147483646 w 2236"/>
                <a:gd name="T9" fmla="*/ 2147483646 h 8784"/>
                <a:gd name="T10" fmla="*/ 2147483646 w 2236"/>
                <a:gd name="T11" fmla="*/ 2147483646 h 8784"/>
                <a:gd name="T12" fmla="*/ 2147483646 w 2236"/>
                <a:gd name="T13" fmla="*/ 2147483646 h 8784"/>
                <a:gd name="T14" fmla="*/ 2147483646 w 2236"/>
                <a:gd name="T15" fmla="*/ 2147483646 h 8784"/>
                <a:gd name="T16" fmla="*/ 2147483646 w 2236"/>
                <a:gd name="T17" fmla="*/ 2147483646 h 8784"/>
                <a:gd name="T18" fmla="*/ 2147483646 w 2236"/>
                <a:gd name="T19" fmla="*/ 2147483646 h 8784"/>
                <a:gd name="T20" fmla="*/ 2147483646 w 2236"/>
                <a:gd name="T21" fmla="*/ 2147483646 h 8784"/>
                <a:gd name="T22" fmla="*/ 2147483646 w 2236"/>
                <a:gd name="T23" fmla="*/ 2147483646 h 8784"/>
                <a:gd name="T24" fmla="*/ 2147483646 w 2236"/>
                <a:gd name="T25" fmla="*/ 2147483646 h 8784"/>
                <a:gd name="T26" fmla="*/ 0 w 2236"/>
                <a:gd name="T27" fmla="*/ 2147483646 h 8784"/>
                <a:gd name="T28" fmla="*/ 2147483646 w 2236"/>
                <a:gd name="T29" fmla="*/ 2147483646 h 8784"/>
                <a:gd name="T30" fmla="*/ 2147483646 w 2236"/>
                <a:gd name="T31" fmla="*/ 2147483646 h 8784"/>
                <a:gd name="T32" fmla="*/ 2147483646 w 2236"/>
                <a:gd name="T33" fmla="*/ 2147483646 h 8784"/>
                <a:gd name="T34" fmla="*/ 2147483646 w 2236"/>
                <a:gd name="T35" fmla="*/ 2147483646 h 8784"/>
                <a:gd name="T36" fmla="*/ 2147483646 w 2236"/>
                <a:gd name="T37" fmla="*/ 2147483646 h 8784"/>
                <a:gd name="T38" fmla="*/ 2147483646 w 2236"/>
                <a:gd name="T39" fmla="*/ 2147483646 h 8784"/>
                <a:gd name="T40" fmla="*/ 2147483646 w 2236"/>
                <a:gd name="T41" fmla="*/ 2147483646 h 8784"/>
                <a:gd name="T42" fmla="*/ 2147483646 w 2236"/>
                <a:gd name="T43" fmla="*/ 2147483646 h 8784"/>
                <a:gd name="T44" fmla="*/ 2147483646 w 2236"/>
                <a:gd name="T45" fmla="*/ 2147483646 h 8784"/>
                <a:gd name="T46" fmla="*/ 2147483646 w 2236"/>
                <a:gd name="T47" fmla="*/ 2147483646 h 8784"/>
                <a:gd name="T48" fmla="*/ 2147483646 w 2236"/>
                <a:gd name="T49" fmla="*/ 2147483646 h 8784"/>
                <a:gd name="T50" fmla="*/ 2147483646 w 2236"/>
                <a:gd name="T51" fmla="*/ 2147483646 h 8784"/>
                <a:gd name="T52" fmla="*/ 2147483646 w 2236"/>
                <a:gd name="T53" fmla="*/ 2147483646 h 8784"/>
                <a:gd name="T54" fmla="*/ 2147483646 w 2236"/>
                <a:gd name="T55" fmla="*/ 2147483646 h 8784"/>
                <a:gd name="T56" fmla="*/ 2147483646 w 2236"/>
                <a:gd name="T57" fmla="*/ 2147483646 h 8784"/>
                <a:gd name="T58" fmla="*/ 2147483646 w 2236"/>
                <a:gd name="T59" fmla="*/ 2147483646 h 8784"/>
                <a:gd name="T60" fmla="*/ 2147483646 w 2236"/>
                <a:gd name="T61" fmla="*/ 2147483646 h 8784"/>
                <a:gd name="T62" fmla="*/ 2147483646 w 2236"/>
                <a:gd name="T63" fmla="*/ 2147483646 h 8784"/>
                <a:gd name="T64" fmla="*/ 2147483646 w 2236"/>
                <a:gd name="T65" fmla="*/ 2147483646 h 8784"/>
                <a:gd name="T66" fmla="*/ 2147483646 w 2236"/>
                <a:gd name="T67" fmla="*/ 2147483646 h 8784"/>
                <a:gd name="T68" fmla="*/ 2147483646 w 2236"/>
                <a:gd name="T69" fmla="*/ 2147483646 h 8784"/>
                <a:gd name="T70" fmla="*/ 2147483646 w 2236"/>
                <a:gd name="T71" fmla="*/ 2147483646 h 8784"/>
                <a:gd name="T72" fmla="*/ 2147483646 w 2236"/>
                <a:gd name="T73" fmla="*/ 2147483646 h 8784"/>
                <a:gd name="T74" fmla="*/ 2147483646 w 2236"/>
                <a:gd name="T75" fmla="*/ 2147483646 h 8784"/>
                <a:gd name="T76" fmla="*/ 2147483646 w 2236"/>
                <a:gd name="T77" fmla="*/ 2147483646 h 8784"/>
                <a:gd name="T78" fmla="*/ 2147483646 w 2236"/>
                <a:gd name="T79" fmla="*/ 2147483646 h 8784"/>
                <a:gd name="T80" fmla="*/ 2147483646 w 2236"/>
                <a:gd name="T81" fmla="*/ 2147483646 h 8784"/>
                <a:gd name="T82" fmla="*/ 2147483646 w 2236"/>
                <a:gd name="T83" fmla="*/ 2147483646 h 8784"/>
                <a:gd name="T84" fmla="*/ 2147483646 w 2236"/>
                <a:gd name="T85" fmla="*/ 2147483646 h 8784"/>
                <a:gd name="T86" fmla="*/ 2147483646 w 2236"/>
                <a:gd name="T87" fmla="*/ 2147483646 h 8784"/>
                <a:gd name="T88" fmla="*/ 2147483646 w 2236"/>
                <a:gd name="T89" fmla="*/ 2147483646 h 8784"/>
                <a:gd name="T90" fmla="*/ 2147483646 w 2236"/>
                <a:gd name="T91" fmla="*/ 2147483646 h 8784"/>
                <a:gd name="T92" fmla="*/ 2147483646 w 2236"/>
                <a:gd name="T93" fmla="*/ 2147483646 h 8784"/>
                <a:gd name="T94" fmla="*/ 2147483646 w 2236"/>
                <a:gd name="T95" fmla="*/ 2147483646 h 8784"/>
                <a:gd name="T96" fmla="*/ 2147483646 w 2236"/>
                <a:gd name="T97" fmla="*/ 2147483646 h 8784"/>
                <a:gd name="T98" fmla="*/ 2147483646 w 2236"/>
                <a:gd name="T99" fmla="*/ 2147483646 h 8784"/>
                <a:gd name="T100" fmla="*/ 2147483646 w 2236"/>
                <a:gd name="T101" fmla="*/ 2147483646 h 878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236"/>
                <a:gd name="T154" fmla="*/ 0 h 8784"/>
                <a:gd name="T155" fmla="*/ 2236 w 2236"/>
                <a:gd name="T156" fmla="*/ 8784 h 878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236" h="8784">
                  <a:moveTo>
                    <a:pt x="2003" y="0"/>
                  </a:moveTo>
                  <a:cubicBezTo>
                    <a:pt x="1974" y="23"/>
                    <a:pt x="1955" y="60"/>
                    <a:pt x="1958" y="95"/>
                  </a:cubicBezTo>
                  <a:cubicBezTo>
                    <a:pt x="2026" y="95"/>
                    <a:pt x="2014" y="36"/>
                    <a:pt x="2096" y="92"/>
                  </a:cubicBezTo>
                  <a:cubicBezTo>
                    <a:pt x="2162" y="137"/>
                    <a:pt x="2196" y="23"/>
                    <a:pt x="2236" y="177"/>
                  </a:cubicBezTo>
                  <a:cubicBezTo>
                    <a:pt x="2143" y="177"/>
                    <a:pt x="2174" y="146"/>
                    <a:pt x="2106" y="208"/>
                  </a:cubicBezTo>
                  <a:lnTo>
                    <a:pt x="1696" y="203"/>
                  </a:lnTo>
                  <a:lnTo>
                    <a:pt x="1654" y="171"/>
                  </a:lnTo>
                  <a:lnTo>
                    <a:pt x="1318" y="230"/>
                  </a:lnTo>
                  <a:lnTo>
                    <a:pt x="1270" y="126"/>
                  </a:lnTo>
                  <a:lnTo>
                    <a:pt x="1135" y="148"/>
                  </a:lnTo>
                  <a:lnTo>
                    <a:pt x="1053" y="208"/>
                  </a:lnTo>
                  <a:lnTo>
                    <a:pt x="1146" y="388"/>
                  </a:lnTo>
                  <a:lnTo>
                    <a:pt x="1077" y="444"/>
                  </a:lnTo>
                  <a:lnTo>
                    <a:pt x="1074" y="500"/>
                  </a:lnTo>
                  <a:lnTo>
                    <a:pt x="902" y="587"/>
                  </a:lnTo>
                  <a:lnTo>
                    <a:pt x="847" y="719"/>
                  </a:lnTo>
                  <a:lnTo>
                    <a:pt x="778" y="706"/>
                  </a:lnTo>
                  <a:lnTo>
                    <a:pt x="683" y="608"/>
                  </a:lnTo>
                  <a:lnTo>
                    <a:pt x="632" y="613"/>
                  </a:lnTo>
                  <a:lnTo>
                    <a:pt x="561" y="518"/>
                  </a:lnTo>
                  <a:lnTo>
                    <a:pt x="484" y="489"/>
                  </a:lnTo>
                  <a:lnTo>
                    <a:pt x="466" y="436"/>
                  </a:lnTo>
                  <a:lnTo>
                    <a:pt x="373" y="444"/>
                  </a:lnTo>
                  <a:lnTo>
                    <a:pt x="331" y="391"/>
                  </a:lnTo>
                  <a:lnTo>
                    <a:pt x="143" y="399"/>
                  </a:lnTo>
                  <a:lnTo>
                    <a:pt x="63" y="346"/>
                  </a:lnTo>
                  <a:lnTo>
                    <a:pt x="40" y="1592"/>
                  </a:lnTo>
                  <a:lnTo>
                    <a:pt x="0" y="1643"/>
                  </a:lnTo>
                  <a:lnTo>
                    <a:pt x="323" y="1717"/>
                  </a:lnTo>
                  <a:lnTo>
                    <a:pt x="201" y="2063"/>
                  </a:lnTo>
                  <a:cubicBezTo>
                    <a:pt x="277" y="2149"/>
                    <a:pt x="172" y="2146"/>
                    <a:pt x="170" y="2157"/>
                  </a:cubicBezTo>
                  <a:cubicBezTo>
                    <a:pt x="150" y="2237"/>
                    <a:pt x="16" y="2132"/>
                    <a:pt x="112" y="2232"/>
                  </a:cubicBezTo>
                  <a:cubicBezTo>
                    <a:pt x="193" y="2317"/>
                    <a:pt x="101" y="2424"/>
                    <a:pt x="187" y="2444"/>
                  </a:cubicBezTo>
                  <a:cubicBezTo>
                    <a:pt x="253" y="2460"/>
                    <a:pt x="172" y="2489"/>
                    <a:pt x="246" y="2532"/>
                  </a:cubicBezTo>
                  <a:cubicBezTo>
                    <a:pt x="316" y="2573"/>
                    <a:pt x="273" y="2574"/>
                    <a:pt x="378" y="2574"/>
                  </a:cubicBezTo>
                  <a:lnTo>
                    <a:pt x="778" y="2410"/>
                  </a:lnTo>
                  <a:lnTo>
                    <a:pt x="778" y="2484"/>
                  </a:lnTo>
                  <a:lnTo>
                    <a:pt x="929" y="2428"/>
                  </a:lnTo>
                  <a:lnTo>
                    <a:pt x="968" y="2545"/>
                  </a:lnTo>
                  <a:lnTo>
                    <a:pt x="1050" y="2532"/>
                  </a:lnTo>
                  <a:lnTo>
                    <a:pt x="1074" y="2619"/>
                  </a:lnTo>
                  <a:lnTo>
                    <a:pt x="1188" y="2637"/>
                  </a:lnTo>
                  <a:lnTo>
                    <a:pt x="1159" y="2664"/>
                  </a:lnTo>
                  <a:lnTo>
                    <a:pt x="1175" y="2796"/>
                  </a:lnTo>
                  <a:lnTo>
                    <a:pt x="1381" y="2804"/>
                  </a:lnTo>
                  <a:lnTo>
                    <a:pt x="1516" y="2973"/>
                  </a:lnTo>
                  <a:lnTo>
                    <a:pt x="1476" y="3309"/>
                  </a:lnTo>
                  <a:lnTo>
                    <a:pt x="1407" y="3381"/>
                  </a:lnTo>
                  <a:lnTo>
                    <a:pt x="1257" y="3428"/>
                  </a:lnTo>
                  <a:lnTo>
                    <a:pt x="1262" y="3960"/>
                  </a:lnTo>
                  <a:lnTo>
                    <a:pt x="1140" y="4161"/>
                  </a:lnTo>
                  <a:lnTo>
                    <a:pt x="1106" y="4230"/>
                  </a:lnTo>
                  <a:lnTo>
                    <a:pt x="1087" y="4357"/>
                  </a:lnTo>
                  <a:lnTo>
                    <a:pt x="992" y="4394"/>
                  </a:lnTo>
                  <a:cubicBezTo>
                    <a:pt x="885" y="4432"/>
                    <a:pt x="871" y="4509"/>
                    <a:pt x="867" y="4510"/>
                  </a:cubicBezTo>
                  <a:cubicBezTo>
                    <a:pt x="798" y="4538"/>
                    <a:pt x="857" y="4449"/>
                    <a:pt x="771" y="4572"/>
                  </a:cubicBezTo>
                  <a:cubicBezTo>
                    <a:pt x="754" y="4598"/>
                    <a:pt x="751" y="4604"/>
                    <a:pt x="730" y="4627"/>
                  </a:cubicBezTo>
                  <a:lnTo>
                    <a:pt x="1005" y="4796"/>
                  </a:lnTo>
                  <a:lnTo>
                    <a:pt x="958" y="4937"/>
                  </a:lnTo>
                  <a:lnTo>
                    <a:pt x="902" y="4937"/>
                  </a:lnTo>
                  <a:lnTo>
                    <a:pt x="757" y="5050"/>
                  </a:lnTo>
                  <a:lnTo>
                    <a:pt x="619" y="5032"/>
                  </a:lnTo>
                  <a:lnTo>
                    <a:pt x="534" y="5148"/>
                  </a:lnTo>
                  <a:lnTo>
                    <a:pt x="548" y="5307"/>
                  </a:lnTo>
                  <a:lnTo>
                    <a:pt x="704" y="5310"/>
                  </a:lnTo>
                  <a:lnTo>
                    <a:pt x="862" y="5595"/>
                  </a:lnTo>
                  <a:lnTo>
                    <a:pt x="1003" y="5672"/>
                  </a:lnTo>
                  <a:lnTo>
                    <a:pt x="950" y="5738"/>
                  </a:lnTo>
                  <a:lnTo>
                    <a:pt x="1114" y="6000"/>
                  </a:lnTo>
                  <a:lnTo>
                    <a:pt x="889" y="6260"/>
                  </a:lnTo>
                  <a:cubicBezTo>
                    <a:pt x="877" y="6254"/>
                    <a:pt x="723" y="6226"/>
                    <a:pt x="705" y="6239"/>
                  </a:cubicBezTo>
                  <a:cubicBezTo>
                    <a:pt x="611" y="6303"/>
                    <a:pt x="640" y="6315"/>
                    <a:pt x="499" y="6315"/>
                  </a:cubicBezTo>
                  <a:cubicBezTo>
                    <a:pt x="401" y="6315"/>
                    <a:pt x="390" y="6179"/>
                    <a:pt x="380" y="6273"/>
                  </a:cubicBezTo>
                  <a:cubicBezTo>
                    <a:pt x="380" y="6282"/>
                    <a:pt x="356" y="6322"/>
                    <a:pt x="352" y="6323"/>
                  </a:cubicBezTo>
                  <a:cubicBezTo>
                    <a:pt x="352" y="6332"/>
                    <a:pt x="494" y="6360"/>
                    <a:pt x="524" y="6390"/>
                  </a:cubicBezTo>
                  <a:cubicBezTo>
                    <a:pt x="594" y="6462"/>
                    <a:pt x="341" y="6514"/>
                    <a:pt x="291" y="6514"/>
                  </a:cubicBezTo>
                  <a:cubicBezTo>
                    <a:pt x="275" y="6514"/>
                    <a:pt x="259" y="6514"/>
                    <a:pt x="243" y="6514"/>
                  </a:cubicBezTo>
                  <a:lnTo>
                    <a:pt x="344" y="7059"/>
                  </a:lnTo>
                  <a:cubicBezTo>
                    <a:pt x="454" y="7101"/>
                    <a:pt x="427" y="7174"/>
                    <a:pt x="526" y="7119"/>
                  </a:cubicBezTo>
                  <a:cubicBezTo>
                    <a:pt x="572" y="7093"/>
                    <a:pt x="694" y="7070"/>
                    <a:pt x="730" y="7114"/>
                  </a:cubicBezTo>
                  <a:cubicBezTo>
                    <a:pt x="732" y="7113"/>
                    <a:pt x="766" y="7072"/>
                    <a:pt x="778" y="7064"/>
                  </a:cubicBezTo>
                  <a:cubicBezTo>
                    <a:pt x="864" y="7003"/>
                    <a:pt x="865" y="7099"/>
                    <a:pt x="913" y="6945"/>
                  </a:cubicBezTo>
                  <a:cubicBezTo>
                    <a:pt x="913" y="6944"/>
                    <a:pt x="985" y="6880"/>
                    <a:pt x="979" y="6950"/>
                  </a:cubicBezTo>
                  <a:cubicBezTo>
                    <a:pt x="973" y="7023"/>
                    <a:pt x="975" y="6968"/>
                    <a:pt x="958" y="7021"/>
                  </a:cubicBezTo>
                  <a:cubicBezTo>
                    <a:pt x="935" y="7092"/>
                    <a:pt x="1018" y="7095"/>
                    <a:pt x="945" y="7119"/>
                  </a:cubicBezTo>
                  <a:cubicBezTo>
                    <a:pt x="920" y="7127"/>
                    <a:pt x="919" y="7231"/>
                    <a:pt x="901" y="7276"/>
                  </a:cubicBezTo>
                  <a:cubicBezTo>
                    <a:pt x="886" y="7313"/>
                    <a:pt x="1017" y="7366"/>
                    <a:pt x="1038" y="7397"/>
                  </a:cubicBezTo>
                  <a:cubicBezTo>
                    <a:pt x="1046" y="7409"/>
                    <a:pt x="1098" y="7454"/>
                    <a:pt x="1103" y="7474"/>
                  </a:cubicBezTo>
                  <a:lnTo>
                    <a:pt x="1024" y="7604"/>
                  </a:lnTo>
                  <a:lnTo>
                    <a:pt x="783" y="7625"/>
                  </a:lnTo>
                  <a:lnTo>
                    <a:pt x="820" y="7704"/>
                  </a:lnTo>
                  <a:lnTo>
                    <a:pt x="720" y="7778"/>
                  </a:lnTo>
                  <a:cubicBezTo>
                    <a:pt x="740" y="7885"/>
                    <a:pt x="690" y="7907"/>
                    <a:pt x="790" y="7833"/>
                  </a:cubicBezTo>
                  <a:cubicBezTo>
                    <a:pt x="886" y="7762"/>
                    <a:pt x="1003" y="7936"/>
                    <a:pt x="1003" y="7887"/>
                  </a:cubicBezTo>
                  <a:cubicBezTo>
                    <a:pt x="1003" y="7852"/>
                    <a:pt x="1007" y="7702"/>
                    <a:pt x="1064" y="7775"/>
                  </a:cubicBezTo>
                  <a:cubicBezTo>
                    <a:pt x="1071" y="7785"/>
                    <a:pt x="1093" y="7798"/>
                    <a:pt x="1114" y="7823"/>
                  </a:cubicBezTo>
                  <a:lnTo>
                    <a:pt x="1037" y="8043"/>
                  </a:lnTo>
                  <a:cubicBezTo>
                    <a:pt x="943" y="8072"/>
                    <a:pt x="919" y="8235"/>
                    <a:pt x="798" y="8241"/>
                  </a:cubicBezTo>
                  <a:cubicBezTo>
                    <a:pt x="797" y="8241"/>
                    <a:pt x="718" y="8307"/>
                    <a:pt x="807" y="8358"/>
                  </a:cubicBezTo>
                  <a:lnTo>
                    <a:pt x="741" y="8551"/>
                  </a:lnTo>
                  <a:lnTo>
                    <a:pt x="656" y="8657"/>
                  </a:lnTo>
                  <a:lnTo>
                    <a:pt x="625" y="8784"/>
                  </a:lnTo>
                </a:path>
              </a:pathLst>
            </a:custGeom>
            <a:noFill/>
            <a:ln w="1588">
              <a:solidFill>
                <a:srgbClr val="14151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52" name="Freeform 311">
              <a:extLst>
                <a:ext uri="{FF2B5EF4-FFF2-40B4-BE49-F238E27FC236}">
                  <a16:creationId xmlns:a16="http://schemas.microsoft.com/office/drawing/2014/main" id="{3CD686F0-A54B-4055-AF51-8DF2767637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2420" y="6806960"/>
              <a:ext cx="258762" cy="638175"/>
            </a:xfrm>
            <a:custGeom>
              <a:avLst/>
              <a:gdLst>
                <a:gd name="T0" fmla="*/ 2147483646 w 3806"/>
                <a:gd name="T1" fmla="*/ 2147483646 h 10080"/>
                <a:gd name="T2" fmla="*/ 2147483646 w 3806"/>
                <a:gd name="T3" fmla="*/ 2147483646 h 10080"/>
                <a:gd name="T4" fmla="*/ 0 w 3806"/>
                <a:gd name="T5" fmla="*/ 2147483646 h 10080"/>
                <a:gd name="T6" fmla="*/ 2147483646 w 3806"/>
                <a:gd name="T7" fmla="*/ 2147483646 h 10080"/>
                <a:gd name="T8" fmla="*/ 2147483646 w 3806"/>
                <a:gd name="T9" fmla="*/ 2147483646 h 10080"/>
                <a:gd name="T10" fmla="*/ 2147483646 w 3806"/>
                <a:gd name="T11" fmla="*/ 2147483646 h 10080"/>
                <a:gd name="T12" fmla="*/ 2147483646 w 3806"/>
                <a:gd name="T13" fmla="*/ 2147483646 h 10080"/>
                <a:gd name="T14" fmla="*/ 2147483646 w 3806"/>
                <a:gd name="T15" fmla="*/ 2147483646 h 10080"/>
                <a:gd name="T16" fmla="*/ 2147483646 w 3806"/>
                <a:gd name="T17" fmla="*/ 2147483646 h 10080"/>
                <a:gd name="T18" fmla="*/ 2147483646 w 3806"/>
                <a:gd name="T19" fmla="*/ 2147483646 h 10080"/>
                <a:gd name="T20" fmla="*/ 2147483646 w 3806"/>
                <a:gd name="T21" fmla="*/ 2147483646 h 10080"/>
                <a:gd name="T22" fmla="*/ 2147483646 w 3806"/>
                <a:gd name="T23" fmla="*/ 2147483646 h 10080"/>
                <a:gd name="T24" fmla="*/ 2147483646 w 3806"/>
                <a:gd name="T25" fmla="*/ 2147483646 h 10080"/>
                <a:gd name="T26" fmla="*/ 2147483646 w 3806"/>
                <a:gd name="T27" fmla="*/ 2147483646 h 10080"/>
                <a:gd name="T28" fmla="*/ 2147483646 w 3806"/>
                <a:gd name="T29" fmla="*/ 2147483646 h 10080"/>
                <a:gd name="T30" fmla="*/ 2147483646 w 3806"/>
                <a:gd name="T31" fmla="*/ 2147483646 h 10080"/>
                <a:gd name="T32" fmla="*/ 2147483646 w 3806"/>
                <a:gd name="T33" fmla="*/ 2147483646 h 10080"/>
                <a:gd name="T34" fmla="*/ 2147483646 w 3806"/>
                <a:gd name="T35" fmla="*/ 2147483646 h 10080"/>
                <a:gd name="T36" fmla="*/ 2147483646 w 3806"/>
                <a:gd name="T37" fmla="*/ 2147483646 h 10080"/>
                <a:gd name="T38" fmla="*/ 2147483646 w 3806"/>
                <a:gd name="T39" fmla="*/ 2147483646 h 10080"/>
                <a:gd name="T40" fmla="*/ 2147483646 w 3806"/>
                <a:gd name="T41" fmla="*/ 2147483646 h 10080"/>
                <a:gd name="T42" fmla="*/ 2147483646 w 3806"/>
                <a:gd name="T43" fmla="*/ 2147483646 h 10080"/>
                <a:gd name="T44" fmla="*/ 2147483646 w 3806"/>
                <a:gd name="T45" fmla="*/ 2147483646 h 10080"/>
                <a:gd name="T46" fmla="*/ 2147483646 w 3806"/>
                <a:gd name="T47" fmla="*/ 2147483646 h 10080"/>
                <a:gd name="T48" fmla="*/ 2147483646 w 3806"/>
                <a:gd name="T49" fmla="*/ 2147483646 h 10080"/>
                <a:gd name="T50" fmla="*/ 2147483646 w 3806"/>
                <a:gd name="T51" fmla="*/ 2147483646 h 10080"/>
                <a:gd name="T52" fmla="*/ 2147483646 w 3806"/>
                <a:gd name="T53" fmla="*/ 2147483646 h 10080"/>
                <a:gd name="T54" fmla="*/ 2147483646 w 3806"/>
                <a:gd name="T55" fmla="*/ 2147483646 h 10080"/>
                <a:gd name="T56" fmla="*/ 2147483646 w 3806"/>
                <a:gd name="T57" fmla="*/ 2147483646 h 10080"/>
                <a:gd name="T58" fmla="*/ 2147483646 w 3806"/>
                <a:gd name="T59" fmla="*/ 2147483646 h 10080"/>
                <a:gd name="T60" fmla="*/ 2147483646 w 3806"/>
                <a:gd name="T61" fmla="*/ 2147483646 h 10080"/>
                <a:gd name="T62" fmla="*/ 2147483646 w 3806"/>
                <a:gd name="T63" fmla="*/ 2147483646 h 10080"/>
                <a:gd name="T64" fmla="*/ 2147483646 w 3806"/>
                <a:gd name="T65" fmla="*/ 2147483646 h 10080"/>
                <a:gd name="T66" fmla="*/ 2147483646 w 3806"/>
                <a:gd name="T67" fmla="*/ 2147483646 h 10080"/>
                <a:gd name="T68" fmla="*/ 2147483646 w 3806"/>
                <a:gd name="T69" fmla="*/ 2147483646 h 10080"/>
                <a:gd name="T70" fmla="*/ 2147483646 w 3806"/>
                <a:gd name="T71" fmla="*/ 2147483646 h 10080"/>
                <a:gd name="T72" fmla="*/ 2147483646 w 3806"/>
                <a:gd name="T73" fmla="*/ 2147483646 h 10080"/>
                <a:gd name="T74" fmla="*/ 2147483646 w 3806"/>
                <a:gd name="T75" fmla="*/ 2147483646 h 10080"/>
                <a:gd name="T76" fmla="*/ 2147483646 w 3806"/>
                <a:gd name="T77" fmla="*/ 2147483646 h 10080"/>
                <a:gd name="T78" fmla="*/ 2147483646 w 3806"/>
                <a:gd name="T79" fmla="*/ 2147483646 h 10080"/>
                <a:gd name="T80" fmla="*/ 2147483646 w 3806"/>
                <a:gd name="T81" fmla="*/ 2147483646 h 10080"/>
                <a:gd name="T82" fmla="*/ 2147483646 w 3806"/>
                <a:gd name="T83" fmla="*/ 2147483646 h 10080"/>
                <a:gd name="T84" fmla="*/ 2147483646 w 3806"/>
                <a:gd name="T85" fmla="*/ 2147483646 h 10080"/>
                <a:gd name="T86" fmla="*/ 2147483646 w 3806"/>
                <a:gd name="T87" fmla="*/ 2147483646 h 10080"/>
                <a:gd name="T88" fmla="*/ 2147483646 w 3806"/>
                <a:gd name="T89" fmla="*/ 2147483646 h 10080"/>
                <a:gd name="T90" fmla="*/ 2147483646 w 3806"/>
                <a:gd name="T91" fmla="*/ 2147483646 h 10080"/>
                <a:gd name="T92" fmla="*/ 2147483646 w 3806"/>
                <a:gd name="T93" fmla="*/ 2147483646 h 10080"/>
                <a:gd name="T94" fmla="*/ 2147483646 w 3806"/>
                <a:gd name="T95" fmla="*/ 2147483646 h 10080"/>
                <a:gd name="T96" fmla="*/ 2147483646 w 3806"/>
                <a:gd name="T97" fmla="*/ 2147483646 h 10080"/>
                <a:gd name="T98" fmla="*/ 2147483646 w 3806"/>
                <a:gd name="T99" fmla="*/ 2147483646 h 10080"/>
                <a:gd name="T100" fmla="*/ 2147483646 w 3806"/>
                <a:gd name="T101" fmla="*/ 2147483646 h 10080"/>
                <a:gd name="T102" fmla="*/ 2147483646 w 3806"/>
                <a:gd name="T103" fmla="*/ 2147483646 h 10080"/>
                <a:gd name="T104" fmla="*/ 2147483646 w 3806"/>
                <a:gd name="T105" fmla="*/ 2147483646 h 10080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3806"/>
                <a:gd name="T160" fmla="*/ 0 h 10080"/>
                <a:gd name="T161" fmla="*/ 3806 w 3806"/>
                <a:gd name="T162" fmla="*/ 10080 h 10080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3806" h="10080">
                  <a:moveTo>
                    <a:pt x="43" y="0"/>
                  </a:moveTo>
                  <a:lnTo>
                    <a:pt x="126" y="222"/>
                  </a:lnTo>
                  <a:cubicBezTo>
                    <a:pt x="104" y="213"/>
                    <a:pt x="56" y="236"/>
                    <a:pt x="50" y="267"/>
                  </a:cubicBezTo>
                  <a:cubicBezTo>
                    <a:pt x="38" y="337"/>
                    <a:pt x="36" y="303"/>
                    <a:pt x="42" y="378"/>
                  </a:cubicBezTo>
                  <a:cubicBezTo>
                    <a:pt x="47" y="433"/>
                    <a:pt x="10" y="438"/>
                    <a:pt x="12" y="521"/>
                  </a:cubicBezTo>
                  <a:cubicBezTo>
                    <a:pt x="13" y="558"/>
                    <a:pt x="0" y="572"/>
                    <a:pt x="0" y="608"/>
                  </a:cubicBezTo>
                  <a:cubicBezTo>
                    <a:pt x="14" y="623"/>
                    <a:pt x="19" y="627"/>
                    <a:pt x="36" y="639"/>
                  </a:cubicBezTo>
                  <a:lnTo>
                    <a:pt x="183" y="741"/>
                  </a:lnTo>
                  <a:lnTo>
                    <a:pt x="204" y="873"/>
                  </a:lnTo>
                  <a:lnTo>
                    <a:pt x="585" y="960"/>
                  </a:lnTo>
                  <a:lnTo>
                    <a:pt x="564" y="1066"/>
                  </a:lnTo>
                  <a:lnTo>
                    <a:pt x="704" y="1063"/>
                  </a:lnTo>
                  <a:cubicBezTo>
                    <a:pt x="803" y="1160"/>
                    <a:pt x="864" y="1200"/>
                    <a:pt x="997" y="1127"/>
                  </a:cubicBezTo>
                  <a:lnTo>
                    <a:pt x="1193" y="1561"/>
                  </a:lnTo>
                  <a:cubicBezTo>
                    <a:pt x="1229" y="1560"/>
                    <a:pt x="1207" y="1579"/>
                    <a:pt x="1263" y="1554"/>
                  </a:cubicBezTo>
                  <a:cubicBezTo>
                    <a:pt x="1283" y="1545"/>
                    <a:pt x="1347" y="1558"/>
                    <a:pt x="1352" y="1585"/>
                  </a:cubicBezTo>
                  <a:cubicBezTo>
                    <a:pt x="1324" y="1626"/>
                    <a:pt x="1288" y="1695"/>
                    <a:pt x="1275" y="1743"/>
                  </a:cubicBezTo>
                  <a:cubicBezTo>
                    <a:pt x="1307" y="1784"/>
                    <a:pt x="1386" y="1829"/>
                    <a:pt x="1437" y="1826"/>
                  </a:cubicBezTo>
                  <a:cubicBezTo>
                    <a:pt x="1438" y="1826"/>
                    <a:pt x="1567" y="1788"/>
                    <a:pt x="1572" y="1786"/>
                  </a:cubicBezTo>
                  <a:lnTo>
                    <a:pt x="1585" y="2130"/>
                  </a:lnTo>
                  <a:lnTo>
                    <a:pt x="1717" y="2185"/>
                  </a:lnTo>
                  <a:cubicBezTo>
                    <a:pt x="1781" y="2175"/>
                    <a:pt x="1761" y="2121"/>
                    <a:pt x="1818" y="2212"/>
                  </a:cubicBezTo>
                  <a:cubicBezTo>
                    <a:pt x="1754" y="2256"/>
                    <a:pt x="1722" y="2215"/>
                    <a:pt x="1731" y="2345"/>
                  </a:cubicBezTo>
                  <a:cubicBezTo>
                    <a:pt x="1735" y="2410"/>
                    <a:pt x="1700" y="2391"/>
                    <a:pt x="1662" y="2422"/>
                  </a:cubicBezTo>
                  <a:lnTo>
                    <a:pt x="1656" y="2423"/>
                  </a:lnTo>
                  <a:lnTo>
                    <a:pt x="1654" y="2595"/>
                  </a:lnTo>
                  <a:lnTo>
                    <a:pt x="1386" y="2847"/>
                  </a:lnTo>
                  <a:lnTo>
                    <a:pt x="1180" y="2709"/>
                  </a:lnTo>
                  <a:lnTo>
                    <a:pt x="1117" y="2786"/>
                  </a:lnTo>
                  <a:lnTo>
                    <a:pt x="1156" y="3037"/>
                  </a:lnTo>
                  <a:cubicBezTo>
                    <a:pt x="1287" y="3037"/>
                    <a:pt x="1137" y="3123"/>
                    <a:pt x="1330" y="3106"/>
                  </a:cubicBezTo>
                  <a:cubicBezTo>
                    <a:pt x="1335" y="3106"/>
                    <a:pt x="1372" y="3077"/>
                    <a:pt x="1386" y="3074"/>
                  </a:cubicBezTo>
                  <a:lnTo>
                    <a:pt x="1471" y="3238"/>
                  </a:lnTo>
                  <a:lnTo>
                    <a:pt x="1431" y="3262"/>
                  </a:lnTo>
                  <a:lnTo>
                    <a:pt x="1423" y="3333"/>
                  </a:lnTo>
                  <a:lnTo>
                    <a:pt x="1490" y="3344"/>
                  </a:lnTo>
                  <a:cubicBezTo>
                    <a:pt x="1590" y="3350"/>
                    <a:pt x="1558" y="3458"/>
                    <a:pt x="1765" y="3458"/>
                  </a:cubicBezTo>
                  <a:cubicBezTo>
                    <a:pt x="1795" y="3561"/>
                    <a:pt x="1768" y="3547"/>
                    <a:pt x="1873" y="3555"/>
                  </a:cubicBezTo>
                  <a:cubicBezTo>
                    <a:pt x="1891" y="3557"/>
                    <a:pt x="1962" y="3712"/>
                    <a:pt x="1961" y="3733"/>
                  </a:cubicBezTo>
                  <a:cubicBezTo>
                    <a:pt x="1906" y="3800"/>
                    <a:pt x="1881" y="3735"/>
                    <a:pt x="1881" y="3881"/>
                  </a:cubicBezTo>
                  <a:lnTo>
                    <a:pt x="1950" y="3881"/>
                  </a:lnTo>
                  <a:lnTo>
                    <a:pt x="2064" y="4043"/>
                  </a:lnTo>
                  <a:lnTo>
                    <a:pt x="2066" y="4220"/>
                  </a:lnTo>
                  <a:cubicBezTo>
                    <a:pt x="2247" y="4220"/>
                    <a:pt x="2295" y="4334"/>
                    <a:pt x="2323" y="4339"/>
                  </a:cubicBezTo>
                  <a:cubicBezTo>
                    <a:pt x="2323" y="4373"/>
                    <a:pt x="2246" y="4413"/>
                    <a:pt x="2223" y="4429"/>
                  </a:cubicBezTo>
                  <a:cubicBezTo>
                    <a:pt x="2228" y="4491"/>
                    <a:pt x="2273" y="4519"/>
                    <a:pt x="2223" y="4557"/>
                  </a:cubicBezTo>
                  <a:cubicBezTo>
                    <a:pt x="2197" y="4575"/>
                    <a:pt x="2239" y="4613"/>
                    <a:pt x="2195" y="4670"/>
                  </a:cubicBezTo>
                  <a:cubicBezTo>
                    <a:pt x="2160" y="4714"/>
                    <a:pt x="2228" y="4757"/>
                    <a:pt x="2111" y="4770"/>
                  </a:cubicBezTo>
                  <a:cubicBezTo>
                    <a:pt x="2061" y="4775"/>
                    <a:pt x="2129" y="4813"/>
                    <a:pt x="2043" y="4863"/>
                  </a:cubicBezTo>
                  <a:cubicBezTo>
                    <a:pt x="1966" y="4908"/>
                    <a:pt x="1982" y="4900"/>
                    <a:pt x="2085" y="4970"/>
                  </a:cubicBezTo>
                  <a:cubicBezTo>
                    <a:pt x="2103" y="4982"/>
                    <a:pt x="2186" y="4979"/>
                    <a:pt x="2212" y="4979"/>
                  </a:cubicBezTo>
                  <a:lnTo>
                    <a:pt x="2223" y="5111"/>
                  </a:lnTo>
                  <a:lnTo>
                    <a:pt x="2572" y="5109"/>
                  </a:lnTo>
                  <a:lnTo>
                    <a:pt x="2606" y="5522"/>
                  </a:lnTo>
                  <a:lnTo>
                    <a:pt x="2561" y="5559"/>
                  </a:lnTo>
                  <a:lnTo>
                    <a:pt x="2572" y="5715"/>
                  </a:lnTo>
                  <a:lnTo>
                    <a:pt x="2813" y="5860"/>
                  </a:lnTo>
                  <a:lnTo>
                    <a:pt x="2844" y="5932"/>
                  </a:lnTo>
                  <a:cubicBezTo>
                    <a:pt x="2800" y="5949"/>
                    <a:pt x="2837" y="6090"/>
                    <a:pt x="2715" y="5955"/>
                  </a:cubicBezTo>
                  <a:cubicBezTo>
                    <a:pt x="2689" y="5927"/>
                    <a:pt x="2741" y="5848"/>
                    <a:pt x="2658" y="5872"/>
                  </a:cubicBezTo>
                  <a:cubicBezTo>
                    <a:pt x="2656" y="5872"/>
                    <a:pt x="2556" y="5952"/>
                    <a:pt x="2664" y="5991"/>
                  </a:cubicBezTo>
                  <a:cubicBezTo>
                    <a:pt x="2665" y="5991"/>
                    <a:pt x="2696" y="6069"/>
                    <a:pt x="2667" y="6069"/>
                  </a:cubicBezTo>
                  <a:cubicBezTo>
                    <a:pt x="2611" y="6069"/>
                    <a:pt x="2556" y="6086"/>
                    <a:pt x="2561" y="6157"/>
                  </a:cubicBezTo>
                  <a:cubicBezTo>
                    <a:pt x="2563" y="6179"/>
                    <a:pt x="2662" y="6170"/>
                    <a:pt x="2634" y="6236"/>
                  </a:cubicBezTo>
                  <a:cubicBezTo>
                    <a:pt x="2616" y="6276"/>
                    <a:pt x="2486" y="6179"/>
                    <a:pt x="2532" y="6271"/>
                  </a:cubicBezTo>
                  <a:cubicBezTo>
                    <a:pt x="2578" y="6365"/>
                    <a:pt x="2419" y="6480"/>
                    <a:pt x="2596" y="6680"/>
                  </a:cubicBezTo>
                  <a:cubicBezTo>
                    <a:pt x="2674" y="6769"/>
                    <a:pt x="2632" y="6686"/>
                    <a:pt x="2704" y="6683"/>
                  </a:cubicBezTo>
                  <a:cubicBezTo>
                    <a:pt x="2706" y="6683"/>
                    <a:pt x="2781" y="6731"/>
                    <a:pt x="2797" y="6736"/>
                  </a:cubicBezTo>
                  <a:cubicBezTo>
                    <a:pt x="2792" y="6854"/>
                    <a:pt x="2789" y="6814"/>
                    <a:pt x="2805" y="6936"/>
                  </a:cubicBezTo>
                  <a:cubicBezTo>
                    <a:pt x="2825" y="7090"/>
                    <a:pt x="2667" y="6960"/>
                    <a:pt x="2667" y="7147"/>
                  </a:cubicBezTo>
                  <a:cubicBezTo>
                    <a:pt x="2667" y="7216"/>
                    <a:pt x="2658" y="7269"/>
                    <a:pt x="2685" y="7331"/>
                  </a:cubicBezTo>
                  <a:cubicBezTo>
                    <a:pt x="2707" y="7382"/>
                    <a:pt x="2636" y="7308"/>
                    <a:pt x="2677" y="7443"/>
                  </a:cubicBezTo>
                  <a:cubicBezTo>
                    <a:pt x="2688" y="7481"/>
                    <a:pt x="2659" y="7573"/>
                    <a:pt x="2609" y="7556"/>
                  </a:cubicBezTo>
                  <a:cubicBezTo>
                    <a:pt x="2561" y="7540"/>
                    <a:pt x="2496" y="7623"/>
                    <a:pt x="2529" y="7684"/>
                  </a:cubicBezTo>
                  <a:cubicBezTo>
                    <a:pt x="2551" y="7725"/>
                    <a:pt x="2629" y="7802"/>
                    <a:pt x="2677" y="7802"/>
                  </a:cubicBezTo>
                  <a:cubicBezTo>
                    <a:pt x="2756" y="7802"/>
                    <a:pt x="2830" y="7827"/>
                    <a:pt x="2895" y="7771"/>
                  </a:cubicBezTo>
                  <a:cubicBezTo>
                    <a:pt x="2897" y="7770"/>
                    <a:pt x="2900" y="7771"/>
                    <a:pt x="2902" y="7771"/>
                  </a:cubicBezTo>
                  <a:lnTo>
                    <a:pt x="3217" y="7903"/>
                  </a:lnTo>
                  <a:cubicBezTo>
                    <a:pt x="3228" y="7869"/>
                    <a:pt x="3196" y="7847"/>
                    <a:pt x="3297" y="7847"/>
                  </a:cubicBezTo>
                  <a:lnTo>
                    <a:pt x="3302" y="8062"/>
                  </a:lnTo>
                  <a:lnTo>
                    <a:pt x="3244" y="8120"/>
                  </a:lnTo>
                  <a:lnTo>
                    <a:pt x="3254" y="8220"/>
                  </a:lnTo>
                  <a:lnTo>
                    <a:pt x="3212" y="8279"/>
                  </a:lnTo>
                  <a:lnTo>
                    <a:pt x="3270" y="8387"/>
                  </a:lnTo>
                  <a:cubicBezTo>
                    <a:pt x="3280" y="8397"/>
                    <a:pt x="3368" y="8424"/>
                    <a:pt x="3368" y="8390"/>
                  </a:cubicBezTo>
                  <a:cubicBezTo>
                    <a:pt x="3368" y="8375"/>
                    <a:pt x="3376" y="8353"/>
                    <a:pt x="3376" y="8339"/>
                  </a:cubicBezTo>
                  <a:lnTo>
                    <a:pt x="3670" y="8292"/>
                  </a:lnTo>
                  <a:lnTo>
                    <a:pt x="3723" y="8427"/>
                  </a:lnTo>
                  <a:lnTo>
                    <a:pt x="3580" y="8464"/>
                  </a:lnTo>
                  <a:lnTo>
                    <a:pt x="3641" y="8646"/>
                  </a:lnTo>
                  <a:lnTo>
                    <a:pt x="3432" y="8707"/>
                  </a:lnTo>
                  <a:lnTo>
                    <a:pt x="3453" y="8808"/>
                  </a:lnTo>
                  <a:lnTo>
                    <a:pt x="3318" y="8951"/>
                  </a:lnTo>
                  <a:cubicBezTo>
                    <a:pt x="3291" y="8994"/>
                    <a:pt x="3308" y="8983"/>
                    <a:pt x="3246" y="9020"/>
                  </a:cubicBezTo>
                  <a:cubicBezTo>
                    <a:pt x="3201" y="9048"/>
                    <a:pt x="3225" y="9147"/>
                    <a:pt x="3220" y="9215"/>
                  </a:cubicBezTo>
                  <a:cubicBezTo>
                    <a:pt x="3214" y="9286"/>
                    <a:pt x="3181" y="9364"/>
                    <a:pt x="3306" y="9348"/>
                  </a:cubicBezTo>
                  <a:cubicBezTo>
                    <a:pt x="3316" y="9346"/>
                    <a:pt x="3343" y="9251"/>
                    <a:pt x="3378" y="9305"/>
                  </a:cubicBezTo>
                  <a:cubicBezTo>
                    <a:pt x="3379" y="9305"/>
                    <a:pt x="3380" y="9447"/>
                    <a:pt x="3338" y="9468"/>
                  </a:cubicBezTo>
                  <a:cubicBezTo>
                    <a:pt x="3158" y="9560"/>
                    <a:pt x="3353" y="9522"/>
                    <a:pt x="3350" y="9624"/>
                  </a:cubicBezTo>
                  <a:cubicBezTo>
                    <a:pt x="3348" y="9677"/>
                    <a:pt x="3485" y="9718"/>
                    <a:pt x="3528" y="9715"/>
                  </a:cubicBezTo>
                  <a:cubicBezTo>
                    <a:pt x="3572" y="9712"/>
                    <a:pt x="3523" y="9863"/>
                    <a:pt x="3534" y="9891"/>
                  </a:cubicBezTo>
                  <a:cubicBezTo>
                    <a:pt x="3596" y="10047"/>
                    <a:pt x="3557" y="9908"/>
                    <a:pt x="3593" y="9903"/>
                  </a:cubicBezTo>
                  <a:cubicBezTo>
                    <a:pt x="3637" y="9896"/>
                    <a:pt x="3667" y="9960"/>
                    <a:pt x="3694" y="9885"/>
                  </a:cubicBezTo>
                  <a:cubicBezTo>
                    <a:pt x="3701" y="9866"/>
                    <a:pt x="3713" y="9869"/>
                    <a:pt x="3744" y="9871"/>
                  </a:cubicBezTo>
                  <a:cubicBezTo>
                    <a:pt x="3802" y="9875"/>
                    <a:pt x="3744" y="9939"/>
                    <a:pt x="3793" y="9998"/>
                  </a:cubicBezTo>
                  <a:cubicBezTo>
                    <a:pt x="3806" y="10015"/>
                    <a:pt x="3690" y="10071"/>
                    <a:pt x="3630" y="10006"/>
                  </a:cubicBezTo>
                  <a:cubicBezTo>
                    <a:pt x="3630" y="10016"/>
                    <a:pt x="3634" y="10075"/>
                    <a:pt x="3630" y="10080"/>
                  </a:cubicBezTo>
                </a:path>
              </a:pathLst>
            </a:custGeom>
            <a:noFill/>
            <a:ln w="1588">
              <a:solidFill>
                <a:srgbClr val="14151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53" name="Freeform 312">
              <a:extLst>
                <a:ext uri="{FF2B5EF4-FFF2-40B4-BE49-F238E27FC236}">
                  <a16:creationId xmlns:a16="http://schemas.microsoft.com/office/drawing/2014/main" id="{33A596AD-A839-4B9A-BB1A-D57B0BE9D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1622" y="4968633"/>
              <a:ext cx="204787" cy="95250"/>
            </a:xfrm>
            <a:custGeom>
              <a:avLst/>
              <a:gdLst>
                <a:gd name="T0" fmla="*/ 0 w 3014"/>
                <a:gd name="T1" fmla="*/ 0 h 1502"/>
                <a:gd name="T2" fmla="*/ 2147483646 w 3014"/>
                <a:gd name="T3" fmla="*/ 2147483646 h 1502"/>
                <a:gd name="T4" fmla="*/ 2147483646 w 3014"/>
                <a:gd name="T5" fmla="*/ 2147483646 h 1502"/>
                <a:gd name="T6" fmla="*/ 2147483646 w 3014"/>
                <a:gd name="T7" fmla="*/ 2147483646 h 1502"/>
                <a:gd name="T8" fmla="*/ 2147483646 w 3014"/>
                <a:gd name="T9" fmla="*/ 2147483646 h 1502"/>
                <a:gd name="T10" fmla="*/ 2147483646 w 3014"/>
                <a:gd name="T11" fmla="*/ 2147483646 h 1502"/>
                <a:gd name="T12" fmla="*/ 2147483646 w 3014"/>
                <a:gd name="T13" fmla="*/ 2147483646 h 1502"/>
                <a:gd name="T14" fmla="*/ 2147483646 w 3014"/>
                <a:gd name="T15" fmla="*/ 2147483646 h 1502"/>
                <a:gd name="T16" fmla="*/ 2147483646 w 3014"/>
                <a:gd name="T17" fmla="*/ 2147483646 h 1502"/>
                <a:gd name="T18" fmla="*/ 2147483646 w 3014"/>
                <a:gd name="T19" fmla="*/ 2147483646 h 1502"/>
                <a:gd name="T20" fmla="*/ 2147483646 w 3014"/>
                <a:gd name="T21" fmla="*/ 2147483646 h 1502"/>
                <a:gd name="T22" fmla="*/ 2147483646 w 3014"/>
                <a:gd name="T23" fmla="*/ 2147483646 h 1502"/>
                <a:gd name="T24" fmla="*/ 2147483646 w 3014"/>
                <a:gd name="T25" fmla="*/ 2147483646 h 1502"/>
                <a:gd name="T26" fmla="*/ 2147483646 w 3014"/>
                <a:gd name="T27" fmla="*/ 2147483646 h 1502"/>
                <a:gd name="T28" fmla="*/ 2147483646 w 3014"/>
                <a:gd name="T29" fmla="*/ 2147483646 h 1502"/>
                <a:gd name="T30" fmla="*/ 2147483646 w 3014"/>
                <a:gd name="T31" fmla="*/ 2147483646 h 1502"/>
                <a:gd name="T32" fmla="*/ 2147483646 w 3014"/>
                <a:gd name="T33" fmla="*/ 2147483646 h 1502"/>
                <a:gd name="T34" fmla="*/ 2147483646 w 3014"/>
                <a:gd name="T35" fmla="*/ 2147483646 h 1502"/>
                <a:gd name="T36" fmla="*/ 2147483646 w 3014"/>
                <a:gd name="T37" fmla="*/ 2147483646 h 1502"/>
                <a:gd name="T38" fmla="*/ 2147483646 w 3014"/>
                <a:gd name="T39" fmla="*/ 2147483646 h 1502"/>
                <a:gd name="T40" fmla="*/ 2147483646 w 3014"/>
                <a:gd name="T41" fmla="*/ 2147483646 h 1502"/>
                <a:gd name="T42" fmla="*/ 2147483646 w 3014"/>
                <a:gd name="T43" fmla="*/ 2147483646 h 150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014"/>
                <a:gd name="T67" fmla="*/ 0 h 1502"/>
                <a:gd name="T68" fmla="*/ 3014 w 3014"/>
                <a:gd name="T69" fmla="*/ 1502 h 150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014" h="1502">
                  <a:moveTo>
                    <a:pt x="0" y="0"/>
                  </a:moveTo>
                  <a:cubicBezTo>
                    <a:pt x="66" y="119"/>
                    <a:pt x="168" y="26"/>
                    <a:pt x="179" y="76"/>
                  </a:cubicBezTo>
                  <a:cubicBezTo>
                    <a:pt x="198" y="160"/>
                    <a:pt x="311" y="73"/>
                    <a:pt x="306" y="208"/>
                  </a:cubicBezTo>
                  <a:cubicBezTo>
                    <a:pt x="305" y="238"/>
                    <a:pt x="349" y="207"/>
                    <a:pt x="346" y="295"/>
                  </a:cubicBezTo>
                  <a:cubicBezTo>
                    <a:pt x="345" y="306"/>
                    <a:pt x="453" y="312"/>
                    <a:pt x="457" y="411"/>
                  </a:cubicBezTo>
                  <a:cubicBezTo>
                    <a:pt x="457" y="423"/>
                    <a:pt x="405" y="418"/>
                    <a:pt x="482" y="490"/>
                  </a:cubicBezTo>
                  <a:cubicBezTo>
                    <a:pt x="506" y="513"/>
                    <a:pt x="447" y="520"/>
                    <a:pt x="496" y="571"/>
                  </a:cubicBezTo>
                  <a:cubicBezTo>
                    <a:pt x="528" y="604"/>
                    <a:pt x="521" y="697"/>
                    <a:pt x="573" y="667"/>
                  </a:cubicBezTo>
                  <a:cubicBezTo>
                    <a:pt x="638" y="631"/>
                    <a:pt x="618" y="865"/>
                    <a:pt x="778" y="798"/>
                  </a:cubicBezTo>
                  <a:cubicBezTo>
                    <a:pt x="869" y="760"/>
                    <a:pt x="830" y="822"/>
                    <a:pt x="895" y="774"/>
                  </a:cubicBezTo>
                  <a:cubicBezTo>
                    <a:pt x="938" y="742"/>
                    <a:pt x="1081" y="844"/>
                    <a:pt x="1118" y="700"/>
                  </a:cubicBezTo>
                  <a:cubicBezTo>
                    <a:pt x="1138" y="624"/>
                    <a:pt x="1203" y="673"/>
                    <a:pt x="1222" y="536"/>
                  </a:cubicBezTo>
                  <a:cubicBezTo>
                    <a:pt x="1225" y="514"/>
                    <a:pt x="1295" y="559"/>
                    <a:pt x="1282" y="628"/>
                  </a:cubicBezTo>
                  <a:cubicBezTo>
                    <a:pt x="1364" y="683"/>
                    <a:pt x="1314" y="607"/>
                    <a:pt x="1390" y="696"/>
                  </a:cubicBezTo>
                  <a:cubicBezTo>
                    <a:pt x="1421" y="733"/>
                    <a:pt x="1637" y="653"/>
                    <a:pt x="1546" y="792"/>
                  </a:cubicBezTo>
                  <a:cubicBezTo>
                    <a:pt x="1527" y="822"/>
                    <a:pt x="1537" y="941"/>
                    <a:pt x="1640" y="915"/>
                  </a:cubicBezTo>
                  <a:cubicBezTo>
                    <a:pt x="1646" y="913"/>
                    <a:pt x="1682" y="948"/>
                    <a:pt x="1605" y="995"/>
                  </a:cubicBezTo>
                  <a:cubicBezTo>
                    <a:pt x="1584" y="1008"/>
                    <a:pt x="1586" y="1068"/>
                    <a:pt x="1649" y="1072"/>
                  </a:cubicBezTo>
                  <a:cubicBezTo>
                    <a:pt x="1707" y="1077"/>
                    <a:pt x="1799" y="1205"/>
                    <a:pt x="1888" y="1078"/>
                  </a:cubicBezTo>
                  <a:cubicBezTo>
                    <a:pt x="1894" y="1070"/>
                    <a:pt x="2097" y="1060"/>
                    <a:pt x="2017" y="1163"/>
                  </a:cubicBezTo>
                  <a:cubicBezTo>
                    <a:pt x="2013" y="1168"/>
                    <a:pt x="2015" y="1192"/>
                    <a:pt x="2015" y="1200"/>
                  </a:cubicBezTo>
                  <a:lnTo>
                    <a:pt x="3014" y="1502"/>
                  </a:lnTo>
                </a:path>
              </a:pathLst>
            </a:custGeom>
            <a:noFill/>
            <a:ln w="1588">
              <a:solidFill>
                <a:srgbClr val="14151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54" name="Freeform 313">
              <a:extLst>
                <a:ext uri="{FF2B5EF4-FFF2-40B4-BE49-F238E27FC236}">
                  <a16:creationId xmlns:a16="http://schemas.microsoft.com/office/drawing/2014/main" id="{521EF002-6A28-4F41-AE25-079817E100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02097" y="3381135"/>
              <a:ext cx="909637" cy="849313"/>
            </a:xfrm>
            <a:custGeom>
              <a:avLst/>
              <a:gdLst>
                <a:gd name="T0" fmla="*/ 2868 w 13369"/>
                <a:gd name="T1" fmla="*/ 10291 h 13405"/>
                <a:gd name="T2" fmla="*/ 3077 w 13369"/>
                <a:gd name="T3" fmla="*/ 11002 h 13405"/>
                <a:gd name="T4" fmla="*/ 3615 w 13369"/>
                <a:gd name="T5" fmla="*/ 11532 h 13405"/>
                <a:gd name="T6" fmla="*/ 3824 w 13369"/>
                <a:gd name="T7" fmla="*/ 12178 h 13405"/>
                <a:gd name="T8" fmla="*/ 4303 w 13369"/>
                <a:gd name="T9" fmla="*/ 12359 h 13405"/>
                <a:gd name="T10" fmla="*/ 4887 w 13369"/>
                <a:gd name="T11" fmla="*/ 12737 h 13405"/>
                <a:gd name="T12" fmla="*/ 5530 w 13369"/>
                <a:gd name="T13" fmla="*/ 13219 h 13405"/>
                <a:gd name="T14" fmla="*/ 6895 w 13369"/>
                <a:gd name="T15" fmla="*/ 13217 h 13405"/>
                <a:gd name="T16" fmla="*/ 7353 w 13369"/>
                <a:gd name="T17" fmla="*/ 13336 h 13405"/>
                <a:gd name="T18" fmla="*/ 7804 w 13369"/>
                <a:gd name="T19" fmla="*/ 12937 h 13405"/>
                <a:gd name="T20" fmla="*/ 7750 w 13369"/>
                <a:gd name="T21" fmla="*/ 12556 h 13405"/>
                <a:gd name="T22" fmla="*/ 7583 w 13369"/>
                <a:gd name="T23" fmla="*/ 12327 h 13405"/>
                <a:gd name="T24" fmla="*/ 7546 w 13369"/>
                <a:gd name="T25" fmla="*/ 11942 h 13405"/>
                <a:gd name="T26" fmla="*/ 7847 w 13369"/>
                <a:gd name="T27" fmla="*/ 11494 h 13405"/>
                <a:gd name="T28" fmla="*/ 8915 w 13369"/>
                <a:gd name="T29" fmla="*/ 11800 h 13405"/>
                <a:gd name="T30" fmla="*/ 9330 w 13369"/>
                <a:gd name="T31" fmla="*/ 11794 h 13405"/>
                <a:gd name="T32" fmla="*/ 9726 w 13369"/>
                <a:gd name="T33" fmla="*/ 12222 h 13405"/>
                <a:gd name="T34" fmla="*/ 10131 w 13369"/>
                <a:gd name="T35" fmla="*/ 11982 h 13405"/>
                <a:gd name="T36" fmla="*/ 10493 w 13369"/>
                <a:gd name="T37" fmla="*/ 11500 h 13405"/>
                <a:gd name="T38" fmla="*/ 10467 w 13369"/>
                <a:gd name="T39" fmla="*/ 11073 h 13405"/>
                <a:gd name="T40" fmla="*/ 11096 w 13369"/>
                <a:gd name="T41" fmla="*/ 11139 h 13405"/>
                <a:gd name="T42" fmla="*/ 11446 w 13369"/>
                <a:gd name="T43" fmla="*/ 11433 h 13405"/>
                <a:gd name="T44" fmla="*/ 11857 w 13369"/>
                <a:gd name="T45" fmla="*/ 10774 h 13405"/>
                <a:gd name="T46" fmla="*/ 12205 w 13369"/>
                <a:gd name="T47" fmla="*/ 10652 h 13405"/>
                <a:gd name="T48" fmla="*/ 12626 w 13369"/>
                <a:gd name="T49" fmla="*/ 10436 h 13405"/>
                <a:gd name="T50" fmla="*/ 12922 w 13369"/>
                <a:gd name="T51" fmla="*/ 10087 h 13405"/>
                <a:gd name="T52" fmla="*/ 13155 w 13369"/>
                <a:gd name="T53" fmla="*/ 9726 h 13405"/>
                <a:gd name="T54" fmla="*/ 12752 w 13369"/>
                <a:gd name="T55" fmla="*/ 8726 h 13405"/>
                <a:gd name="T56" fmla="*/ 11743 w 13369"/>
                <a:gd name="T57" fmla="*/ 8006 h 13405"/>
                <a:gd name="T58" fmla="*/ 11422 w 13369"/>
                <a:gd name="T59" fmla="*/ 7322 h 13405"/>
                <a:gd name="T60" fmla="*/ 10203 w 13369"/>
                <a:gd name="T61" fmla="*/ 6549 h 13405"/>
                <a:gd name="T62" fmla="*/ 9768 w 13369"/>
                <a:gd name="T63" fmla="*/ 5540 h 13405"/>
                <a:gd name="T64" fmla="*/ 8914 w 13369"/>
                <a:gd name="T65" fmla="*/ 5148 h 13405"/>
                <a:gd name="T66" fmla="*/ 8968 w 13369"/>
                <a:gd name="T67" fmla="*/ 4445 h 13405"/>
                <a:gd name="T68" fmla="*/ 8854 w 13369"/>
                <a:gd name="T69" fmla="*/ 4159 h 13405"/>
                <a:gd name="T70" fmla="*/ 8468 w 13369"/>
                <a:gd name="T71" fmla="*/ 3904 h 13405"/>
                <a:gd name="T72" fmla="*/ 8128 w 13369"/>
                <a:gd name="T73" fmla="*/ 3065 h 13405"/>
                <a:gd name="T74" fmla="*/ 7557 w 13369"/>
                <a:gd name="T75" fmla="*/ 1476 h 13405"/>
                <a:gd name="T76" fmla="*/ 6762 w 13369"/>
                <a:gd name="T77" fmla="*/ 577 h 13405"/>
                <a:gd name="T78" fmla="*/ 5162 w 13369"/>
                <a:gd name="T79" fmla="*/ 593 h 13405"/>
                <a:gd name="T80" fmla="*/ 4459 w 13369"/>
                <a:gd name="T81" fmla="*/ 820 h 13405"/>
                <a:gd name="T82" fmla="*/ 2489 w 13369"/>
                <a:gd name="T83" fmla="*/ 1259 h 13405"/>
                <a:gd name="T84" fmla="*/ 2719 w 13369"/>
                <a:gd name="T85" fmla="*/ 2275 h 13405"/>
                <a:gd name="T86" fmla="*/ 2813 w 13369"/>
                <a:gd name="T87" fmla="*/ 3039 h 13405"/>
                <a:gd name="T88" fmla="*/ 1909 w 13369"/>
                <a:gd name="T89" fmla="*/ 3627 h 13405"/>
                <a:gd name="T90" fmla="*/ 1119 w 13369"/>
                <a:gd name="T91" fmla="*/ 3857 h 13405"/>
                <a:gd name="T92" fmla="*/ 711 w 13369"/>
                <a:gd name="T93" fmla="*/ 5241 h 13405"/>
                <a:gd name="T94" fmla="*/ 126 w 13369"/>
                <a:gd name="T95" fmla="*/ 5890 h 13405"/>
                <a:gd name="T96" fmla="*/ 286 w 13369"/>
                <a:gd name="T97" fmla="*/ 6270 h 13405"/>
                <a:gd name="T98" fmla="*/ 699 w 13369"/>
                <a:gd name="T99" fmla="*/ 6524 h 13405"/>
                <a:gd name="T100" fmla="*/ 1247 w 13369"/>
                <a:gd name="T101" fmla="*/ 7054 h 13405"/>
                <a:gd name="T102" fmla="*/ 1437 w 13369"/>
                <a:gd name="T103" fmla="*/ 7225 h 13405"/>
                <a:gd name="T104" fmla="*/ 1278 w 13369"/>
                <a:gd name="T105" fmla="*/ 7627 h 13405"/>
                <a:gd name="T106" fmla="*/ 1714 w 13369"/>
                <a:gd name="T107" fmla="*/ 7527 h 13405"/>
                <a:gd name="T108" fmla="*/ 1999 w 13369"/>
                <a:gd name="T109" fmla="*/ 7997 h 13405"/>
                <a:gd name="T110" fmla="*/ 2344 w 13369"/>
                <a:gd name="T111" fmla="*/ 7852 h 13405"/>
                <a:gd name="T112" fmla="*/ 2775 w 13369"/>
                <a:gd name="T113" fmla="*/ 7904 h 13405"/>
                <a:gd name="T114" fmla="*/ 2612 w 13369"/>
                <a:gd name="T115" fmla="*/ 8558 h 13405"/>
                <a:gd name="T116" fmla="*/ 2381 w 13369"/>
                <a:gd name="T117" fmla="*/ 9153 h 13405"/>
                <a:gd name="T118" fmla="*/ 2319 w 13369"/>
                <a:gd name="T119" fmla="*/ 9335 h 13405"/>
                <a:gd name="T120" fmla="*/ 2404 w 13369"/>
                <a:gd name="T121" fmla="*/ 9746 h 13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369" h="13405">
                  <a:moveTo>
                    <a:pt x="3069" y="2798"/>
                  </a:moveTo>
                  <a:cubicBezTo>
                    <a:pt x="3069" y="2797"/>
                    <a:pt x="3069" y="2797"/>
                    <a:pt x="3069" y="2797"/>
                  </a:cubicBezTo>
                  <a:cubicBezTo>
                    <a:pt x="3069" y="2797"/>
                    <a:pt x="3069" y="2797"/>
                    <a:pt x="3069" y="2798"/>
                  </a:cubicBezTo>
                  <a:close/>
                  <a:moveTo>
                    <a:pt x="2794" y="10159"/>
                  </a:moveTo>
                  <a:cubicBezTo>
                    <a:pt x="2757" y="10218"/>
                    <a:pt x="2799" y="10215"/>
                    <a:pt x="2717" y="10268"/>
                  </a:cubicBezTo>
                  <a:cubicBezTo>
                    <a:pt x="2702" y="10278"/>
                    <a:pt x="2752" y="10333"/>
                    <a:pt x="2789" y="10307"/>
                  </a:cubicBezTo>
                  <a:cubicBezTo>
                    <a:pt x="2820" y="10285"/>
                    <a:pt x="2844" y="10332"/>
                    <a:pt x="2868" y="10291"/>
                  </a:cubicBezTo>
                  <a:cubicBezTo>
                    <a:pt x="2889" y="10256"/>
                    <a:pt x="2927" y="10318"/>
                    <a:pt x="2979" y="10304"/>
                  </a:cubicBezTo>
                  <a:cubicBezTo>
                    <a:pt x="3049" y="10285"/>
                    <a:pt x="3202" y="10320"/>
                    <a:pt x="3191" y="10417"/>
                  </a:cubicBezTo>
                  <a:cubicBezTo>
                    <a:pt x="3189" y="10437"/>
                    <a:pt x="3219" y="10547"/>
                    <a:pt x="3187" y="10547"/>
                  </a:cubicBezTo>
                  <a:cubicBezTo>
                    <a:pt x="3129" y="10547"/>
                    <a:pt x="3037" y="10627"/>
                    <a:pt x="3043" y="10687"/>
                  </a:cubicBezTo>
                  <a:cubicBezTo>
                    <a:pt x="3045" y="10713"/>
                    <a:pt x="2914" y="10744"/>
                    <a:pt x="3045" y="10740"/>
                  </a:cubicBezTo>
                  <a:cubicBezTo>
                    <a:pt x="3085" y="10739"/>
                    <a:pt x="3011" y="10794"/>
                    <a:pt x="3045" y="10848"/>
                  </a:cubicBezTo>
                  <a:cubicBezTo>
                    <a:pt x="3046" y="10849"/>
                    <a:pt x="3073" y="10986"/>
                    <a:pt x="3077" y="11002"/>
                  </a:cubicBezTo>
                  <a:cubicBezTo>
                    <a:pt x="3135" y="11038"/>
                    <a:pt x="3166" y="10887"/>
                    <a:pt x="3215" y="10978"/>
                  </a:cubicBezTo>
                  <a:cubicBezTo>
                    <a:pt x="3243" y="11028"/>
                    <a:pt x="3387" y="10965"/>
                    <a:pt x="3300" y="11056"/>
                  </a:cubicBezTo>
                  <a:cubicBezTo>
                    <a:pt x="3275" y="11083"/>
                    <a:pt x="3299" y="11147"/>
                    <a:pt x="3247" y="11197"/>
                  </a:cubicBezTo>
                  <a:cubicBezTo>
                    <a:pt x="3199" y="11243"/>
                    <a:pt x="3381" y="11226"/>
                    <a:pt x="3348" y="11280"/>
                  </a:cubicBezTo>
                  <a:cubicBezTo>
                    <a:pt x="3320" y="11326"/>
                    <a:pt x="3395" y="11286"/>
                    <a:pt x="3423" y="11375"/>
                  </a:cubicBezTo>
                  <a:cubicBezTo>
                    <a:pt x="3440" y="11427"/>
                    <a:pt x="3554" y="11413"/>
                    <a:pt x="3599" y="11399"/>
                  </a:cubicBezTo>
                  <a:cubicBezTo>
                    <a:pt x="3691" y="11370"/>
                    <a:pt x="3596" y="11544"/>
                    <a:pt x="3615" y="11532"/>
                  </a:cubicBezTo>
                  <a:cubicBezTo>
                    <a:pt x="3664" y="11501"/>
                    <a:pt x="3714" y="11613"/>
                    <a:pt x="3757" y="11533"/>
                  </a:cubicBezTo>
                  <a:cubicBezTo>
                    <a:pt x="3760" y="11527"/>
                    <a:pt x="3839" y="11470"/>
                    <a:pt x="3821" y="11589"/>
                  </a:cubicBezTo>
                  <a:cubicBezTo>
                    <a:pt x="3815" y="11629"/>
                    <a:pt x="3779" y="11688"/>
                    <a:pt x="3768" y="11781"/>
                  </a:cubicBezTo>
                  <a:cubicBezTo>
                    <a:pt x="3763" y="11822"/>
                    <a:pt x="3738" y="11982"/>
                    <a:pt x="3712" y="12004"/>
                  </a:cubicBezTo>
                  <a:cubicBezTo>
                    <a:pt x="3687" y="12024"/>
                    <a:pt x="3786" y="12021"/>
                    <a:pt x="3772" y="12044"/>
                  </a:cubicBezTo>
                  <a:cubicBezTo>
                    <a:pt x="3763" y="12058"/>
                    <a:pt x="3714" y="12246"/>
                    <a:pt x="3733" y="12248"/>
                  </a:cubicBezTo>
                  <a:cubicBezTo>
                    <a:pt x="3825" y="12257"/>
                    <a:pt x="3820" y="12291"/>
                    <a:pt x="3824" y="12178"/>
                  </a:cubicBezTo>
                  <a:cubicBezTo>
                    <a:pt x="3825" y="12135"/>
                    <a:pt x="3764" y="12133"/>
                    <a:pt x="3835" y="12095"/>
                  </a:cubicBezTo>
                  <a:cubicBezTo>
                    <a:pt x="3855" y="12084"/>
                    <a:pt x="3784" y="11986"/>
                    <a:pt x="3885" y="12046"/>
                  </a:cubicBezTo>
                  <a:cubicBezTo>
                    <a:pt x="3916" y="12065"/>
                    <a:pt x="3970" y="12094"/>
                    <a:pt x="3980" y="12128"/>
                  </a:cubicBezTo>
                  <a:cubicBezTo>
                    <a:pt x="3988" y="12153"/>
                    <a:pt x="4000" y="12133"/>
                    <a:pt x="4003" y="12192"/>
                  </a:cubicBezTo>
                  <a:cubicBezTo>
                    <a:pt x="4005" y="12233"/>
                    <a:pt x="4041" y="12174"/>
                    <a:pt x="4041" y="12288"/>
                  </a:cubicBezTo>
                  <a:cubicBezTo>
                    <a:pt x="4108" y="12234"/>
                    <a:pt x="4103" y="12292"/>
                    <a:pt x="4213" y="12309"/>
                  </a:cubicBezTo>
                  <a:cubicBezTo>
                    <a:pt x="4255" y="12315"/>
                    <a:pt x="4218" y="12359"/>
                    <a:pt x="4303" y="12359"/>
                  </a:cubicBezTo>
                  <a:cubicBezTo>
                    <a:pt x="4460" y="12359"/>
                    <a:pt x="4326" y="12379"/>
                    <a:pt x="4409" y="12441"/>
                  </a:cubicBezTo>
                  <a:cubicBezTo>
                    <a:pt x="4481" y="12494"/>
                    <a:pt x="4388" y="12539"/>
                    <a:pt x="4420" y="12589"/>
                  </a:cubicBezTo>
                  <a:cubicBezTo>
                    <a:pt x="4440" y="12622"/>
                    <a:pt x="4399" y="12637"/>
                    <a:pt x="4461" y="12639"/>
                  </a:cubicBezTo>
                  <a:cubicBezTo>
                    <a:pt x="4482" y="12640"/>
                    <a:pt x="4432" y="12689"/>
                    <a:pt x="4574" y="12685"/>
                  </a:cubicBezTo>
                  <a:cubicBezTo>
                    <a:pt x="4585" y="12684"/>
                    <a:pt x="4681" y="12700"/>
                    <a:pt x="4681" y="12724"/>
                  </a:cubicBezTo>
                  <a:cubicBezTo>
                    <a:pt x="4681" y="12774"/>
                    <a:pt x="4687" y="12759"/>
                    <a:pt x="4763" y="12759"/>
                  </a:cubicBezTo>
                  <a:cubicBezTo>
                    <a:pt x="4781" y="12759"/>
                    <a:pt x="4889" y="12748"/>
                    <a:pt x="4887" y="12737"/>
                  </a:cubicBezTo>
                  <a:cubicBezTo>
                    <a:pt x="4873" y="12674"/>
                    <a:pt x="4814" y="12690"/>
                    <a:pt x="4990" y="12682"/>
                  </a:cubicBezTo>
                  <a:cubicBezTo>
                    <a:pt x="5008" y="12681"/>
                    <a:pt x="5051" y="12816"/>
                    <a:pt x="5076" y="12846"/>
                  </a:cubicBezTo>
                  <a:cubicBezTo>
                    <a:pt x="5123" y="12902"/>
                    <a:pt x="5086" y="12940"/>
                    <a:pt x="5184" y="12944"/>
                  </a:cubicBezTo>
                  <a:cubicBezTo>
                    <a:pt x="5187" y="12944"/>
                    <a:pt x="5265" y="13050"/>
                    <a:pt x="5285" y="12988"/>
                  </a:cubicBezTo>
                  <a:cubicBezTo>
                    <a:pt x="5286" y="12983"/>
                    <a:pt x="5378" y="13001"/>
                    <a:pt x="5426" y="12988"/>
                  </a:cubicBezTo>
                  <a:cubicBezTo>
                    <a:pt x="5526" y="12961"/>
                    <a:pt x="5496" y="12970"/>
                    <a:pt x="5543" y="13074"/>
                  </a:cubicBezTo>
                  <a:cubicBezTo>
                    <a:pt x="5543" y="13074"/>
                    <a:pt x="5530" y="13196"/>
                    <a:pt x="5530" y="13219"/>
                  </a:cubicBezTo>
                  <a:cubicBezTo>
                    <a:pt x="5530" y="13282"/>
                    <a:pt x="5548" y="13218"/>
                    <a:pt x="5639" y="13255"/>
                  </a:cubicBezTo>
                  <a:cubicBezTo>
                    <a:pt x="5766" y="13308"/>
                    <a:pt x="5685" y="13307"/>
                    <a:pt x="5855" y="13301"/>
                  </a:cubicBezTo>
                  <a:cubicBezTo>
                    <a:pt x="5904" y="13300"/>
                    <a:pt x="6115" y="13365"/>
                    <a:pt x="6115" y="13306"/>
                  </a:cubicBezTo>
                  <a:cubicBezTo>
                    <a:pt x="6115" y="13130"/>
                    <a:pt x="6261" y="13346"/>
                    <a:pt x="6308" y="13272"/>
                  </a:cubicBezTo>
                  <a:cubicBezTo>
                    <a:pt x="6332" y="13235"/>
                    <a:pt x="6341" y="13267"/>
                    <a:pt x="6347" y="13177"/>
                  </a:cubicBezTo>
                  <a:cubicBezTo>
                    <a:pt x="6352" y="13113"/>
                    <a:pt x="6671" y="13216"/>
                    <a:pt x="6732" y="13219"/>
                  </a:cubicBezTo>
                  <a:cubicBezTo>
                    <a:pt x="6749" y="13220"/>
                    <a:pt x="6900" y="13234"/>
                    <a:pt x="6895" y="13217"/>
                  </a:cubicBezTo>
                  <a:cubicBezTo>
                    <a:pt x="6885" y="13185"/>
                    <a:pt x="6858" y="13092"/>
                    <a:pt x="6919" y="13130"/>
                  </a:cubicBezTo>
                  <a:cubicBezTo>
                    <a:pt x="6938" y="13143"/>
                    <a:pt x="7019" y="13166"/>
                    <a:pt x="7028" y="13171"/>
                  </a:cubicBezTo>
                  <a:cubicBezTo>
                    <a:pt x="7048" y="13171"/>
                    <a:pt x="7071" y="13177"/>
                    <a:pt x="7100" y="13168"/>
                  </a:cubicBezTo>
                  <a:cubicBezTo>
                    <a:pt x="7125" y="13161"/>
                    <a:pt x="7272" y="13167"/>
                    <a:pt x="7296" y="13179"/>
                  </a:cubicBezTo>
                  <a:cubicBezTo>
                    <a:pt x="7296" y="13179"/>
                    <a:pt x="7400" y="13198"/>
                    <a:pt x="7382" y="13201"/>
                  </a:cubicBezTo>
                  <a:cubicBezTo>
                    <a:pt x="7381" y="13201"/>
                    <a:pt x="7361" y="13250"/>
                    <a:pt x="7359" y="13257"/>
                  </a:cubicBezTo>
                  <a:cubicBezTo>
                    <a:pt x="7356" y="13273"/>
                    <a:pt x="7336" y="13326"/>
                    <a:pt x="7353" y="13336"/>
                  </a:cubicBezTo>
                  <a:cubicBezTo>
                    <a:pt x="7383" y="13354"/>
                    <a:pt x="7495" y="13402"/>
                    <a:pt x="7533" y="13403"/>
                  </a:cubicBezTo>
                  <a:cubicBezTo>
                    <a:pt x="7589" y="13405"/>
                    <a:pt x="7542" y="13398"/>
                    <a:pt x="7596" y="13351"/>
                  </a:cubicBezTo>
                  <a:cubicBezTo>
                    <a:pt x="7624" y="13327"/>
                    <a:pt x="7635" y="13374"/>
                    <a:pt x="7630" y="13272"/>
                  </a:cubicBezTo>
                  <a:cubicBezTo>
                    <a:pt x="7629" y="13253"/>
                    <a:pt x="7635" y="13199"/>
                    <a:pt x="7648" y="13182"/>
                  </a:cubicBezTo>
                  <a:cubicBezTo>
                    <a:pt x="7680" y="13140"/>
                    <a:pt x="7713" y="13078"/>
                    <a:pt x="7723" y="13027"/>
                  </a:cubicBezTo>
                  <a:cubicBezTo>
                    <a:pt x="7727" y="13007"/>
                    <a:pt x="7770" y="13051"/>
                    <a:pt x="7770" y="13001"/>
                  </a:cubicBezTo>
                  <a:cubicBezTo>
                    <a:pt x="7770" y="12960"/>
                    <a:pt x="7797" y="13009"/>
                    <a:pt x="7804" y="12937"/>
                  </a:cubicBezTo>
                  <a:cubicBezTo>
                    <a:pt x="7808" y="12895"/>
                    <a:pt x="7779" y="12876"/>
                    <a:pt x="7782" y="12841"/>
                  </a:cubicBezTo>
                  <a:cubicBezTo>
                    <a:pt x="7782" y="12840"/>
                    <a:pt x="7774" y="12788"/>
                    <a:pt x="7774" y="12773"/>
                  </a:cubicBezTo>
                  <a:cubicBezTo>
                    <a:pt x="7774" y="12708"/>
                    <a:pt x="7789" y="12740"/>
                    <a:pt x="7795" y="12724"/>
                  </a:cubicBezTo>
                  <a:cubicBezTo>
                    <a:pt x="7795" y="12724"/>
                    <a:pt x="7800" y="12683"/>
                    <a:pt x="7789" y="12683"/>
                  </a:cubicBezTo>
                  <a:cubicBezTo>
                    <a:pt x="7777" y="12683"/>
                    <a:pt x="7689" y="12696"/>
                    <a:pt x="7687" y="12692"/>
                  </a:cubicBezTo>
                  <a:cubicBezTo>
                    <a:pt x="7677" y="12656"/>
                    <a:pt x="7667" y="12611"/>
                    <a:pt x="7656" y="12577"/>
                  </a:cubicBezTo>
                  <a:cubicBezTo>
                    <a:pt x="7783" y="12591"/>
                    <a:pt x="7722" y="12589"/>
                    <a:pt x="7750" y="12556"/>
                  </a:cubicBezTo>
                  <a:cubicBezTo>
                    <a:pt x="7775" y="12527"/>
                    <a:pt x="7791" y="12584"/>
                    <a:pt x="7786" y="12471"/>
                  </a:cubicBezTo>
                  <a:cubicBezTo>
                    <a:pt x="7785" y="12461"/>
                    <a:pt x="7919" y="12449"/>
                    <a:pt x="7922" y="12414"/>
                  </a:cubicBezTo>
                  <a:cubicBezTo>
                    <a:pt x="7923" y="12407"/>
                    <a:pt x="7927" y="12323"/>
                    <a:pt x="7919" y="12327"/>
                  </a:cubicBezTo>
                  <a:cubicBezTo>
                    <a:pt x="7905" y="12335"/>
                    <a:pt x="7777" y="12400"/>
                    <a:pt x="7771" y="12392"/>
                  </a:cubicBezTo>
                  <a:cubicBezTo>
                    <a:pt x="7763" y="12381"/>
                    <a:pt x="7701" y="12330"/>
                    <a:pt x="7702" y="12313"/>
                  </a:cubicBezTo>
                  <a:cubicBezTo>
                    <a:pt x="7695" y="12309"/>
                    <a:pt x="7685" y="12321"/>
                    <a:pt x="7658" y="12321"/>
                  </a:cubicBezTo>
                  <a:cubicBezTo>
                    <a:pt x="7646" y="12321"/>
                    <a:pt x="7602" y="12327"/>
                    <a:pt x="7583" y="12327"/>
                  </a:cubicBezTo>
                  <a:cubicBezTo>
                    <a:pt x="7583" y="12353"/>
                    <a:pt x="7596" y="12419"/>
                    <a:pt x="7590" y="12441"/>
                  </a:cubicBezTo>
                  <a:cubicBezTo>
                    <a:pt x="7589" y="12441"/>
                    <a:pt x="7525" y="12445"/>
                    <a:pt x="7508" y="12447"/>
                  </a:cubicBezTo>
                  <a:cubicBezTo>
                    <a:pt x="7504" y="12448"/>
                    <a:pt x="7505" y="12448"/>
                    <a:pt x="7501" y="12448"/>
                  </a:cubicBezTo>
                  <a:cubicBezTo>
                    <a:pt x="7485" y="12437"/>
                    <a:pt x="7444" y="12388"/>
                    <a:pt x="7452" y="12369"/>
                  </a:cubicBezTo>
                  <a:cubicBezTo>
                    <a:pt x="7504" y="12258"/>
                    <a:pt x="7460" y="12263"/>
                    <a:pt x="7454" y="12166"/>
                  </a:cubicBezTo>
                  <a:cubicBezTo>
                    <a:pt x="7453" y="12156"/>
                    <a:pt x="7452" y="12046"/>
                    <a:pt x="7452" y="12046"/>
                  </a:cubicBezTo>
                  <a:cubicBezTo>
                    <a:pt x="7546" y="12039"/>
                    <a:pt x="7546" y="12048"/>
                    <a:pt x="7546" y="11942"/>
                  </a:cubicBezTo>
                  <a:cubicBezTo>
                    <a:pt x="7546" y="11912"/>
                    <a:pt x="7545" y="11881"/>
                    <a:pt x="7545" y="11852"/>
                  </a:cubicBezTo>
                  <a:cubicBezTo>
                    <a:pt x="7525" y="11816"/>
                    <a:pt x="7439" y="11695"/>
                    <a:pt x="7474" y="11661"/>
                  </a:cubicBezTo>
                  <a:cubicBezTo>
                    <a:pt x="7548" y="11591"/>
                    <a:pt x="7288" y="11419"/>
                    <a:pt x="7582" y="11419"/>
                  </a:cubicBezTo>
                  <a:cubicBezTo>
                    <a:pt x="7611" y="11419"/>
                    <a:pt x="7630" y="11452"/>
                    <a:pt x="7697" y="11416"/>
                  </a:cubicBezTo>
                  <a:cubicBezTo>
                    <a:pt x="7724" y="11402"/>
                    <a:pt x="7766" y="11414"/>
                    <a:pt x="7766" y="11466"/>
                  </a:cubicBezTo>
                  <a:cubicBezTo>
                    <a:pt x="7766" y="11491"/>
                    <a:pt x="7759" y="11604"/>
                    <a:pt x="7780" y="11606"/>
                  </a:cubicBezTo>
                  <a:cubicBezTo>
                    <a:pt x="7863" y="11616"/>
                    <a:pt x="7819" y="11634"/>
                    <a:pt x="7847" y="11494"/>
                  </a:cubicBezTo>
                  <a:cubicBezTo>
                    <a:pt x="7868" y="11389"/>
                    <a:pt x="7831" y="11435"/>
                    <a:pt x="8013" y="11447"/>
                  </a:cubicBezTo>
                  <a:cubicBezTo>
                    <a:pt x="8050" y="11450"/>
                    <a:pt x="7970" y="11602"/>
                    <a:pt x="8009" y="11609"/>
                  </a:cubicBezTo>
                  <a:cubicBezTo>
                    <a:pt x="8086" y="11622"/>
                    <a:pt x="8152" y="11697"/>
                    <a:pt x="8237" y="11660"/>
                  </a:cubicBezTo>
                  <a:cubicBezTo>
                    <a:pt x="8306" y="11631"/>
                    <a:pt x="8357" y="11714"/>
                    <a:pt x="8422" y="11726"/>
                  </a:cubicBezTo>
                  <a:cubicBezTo>
                    <a:pt x="8465" y="11733"/>
                    <a:pt x="8656" y="11822"/>
                    <a:pt x="8712" y="11826"/>
                  </a:cubicBezTo>
                  <a:cubicBezTo>
                    <a:pt x="8735" y="11827"/>
                    <a:pt x="8840" y="11877"/>
                    <a:pt x="8840" y="11856"/>
                  </a:cubicBezTo>
                  <a:cubicBezTo>
                    <a:pt x="8840" y="11783"/>
                    <a:pt x="8822" y="11768"/>
                    <a:pt x="8915" y="11800"/>
                  </a:cubicBezTo>
                  <a:cubicBezTo>
                    <a:pt x="8916" y="11800"/>
                    <a:pt x="8951" y="11715"/>
                    <a:pt x="8960" y="11703"/>
                  </a:cubicBezTo>
                  <a:cubicBezTo>
                    <a:pt x="8973" y="11686"/>
                    <a:pt x="8952" y="11664"/>
                    <a:pt x="9022" y="11634"/>
                  </a:cubicBezTo>
                  <a:cubicBezTo>
                    <a:pt x="9053" y="11621"/>
                    <a:pt x="9047" y="11485"/>
                    <a:pt x="9070" y="11492"/>
                  </a:cubicBezTo>
                  <a:cubicBezTo>
                    <a:pt x="9137" y="11510"/>
                    <a:pt x="9171" y="11544"/>
                    <a:pt x="9262" y="11557"/>
                  </a:cubicBezTo>
                  <a:cubicBezTo>
                    <a:pt x="9289" y="11561"/>
                    <a:pt x="9251" y="11645"/>
                    <a:pt x="9253" y="11694"/>
                  </a:cubicBezTo>
                  <a:cubicBezTo>
                    <a:pt x="9254" y="11724"/>
                    <a:pt x="9211" y="11831"/>
                    <a:pt x="9226" y="11831"/>
                  </a:cubicBezTo>
                  <a:cubicBezTo>
                    <a:pt x="9305" y="11831"/>
                    <a:pt x="9300" y="11847"/>
                    <a:pt x="9330" y="11794"/>
                  </a:cubicBezTo>
                  <a:cubicBezTo>
                    <a:pt x="9333" y="11789"/>
                    <a:pt x="9414" y="11796"/>
                    <a:pt x="9419" y="11864"/>
                  </a:cubicBezTo>
                  <a:cubicBezTo>
                    <a:pt x="9421" y="11882"/>
                    <a:pt x="9480" y="11978"/>
                    <a:pt x="9494" y="11982"/>
                  </a:cubicBezTo>
                  <a:cubicBezTo>
                    <a:pt x="9603" y="12013"/>
                    <a:pt x="9604" y="11988"/>
                    <a:pt x="9711" y="12069"/>
                  </a:cubicBezTo>
                  <a:cubicBezTo>
                    <a:pt x="9781" y="12120"/>
                    <a:pt x="9635" y="12106"/>
                    <a:pt x="9706" y="12207"/>
                  </a:cubicBezTo>
                  <a:cubicBezTo>
                    <a:pt x="9707" y="12207"/>
                    <a:pt x="9707" y="12209"/>
                    <a:pt x="9708" y="12211"/>
                  </a:cubicBezTo>
                  <a:lnTo>
                    <a:pt x="9713" y="12226"/>
                  </a:lnTo>
                  <a:cubicBezTo>
                    <a:pt x="9717" y="12225"/>
                    <a:pt x="9721" y="12224"/>
                    <a:pt x="9726" y="12222"/>
                  </a:cubicBezTo>
                  <a:cubicBezTo>
                    <a:pt x="9749" y="12214"/>
                    <a:pt x="9790" y="12223"/>
                    <a:pt x="9807" y="12215"/>
                  </a:cubicBezTo>
                  <a:cubicBezTo>
                    <a:pt x="9811" y="12213"/>
                    <a:pt x="9808" y="12120"/>
                    <a:pt x="9806" y="12114"/>
                  </a:cubicBezTo>
                  <a:cubicBezTo>
                    <a:pt x="9797" y="12085"/>
                    <a:pt x="9800" y="12081"/>
                    <a:pt x="9800" y="12052"/>
                  </a:cubicBezTo>
                  <a:cubicBezTo>
                    <a:pt x="9800" y="12013"/>
                    <a:pt x="9848" y="11880"/>
                    <a:pt x="9872" y="11872"/>
                  </a:cubicBezTo>
                  <a:cubicBezTo>
                    <a:pt x="9873" y="11858"/>
                    <a:pt x="9945" y="11864"/>
                    <a:pt x="9950" y="11866"/>
                  </a:cubicBezTo>
                  <a:cubicBezTo>
                    <a:pt x="9987" y="11876"/>
                    <a:pt x="10031" y="11863"/>
                    <a:pt x="10055" y="11880"/>
                  </a:cubicBezTo>
                  <a:cubicBezTo>
                    <a:pt x="10061" y="11883"/>
                    <a:pt x="10123" y="11970"/>
                    <a:pt x="10131" y="11982"/>
                  </a:cubicBezTo>
                  <a:cubicBezTo>
                    <a:pt x="10149" y="12009"/>
                    <a:pt x="10205" y="11989"/>
                    <a:pt x="10232" y="11991"/>
                  </a:cubicBezTo>
                  <a:cubicBezTo>
                    <a:pt x="10260" y="11993"/>
                    <a:pt x="10291" y="11851"/>
                    <a:pt x="10284" y="11828"/>
                  </a:cubicBezTo>
                  <a:cubicBezTo>
                    <a:pt x="10281" y="11823"/>
                    <a:pt x="10285" y="11749"/>
                    <a:pt x="10285" y="11734"/>
                  </a:cubicBezTo>
                  <a:cubicBezTo>
                    <a:pt x="10285" y="11719"/>
                    <a:pt x="10356" y="11682"/>
                    <a:pt x="10373" y="11672"/>
                  </a:cubicBezTo>
                  <a:cubicBezTo>
                    <a:pt x="10392" y="11660"/>
                    <a:pt x="10455" y="11637"/>
                    <a:pt x="10428" y="11614"/>
                  </a:cubicBezTo>
                  <a:cubicBezTo>
                    <a:pt x="10391" y="11583"/>
                    <a:pt x="10416" y="11601"/>
                    <a:pt x="10407" y="11560"/>
                  </a:cubicBezTo>
                  <a:cubicBezTo>
                    <a:pt x="10399" y="11528"/>
                    <a:pt x="10469" y="11507"/>
                    <a:pt x="10493" y="11500"/>
                  </a:cubicBezTo>
                  <a:cubicBezTo>
                    <a:pt x="10502" y="11497"/>
                    <a:pt x="10511" y="11447"/>
                    <a:pt x="10512" y="11433"/>
                  </a:cubicBezTo>
                  <a:cubicBezTo>
                    <a:pt x="10512" y="11421"/>
                    <a:pt x="10450" y="11401"/>
                    <a:pt x="10437" y="11395"/>
                  </a:cubicBezTo>
                  <a:cubicBezTo>
                    <a:pt x="10425" y="11390"/>
                    <a:pt x="10433" y="11339"/>
                    <a:pt x="10435" y="11327"/>
                  </a:cubicBezTo>
                  <a:cubicBezTo>
                    <a:pt x="10442" y="11285"/>
                    <a:pt x="10405" y="11275"/>
                    <a:pt x="10389" y="11251"/>
                  </a:cubicBezTo>
                  <a:cubicBezTo>
                    <a:pt x="10368" y="11217"/>
                    <a:pt x="10339" y="11207"/>
                    <a:pt x="10322" y="11189"/>
                  </a:cubicBezTo>
                  <a:cubicBezTo>
                    <a:pt x="10319" y="11186"/>
                    <a:pt x="10383" y="11150"/>
                    <a:pt x="10392" y="11147"/>
                  </a:cubicBezTo>
                  <a:cubicBezTo>
                    <a:pt x="10418" y="11128"/>
                    <a:pt x="10462" y="11125"/>
                    <a:pt x="10467" y="11073"/>
                  </a:cubicBezTo>
                  <a:cubicBezTo>
                    <a:pt x="10472" y="11021"/>
                    <a:pt x="10505" y="11080"/>
                    <a:pt x="10532" y="11056"/>
                  </a:cubicBezTo>
                  <a:cubicBezTo>
                    <a:pt x="10571" y="11020"/>
                    <a:pt x="10567" y="11032"/>
                    <a:pt x="10595" y="11040"/>
                  </a:cubicBezTo>
                  <a:cubicBezTo>
                    <a:pt x="10629" y="11049"/>
                    <a:pt x="10779" y="11112"/>
                    <a:pt x="10802" y="11134"/>
                  </a:cubicBezTo>
                  <a:cubicBezTo>
                    <a:pt x="10817" y="11148"/>
                    <a:pt x="10877" y="11092"/>
                    <a:pt x="10882" y="11086"/>
                  </a:cubicBezTo>
                  <a:cubicBezTo>
                    <a:pt x="10930" y="11026"/>
                    <a:pt x="10970" y="11003"/>
                    <a:pt x="11021" y="10957"/>
                  </a:cubicBezTo>
                  <a:cubicBezTo>
                    <a:pt x="11070" y="10912"/>
                    <a:pt x="11091" y="10966"/>
                    <a:pt x="11090" y="10967"/>
                  </a:cubicBezTo>
                  <a:cubicBezTo>
                    <a:pt x="11064" y="10994"/>
                    <a:pt x="11105" y="11146"/>
                    <a:pt x="11096" y="11139"/>
                  </a:cubicBezTo>
                  <a:cubicBezTo>
                    <a:pt x="11097" y="11142"/>
                    <a:pt x="11098" y="11141"/>
                    <a:pt x="11098" y="11144"/>
                  </a:cubicBezTo>
                  <a:cubicBezTo>
                    <a:pt x="11097" y="11166"/>
                    <a:pt x="11107" y="11179"/>
                    <a:pt x="11129" y="11169"/>
                  </a:cubicBezTo>
                  <a:cubicBezTo>
                    <a:pt x="11153" y="11159"/>
                    <a:pt x="11210" y="11160"/>
                    <a:pt x="11239" y="11160"/>
                  </a:cubicBezTo>
                  <a:cubicBezTo>
                    <a:pt x="11261" y="11160"/>
                    <a:pt x="11275" y="11236"/>
                    <a:pt x="11293" y="11262"/>
                  </a:cubicBezTo>
                  <a:cubicBezTo>
                    <a:pt x="11304" y="11278"/>
                    <a:pt x="11409" y="11349"/>
                    <a:pt x="11424" y="11354"/>
                  </a:cubicBezTo>
                  <a:cubicBezTo>
                    <a:pt x="11441" y="11359"/>
                    <a:pt x="11438" y="11394"/>
                    <a:pt x="11438" y="11410"/>
                  </a:cubicBezTo>
                  <a:cubicBezTo>
                    <a:pt x="11438" y="11432"/>
                    <a:pt x="11433" y="11434"/>
                    <a:pt x="11446" y="11433"/>
                  </a:cubicBezTo>
                  <a:cubicBezTo>
                    <a:pt x="11473" y="11429"/>
                    <a:pt x="11667" y="11381"/>
                    <a:pt x="11669" y="11369"/>
                  </a:cubicBezTo>
                  <a:cubicBezTo>
                    <a:pt x="11678" y="11366"/>
                    <a:pt x="11672" y="11313"/>
                    <a:pt x="11675" y="11307"/>
                  </a:cubicBezTo>
                  <a:cubicBezTo>
                    <a:pt x="11683" y="11286"/>
                    <a:pt x="11663" y="11272"/>
                    <a:pt x="11725" y="11271"/>
                  </a:cubicBezTo>
                  <a:cubicBezTo>
                    <a:pt x="11755" y="11271"/>
                    <a:pt x="11784" y="11191"/>
                    <a:pt x="11782" y="11179"/>
                  </a:cubicBezTo>
                  <a:cubicBezTo>
                    <a:pt x="11767" y="11106"/>
                    <a:pt x="11749" y="11103"/>
                    <a:pt x="11758" y="11024"/>
                  </a:cubicBezTo>
                  <a:cubicBezTo>
                    <a:pt x="11764" y="10968"/>
                    <a:pt x="11818" y="10919"/>
                    <a:pt x="11830" y="10889"/>
                  </a:cubicBezTo>
                  <a:cubicBezTo>
                    <a:pt x="11846" y="10846"/>
                    <a:pt x="11846" y="10810"/>
                    <a:pt x="11857" y="10774"/>
                  </a:cubicBezTo>
                  <a:cubicBezTo>
                    <a:pt x="11861" y="10764"/>
                    <a:pt x="11860" y="10743"/>
                    <a:pt x="11860" y="10732"/>
                  </a:cubicBezTo>
                  <a:cubicBezTo>
                    <a:pt x="11860" y="10673"/>
                    <a:pt x="11815" y="10649"/>
                    <a:pt x="11833" y="10617"/>
                  </a:cubicBezTo>
                  <a:cubicBezTo>
                    <a:pt x="11863" y="10561"/>
                    <a:pt x="11921" y="10698"/>
                    <a:pt x="11933" y="10720"/>
                  </a:cubicBezTo>
                  <a:cubicBezTo>
                    <a:pt x="11940" y="10732"/>
                    <a:pt x="11957" y="10757"/>
                    <a:pt x="11972" y="10756"/>
                  </a:cubicBezTo>
                  <a:cubicBezTo>
                    <a:pt x="12013" y="10752"/>
                    <a:pt x="12035" y="10751"/>
                    <a:pt x="12077" y="10751"/>
                  </a:cubicBezTo>
                  <a:cubicBezTo>
                    <a:pt x="12093" y="10751"/>
                    <a:pt x="12114" y="10713"/>
                    <a:pt x="12118" y="10698"/>
                  </a:cubicBezTo>
                  <a:cubicBezTo>
                    <a:pt x="12124" y="10680"/>
                    <a:pt x="12193" y="10652"/>
                    <a:pt x="12205" y="10652"/>
                  </a:cubicBezTo>
                  <a:cubicBezTo>
                    <a:pt x="12251" y="10652"/>
                    <a:pt x="12221" y="10588"/>
                    <a:pt x="12234" y="10587"/>
                  </a:cubicBezTo>
                  <a:cubicBezTo>
                    <a:pt x="12261" y="10586"/>
                    <a:pt x="12251" y="10587"/>
                    <a:pt x="12274" y="10580"/>
                  </a:cubicBezTo>
                  <a:cubicBezTo>
                    <a:pt x="12275" y="10579"/>
                    <a:pt x="12292" y="10560"/>
                    <a:pt x="12294" y="10557"/>
                  </a:cubicBezTo>
                  <a:cubicBezTo>
                    <a:pt x="12350" y="10485"/>
                    <a:pt x="12328" y="10497"/>
                    <a:pt x="12409" y="10497"/>
                  </a:cubicBezTo>
                  <a:cubicBezTo>
                    <a:pt x="12436" y="10497"/>
                    <a:pt x="12450" y="10465"/>
                    <a:pt x="12464" y="10445"/>
                  </a:cubicBezTo>
                  <a:cubicBezTo>
                    <a:pt x="12464" y="10437"/>
                    <a:pt x="12475" y="10424"/>
                    <a:pt x="12481" y="10429"/>
                  </a:cubicBezTo>
                  <a:cubicBezTo>
                    <a:pt x="12503" y="10446"/>
                    <a:pt x="12608" y="10454"/>
                    <a:pt x="12626" y="10436"/>
                  </a:cubicBezTo>
                  <a:cubicBezTo>
                    <a:pt x="12645" y="10416"/>
                    <a:pt x="12648" y="10427"/>
                    <a:pt x="12650" y="10426"/>
                  </a:cubicBezTo>
                  <a:cubicBezTo>
                    <a:pt x="12728" y="10462"/>
                    <a:pt x="12690" y="10487"/>
                    <a:pt x="12815" y="10487"/>
                  </a:cubicBezTo>
                  <a:cubicBezTo>
                    <a:pt x="12881" y="10487"/>
                    <a:pt x="12927" y="10457"/>
                    <a:pt x="12927" y="10388"/>
                  </a:cubicBezTo>
                  <a:cubicBezTo>
                    <a:pt x="12927" y="10375"/>
                    <a:pt x="13022" y="10341"/>
                    <a:pt x="13037" y="10337"/>
                  </a:cubicBezTo>
                  <a:cubicBezTo>
                    <a:pt x="13051" y="10335"/>
                    <a:pt x="13039" y="10233"/>
                    <a:pt x="13039" y="10233"/>
                  </a:cubicBezTo>
                  <a:cubicBezTo>
                    <a:pt x="13016" y="10202"/>
                    <a:pt x="12983" y="10167"/>
                    <a:pt x="12954" y="10143"/>
                  </a:cubicBezTo>
                  <a:cubicBezTo>
                    <a:pt x="12935" y="10128"/>
                    <a:pt x="12930" y="10101"/>
                    <a:pt x="12922" y="10087"/>
                  </a:cubicBezTo>
                  <a:cubicBezTo>
                    <a:pt x="12899" y="10051"/>
                    <a:pt x="12902" y="10010"/>
                    <a:pt x="12899" y="10003"/>
                  </a:cubicBezTo>
                  <a:cubicBezTo>
                    <a:pt x="12891" y="9983"/>
                    <a:pt x="12896" y="9963"/>
                    <a:pt x="12895" y="9949"/>
                  </a:cubicBezTo>
                  <a:cubicBezTo>
                    <a:pt x="12893" y="9919"/>
                    <a:pt x="12909" y="9866"/>
                    <a:pt x="12909" y="9866"/>
                  </a:cubicBezTo>
                  <a:cubicBezTo>
                    <a:pt x="12909" y="9856"/>
                    <a:pt x="12919" y="9817"/>
                    <a:pt x="12922" y="9807"/>
                  </a:cubicBezTo>
                  <a:cubicBezTo>
                    <a:pt x="12936" y="9763"/>
                    <a:pt x="12938" y="9743"/>
                    <a:pt x="12938" y="9696"/>
                  </a:cubicBezTo>
                  <a:cubicBezTo>
                    <a:pt x="12938" y="9670"/>
                    <a:pt x="12989" y="9671"/>
                    <a:pt x="13010" y="9671"/>
                  </a:cubicBezTo>
                  <a:cubicBezTo>
                    <a:pt x="13059" y="9671"/>
                    <a:pt x="13118" y="9693"/>
                    <a:pt x="13155" y="9726"/>
                  </a:cubicBezTo>
                  <a:cubicBezTo>
                    <a:pt x="13178" y="9749"/>
                    <a:pt x="13175" y="9740"/>
                    <a:pt x="13197" y="9774"/>
                  </a:cubicBezTo>
                  <a:cubicBezTo>
                    <a:pt x="13221" y="9812"/>
                    <a:pt x="13233" y="9802"/>
                    <a:pt x="13233" y="9802"/>
                  </a:cubicBezTo>
                  <a:cubicBezTo>
                    <a:pt x="13234" y="9801"/>
                    <a:pt x="13271" y="9795"/>
                    <a:pt x="13271" y="9795"/>
                  </a:cubicBezTo>
                  <a:cubicBezTo>
                    <a:pt x="13291" y="9797"/>
                    <a:pt x="13347" y="9775"/>
                    <a:pt x="13369" y="9770"/>
                  </a:cubicBezTo>
                  <a:lnTo>
                    <a:pt x="12912" y="9027"/>
                  </a:lnTo>
                  <a:cubicBezTo>
                    <a:pt x="12905" y="9017"/>
                    <a:pt x="12890" y="8987"/>
                    <a:pt x="12881" y="8973"/>
                  </a:cubicBezTo>
                  <a:cubicBezTo>
                    <a:pt x="12855" y="8929"/>
                    <a:pt x="12773" y="8745"/>
                    <a:pt x="12752" y="8726"/>
                  </a:cubicBezTo>
                  <a:cubicBezTo>
                    <a:pt x="12727" y="8702"/>
                    <a:pt x="12582" y="8539"/>
                    <a:pt x="12569" y="8513"/>
                  </a:cubicBezTo>
                  <a:cubicBezTo>
                    <a:pt x="12554" y="8485"/>
                    <a:pt x="12421" y="8341"/>
                    <a:pt x="12394" y="8326"/>
                  </a:cubicBezTo>
                  <a:cubicBezTo>
                    <a:pt x="12373" y="8313"/>
                    <a:pt x="12202" y="8204"/>
                    <a:pt x="12194" y="8210"/>
                  </a:cubicBezTo>
                  <a:cubicBezTo>
                    <a:pt x="12194" y="8210"/>
                    <a:pt x="12108" y="8180"/>
                    <a:pt x="12099" y="8178"/>
                  </a:cubicBezTo>
                  <a:cubicBezTo>
                    <a:pt x="12091" y="8175"/>
                    <a:pt x="12008" y="8166"/>
                    <a:pt x="12002" y="8166"/>
                  </a:cubicBezTo>
                  <a:cubicBezTo>
                    <a:pt x="11958" y="8168"/>
                    <a:pt x="11914" y="8149"/>
                    <a:pt x="11871" y="8144"/>
                  </a:cubicBezTo>
                  <a:cubicBezTo>
                    <a:pt x="11805" y="8135"/>
                    <a:pt x="11743" y="8078"/>
                    <a:pt x="11743" y="8006"/>
                  </a:cubicBezTo>
                  <a:cubicBezTo>
                    <a:pt x="11743" y="7965"/>
                    <a:pt x="11751" y="7929"/>
                    <a:pt x="11751" y="7900"/>
                  </a:cubicBezTo>
                  <a:cubicBezTo>
                    <a:pt x="11751" y="7870"/>
                    <a:pt x="11745" y="7850"/>
                    <a:pt x="11744" y="7835"/>
                  </a:cubicBezTo>
                  <a:cubicBezTo>
                    <a:pt x="11743" y="7809"/>
                    <a:pt x="11705" y="7715"/>
                    <a:pt x="11696" y="7681"/>
                  </a:cubicBezTo>
                  <a:cubicBezTo>
                    <a:pt x="11679" y="7620"/>
                    <a:pt x="11668" y="7606"/>
                    <a:pt x="11637" y="7555"/>
                  </a:cubicBezTo>
                  <a:cubicBezTo>
                    <a:pt x="11622" y="7531"/>
                    <a:pt x="11574" y="7498"/>
                    <a:pt x="11574" y="7478"/>
                  </a:cubicBezTo>
                  <a:cubicBezTo>
                    <a:pt x="11567" y="7471"/>
                    <a:pt x="11562" y="7461"/>
                    <a:pt x="11557" y="7453"/>
                  </a:cubicBezTo>
                  <a:cubicBezTo>
                    <a:pt x="11523" y="7399"/>
                    <a:pt x="11483" y="7346"/>
                    <a:pt x="11422" y="7322"/>
                  </a:cubicBezTo>
                  <a:cubicBezTo>
                    <a:pt x="11333" y="7287"/>
                    <a:pt x="11305" y="7264"/>
                    <a:pt x="11206" y="7244"/>
                  </a:cubicBezTo>
                  <a:cubicBezTo>
                    <a:pt x="11173" y="7244"/>
                    <a:pt x="11021" y="7198"/>
                    <a:pt x="10994" y="7176"/>
                  </a:cubicBezTo>
                  <a:cubicBezTo>
                    <a:pt x="10974" y="7159"/>
                    <a:pt x="10806" y="7048"/>
                    <a:pt x="10784" y="7038"/>
                  </a:cubicBezTo>
                  <a:cubicBezTo>
                    <a:pt x="10723" y="7009"/>
                    <a:pt x="10682" y="6951"/>
                    <a:pt x="10628" y="6922"/>
                  </a:cubicBezTo>
                  <a:cubicBezTo>
                    <a:pt x="10594" y="6903"/>
                    <a:pt x="10544" y="6856"/>
                    <a:pt x="10516" y="6841"/>
                  </a:cubicBezTo>
                  <a:cubicBezTo>
                    <a:pt x="10503" y="6829"/>
                    <a:pt x="10363" y="6722"/>
                    <a:pt x="10356" y="6720"/>
                  </a:cubicBezTo>
                  <a:cubicBezTo>
                    <a:pt x="10318" y="6703"/>
                    <a:pt x="10209" y="6582"/>
                    <a:pt x="10203" y="6549"/>
                  </a:cubicBezTo>
                  <a:cubicBezTo>
                    <a:pt x="10200" y="6533"/>
                    <a:pt x="10093" y="6376"/>
                    <a:pt x="10079" y="6363"/>
                  </a:cubicBezTo>
                  <a:cubicBezTo>
                    <a:pt x="10067" y="6352"/>
                    <a:pt x="10043" y="6297"/>
                    <a:pt x="10033" y="6286"/>
                  </a:cubicBezTo>
                  <a:cubicBezTo>
                    <a:pt x="10010" y="6258"/>
                    <a:pt x="9998" y="6220"/>
                    <a:pt x="9983" y="6188"/>
                  </a:cubicBezTo>
                  <a:cubicBezTo>
                    <a:pt x="9953" y="6125"/>
                    <a:pt x="9916" y="5922"/>
                    <a:pt x="9900" y="5899"/>
                  </a:cubicBezTo>
                  <a:cubicBezTo>
                    <a:pt x="9900" y="5898"/>
                    <a:pt x="9887" y="5864"/>
                    <a:pt x="9885" y="5859"/>
                  </a:cubicBezTo>
                  <a:cubicBezTo>
                    <a:pt x="9855" y="5786"/>
                    <a:pt x="9835" y="5756"/>
                    <a:pt x="9816" y="5673"/>
                  </a:cubicBezTo>
                  <a:cubicBezTo>
                    <a:pt x="9810" y="5647"/>
                    <a:pt x="9760" y="5555"/>
                    <a:pt x="9768" y="5540"/>
                  </a:cubicBezTo>
                  <a:cubicBezTo>
                    <a:pt x="9759" y="5512"/>
                    <a:pt x="9741" y="5465"/>
                    <a:pt x="9738" y="5440"/>
                  </a:cubicBezTo>
                  <a:cubicBezTo>
                    <a:pt x="9731" y="5371"/>
                    <a:pt x="9691" y="5276"/>
                    <a:pt x="9691" y="5226"/>
                  </a:cubicBezTo>
                  <a:cubicBezTo>
                    <a:pt x="9691" y="5141"/>
                    <a:pt x="9641" y="5142"/>
                    <a:pt x="9597" y="5111"/>
                  </a:cubicBezTo>
                  <a:cubicBezTo>
                    <a:pt x="9568" y="5090"/>
                    <a:pt x="9497" y="5081"/>
                    <a:pt x="9462" y="5066"/>
                  </a:cubicBezTo>
                  <a:cubicBezTo>
                    <a:pt x="9343" y="5013"/>
                    <a:pt x="9359" y="5029"/>
                    <a:pt x="9235" y="5027"/>
                  </a:cubicBezTo>
                  <a:cubicBezTo>
                    <a:pt x="9112" y="5024"/>
                    <a:pt x="9069" y="5098"/>
                    <a:pt x="8992" y="5114"/>
                  </a:cubicBezTo>
                  <a:cubicBezTo>
                    <a:pt x="8992" y="5114"/>
                    <a:pt x="8926" y="5139"/>
                    <a:pt x="8914" y="5148"/>
                  </a:cubicBezTo>
                  <a:cubicBezTo>
                    <a:pt x="8852" y="5194"/>
                    <a:pt x="8732" y="5183"/>
                    <a:pt x="8689" y="5118"/>
                  </a:cubicBezTo>
                  <a:cubicBezTo>
                    <a:pt x="8659" y="5072"/>
                    <a:pt x="8666" y="5016"/>
                    <a:pt x="8654" y="4975"/>
                  </a:cubicBezTo>
                  <a:cubicBezTo>
                    <a:pt x="8640" y="4925"/>
                    <a:pt x="8692" y="4810"/>
                    <a:pt x="8692" y="4775"/>
                  </a:cubicBezTo>
                  <a:cubicBezTo>
                    <a:pt x="8692" y="4747"/>
                    <a:pt x="8744" y="4704"/>
                    <a:pt x="8766" y="4687"/>
                  </a:cubicBezTo>
                  <a:lnTo>
                    <a:pt x="8770" y="4686"/>
                  </a:lnTo>
                  <a:cubicBezTo>
                    <a:pt x="8803" y="4653"/>
                    <a:pt x="8870" y="4598"/>
                    <a:pt x="8913" y="4581"/>
                  </a:cubicBezTo>
                  <a:cubicBezTo>
                    <a:pt x="8969" y="4559"/>
                    <a:pt x="8982" y="4501"/>
                    <a:pt x="8968" y="4445"/>
                  </a:cubicBezTo>
                  <a:cubicBezTo>
                    <a:pt x="8962" y="4422"/>
                    <a:pt x="8951" y="4318"/>
                    <a:pt x="8951" y="4292"/>
                  </a:cubicBezTo>
                  <a:cubicBezTo>
                    <a:pt x="8951" y="4234"/>
                    <a:pt x="9020" y="4184"/>
                    <a:pt x="9041" y="4144"/>
                  </a:cubicBezTo>
                  <a:cubicBezTo>
                    <a:pt x="9059" y="4112"/>
                    <a:pt x="9128" y="3997"/>
                    <a:pt x="9106" y="3968"/>
                  </a:cubicBezTo>
                  <a:cubicBezTo>
                    <a:pt x="9083" y="3936"/>
                    <a:pt x="9065" y="3931"/>
                    <a:pt x="9024" y="3937"/>
                  </a:cubicBezTo>
                  <a:cubicBezTo>
                    <a:pt x="9022" y="3938"/>
                    <a:pt x="8961" y="3954"/>
                    <a:pt x="8959" y="3954"/>
                  </a:cubicBezTo>
                  <a:cubicBezTo>
                    <a:pt x="8926" y="3955"/>
                    <a:pt x="8890" y="4051"/>
                    <a:pt x="8889" y="4074"/>
                  </a:cubicBezTo>
                  <a:cubicBezTo>
                    <a:pt x="8888" y="4104"/>
                    <a:pt x="8859" y="4141"/>
                    <a:pt x="8854" y="4159"/>
                  </a:cubicBezTo>
                  <a:cubicBezTo>
                    <a:pt x="8842" y="4210"/>
                    <a:pt x="8791" y="4281"/>
                    <a:pt x="8746" y="4306"/>
                  </a:cubicBezTo>
                  <a:cubicBezTo>
                    <a:pt x="8682" y="4342"/>
                    <a:pt x="8662" y="4342"/>
                    <a:pt x="8590" y="4332"/>
                  </a:cubicBezTo>
                  <a:cubicBezTo>
                    <a:pt x="8557" y="4327"/>
                    <a:pt x="8560" y="4267"/>
                    <a:pt x="8554" y="4246"/>
                  </a:cubicBezTo>
                  <a:cubicBezTo>
                    <a:pt x="8547" y="4215"/>
                    <a:pt x="8549" y="4178"/>
                    <a:pt x="8548" y="4146"/>
                  </a:cubicBezTo>
                  <a:cubicBezTo>
                    <a:pt x="8547" y="4121"/>
                    <a:pt x="8562" y="4090"/>
                    <a:pt x="8565" y="4075"/>
                  </a:cubicBezTo>
                  <a:cubicBezTo>
                    <a:pt x="8576" y="4034"/>
                    <a:pt x="8576" y="3983"/>
                    <a:pt x="8541" y="3954"/>
                  </a:cubicBezTo>
                  <a:cubicBezTo>
                    <a:pt x="8523" y="3939"/>
                    <a:pt x="8488" y="3914"/>
                    <a:pt x="8468" y="3904"/>
                  </a:cubicBezTo>
                  <a:cubicBezTo>
                    <a:pt x="8401" y="3868"/>
                    <a:pt x="8382" y="3799"/>
                    <a:pt x="8372" y="3730"/>
                  </a:cubicBezTo>
                  <a:cubicBezTo>
                    <a:pt x="8370" y="3714"/>
                    <a:pt x="8336" y="3675"/>
                    <a:pt x="8323" y="3662"/>
                  </a:cubicBezTo>
                  <a:cubicBezTo>
                    <a:pt x="8245" y="3587"/>
                    <a:pt x="8279" y="3604"/>
                    <a:pt x="8169" y="3571"/>
                  </a:cubicBezTo>
                  <a:cubicBezTo>
                    <a:pt x="8121" y="3556"/>
                    <a:pt x="8109" y="3546"/>
                    <a:pt x="8067" y="3526"/>
                  </a:cubicBezTo>
                  <a:cubicBezTo>
                    <a:pt x="8011" y="3487"/>
                    <a:pt x="8022" y="3461"/>
                    <a:pt x="8022" y="3402"/>
                  </a:cubicBezTo>
                  <a:cubicBezTo>
                    <a:pt x="8022" y="3388"/>
                    <a:pt x="8096" y="3237"/>
                    <a:pt x="8108" y="3215"/>
                  </a:cubicBezTo>
                  <a:cubicBezTo>
                    <a:pt x="8155" y="3125"/>
                    <a:pt x="8124" y="3102"/>
                    <a:pt x="8128" y="3065"/>
                  </a:cubicBezTo>
                  <a:cubicBezTo>
                    <a:pt x="8135" y="2995"/>
                    <a:pt x="8016" y="2922"/>
                    <a:pt x="7977" y="2920"/>
                  </a:cubicBezTo>
                  <a:cubicBezTo>
                    <a:pt x="7941" y="2919"/>
                    <a:pt x="7809" y="2850"/>
                    <a:pt x="7784" y="2841"/>
                  </a:cubicBezTo>
                  <a:cubicBezTo>
                    <a:pt x="7646" y="2796"/>
                    <a:pt x="7589" y="2633"/>
                    <a:pt x="7631" y="2499"/>
                  </a:cubicBezTo>
                  <a:cubicBezTo>
                    <a:pt x="7630" y="2499"/>
                    <a:pt x="7641" y="2389"/>
                    <a:pt x="7641" y="2384"/>
                  </a:cubicBezTo>
                  <a:cubicBezTo>
                    <a:pt x="7641" y="2281"/>
                    <a:pt x="7604" y="2189"/>
                    <a:pt x="7604" y="2147"/>
                  </a:cubicBezTo>
                  <a:cubicBezTo>
                    <a:pt x="7604" y="2141"/>
                    <a:pt x="7515" y="1934"/>
                    <a:pt x="7512" y="1931"/>
                  </a:cubicBezTo>
                  <a:cubicBezTo>
                    <a:pt x="7460" y="1873"/>
                    <a:pt x="7540" y="1551"/>
                    <a:pt x="7557" y="1476"/>
                  </a:cubicBezTo>
                  <a:cubicBezTo>
                    <a:pt x="7582" y="1363"/>
                    <a:pt x="7582" y="1363"/>
                    <a:pt x="7582" y="1243"/>
                  </a:cubicBezTo>
                  <a:cubicBezTo>
                    <a:pt x="7582" y="1233"/>
                    <a:pt x="7582" y="1220"/>
                    <a:pt x="7582" y="1209"/>
                  </a:cubicBezTo>
                  <a:cubicBezTo>
                    <a:pt x="7583" y="1188"/>
                    <a:pt x="7558" y="1111"/>
                    <a:pt x="7558" y="1110"/>
                  </a:cubicBezTo>
                  <a:cubicBezTo>
                    <a:pt x="7556" y="1067"/>
                    <a:pt x="7482" y="915"/>
                    <a:pt x="7453" y="899"/>
                  </a:cubicBezTo>
                  <a:cubicBezTo>
                    <a:pt x="7445" y="846"/>
                    <a:pt x="7314" y="809"/>
                    <a:pt x="7309" y="807"/>
                  </a:cubicBezTo>
                  <a:cubicBezTo>
                    <a:pt x="7291" y="796"/>
                    <a:pt x="7015" y="778"/>
                    <a:pt x="6906" y="715"/>
                  </a:cubicBezTo>
                  <a:cubicBezTo>
                    <a:pt x="6844" y="679"/>
                    <a:pt x="6783" y="588"/>
                    <a:pt x="6762" y="577"/>
                  </a:cubicBezTo>
                  <a:cubicBezTo>
                    <a:pt x="6706" y="547"/>
                    <a:pt x="6660" y="296"/>
                    <a:pt x="6662" y="238"/>
                  </a:cubicBezTo>
                  <a:lnTo>
                    <a:pt x="6029" y="0"/>
                  </a:lnTo>
                  <a:lnTo>
                    <a:pt x="5844" y="77"/>
                  </a:lnTo>
                  <a:lnTo>
                    <a:pt x="5569" y="405"/>
                  </a:lnTo>
                  <a:lnTo>
                    <a:pt x="5556" y="632"/>
                  </a:lnTo>
                  <a:cubicBezTo>
                    <a:pt x="5533" y="640"/>
                    <a:pt x="5516" y="635"/>
                    <a:pt x="5506" y="639"/>
                  </a:cubicBezTo>
                  <a:cubicBezTo>
                    <a:pt x="5309" y="717"/>
                    <a:pt x="5327" y="644"/>
                    <a:pt x="5162" y="593"/>
                  </a:cubicBezTo>
                  <a:cubicBezTo>
                    <a:pt x="5156" y="602"/>
                    <a:pt x="5132" y="672"/>
                    <a:pt x="5124" y="688"/>
                  </a:cubicBezTo>
                  <a:cubicBezTo>
                    <a:pt x="5105" y="729"/>
                    <a:pt x="5109" y="772"/>
                    <a:pt x="5100" y="764"/>
                  </a:cubicBezTo>
                  <a:cubicBezTo>
                    <a:pt x="5033" y="703"/>
                    <a:pt x="5025" y="718"/>
                    <a:pt x="4947" y="627"/>
                  </a:cubicBezTo>
                  <a:cubicBezTo>
                    <a:pt x="4951" y="705"/>
                    <a:pt x="4922" y="725"/>
                    <a:pt x="4908" y="781"/>
                  </a:cubicBezTo>
                  <a:cubicBezTo>
                    <a:pt x="4897" y="830"/>
                    <a:pt x="4811" y="664"/>
                    <a:pt x="4799" y="686"/>
                  </a:cubicBezTo>
                  <a:cubicBezTo>
                    <a:pt x="4757" y="760"/>
                    <a:pt x="4723" y="764"/>
                    <a:pt x="4687" y="808"/>
                  </a:cubicBezTo>
                  <a:cubicBezTo>
                    <a:pt x="4654" y="847"/>
                    <a:pt x="4510" y="818"/>
                    <a:pt x="4459" y="820"/>
                  </a:cubicBezTo>
                  <a:cubicBezTo>
                    <a:pt x="4387" y="823"/>
                    <a:pt x="4345" y="811"/>
                    <a:pt x="4291" y="809"/>
                  </a:cubicBezTo>
                  <a:cubicBezTo>
                    <a:pt x="4246" y="808"/>
                    <a:pt x="4091" y="794"/>
                    <a:pt x="4076" y="748"/>
                  </a:cubicBezTo>
                  <a:cubicBezTo>
                    <a:pt x="4034" y="618"/>
                    <a:pt x="4049" y="735"/>
                    <a:pt x="3979" y="759"/>
                  </a:cubicBezTo>
                  <a:cubicBezTo>
                    <a:pt x="3948" y="770"/>
                    <a:pt x="3768" y="685"/>
                    <a:pt x="3742" y="659"/>
                  </a:cubicBezTo>
                  <a:cubicBezTo>
                    <a:pt x="3740" y="657"/>
                    <a:pt x="3367" y="663"/>
                    <a:pt x="3296" y="645"/>
                  </a:cubicBezTo>
                  <a:lnTo>
                    <a:pt x="2719" y="1315"/>
                  </a:lnTo>
                  <a:lnTo>
                    <a:pt x="2489" y="1259"/>
                  </a:lnTo>
                  <a:lnTo>
                    <a:pt x="2489" y="1511"/>
                  </a:lnTo>
                  <a:lnTo>
                    <a:pt x="2278" y="1479"/>
                  </a:lnTo>
                  <a:lnTo>
                    <a:pt x="2227" y="1590"/>
                  </a:lnTo>
                  <a:lnTo>
                    <a:pt x="2391" y="1698"/>
                  </a:lnTo>
                  <a:lnTo>
                    <a:pt x="2328" y="1791"/>
                  </a:lnTo>
                  <a:lnTo>
                    <a:pt x="2444" y="2101"/>
                  </a:lnTo>
                  <a:lnTo>
                    <a:pt x="2719" y="2275"/>
                  </a:lnTo>
                  <a:cubicBezTo>
                    <a:pt x="2724" y="2287"/>
                    <a:pt x="2731" y="2339"/>
                    <a:pt x="2734" y="2339"/>
                  </a:cubicBezTo>
                  <a:cubicBezTo>
                    <a:pt x="2785" y="2342"/>
                    <a:pt x="2762" y="2464"/>
                    <a:pt x="2857" y="2410"/>
                  </a:cubicBezTo>
                  <a:cubicBezTo>
                    <a:pt x="2981" y="2341"/>
                    <a:pt x="2951" y="2430"/>
                    <a:pt x="2972" y="2458"/>
                  </a:cubicBezTo>
                  <a:cubicBezTo>
                    <a:pt x="3013" y="2511"/>
                    <a:pt x="2963" y="2548"/>
                    <a:pt x="2963" y="2628"/>
                  </a:cubicBezTo>
                  <a:cubicBezTo>
                    <a:pt x="2963" y="2754"/>
                    <a:pt x="3065" y="2806"/>
                    <a:pt x="3069" y="2798"/>
                  </a:cubicBezTo>
                  <a:cubicBezTo>
                    <a:pt x="3068" y="2817"/>
                    <a:pt x="3062" y="2900"/>
                    <a:pt x="3057" y="2909"/>
                  </a:cubicBezTo>
                  <a:cubicBezTo>
                    <a:pt x="3054" y="2915"/>
                    <a:pt x="2831" y="3033"/>
                    <a:pt x="2813" y="3039"/>
                  </a:cubicBezTo>
                  <a:cubicBezTo>
                    <a:pt x="2766" y="3055"/>
                    <a:pt x="2854" y="3326"/>
                    <a:pt x="2818" y="3348"/>
                  </a:cubicBezTo>
                  <a:cubicBezTo>
                    <a:pt x="2723" y="3405"/>
                    <a:pt x="2720" y="3254"/>
                    <a:pt x="2668" y="3310"/>
                  </a:cubicBezTo>
                  <a:cubicBezTo>
                    <a:pt x="2593" y="3388"/>
                    <a:pt x="2551" y="3306"/>
                    <a:pt x="2529" y="3366"/>
                  </a:cubicBezTo>
                  <a:cubicBezTo>
                    <a:pt x="2473" y="3522"/>
                    <a:pt x="2508" y="3506"/>
                    <a:pt x="2400" y="3465"/>
                  </a:cubicBezTo>
                  <a:cubicBezTo>
                    <a:pt x="2360" y="3450"/>
                    <a:pt x="2288" y="3509"/>
                    <a:pt x="2268" y="3545"/>
                  </a:cubicBezTo>
                  <a:cubicBezTo>
                    <a:pt x="2251" y="3575"/>
                    <a:pt x="2049" y="3529"/>
                    <a:pt x="2025" y="3516"/>
                  </a:cubicBezTo>
                  <a:cubicBezTo>
                    <a:pt x="1987" y="3497"/>
                    <a:pt x="1929" y="3594"/>
                    <a:pt x="1909" y="3627"/>
                  </a:cubicBezTo>
                  <a:cubicBezTo>
                    <a:pt x="1885" y="3664"/>
                    <a:pt x="1781" y="3552"/>
                    <a:pt x="1762" y="3530"/>
                  </a:cubicBezTo>
                  <a:cubicBezTo>
                    <a:pt x="1737" y="3503"/>
                    <a:pt x="1616" y="3604"/>
                    <a:pt x="1595" y="3626"/>
                  </a:cubicBezTo>
                  <a:cubicBezTo>
                    <a:pt x="1549" y="3675"/>
                    <a:pt x="1531" y="3621"/>
                    <a:pt x="1482" y="3590"/>
                  </a:cubicBezTo>
                  <a:cubicBezTo>
                    <a:pt x="1377" y="3524"/>
                    <a:pt x="1470" y="3555"/>
                    <a:pt x="1332" y="3636"/>
                  </a:cubicBezTo>
                  <a:cubicBezTo>
                    <a:pt x="1220" y="3702"/>
                    <a:pt x="1368" y="3834"/>
                    <a:pt x="1341" y="3892"/>
                  </a:cubicBezTo>
                  <a:cubicBezTo>
                    <a:pt x="1286" y="4010"/>
                    <a:pt x="1349" y="4024"/>
                    <a:pt x="1220" y="4003"/>
                  </a:cubicBezTo>
                  <a:cubicBezTo>
                    <a:pt x="1170" y="3995"/>
                    <a:pt x="1155" y="3854"/>
                    <a:pt x="1119" y="3857"/>
                  </a:cubicBezTo>
                  <a:cubicBezTo>
                    <a:pt x="1042" y="3865"/>
                    <a:pt x="981" y="3782"/>
                    <a:pt x="1014" y="3863"/>
                  </a:cubicBezTo>
                  <a:cubicBezTo>
                    <a:pt x="1072" y="4010"/>
                    <a:pt x="886" y="3946"/>
                    <a:pt x="918" y="4109"/>
                  </a:cubicBezTo>
                  <a:cubicBezTo>
                    <a:pt x="918" y="4145"/>
                    <a:pt x="865" y="4262"/>
                    <a:pt x="847" y="4294"/>
                  </a:cubicBezTo>
                  <a:cubicBezTo>
                    <a:pt x="832" y="4324"/>
                    <a:pt x="838" y="4393"/>
                    <a:pt x="838" y="4429"/>
                  </a:cubicBezTo>
                  <a:cubicBezTo>
                    <a:pt x="838" y="4562"/>
                    <a:pt x="776" y="4545"/>
                    <a:pt x="727" y="4577"/>
                  </a:cubicBezTo>
                  <a:lnTo>
                    <a:pt x="605" y="5067"/>
                  </a:lnTo>
                  <a:lnTo>
                    <a:pt x="711" y="5241"/>
                  </a:lnTo>
                  <a:lnTo>
                    <a:pt x="629" y="5456"/>
                  </a:lnTo>
                  <a:lnTo>
                    <a:pt x="624" y="5609"/>
                  </a:lnTo>
                  <a:lnTo>
                    <a:pt x="595" y="5744"/>
                  </a:lnTo>
                  <a:cubicBezTo>
                    <a:pt x="594" y="5744"/>
                    <a:pt x="567" y="5738"/>
                    <a:pt x="563" y="5737"/>
                  </a:cubicBezTo>
                  <a:cubicBezTo>
                    <a:pt x="389" y="5691"/>
                    <a:pt x="245" y="5686"/>
                    <a:pt x="68" y="5623"/>
                  </a:cubicBezTo>
                  <a:cubicBezTo>
                    <a:pt x="66" y="5622"/>
                    <a:pt x="77" y="5712"/>
                    <a:pt x="68" y="5731"/>
                  </a:cubicBezTo>
                  <a:cubicBezTo>
                    <a:pt x="0" y="5884"/>
                    <a:pt x="118" y="5832"/>
                    <a:pt x="126" y="5890"/>
                  </a:cubicBezTo>
                  <a:cubicBezTo>
                    <a:pt x="136" y="5953"/>
                    <a:pt x="212" y="5905"/>
                    <a:pt x="164" y="5964"/>
                  </a:cubicBezTo>
                  <a:cubicBezTo>
                    <a:pt x="121" y="6016"/>
                    <a:pt x="154" y="6006"/>
                    <a:pt x="148" y="6012"/>
                  </a:cubicBezTo>
                  <a:cubicBezTo>
                    <a:pt x="106" y="6055"/>
                    <a:pt x="227" y="6039"/>
                    <a:pt x="138" y="6066"/>
                  </a:cubicBezTo>
                  <a:cubicBezTo>
                    <a:pt x="73" y="6086"/>
                    <a:pt x="68" y="6114"/>
                    <a:pt x="73" y="6136"/>
                  </a:cubicBezTo>
                  <a:cubicBezTo>
                    <a:pt x="107" y="6142"/>
                    <a:pt x="143" y="6172"/>
                    <a:pt x="146" y="6211"/>
                  </a:cubicBezTo>
                  <a:cubicBezTo>
                    <a:pt x="150" y="6260"/>
                    <a:pt x="156" y="6240"/>
                    <a:pt x="219" y="6242"/>
                  </a:cubicBezTo>
                  <a:cubicBezTo>
                    <a:pt x="270" y="6244"/>
                    <a:pt x="257" y="6206"/>
                    <a:pt x="286" y="6270"/>
                  </a:cubicBezTo>
                  <a:cubicBezTo>
                    <a:pt x="308" y="6321"/>
                    <a:pt x="352" y="6327"/>
                    <a:pt x="397" y="6294"/>
                  </a:cubicBezTo>
                  <a:cubicBezTo>
                    <a:pt x="402" y="6290"/>
                    <a:pt x="459" y="6239"/>
                    <a:pt x="460" y="6234"/>
                  </a:cubicBezTo>
                  <a:cubicBezTo>
                    <a:pt x="516" y="6234"/>
                    <a:pt x="502" y="6249"/>
                    <a:pt x="556" y="6220"/>
                  </a:cubicBezTo>
                  <a:cubicBezTo>
                    <a:pt x="567" y="6215"/>
                    <a:pt x="597" y="6259"/>
                    <a:pt x="562" y="6286"/>
                  </a:cubicBezTo>
                  <a:cubicBezTo>
                    <a:pt x="546" y="6298"/>
                    <a:pt x="559" y="6381"/>
                    <a:pt x="566" y="6384"/>
                  </a:cubicBezTo>
                  <a:cubicBezTo>
                    <a:pt x="587" y="6393"/>
                    <a:pt x="783" y="6479"/>
                    <a:pt x="787" y="6479"/>
                  </a:cubicBezTo>
                  <a:cubicBezTo>
                    <a:pt x="765" y="6499"/>
                    <a:pt x="771" y="6529"/>
                    <a:pt x="699" y="6524"/>
                  </a:cubicBezTo>
                  <a:cubicBezTo>
                    <a:pt x="655" y="6521"/>
                    <a:pt x="633" y="6581"/>
                    <a:pt x="642" y="6622"/>
                  </a:cubicBezTo>
                  <a:cubicBezTo>
                    <a:pt x="648" y="6647"/>
                    <a:pt x="629" y="6651"/>
                    <a:pt x="701" y="6651"/>
                  </a:cubicBezTo>
                  <a:cubicBezTo>
                    <a:pt x="753" y="6651"/>
                    <a:pt x="753" y="6656"/>
                    <a:pt x="791" y="6678"/>
                  </a:cubicBezTo>
                  <a:cubicBezTo>
                    <a:pt x="857" y="6718"/>
                    <a:pt x="847" y="6701"/>
                    <a:pt x="840" y="6781"/>
                  </a:cubicBezTo>
                  <a:cubicBezTo>
                    <a:pt x="835" y="6831"/>
                    <a:pt x="827" y="6791"/>
                    <a:pt x="844" y="6843"/>
                  </a:cubicBezTo>
                  <a:cubicBezTo>
                    <a:pt x="851" y="6864"/>
                    <a:pt x="796" y="6945"/>
                    <a:pt x="939" y="6988"/>
                  </a:cubicBezTo>
                  <a:lnTo>
                    <a:pt x="1247" y="7054"/>
                  </a:lnTo>
                  <a:lnTo>
                    <a:pt x="1252" y="6942"/>
                  </a:lnTo>
                  <a:cubicBezTo>
                    <a:pt x="1310" y="6903"/>
                    <a:pt x="1323" y="6879"/>
                    <a:pt x="1345" y="6816"/>
                  </a:cubicBezTo>
                  <a:cubicBezTo>
                    <a:pt x="1360" y="6774"/>
                    <a:pt x="1344" y="6752"/>
                    <a:pt x="1346" y="6732"/>
                  </a:cubicBezTo>
                  <a:cubicBezTo>
                    <a:pt x="1369" y="6735"/>
                    <a:pt x="1341" y="6751"/>
                    <a:pt x="1425" y="6749"/>
                  </a:cubicBezTo>
                  <a:cubicBezTo>
                    <a:pt x="1426" y="6749"/>
                    <a:pt x="1559" y="6808"/>
                    <a:pt x="1547" y="6821"/>
                  </a:cubicBezTo>
                  <a:cubicBezTo>
                    <a:pt x="1519" y="6851"/>
                    <a:pt x="1456" y="6954"/>
                    <a:pt x="1458" y="6996"/>
                  </a:cubicBezTo>
                  <a:cubicBezTo>
                    <a:pt x="1459" y="7031"/>
                    <a:pt x="1435" y="7223"/>
                    <a:pt x="1437" y="7225"/>
                  </a:cubicBezTo>
                  <a:cubicBezTo>
                    <a:pt x="1441" y="7230"/>
                    <a:pt x="1504" y="7239"/>
                    <a:pt x="1526" y="7257"/>
                  </a:cubicBezTo>
                  <a:cubicBezTo>
                    <a:pt x="1565" y="7290"/>
                    <a:pt x="1549" y="7318"/>
                    <a:pt x="1565" y="7355"/>
                  </a:cubicBezTo>
                  <a:cubicBezTo>
                    <a:pt x="1571" y="7370"/>
                    <a:pt x="1569" y="7500"/>
                    <a:pt x="1562" y="7514"/>
                  </a:cubicBezTo>
                  <a:cubicBezTo>
                    <a:pt x="1539" y="7561"/>
                    <a:pt x="1515" y="7585"/>
                    <a:pt x="1498" y="7638"/>
                  </a:cubicBezTo>
                  <a:cubicBezTo>
                    <a:pt x="1494" y="7650"/>
                    <a:pt x="1406" y="7642"/>
                    <a:pt x="1374" y="7671"/>
                  </a:cubicBezTo>
                  <a:cubicBezTo>
                    <a:pt x="1351" y="7692"/>
                    <a:pt x="1337" y="7665"/>
                    <a:pt x="1312" y="7643"/>
                  </a:cubicBezTo>
                  <a:cubicBezTo>
                    <a:pt x="1303" y="7635"/>
                    <a:pt x="1282" y="7610"/>
                    <a:pt x="1278" y="7627"/>
                  </a:cubicBezTo>
                  <a:cubicBezTo>
                    <a:pt x="1266" y="7676"/>
                    <a:pt x="1262" y="7648"/>
                    <a:pt x="1262" y="7712"/>
                  </a:cubicBezTo>
                  <a:cubicBezTo>
                    <a:pt x="1262" y="7774"/>
                    <a:pt x="1289" y="7741"/>
                    <a:pt x="1308" y="7800"/>
                  </a:cubicBezTo>
                  <a:cubicBezTo>
                    <a:pt x="1308" y="7800"/>
                    <a:pt x="1337" y="7853"/>
                    <a:pt x="1333" y="7843"/>
                  </a:cubicBezTo>
                  <a:cubicBezTo>
                    <a:pt x="1305" y="7780"/>
                    <a:pt x="1454" y="7839"/>
                    <a:pt x="1455" y="7838"/>
                  </a:cubicBezTo>
                  <a:cubicBezTo>
                    <a:pt x="1482" y="7822"/>
                    <a:pt x="1506" y="7744"/>
                    <a:pt x="1505" y="7714"/>
                  </a:cubicBezTo>
                  <a:cubicBezTo>
                    <a:pt x="1504" y="7682"/>
                    <a:pt x="1659" y="7600"/>
                    <a:pt x="1686" y="7563"/>
                  </a:cubicBezTo>
                  <a:cubicBezTo>
                    <a:pt x="1697" y="7548"/>
                    <a:pt x="1698" y="7551"/>
                    <a:pt x="1714" y="7527"/>
                  </a:cubicBezTo>
                  <a:cubicBezTo>
                    <a:pt x="1730" y="7501"/>
                    <a:pt x="1810" y="7544"/>
                    <a:pt x="1850" y="7549"/>
                  </a:cubicBezTo>
                  <a:cubicBezTo>
                    <a:pt x="1873" y="7553"/>
                    <a:pt x="1989" y="7583"/>
                    <a:pt x="2005" y="7598"/>
                  </a:cubicBezTo>
                  <a:cubicBezTo>
                    <a:pt x="2027" y="7620"/>
                    <a:pt x="2065" y="7708"/>
                    <a:pt x="2065" y="7741"/>
                  </a:cubicBezTo>
                  <a:cubicBezTo>
                    <a:pt x="2065" y="7778"/>
                    <a:pt x="2066" y="7808"/>
                    <a:pt x="2050" y="7843"/>
                  </a:cubicBezTo>
                  <a:cubicBezTo>
                    <a:pt x="2043" y="7857"/>
                    <a:pt x="2063" y="7873"/>
                    <a:pt x="2062" y="7880"/>
                  </a:cubicBezTo>
                  <a:cubicBezTo>
                    <a:pt x="2083" y="7903"/>
                    <a:pt x="2111" y="7931"/>
                    <a:pt x="2072" y="7955"/>
                  </a:cubicBezTo>
                  <a:cubicBezTo>
                    <a:pt x="2053" y="7966"/>
                    <a:pt x="1935" y="7935"/>
                    <a:pt x="1999" y="7997"/>
                  </a:cubicBezTo>
                  <a:cubicBezTo>
                    <a:pt x="2018" y="8015"/>
                    <a:pt x="2021" y="8006"/>
                    <a:pt x="1981" y="8038"/>
                  </a:cubicBezTo>
                  <a:cubicBezTo>
                    <a:pt x="1949" y="8064"/>
                    <a:pt x="1986" y="8082"/>
                    <a:pt x="2018" y="8082"/>
                  </a:cubicBezTo>
                  <a:cubicBezTo>
                    <a:pt x="2065" y="8082"/>
                    <a:pt x="2069" y="8084"/>
                    <a:pt x="2113" y="8098"/>
                  </a:cubicBezTo>
                  <a:cubicBezTo>
                    <a:pt x="2165" y="8115"/>
                    <a:pt x="2239" y="8036"/>
                    <a:pt x="2286" y="8069"/>
                  </a:cubicBezTo>
                  <a:cubicBezTo>
                    <a:pt x="2300" y="8079"/>
                    <a:pt x="2284" y="7983"/>
                    <a:pt x="2283" y="7971"/>
                  </a:cubicBezTo>
                  <a:cubicBezTo>
                    <a:pt x="2283" y="7965"/>
                    <a:pt x="2267" y="7909"/>
                    <a:pt x="2267" y="7891"/>
                  </a:cubicBezTo>
                  <a:cubicBezTo>
                    <a:pt x="2352" y="7881"/>
                    <a:pt x="2300" y="7913"/>
                    <a:pt x="2344" y="7852"/>
                  </a:cubicBezTo>
                  <a:cubicBezTo>
                    <a:pt x="2358" y="7834"/>
                    <a:pt x="2491" y="7791"/>
                    <a:pt x="2518" y="7816"/>
                  </a:cubicBezTo>
                  <a:cubicBezTo>
                    <a:pt x="2541" y="7837"/>
                    <a:pt x="2547" y="7848"/>
                    <a:pt x="2548" y="7853"/>
                  </a:cubicBezTo>
                  <a:cubicBezTo>
                    <a:pt x="2552" y="7851"/>
                    <a:pt x="2564" y="7849"/>
                    <a:pt x="2593" y="7852"/>
                  </a:cubicBezTo>
                  <a:cubicBezTo>
                    <a:pt x="2659" y="7858"/>
                    <a:pt x="2627" y="7807"/>
                    <a:pt x="2689" y="7776"/>
                  </a:cubicBezTo>
                  <a:cubicBezTo>
                    <a:pt x="2721" y="7760"/>
                    <a:pt x="2748" y="7750"/>
                    <a:pt x="2784" y="7771"/>
                  </a:cubicBezTo>
                  <a:cubicBezTo>
                    <a:pt x="2791" y="7776"/>
                    <a:pt x="2816" y="7817"/>
                    <a:pt x="2787" y="7832"/>
                  </a:cubicBezTo>
                  <a:cubicBezTo>
                    <a:pt x="2758" y="7846"/>
                    <a:pt x="2775" y="7870"/>
                    <a:pt x="2775" y="7904"/>
                  </a:cubicBezTo>
                  <a:cubicBezTo>
                    <a:pt x="2775" y="7931"/>
                    <a:pt x="2798" y="7889"/>
                    <a:pt x="2812" y="7941"/>
                  </a:cubicBezTo>
                  <a:cubicBezTo>
                    <a:pt x="2820" y="7973"/>
                    <a:pt x="2820" y="8003"/>
                    <a:pt x="2855" y="8003"/>
                  </a:cubicBezTo>
                  <a:cubicBezTo>
                    <a:pt x="2904" y="8003"/>
                    <a:pt x="2904" y="7983"/>
                    <a:pt x="2914" y="7982"/>
                  </a:cubicBezTo>
                  <a:cubicBezTo>
                    <a:pt x="2916" y="7981"/>
                    <a:pt x="2905" y="8073"/>
                    <a:pt x="2905" y="8092"/>
                  </a:cubicBezTo>
                  <a:lnTo>
                    <a:pt x="2905" y="8188"/>
                  </a:lnTo>
                  <a:lnTo>
                    <a:pt x="2605" y="8475"/>
                  </a:lnTo>
                  <a:lnTo>
                    <a:pt x="2612" y="8558"/>
                  </a:lnTo>
                  <a:lnTo>
                    <a:pt x="2530" y="8655"/>
                  </a:lnTo>
                  <a:lnTo>
                    <a:pt x="2697" y="8844"/>
                  </a:lnTo>
                  <a:lnTo>
                    <a:pt x="2638" y="8983"/>
                  </a:lnTo>
                  <a:cubicBezTo>
                    <a:pt x="2599" y="9002"/>
                    <a:pt x="2577" y="9005"/>
                    <a:pt x="2535" y="9010"/>
                  </a:cubicBezTo>
                  <a:cubicBezTo>
                    <a:pt x="2491" y="9014"/>
                    <a:pt x="2470" y="8988"/>
                    <a:pt x="2483" y="9056"/>
                  </a:cubicBezTo>
                  <a:cubicBezTo>
                    <a:pt x="2488" y="9082"/>
                    <a:pt x="2457" y="9091"/>
                    <a:pt x="2431" y="9104"/>
                  </a:cubicBezTo>
                  <a:cubicBezTo>
                    <a:pt x="2415" y="9112"/>
                    <a:pt x="2367" y="9131"/>
                    <a:pt x="2381" y="9153"/>
                  </a:cubicBezTo>
                  <a:cubicBezTo>
                    <a:pt x="2404" y="9188"/>
                    <a:pt x="2363" y="9208"/>
                    <a:pt x="2445" y="9247"/>
                  </a:cubicBezTo>
                  <a:cubicBezTo>
                    <a:pt x="2466" y="9257"/>
                    <a:pt x="2481" y="9265"/>
                    <a:pt x="2507" y="9265"/>
                  </a:cubicBezTo>
                  <a:cubicBezTo>
                    <a:pt x="2527" y="9263"/>
                    <a:pt x="2515" y="9271"/>
                    <a:pt x="2523" y="9289"/>
                  </a:cubicBezTo>
                  <a:cubicBezTo>
                    <a:pt x="2523" y="9289"/>
                    <a:pt x="2526" y="9337"/>
                    <a:pt x="2519" y="9337"/>
                  </a:cubicBezTo>
                  <a:cubicBezTo>
                    <a:pt x="2489" y="9337"/>
                    <a:pt x="2434" y="9310"/>
                    <a:pt x="2406" y="9300"/>
                  </a:cubicBezTo>
                  <a:cubicBezTo>
                    <a:pt x="2396" y="9296"/>
                    <a:pt x="2335" y="9282"/>
                    <a:pt x="2334" y="9281"/>
                  </a:cubicBezTo>
                  <a:cubicBezTo>
                    <a:pt x="2332" y="9282"/>
                    <a:pt x="2335" y="9317"/>
                    <a:pt x="2319" y="9335"/>
                  </a:cubicBezTo>
                  <a:cubicBezTo>
                    <a:pt x="2309" y="9345"/>
                    <a:pt x="2308" y="9344"/>
                    <a:pt x="2327" y="9360"/>
                  </a:cubicBezTo>
                  <a:cubicBezTo>
                    <a:pt x="2349" y="9378"/>
                    <a:pt x="2375" y="9356"/>
                    <a:pt x="2384" y="9375"/>
                  </a:cubicBezTo>
                  <a:cubicBezTo>
                    <a:pt x="2389" y="9388"/>
                    <a:pt x="2418" y="9437"/>
                    <a:pt x="2429" y="9446"/>
                  </a:cubicBezTo>
                  <a:cubicBezTo>
                    <a:pt x="2449" y="9464"/>
                    <a:pt x="2481" y="9481"/>
                    <a:pt x="2481" y="9510"/>
                  </a:cubicBezTo>
                  <a:cubicBezTo>
                    <a:pt x="2481" y="9570"/>
                    <a:pt x="2496" y="9533"/>
                    <a:pt x="2462" y="9595"/>
                  </a:cubicBezTo>
                  <a:lnTo>
                    <a:pt x="2458" y="9601"/>
                  </a:lnTo>
                  <a:cubicBezTo>
                    <a:pt x="2451" y="9623"/>
                    <a:pt x="2381" y="9737"/>
                    <a:pt x="2404" y="9746"/>
                  </a:cubicBezTo>
                  <a:cubicBezTo>
                    <a:pt x="2429" y="9755"/>
                    <a:pt x="2606" y="9850"/>
                    <a:pt x="2606" y="9861"/>
                  </a:cubicBezTo>
                  <a:cubicBezTo>
                    <a:pt x="2606" y="10005"/>
                    <a:pt x="2607" y="9819"/>
                    <a:pt x="2675" y="9917"/>
                  </a:cubicBezTo>
                  <a:cubicBezTo>
                    <a:pt x="2743" y="10017"/>
                    <a:pt x="2741" y="9912"/>
                    <a:pt x="2842" y="9893"/>
                  </a:cubicBezTo>
                  <a:cubicBezTo>
                    <a:pt x="2845" y="9892"/>
                    <a:pt x="2919" y="9915"/>
                    <a:pt x="2831" y="9973"/>
                  </a:cubicBezTo>
                  <a:cubicBezTo>
                    <a:pt x="2753" y="10025"/>
                    <a:pt x="2867" y="10043"/>
                    <a:pt x="2794" y="1015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 cap="flat">
              <a:solidFill>
                <a:srgbClr val="141515"/>
              </a:solidFill>
              <a:prstDash val="solid"/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ru-RU" sz="1400" dirty="0"/>
            </a:p>
          </p:txBody>
        </p:sp>
        <p:sp>
          <p:nvSpPr>
            <p:cNvPr id="55" name="Freeform 314">
              <a:extLst>
                <a:ext uri="{FF2B5EF4-FFF2-40B4-BE49-F238E27FC236}">
                  <a16:creationId xmlns:a16="http://schemas.microsoft.com/office/drawing/2014/main" id="{DDD7F149-5120-43D0-B04B-0C8C049809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13120" y="3768485"/>
              <a:ext cx="952500" cy="663575"/>
            </a:xfrm>
            <a:custGeom>
              <a:avLst/>
              <a:gdLst>
                <a:gd name="T0" fmla="*/ 4017 w 13989"/>
                <a:gd name="T1" fmla="*/ 8218 h 10476"/>
                <a:gd name="T2" fmla="*/ 4103 w 13989"/>
                <a:gd name="T3" fmla="*/ 8832 h 10476"/>
                <a:gd name="T4" fmla="*/ 4349 w 13989"/>
                <a:gd name="T5" fmla="*/ 9876 h 10476"/>
                <a:gd name="T6" fmla="*/ 5157 w 13989"/>
                <a:gd name="T7" fmla="*/ 9761 h 10476"/>
                <a:gd name="T8" fmla="*/ 5057 w 13989"/>
                <a:gd name="T9" fmla="*/ 10231 h 10476"/>
                <a:gd name="T10" fmla="*/ 5621 w 13989"/>
                <a:gd name="T11" fmla="*/ 9754 h 10476"/>
                <a:gd name="T12" fmla="*/ 5664 w 13989"/>
                <a:gd name="T13" fmla="*/ 9957 h 10476"/>
                <a:gd name="T14" fmla="*/ 5868 w 13989"/>
                <a:gd name="T15" fmla="*/ 10235 h 10476"/>
                <a:gd name="T16" fmla="*/ 6406 w 13989"/>
                <a:gd name="T17" fmla="*/ 10322 h 10476"/>
                <a:gd name="T18" fmla="*/ 6259 w 13989"/>
                <a:gd name="T19" fmla="*/ 8799 h 10476"/>
                <a:gd name="T20" fmla="*/ 5776 w 13989"/>
                <a:gd name="T21" fmla="*/ 8563 h 10476"/>
                <a:gd name="T22" fmla="*/ 6506 w 13989"/>
                <a:gd name="T23" fmla="*/ 8256 h 10476"/>
                <a:gd name="T24" fmla="*/ 6763 w 13989"/>
                <a:gd name="T25" fmla="*/ 8091 h 10476"/>
                <a:gd name="T26" fmla="*/ 7407 w 13989"/>
                <a:gd name="T27" fmla="*/ 8260 h 10476"/>
                <a:gd name="T28" fmla="*/ 7532 w 13989"/>
                <a:gd name="T29" fmla="*/ 7856 h 10476"/>
                <a:gd name="T30" fmla="*/ 8286 w 13989"/>
                <a:gd name="T31" fmla="*/ 7660 h 10476"/>
                <a:gd name="T32" fmla="*/ 8565 w 13989"/>
                <a:gd name="T33" fmla="*/ 8062 h 10476"/>
                <a:gd name="T34" fmla="*/ 8988 w 13989"/>
                <a:gd name="T35" fmla="*/ 8146 h 10476"/>
                <a:gd name="T36" fmla="*/ 9502 w 13989"/>
                <a:gd name="T37" fmla="*/ 8233 h 10476"/>
                <a:gd name="T38" fmla="*/ 9984 w 13989"/>
                <a:gd name="T39" fmla="*/ 8264 h 10476"/>
                <a:gd name="T40" fmla="*/ 10503 w 13989"/>
                <a:gd name="T41" fmla="*/ 8270 h 10476"/>
                <a:gd name="T42" fmla="*/ 11271 w 13989"/>
                <a:gd name="T43" fmla="*/ 7773 h 10476"/>
                <a:gd name="T44" fmla="*/ 11743 w 13989"/>
                <a:gd name="T45" fmla="*/ 7494 h 10476"/>
                <a:gd name="T46" fmla="*/ 11781 w 13989"/>
                <a:gd name="T47" fmla="*/ 6926 h 10476"/>
                <a:gd name="T48" fmla="*/ 12695 w 13989"/>
                <a:gd name="T49" fmla="*/ 6780 h 10476"/>
                <a:gd name="T50" fmla="*/ 13419 w 13989"/>
                <a:gd name="T51" fmla="*/ 7225 h 10476"/>
                <a:gd name="T52" fmla="*/ 13613 w 13989"/>
                <a:gd name="T53" fmla="*/ 6696 h 10476"/>
                <a:gd name="T54" fmla="*/ 13818 w 13989"/>
                <a:gd name="T55" fmla="*/ 6130 h 10476"/>
                <a:gd name="T56" fmla="*/ 13710 w 13989"/>
                <a:gd name="T57" fmla="*/ 5263 h 10476"/>
                <a:gd name="T58" fmla="*/ 13156 w 13989"/>
                <a:gd name="T59" fmla="*/ 4604 h 10476"/>
                <a:gd name="T60" fmla="*/ 12905 w 13989"/>
                <a:gd name="T61" fmla="*/ 4023 h 10476"/>
                <a:gd name="T62" fmla="*/ 12592 w 13989"/>
                <a:gd name="T63" fmla="*/ 3374 h 10476"/>
                <a:gd name="T64" fmla="*/ 12634 w 13989"/>
                <a:gd name="T65" fmla="*/ 3153 h 10476"/>
                <a:gd name="T66" fmla="*/ 12808 w 13989"/>
                <a:gd name="T67" fmla="*/ 2708 h 10476"/>
                <a:gd name="T68" fmla="*/ 12923 w 13989"/>
                <a:gd name="T69" fmla="*/ 1805 h 10476"/>
                <a:gd name="T70" fmla="*/ 12455 w 13989"/>
                <a:gd name="T71" fmla="*/ 1716 h 10476"/>
                <a:gd name="T72" fmla="*/ 12183 w 13989"/>
                <a:gd name="T73" fmla="*/ 1819 h 10476"/>
                <a:gd name="T74" fmla="*/ 11616 w 13989"/>
                <a:gd name="T75" fmla="*/ 1578 h 10476"/>
                <a:gd name="T76" fmla="*/ 11609 w 13989"/>
                <a:gd name="T77" fmla="*/ 1502 h 10476"/>
                <a:gd name="T78" fmla="*/ 11457 w 13989"/>
                <a:gd name="T79" fmla="*/ 596 h 10476"/>
                <a:gd name="T80" fmla="*/ 10812 w 13989"/>
                <a:gd name="T81" fmla="*/ 515 h 10476"/>
                <a:gd name="T82" fmla="*/ 10508 w 13989"/>
                <a:gd name="T83" fmla="*/ 158 h 10476"/>
                <a:gd name="T84" fmla="*/ 10018 w 13989"/>
                <a:gd name="T85" fmla="*/ 50 h 10476"/>
                <a:gd name="T86" fmla="*/ 9264 w 13989"/>
                <a:gd name="T87" fmla="*/ 736 h 10476"/>
                <a:gd name="T88" fmla="*/ 9251 w 13989"/>
                <a:gd name="T89" fmla="*/ 1960 h 10476"/>
                <a:gd name="T90" fmla="*/ 8039 w 13989"/>
                <a:gd name="T91" fmla="*/ 2164 h 10476"/>
                <a:gd name="T92" fmla="*/ 7369 w 13989"/>
                <a:gd name="T93" fmla="*/ 2856 h 10476"/>
                <a:gd name="T94" fmla="*/ 6494 w 13989"/>
                <a:gd name="T95" fmla="*/ 2111 h 10476"/>
                <a:gd name="T96" fmla="*/ 5605 w 13989"/>
                <a:gd name="T97" fmla="*/ 2306 h 10476"/>
                <a:gd name="T98" fmla="*/ 4067 w 13989"/>
                <a:gd name="T99" fmla="*/ 2465 h 10476"/>
                <a:gd name="T100" fmla="*/ 3160 w 13989"/>
                <a:gd name="T101" fmla="*/ 3122 h 10476"/>
                <a:gd name="T102" fmla="*/ 2162 w 13989"/>
                <a:gd name="T103" fmla="*/ 3399 h 10476"/>
                <a:gd name="T104" fmla="*/ 1743 w 13989"/>
                <a:gd name="T105" fmla="*/ 4025 h 10476"/>
                <a:gd name="T106" fmla="*/ 861 w 13989"/>
                <a:gd name="T107" fmla="*/ 4344 h 10476"/>
                <a:gd name="T108" fmla="*/ 41 w 13989"/>
                <a:gd name="T109" fmla="*/ 4350 h 10476"/>
                <a:gd name="T110" fmla="*/ 497 w 13989"/>
                <a:gd name="T111" fmla="*/ 4908 h 10476"/>
                <a:gd name="T112" fmla="*/ 973 w 13989"/>
                <a:gd name="T113" fmla="*/ 5465 h 10476"/>
                <a:gd name="T114" fmla="*/ 1197 w 13989"/>
                <a:gd name="T115" fmla="*/ 6036 h 10476"/>
                <a:gd name="T116" fmla="*/ 1835 w 13989"/>
                <a:gd name="T117" fmla="*/ 6265 h 10476"/>
                <a:gd name="T118" fmla="*/ 2145 w 13989"/>
                <a:gd name="T119" fmla="*/ 6987 h 10476"/>
                <a:gd name="T120" fmla="*/ 2249 w 13989"/>
                <a:gd name="T121" fmla="*/ 7488 h 10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989" h="10476">
                  <a:moveTo>
                    <a:pt x="12659" y="1717"/>
                  </a:moveTo>
                  <a:cubicBezTo>
                    <a:pt x="12660" y="1722"/>
                    <a:pt x="12653" y="1719"/>
                    <a:pt x="12659" y="1717"/>
                  </a:cubicBezTo>
                  <a:close/>
                  <a:moveTo>
                    <a:pt x="2541" y="8025"/>
                  </a:moveTo>
                  <a:lnTo>
                    <a:pt x="3492" y="8019"/>
                  </a:lnTo>
                  <a:lnTo>
                    <a:pt x="3490" y="8078"/>
                  </a:lnTo>
                  <a:lnTo>
                    <a:pt x="4084" y="8062"/>
                  </a:lnTo>
                  <a:cubicBezTo>
                    <a:pt x="4109" y="8062"/>
                    <a:pt x="4089" y="8091"/>
                    <a:pt x="4066" y="8103"/>
                  </a:cubicBezTo>
                  <a:cubicBezTo>
                    <a:pt x="4005" y="8133"/>
                    <a:pt x="4052" y="8161"/>
                    <a:pt x="4017" y="8218"/>
                  </a:cubicBezTo>
                  <a:cubicBezTo>
                    <a:pt x="4013" y="8223"/>
                    <a:pt x="3986" y="8283"/>
                    <a:pt x="3995" y="8288"/>
                  </a:cubicBezTo>
                  <a:cubicBezTo>
                    <a:pt x="4009" y="8296"/>
                    <a:pt x="4029" y="8349"/>
                    <a:pt x="4030" y="8367"/>
                  </a:cubicBezTo>
                  <a:cubicBezTo>
                    <a:pt x="4039" y="8480"/>
                    <a:pt x="3991" y="8405"/>
                    <a:pt x="3991" y="8490"/>
                  </a:cubicBezTo>
                  <a:cubicBezTo>
                    <a:pt x="3991" y="8576"/>
                    <a:pt x="3929" y="8459"/>
                    <a:pt x="3931" y="8593"/>
                  </a:cubicBezTo>
                  <a:cubicBezTo>
                    <a:pt x="3931" y="8618"/>
                    <a:pt x="3975" y="8636"/>
                    <a:pt x="3999" y="8636"/>
                  </a:cubicBezTo>
                  <a:cubicBezTo>
                    <a:pt x="4035" y="8636"/>
                    <a:pt x="4053" y="8684"/>
                    <a:pt x="4055" y="8713"/>
                  </a:cubicBezTo>
                  <a:cubicBezTo>
                    <a:pt x="4055" y="8716"/>
                    <a:pt x="4056" y="8716"/>
                    <a:pt x="4058" y="8717"/>
                  </a:cubicBezTo>
                  <a:cubicBezTo>
                    <a:pt x="4053" y="8727"/>
                    <a:pt x="4087" y="8816"/>
                    <a:pt x="4103" y="8832"/>
                  </a:cubicBezTo>
                  <a:cubicBezTo>
                    <a:pt x="4134" y="8863"/>
                    <a:pt x="4117" y="8900"/>
                    <a:pt x="4168" y="8929"/>
                  </a:cubicBezTo>
                  <a:cubicBezTo>
                    <a:pt x="4203" y="8949"/>
                    <a:pt x="4168" y="8986"/>
                    <a:pt x="4152" y="9011"/>
                  </a:cubicBezTo>
                  <a:cubicBezTo>
                    <a:pt x="4101" y="9090"/>
                    <a:pt x="4148" y="9055"/>
                    <a:pt x="4215" y="9101"/>
                  </a:cubicBezTo>
                  <a:cubicBezTo>
                    <a:pt x="4228" y="9110"/>
                    <a:pt x="4273" y="9125"/>
                    <a:pt x="4288" y="9138"/>
                  </a:cubicBezTo>
                  <a:lnTo>
                    <a:pt x="4439" y="8955"/>
                  </a:lnTo>
                  <a:lnTo>
                    <a:pt x="4435" y="9193"/>
                  </a:lnTo>
                  <a:lnTo>
                    <a:pt x="4344" y="9180"/>
                  </a:lnTo>
                  <a:lnTo>
                    <a:pt x="4349" y="9876"/>
                  </a:lnTo>
                  <a:lnTo>
                    <a:pt x="4557" y="9777"/>
                  </a:lnTo>
                  <a:lnTo>
                    <a:pt x="4771" y="9925"/>
                  </a:lnTo>
                  <a:lnTo>
                    <a:pt x="4886" y="9869"/>
                  </a:lnTo>
                  <a:lnTo>
                    <a:pt x="4947" y="9703"/>
                  </a:lnTo>
                  <a:cubicBezTo>
                    <a:pt x="4963" y="9701"/>
                    <a:pt x="5013" y="9668"/>
                    <a:pt x="5076" y="9670"/>
                  </a:cubicBezTo>
                  <a:cubicBezTo>
                    <a:pt x="5100" y="9670"/>
                    <a:pt x="5128" y="9667"/>
                    <a:pt x="5148" y="9680"/>
                  </a:cubicBezTo>
                  <a:cubicBezTo>
                    <a:pt x="5162" y="9689"/>
                    <a:pt x="5153" y="9682"/>
                    <a:pt x="5153" y="9709"/>
                  </a:cubicBezTo>
                  <a:cubicBezTo>
                    <a:pt x="5153" y="9720"/>
                    <a:pt x="5144" y="9759"/>
                    <a:pt x="5157" y="9761"/>
                  </a:cubicBezTo>
                  <a:cubicBezTo>
                    <a:pt x="5169" y="9763"/>
                    <a:pt x="5163" y="9830"/>
                    <a:pt x="5115" y="9838"/>
                  </a:cubicBezTo>
                  <a:cubicBezTo>
                    <a:pt x="5107" y="9839"/>
                    <a:pt x="5100" y="9891"/>
                    <a:pt x="5097" y="9905"/>
                  </a:cubicBezTo>
                  <a:lnTo>
                    <a:pt x="5214" y="9965"/>
                  </a:lnTo>
                  <a:lnTo>
                    <a:pt x="5216" y="10048"/>
                  </a:lnTo>
                  <a:lnTo>
                    <a:pt x="5177" y="10078"/>
                  </a:lnTo>
                  <a:lnTo>
                    <a:pt x="5112" y="10098"/>
                  </a:lnTo>
                  <a:lnTo>
                    <a:pt x="5071" y="10056"/>
                  </a:lnTo>
                  <a:lnTo>
                    <a:pt x="5057" y="10231"/>
                  </a:lnTo>
                  <a:lnTo>
                    <a:pt x="5259" y="10276"/>
                  </a:lnTo>
                  <a:lnTo>
                    <a:pt x="5351" y="10125"/>
                  </a:lnTo>
                  <a:lnTo>
                    <a:pt x="5440" y="10188"/>
                  </a:lnTo>
                  <a:lnTo>
                    <a:pt x="5480" y="10141"/>
                  </a:lnTo>
                  <a:lnTo>
                    <a:pt x="5247" y="9868"/>
                  </a:lnTo>
                  <a:cubicBezTo>
                    <a:pt x="5276" y="9868"/>
                    <a:pt x="5385" y="9814"/>
                    <a:pt x="5422" y="9799"/>
                  </a:cubicBezTo>
                  <a:cubicBezTo>
                    <a:pt x="5462" y="9781"/>
                    <a:pt x="5474" y="9773"/>
                    <a:pt x="5518" y="9770"/>
                  </a:cubicBezTo>
                  <a:cubicBezTo>
                    <a:pt x="5557" y="9768"/>
                    <a:pt x="5564" y="9732"/>
                    <a:pt x="5621" y="9754"/>
                  </a:cubicBezTo>
                  <a:cubicBezTo>
                    <a:pt x="5633" y="9759"/>
                    <a:pt x="5688" y="9780"/>
                    <a:pt x="5693" y="9773"/>
                  </a:cubicBezTo>
                  <a:cubicBezTo>
                    <a:pt x="5699" y="9764"/>
                    <a:pt x="5683" y="9684"/>
                    <a:pt x="5716" y="9677"/>
                  </a:cubicBezTo>
                  <a:cubicBezTo>
                    <a:pt x="5723" y="9659"/>
                    <a:pt x="5678" y="9628"/>
                    <a:pt x="5704" y="9613"/>
                  </a:cubicBezTo>
                  <a:cubicBezTo>
                    <a:pt x="5780" y="9568"/>
                    <a:pt x="5869" y="9608"/>
                    <a:pt x="5814" y="9697"/>
                  </a:cubicBezTo>
                  <a:cubicBezTo>
                    <a:pt x="5807" y="9708"/>
                    <a:pt x="5777" y="9782"/>
                    <a:pt x="5777" y="9791"/>
                  </a:cubicBezTo>
                  <a:cubicBezTo>
                    <a:pt x="5777" y="9800"/>
                    <a:pt x="5779" y="9879"/>
                    <a:pt x="5772" y="9880"/>
                  </a:cubicBezTo>
                  <a:cubicBezTo>
                    <a:pt x="5763" y="9882"/>
                    <a:pt x="5670" y="9888"/>
                    <a:pt x="5667" y="9890"/>
                  </a:cubicBezTo>
                  <a:cubicBezTo>
                    <a:pt x="5666" y="9913"/>
                    <a:pt x="5659" y="9930"/>
                    <a:pt x="5664" y="9957"/>
                  </a:cubicBezTo>
                  <a:cubicBezTo>
                    <a:pt x="5671" y="9995"/>
                    <a:pt x="5658" y="10051"/>
                    <a:pt x="5653" y="10092"/>
                  </a:cubicBezTo>
                  <a:cubicBezTo>
                    <a:pt x="5653" y="10092"/>
                    <a:pt x="5653" y="10099"/>
                    <a:pt x="5653" y="10100"/>
                  </a:cubicBezTo>
                  <a:lnTo>
                    <a:pt x="5741" y="10152"/>
                  </a:lnTo>
                  <a:lnTo>
                    <a:pt x="5834" y="10058"/>
                  </a:lnTo>
                  <a:lnTo>
                    <a:pt x="5871" y="10151"/>
                  </a:lnTo>
                  <a:cubicBezTo>
                    <a:pt x="5869" y="10154"/>
                    <a:pt x="5846" y="10160"/>
                    <a:pt x="5842" y="10160"/>
                  </a:cubicBezTo>
                  <a:cubicBezTo>
                    <a:pt x="5814" y="10161"/>
                    <a:pt x="5812" y="10182"/>
                    <a:pt x="5814" y="10204"/>
                  </a:cubicBezTo>
                  <a:cubicBezTo>
                    <a:pt x="5816" y="10235"/>
                    <a:pt x="5842" y="10238"/>
                    <a:pt x="5868" y="10235"/>
                  </a:cubicBezTo>
                  <a:cubicBezTo>
                    <a:pt x="5872" y="10235"/>
                    <a:pt x="5901" y="10223"/>
                    <a:pt x="5906" y="10220"/>
                  </a:cubicBezTo>
                  <a:cubicBezTo>
                    <a:pt x="5913" y="10215"/>
                    <a:pt x="5923" y="10212"/>
                    <a:pt x="5931" y="10206"/>
                  </a:cubicBezTo>
                  <a:lnTo>
                    <a:pt x="5938" y="10201"/>
                  </a:lnTo>
                  <a:cubicBezTo>
                    <a:pt x="5944" y="10198"/>
                    <a:pt x="5991" y="10180"/>
                    <a:pt x="5990" y="10190"/>
                  </a:cubicBezTo>
                  <a:cubicBezTo>
                    <a:pt x="5990" y="10194"/>
                    <a:pt x="5991" y="10224"/>
                    <a:pt x="5993" y="10227"/>
                  </a:cubicBezTo>
                  <a:lnTo>
                    <a:pt x="6313" y="10470"/>
                  </a:lnTo>
                  <a:lnTo>
                    <a:pt x="6495" y="10476"/>
                  </a:lnTo>
                  <a:lnTo>
                    <a:pt x="6406" y="10322"/>
                  </a:lnTo>
                  <a:lnTo>
                    <a:pt x="6391" y="10109"/>
                  </a:lnTo>
                  <a:lnTo>
                    <a:pt x="6276" y="10142"/>
                  </a:lnTo>
                  <a:lnTo>
                    <a:pt x="6034" y="10070"/>
                  </a:lnTo>
                  <a:lnTo>
                    <a:pt x="6084" y="9905"/>
                  </a:lnTo>
                  <a:lnTo>
                    <a:pt x="6024" y="9646"/>
                  </a:lnTo>
                  <a:lnTo>
                    <a:pt x="6391" y="9177"/>
                  </a:lnTo>
                  <a:lnTo>
                    <a:pt x="6452" y="9170"/>
                  </a:lnTo>
                  <a:lnTo>
                    <a:pt x="6259" y="8799"/>
                  </a:lnTo>
                  <a:lnTo>
                    <a:pt x="6039" y="8966"/>
                  </a:lnTo>
                  <a:lnTo>
                    <a:pt x="6111" y="9126"/>
                  </a:lnTo>
                  <a:lnTo>
                    <a:pt x="6013" y="9307"/>
                  </a:lnTo>
                  <a:lnTo>
                    <a:pt x="5914" y="9278"/>
                  </a:lnTo>
                  <a:lnTo>
                    <a:pt x="5837" y="9218"/>
                  </a:lnTo>
                  <a:lnTo>
                    <a:pt x="5837" y="9116"/>
                  </a:lnTo>
                  <a:lnTo>
                    <a:pt x="5660" y="8975"/>
                  </a:lnTo>
                  <a:lnTo>
                    <a:pt x="5776" y="8563"/>
                  </a:lnTo>
                  <a:lnTo>
                    <a:pt x="5931" y="8462"/>
                  </a:lnTo>
                  <a:lnTo>
                    <a:pt x="5935" y="8376"/>
                  </a:lnTo>
                  <a:lnTo>
                    <a:pt x="6002" y="8299"/>
                  </a:lnTo>
                  <a:lnTo>
                    <a:pt x="6162" y="8397"/>
                  </a:lnTo>
                  <a:lnTo>
                    <a:pt x="6233" y="8183"/>
                  </a:lnTo>
                  <a:cubicBezTo>
                    <a:pt x="6265" y="8192"/>
                    <a:pt x="6219" y="8209"/>
                    <a:pt x="6300" y="8207"/>
                  </a:cubicBezTo>
                  <a:cubicBezTo>
                    <a:pt x="6322" y="8206"/>
                    <a:pt x="6274" y="8271"/>
                    <a:pt x="6408" y="8278"/>
                  </a:cubicBezTo>
                  <a:cubicBezTo>
                    <a:pt x="6421" y="8279"/>
                    <a:pt x="6505" y="8299"/>
                    <a:pt x="6506" y="8256"/>
                  </a:cubicBezTo>
                  <a:cubicBezTo>
                    <a:pt x="6506" y="8256"/>
                    <a:pt x="6496" y="8238"/>
                    <a:pt x="6496" y="8211"/>
                  </a:cubicBezTo>
                  <a:cubicBezTo>
                    <a:pt x="6496" y="8142"/>
                    <a:pt x="6507" y="8139"/>
                    <a:pt x="6433" y="8129"/>
                  </a:cubicBezTo>
                  <a:cubicBezTo>
                    <a:pt x="6343" y="8116"/>
                    <a:pt x="6400" y="8161"/>
                    <a:pt x="6334" y="8161"/>
                  </a:cubicBezTo>
                  <a:cubicBezTo>
                    <a:pt x="6320" y="8161"/>
                    <a:pt x="6297" y="8119"/>
                    <a:pt x="6361" y="8106"/>
                  </a:cubicBezTo>
                  <a:cubicBezTo>
                    <a:pt x="6377" y="8103"/>
                    <a:pt x="6353" y="8041"/>
                    <a:pt x="6403" y="8018"/>
                  </a:cubicBezTo>
                  <a:cubicBezTo>
                    <a:pt x="6419" y="8011"/>
                    <a:pt x="6542" y="7979"/>
                    <a:pt x="6550" y="8001"/>
                  </a:cubicBezTo>
                  <a:cubicBezTo>
                    <a:pt x="6587" y="8106"/>
                    <a:pt x="6580" y="8012"/>
                    <a:pt x="6631" y="8067"/>
                  </a:cubicBezTo>
                  <a:cubicBezTo>
                    <a:pt x="6660" y="8097"/>
                    <a:pt x="6733" y="8074"/>
                    <a:pt x="6763" y="8091"/>
                  </a:cubicBezTo>
                  <a:cubicBezTo>
                    <a:pt x="6769" y="8094"/>
                    <a:pt x="6865" y="8109"/>
                    <a:pt x="6882" y="8094"/>
                  </a:cubicBezTo>
                  <a:cubicBezTo>
                    <a:pt x="6918" y="8061"/>
                    <a:pt x="7007" y="8056"/>
                    <a:pt x="7027" y="8021"/>
                  </a:cubicBezTo>
                  <a:cubicBezTo>
                    <a:pt x="7039" y="8003"/>
                    <a:pt x="7090" y="7940"/>
                    <a:pt x="7108" y="7930"/>
                  </a:cubicBezTo>
                  <a:cubicBezTo>
                    <a:pt x="7144" y="7909"/>
                    <a:pt x="7194" y="7891"/>
                    <a:pt x="7235" y="7891"/>
                  </a:cubicBezTo>
                  <a:cubicBezTo>
                    <a:pt x="7259" y="7933"/>
                    <a:pt x="7259" y="7938"/>
                    <a:pt x="7290" y="7980"/>
                  </a:cubicBezTo>
                  <a:cubicBezTo>
                    <a:pt x="7312" y="8011"/>
                    <a:pt x="7302" y="8007"/>
                    <a:pt x="7336" y="8028"/>
                  </a:cubicBezTo>
                  <a:lnTo>
                    <a:pt x="7343" y="8032"/>
                  </a:lnTo>
                  <a:lnTo>
                    <a:pt x="7407" y="8260"/>
                  </a:lnTo>
                  <a:cubicBezTo>
                    <a:pt x="7482" y="8260"/>
                    <a:pt x="7439" y="8254"/>
                    <a:pt x="7509" y="8288"/>
                  </a:cubicBezTo>
                  <a:cubicBezTo>
                    <a:pt x="7515" y="8291"/>
                    <a:pt x="7559" y="8314"/>
                    <a:pt x="7561" y="8314"/>
                  </a:cubicBezTo>
                  <a:lnTo>
                    <a:pt x="7680" y="8202"/>
                  </a:lnTo>
                  <a:cubicBezTo>
                    <a:pt x="7663" y="8194"/>
                    <a:pt x="7611" y="8080"/>
                    <a:pt x="7559" y="8065"/>
                  </a:cubicBezTo>
                  <a:cubicBezTo>
                    <a:pt x="7530" y="8057"/>
                    <a:pt x="7469" y="7929"/>
                    <a:pt x="7456" y="7929"/>
                  </a:cubicBezTo>
                  <a:cubicBezTo>
                    <a:pt x="7437" y="7929"/>
                    <a:pt x="7348" y="7882"/>
                    <a:pt x="7353" y="7880"/>
                  </a:cubicBezTo>
                  <a:cubicBezTo>
                    <a:pt x="7406" y="7858"/>
                    <a:pt x="7417" y="7806"/>
                    <a:pt x="7492" y="7840"/>
                  </a:cubicBezTo>
                  <a:cubicBezTo>
                    <a:pt x="7497" y="7842"/>
                    <a:pt x="7530" y="7851"/>
                    <a:pt x="7532" y="7856"/>
                  </a:cubicBezTo>
                  <a:lnTo>
                    <a:pt x="7798" y="7687"/>
                  </a:lnTo>
                  <a:cubicBezTo>
                    <a:pt x="7799" y="7703"/>
                    <a:pt x="7820" y="7742"/>
                    <a:pt x="7820" y="7785"/>
                  </a:cubicBezTo>
                  <a:cubicBezTo>
                    <a:pt x="7820" y="7823"/>
                    <a:pt x="7839" y="7810"/>
                    <a:pt x="7860" y="7834"/>
                  </a:cubicBezTo>
                  <a:cubicBezTo>
                    <a:pt x="7886" y="7864"/>
                    <a:pt x="7928" y="7848"/>
                    <a:pt x="7968" y="7850"/>
                  </a:cubicBezTo>
                  <a:cubicBezTo>
                    <a:pt x="7978" y="7850"/>
                    <a:pt x="8064" y="7801"/>
                    <a:pt x="8110" y="7801"/>
                  </a:cubicBezTo>
                  <a:cubicBezTo>
                    <a:pt x="8168" y="7801"/>
                    <a:pt x="8155" y="7850"/>
                    <a:pt x="8223" y="7793"/>
                  </a:cubicBezTo>
                  <a:cubicBezTo>
                    <a:pt x="8265" y="7758"/>
                    <a:pt x="8270" y="7801"/>
                    <a:pt x="8270" y="7718"/>
                  </a:cubicBezTo>
                  <a:cubicBezTo>
                    <a:pt x="8270" y="7647"/>
                    <a:pt x="8283" y="7684"/>
                    <a:pt x="8286" y="7660"/>
                  </a:cubicBezTo>
                  <a:cubicBezTo>
                    <a:pt x="8287" y="7648"/>
                    <a:pt x="8284" y="7577"/>
                    <a:pt x="8301" y="7583"/>
                  </a:cubicBezTo>
                  <a:cubicBezTo>
                    <a:pt x="8353" y="7602"/>
                    <a:pt x="8342" y="7554"/>
                    <a:pt x="8383" y="7583"/>
                  </a:cubicBezTo>
                  <a:cubicBezTo>
                    <a:pt x="8391" y="7590"/>
                    <a:pt x="8542" y="7622"/>
                    <a:pt x="8568" y="7630"/>
                  </a:cubicBezTo>
                  <a:lnTo>
                    <a:pt x="8534" y="7758"/>
                  </a:lnTo>
                  <a:lnTo>
                    <a:pt x="8615" y="7781"/>
                  </a:lnTo>
                  <a:cubicBezTo>
                    <a:pt x="8608" y="7811"/>
                    <a:pt x="8625" y="7822"/>
                    <a:pt x="8600" y="7852"/>
                  </a:cubicBezTo>
                  <a:cubicBezTo>
                    <a:pt x="8585" y="7871"/>
                    <a:pt x="8639" y="7879"/>
                    <a:pt x="8601" y="7928"/>
                  </a:cubicBezTo>
                  <a:cubicBezTo>
                    <a:pt x="8600" y="7929"/>
                    <a:pt x="8576" y="8037"/>
                    <a:pt x="8565" y="8062"/>
                  </a:cubicBezTo>
                  <a:cubicBezTo>
                    <a:pt x="8556" y="8081"/>
                    <a:pt x="8548" y="8159"/>
                    <a:pt x="8562" y="8159"/>
                  </a:cubicBezTo>
                  <a:cubicBezTo>
                    <a:pt x="8612" y="8159"/>
                    <a:pt x="8584" y="8183"/>
                    <a:pt x="8602" y="8208"/>
                  </a:cubicBezTo>
                  <a:cubicBezTo>
                    <a:pt x="8614" y="8224"/>
                    <a:pt x="8617" y="8200"/>
                    <a:pt x="8644" y="8252"/>
                  </a:cubicBezTo>
                  <a:cubicBezTo>
                    <a:pt x="8659" y="8279"/>
                    <a:pt x="8687" y="8257"/>
                    <a:pt x="8708" y="8276"/>
                  </a:cubicBezTo>
                  <a:cubicBezTo>
                    <a:pt x="8736" y="8302"/>
                    <a:pt x="8772" y="8293"/>
                    <a:pt x="8801" y="8271"/>
                  </a:cubicBezTo>
                  <a:cubicBezTo>
                    <a:pt x="8811" y="8262"/>
                    <a:pt x="8869" y="8326"/>
                    <a:pt x="8878" y="8264"/>
                  </a:cubicBezTo>
                  <a:cubicBezTo>
                    <a:pt x="8881" y="8245"/>
                    <a:pt x="8897" y="8174"/>
                    <a:pt x="8926" y="8178"/>
                  </a:cubicBezTo>
                  <a:cubicBezTo>
                    <a:pt x="8954" y="8182"/>
                    <a:pt x="8949" y="8146"/>
                    <a:pt x="8988" y="8146"/>
                  </a:cubicBezTo>
                  <a:cubicBezTo>
                    <a:pt x="9039" y="8146"/>
                    <a:pt x="9015" y="8123"/>
                    <a:pt x="9036" y="8076"/>
                  </a:cubicBezTo>
                  <a:cubicBezTo>
                    <a:pt x="9045" y="8055"/>
                    <a:pt x="9065" y="8101"/>
                    <a:pt x="9065" y="8126"/>
                  </a:cubicBezTo>
                  <a:cubicBezTo>
                    <a:pt x="9065" y="8174"/>
                    <a:pt x="9073" y="8151"/>
                    <a:pt x="9124" y="8136"/>
                  </a:cubicBezTo>
                  <a:cubicBezTo>
                    <a:pt x="9172" y="8122"/>
                    <a:pt x="9179" y="8059"/>
                    <a:pt x="9277" y="8059"/>
                  </a:cubicBezTo>
                  <a:cubicBezTo>
                    <a:pt x="9332" y="8059"/>
                    <a:pt x="9320" y="8088"/>
                    <a:pt x="9347" y="8121"/>
                  </a:cubicBezTo>
                  <a:cubicBezTo>
                    <a:pt x="9354" y="8130"/>
                    <a:pt x="9400" y="8201"/>
                    <a:pt x="9401" y="8209"/>
                  </a:cubicBezTo>
                  <a:lnTo>
                    <a:pt x="9506" y="8167"/>
                  </a:lnTo>
                  <a:cubicBezTo>
                    <a:pt x="9506" y="8184"/>
                    <a:pt x="9509" y="8220"/>
                    <a:pt x="9502" y="8233"/>
                  </a:cubicBezTo>
                  <a:cubicBezTo>
                    <a:pt x="9490" y="8255"/>
                    <a:pt x="9457" y="8183"/>
                    <a:pt x="9441" y="8256"/>
                  </a:cubicBezTo>
                  <a:cubicBezTo>
                    <a:pt x="9429" y="8312"/>
                    <a:pt x="9511" y="8355"/>
                    <a:pt x="9511" y="8309"/>
                  </a:cubicBezTo>
                  <a:cubicBezTo>
                    <a:pt x="9511" y="8301"/>
                    <a:pt x="9525" y="8317"/>
                    <a:pt x="9545" y="8317"/>
                  </a:cubicBezTo>
                  <a:cubicBezTo>
                    <a:pt x="9558" y="8317"/>
                    <a:pt x="9575" y="8310"/>
                    <a:pt x="9585" y="8303"/>
                  </a:cubicBezTo>
                  <a:cubicBezTo>
                    <a:pt x="9588" y="8304"/>
                    <a:pt x="9628" y="8272"/>
                    <a:pt x="9678" y="8288"/>
                  </a:cubicBezTo>
                  <a:cubicBezTo>
                    <a:pt x="9701" y="8296"/>
                    <a:pt x="9824" y="8307"/>
                    <a:pt x="9847" y="8294"/>
                  </a:cubicBezTo>
                  <a:cubicBezTo>
                    <a:pt x="9867" y="8283"/>
                    <a:pt x="9929" y="8266"/>
                    <a:pt x="9955" y="8266"/>
                  </a:cubicBezTo>
                  <a:cubicBezTo>
                    <a:pt x="9961" y="8266"/>
                    <a:pt x="9981" y="8267"/>
                    <a:pt x="9984" y="8264"/>
                  </a:cubicBezTo>
                  <a:lnTo>
                    <a:pt x="10100" y="8145"/>
                  </a:lnTo>
                  <a:lnTo>
                    <a:pt x="10193" y="8143"/>
                  </a:lnTo>
                  <a:lnTo>
                    <a:pt x="10199" y="8049"/>
                  </a:lnTo>
                  <a:cubicBezTo>
                    <a:pt x="10300" y="8049"/>
                    <a:pt x="10286" y="8103"/>
                    <a:pt x="10362" y="8127"/>
                  </a:cubicBezTo>
                  <a:cubicBezTo>
                    <a:pt x="10383" y="8134"/>
                    <a:pt x="10506" y="8162"/>
                    <a:pt x="10506" y="8179"/>
                  </a:cubicBezTo>
                  <a:cubicBezTo>
                    <a:pt x="10506" y="8215"/>
                    <a:pt x="10456" y="8221"/>
                    <a:pt x="10435" y="8244"/>
                  </a:cubicBezTo>
                  <a:cubicBezTo>
                    <a:pt x="10416" y="8264"/>
                    <a:pt x="10429" y="8269"/>
                    <a:pt x="10454" y="8291"/>
                  </a:cubicBezTo>
                  <a:cubicBezTo>
                    <a:pt x="10479" y="8314"/>
                    <a:pt x="10466" y="8281"/>
                    <a:pt x="10503" y="8270"/>
                  </a:cubicBezTo>
                  <a:cubicBezTo>
                    <a:pt x="10538" y="8259"/>
                    <a:pt x="10594" y="8200"/>
                    <a:pt x="10648" y="8189"/>
                  </a:cubicBezTo>
                  <a:cubicBezTo>
                    <a:pt x="10670" y="8184"/>
                    <a:pt x="10724" y="8153"/>
                    <a:pt x="10744" y="8140"/>
                  </a:cubicBezTo>
                  <a:cubicBezTo>
                    <a:pt x="10771" y="8124"/>
                    <a:pt x="10856" y="8058"/>
                    <a:pt x="10870" y="8033"/>
                  </a:cubicBezTo>
                  <a:cubicBezTo>
                    <a:pt x="10883" y="8011"/>
                    <a:pt x="10891" y="8015"/>
                    <a:pt x="10897" y="7975"/>
                  </a:cubicBezTo>
                  <a:cubicBezTo>
                    <a:pt x="10897" y="7974"/>
                    <a:pt x="10935" y="7875"/>
                    <a:pt x="10939" y="7871"/>
                  </a:cubicBezTo>
                  <a:cubicBezTo>
                    <a:pt x="10954" y="7856"/>
                    <a:pt x="11009" y="7815"/>
                    <a:pt x="11031" y="7829"/>
                  </a:cubicBezTo>
                  <a:cubicBezTo>
                    <a:pt x="11101" y="7873"/>
                    <a:pt x="11121" y="7804"/>
                    <a:pt x="11176" y="7771"/>
                  </a:cubicBezTo>
                  <a:cubicBezTo>
                    <a:pt x="11237" y="7736"/>
                    <a:pt x="11212" y="7757"/>
                    <a:pt x="11271" y="7773"/>
                  </a:cubicBezTo>
                  <a:cubicBezTo>
                    <a:pt x="11322" y="7786"/>
                    <a:pt x="11315" y="7774"/>
                    <a:pt x="11350" y="7778"/>
                  </a:cubicBezTo>
                  <a:cubicBezTo>
                    <a:pt x="11363" y="7780"/>
                    <a:pt x="11344" y="7798"/>
                    <a:pt x="11425" y="7798"/>
                  </a:cubicBezTo>
                  <a:cubicBezTo>
                    <a:pt x="11488" y="7798"/>
                    <a:pt x="11503" y="7782"/>
                    <a:pt x="11561" y="7765"/>
                  </a:cubicBezTo>
                  <a:cubicBezTo>
                    <a:pt x="11574" y="7762"/>
                    <a:pt x="11675" y="7736"/>
                    <a:pt x="11676" y="7735"/>
                  </a:cubicBezTo>
                  <a:cubicBezTo>
                    <a:pt x="11735" y="7744"/>
                    <a:pt x="11712" y="7620"/>
                    <a:pt x="11766" y="7613"/>
                  </a:cubicBezTo>
                  <a:cubicBezTo>
                    <a:pt x="11782" y="7611"/>
                    <a:pt x="11823" y="7600"/>
                    <a:pt x="11828" y="7580"/>
                  </a:cubicBezTo>
                  <a:lnTo>
                    <a:pt x="11834" y="7557"/>
                  </a:lnTo>
                  <a:cubicBezTo>
                    <a:pt x="11815" y="7553"/>
                    <a:pt x="11769" y="7487"/>
                    <a:pt x="11743" y="7494"/>
                  </a:cubicBezTo>
                  <a:cubicBezTo>
                    <a:pt x="11733" y="7497"/>
                    <a:pt x="11672" y="7499"/>
                    <a:pt x="11671" y="7490"/>
                  </a:cubicBezTo>
                  <a:cubicBezTo>
                    <a:pt x="11671" y="7474"/>
                    <a:pt x="11641" y="7453"/>
                    <a:pt x="11662" y="7385"/>
                  </a:cubicBezTo>
                  <a:cubicBezTo>
                    <a:pt x="11690" y="7291"/>
                    <a:pt x="11744" y="7288"/>
                    <a:pt x="11720" y="7168"/>
                  </a:cubicBezTo>
                  <a:cubicBezTo>
                    <a:pt x="11719" y="7162"/>
                    <a:pt x="11712" y="7138"/>
                    <a:pt x="11708" y="7133"/>
                  </a:cubicBezTo>
                  <a:cubicBezTo>
                    <a:pt x="11708" y="7118"/>
                    <a:pt x="11761" y="7118"/>
                    <a:pt x="11780" y="7105"/>
                  </a:cubicBezTo>
                  <a:cubicBezTo>
                    <a:pt x="11800" y="7092"/>
                    <a:pt x="11801" y="7117"/>
                    <a:pt x="11814" y="7064"/>
                  </a:cubicBezTo>
                  <a:cubicBezTo>
                    <a:pt x="11822" y="7034"/>
                    <a:pt x="11836" y="7041"/>
                    <a:pt x="11802" y="7002"/>
                  </a:cubicBezTo>
                  <a:cubicBezTo>
                    <a:pt x="11793" y="6991"/>
                    <a:pt x="11781" y="6944"/>
                    <a:pt x="11781" y="6926"/>
                  </a:cubicBezTo>
                  <a:lnTo>
                    <a:pt x="12097" y="6490"/>
                  </a:lnTo>
                  <a:lnTo>
                    <a:pt x="12227" y="6467"/>
                  </a:lnTo>
                  <a:lnTo>
                    <a:pt x="12277" y="6379"/>
                  </a:lnTo>
                  <a:lnTo>
                    <a:pt x="12491" y="6409"/>
                  </a:lnTo>
                  <a:lnTo>
                    <a:pt x="12547" y="6709"/>
                  </a:lnTo>
                  <a:cubicBezTo>
                    <a:pt x="12581" y="6707"/>
                    <a:pt x="12564" y="6695"/>
                    <a:pt x="12611" y="6721"/>
                  </a:cubicBezTo>
                  <a:cubicBezTo>
                    <a:pt x="12640" y="6736"/>
                    <a:pt x="12636" y="6716"/>
                    <a:pt x="12636" y="6763"/>
                  </a:cubicBezTo>
                  <a:cubicBezTo>
                    <a:pt x="12689" y="6763"/>
                    <a:pt x="12674" y="6719"/>
                    <a:pt x="12695" y="6780"/>
                  </a:cubicBezTo>
                  <a:cubicBezTo>
                    <a:pt x="12704" y="6804"/>
                    <a:pt x="12721" y="6799"/>
                    <a:pt x="12743" y="6799"/>
                  </a:cubicBezTo>
                  <a:lnTo>
                    <a:pt x="12740" y="6979"/>
                  </a:lnTo>
                  <a:lnTo>
                    <a:pt x="12952" y="6980"/>
                  </a:lnTo>
                  <a:lnTo>
                    <a:pt x="12990" y="7089"/>
                  </a:lnTo>
                  <a:lnTo>
                    <a:pt x="13177" y="7170"/>
                  </a:lnTo>
                  <a:cubicBezTo>
                    <a:pt x="13177" y="7225"/>
                    <a:pt x="13166" y="7203"/>
                    <a:pt x="13256" y="7205"/>
                  </a:cubicBezTo>
                  <a:cubicBezTo>
                    <a:pt x="13282" y="7206"/>
                    <a:pt x="13297" y="7181"/>
                    <a:pt x="13336" y="7213"/>
                  </a:cubicBezTo>
                  <a:cubicBezTo>
                    <a:pt x="13351" y="7226"/>
                    <a:pt x="13409" y="7264"/>
                    <a:pt x="13419" y="7225"/>
                  </a:cubicBezTo>
                  <a:cubicBezTo>
                    <a:pt x="13423" y="7208"/>
                    <a:pt x="13491" y="7278"/>
                    <a:pt x="13485" y="7155"/>
                  </a:cubicBezTo>
                  <a:cubicBezTo>
                    <a:pt x="13484" y="7140"/>
                    <a:pt x="13493" y="7110"/>
                    <a:pt x="13493" y="7098"/>
                  </a:cubicBezTo>
                  <a:lnTo>
                    <a:pt x="13601" y="7056"/>
                  </a:lnTo>
                  <a:lnTo>
                    <a:pt x="13484" y="6962"/>
                  </a:lnTo>
                  <a:cubicBezTo>
                    <a:pt x="13491" y="6926"/>
                    <a:pt x="13449" y="6951"/>
                    <a:pt x="13524" y="6890"/>
                  </a:cubicBezTo>
                  <a:cubicBezTo>
                    <a:pt x="13547" y="6872"/>
                    <a:pt x="13533" y="6843"/>
                    <a:pt x="13550" y="6805"/>
                  </a:cubicBezTo>
                  <a:cubicBezTo>
                    <a:pt x="13564" y="6770"/>
                    <a:pt x="13565" y="6798"/>
                    <a:pt x="13580" y="6775"/>
                  </a:cubicBezTo>
                  <a:cubicBezTo>
                    <a:pt x="13605" y="6737"/>
                    <a:pt x="13499" y="6709"/>
                    <a:pt x="13613" y="6696"/>
                  </a:cubicBezTo>
                  <a:cubicBezTo>
                    <a:pt x="13673" y="6689"/>
                    <a:pt x="13662" y="6703"/>
                    <a:pt x="13699" y="6668"/>
                  </a:cubicBezTo>
                  <a:cubicBezTo>
                    <a:pt x="13709" y="6659"/>
                    <a:pt x="13743" y="6732"/>
                    <a:pt x="13756" y="6721"/>
                  </a:cubicBezTo>
                  <a:cubicBezTo>
                    <a:pt x="13790" y="6694"/>
                    <a:pt x="13771" y="6687"/>
                    <a:pt x="13811" y="6737"/>
                  </a:cubicBezTo>
                  <a:cubicBezTo>
                    <a:pt x="13819" y="6747"/>
                    <a:pt x="13904" y="6761"/>
                    <a:pt x="13921" y="6761"/>
                  </a:cubicBezTo>
                  <a:cubicBezTo>
                    <a:pt x="13963" y="6761"/>
                    <a:pt x="13989" y="6747"/>
                    <a:pt x="13989" y="6703"/>
                  </a:cubicBezTo>
                  <a:cubicBezTo>
                    <a:pt x="13989" y="6676"/>
                    <a:pt x="13972" y="6567"/>
                    <a:pt x="13944" y="6561"/>
                  </a:cubicBezTo>
                  <a:cubicBezTo>
                    <a:pt x="13924" y="6557"/>
                    <a:pt x="13888" y="6558"/>
                    <a:pt x="13866" y="6558"/>
                  </a:cubicBezTo>
                  <a:lnTo>
                    <a:pt x="13818" y="6130"/>
                  </a:lnTo>
                  <a:lnTo>
                    <a:pt x="13844" y="6112"/>
                  </a:lnTo>
                  <a:cubicBezTo>
                    <a:pt x="13825" y="6110"/>
                    <a:pt x="13874" y="5922"/>
                    <a:pt x="13883" y="5908"/>
                  </a:cubicBezTo>
                  <a:cubicBezTo>
                    <a:pt x="13897" y="5885"/>
                    <a:pt x="13798" y="5888"/>
                    <a:pt x="13823" y="5868"/>
                  </a:cubicBezTo>
                  <a:cubicBezTo>
                    <a:pt x="13849" y="5846"/>
                    <a:pt x="13874" y="5686"/>
                    <a:pt x="13879" y="5645"/>
                  </a:cubicBezTo>
                  <a:cubicBezTo>
                    <a:pt x="13890" y="5552"/>
                    <a:pt x="13926" y="5493"/>
                    <a:pt x="13932" y="5453"/>
                  </a:cubicBezTo>
                  <a:cubicBezTo>
                    <a:pt x="13950" y="5334"/>
                    <a:pt x="13871" y="5391"/>
                    <a:pt x="13868" y="5397"/>
                  </a:cubicBezTo>
                  <a:cubicBezTo>
                    <a:pt x="13825" y="5477"/>
                    <a:pt x="13775" y="5365"/>
                    <a:pt x="13726" y="5396"/>
                  </a:cubicBezTo>
                  <a:cubicBezTo>
                    <a:pt x="13707" y="5408"/>
                    <a:pt x="13802" y="5234"/>
                    <a:pt x="13710" y="5263"/>
                  </a:cubicBezTo>
                  <a:cubicBezTo>
                    <a:pt x="13665" y="5277"/>
                    <a:pt x="13551" y="5291"/>
                    <a:pt x="13534" y="5239"/>
                  </a:cubicBezTo>
                  <a:cubicBezTo>
                    <a:pt x="13506" y="5150"/>
                    <a:pt x="13431" y="5190"/>
                    <a:pt x="13459" y="5144"/>
                  </a:cubicBezTo>
                  <a:cubicBezTo>
                    <a:pt x="13492" y="5090"/>
                    <a:pt x="13310" y="5107"/>
                    <a:pt x="13358" y="5061"/>
                  </a:cubicBezTo>
                  <a:cubicBezTo>
                    <a:pt x="13410" y="5011"/>
                    <a:pt x="13386" y="4947"/>
                    <a:pt x="13411" y="4920"/>
                  </a:cubicBezTo>
                  <a:cubicBezTo>
                    <a:pt x="13498" y="4829"/>
                    <a:pt x="13354" y="4892"/>
                    <a:pt x="13326" y="4842"/>
                  </a:cubicBezTo>
                  <a:cubicBezTo>
                    <a:pt x="13277" y="4751"/>
                    <a:pt x="13246" y="4902"/>
                    <a:pt x="13188" y="4866"/>
                  </a:cubicBezTo>
                  <a:cubicBezTo>
                    <a:pt x="13184" y="4850"/>
                    <a:pt x="13157" y="4713"/>
                    <a:pt x="13156" y="4712"/>
                  </a:cubicBezTo>
                  <a:cubicBezTo>
                    <a:pt x="13122" y="4658"/>
                    <a:pt x="13196" y="4603"/>
                    <a:pt x="13156" y="4604"/>
                  </a:cubicBezTo>
                  <a:cubicBezTo>
                    <a:pt x="13025" y="4608"/>
                    <a:pt x="13156" y="4577"/>
                    <a:pt x="13154" y="4551"/>
                  </a:cubicBezTo>
                  <a:cubicBezTo>
                    <a:pt x="13148" y="4491"/>
                    <a:pt x="13240" y="4411"/>
                    <a:pt x="13298" y="4411"/>
                  </a:cubicBezTo>
                  <a:cubicBezTo>
                    <a:pt x="13330" y="4411"/>
                    <a:pt x="13300" y="4301"/>
                    <a:pt x="13302" y="4281"/>
                  </a:cubicBezTo>
                  <a:cubicBezTo>
                    <a:pt x="13313" y="4184"/>
                    <a:pt x="13160" y="4149"/>
                    <a:pt x="13090" y="4168"/>
                  </a:cubicBezTo>
                  <a:cubicBezTo>
                    <a:pt x="13038" y="4182"/>
                    <a:pt x="13000" y="4120"/>
                    <a:pt x="12979" y="4155"/>
                  </a:cubicBezTo>
                  <a:cubicBezTo>
                    <a:pt x="12955" y="4196"/>
                    <a:pt x="12931" y="4149"/>
                    <a:pt x="12900" y="4171"/>
                  </a:cubicBezTo>
                  <a:cubicBezTo>
                    <a:pt x="12863" y="4197"/>
                    <a:pt x="12813" y="4142"/>
                    <a:pt x="12828" y="4132"/>
                  </a:cubicBezTo>
                  <a:cubicBezTo>
                    <a:pt x="12910" y="4079"/>
                    <a:pt x="12868" y="4082"/>
                    <a:pt x="12905" y="4023"/>
                  </a:cubicBezTo>
                  <a:cubicBezTo>
                    <a:pt x="12978" y="3907"/>
                    <a:pt x="12864" y="3889"/>
                    <a:pt x="12942" y="3837"/>
                  </a:cubicBezTo>
                  <a:cubicBezTo>
                    <a:pt x="13030" y="3779"/>
                    <a:pt x="12956" y="3756"/>
                    <a:pt x="12953" y="3757"/>
                  </a:cubicBezTo>
                  <a:cubicBezTo>
                    <a:pt x="12852" y="3776"/>
                    <a:pt x="12854" y="3881"/>
                    <a:pt x="12786" y="3781"/>
                  </a:cubicBezTo>
                  <a:cubicBezTo>
                    <a:pt x="12718" y="3683"/>
                    <a:pt x="12717" y="3869"/>
                    <a:pt x="12717" y="3725"/>
                  </a:cubicBezTo>
                  <a:cubicBezTo>
                    <a:pt x="12717" y="3714"/>
                    <a:pt x="12540" y="3619"/>
                    <a:pt x="12515" y="3610"/>
                  </a:cubicBezTo>
                  <a:cubicBezTo>
                    <a:pt x="12492" y="3601"/>
                    <a:pt x="12562" y="3487"/>
                    <a:pt x="12569" y="3465"/>
                  </a:cubicBezTo>
                  <a:lnTo>
                    <a:pt x="12573" y="3459"/>
                  </a:lnTo>
                  <a:cubicBezTo>
                    <a:pt x="12607" y="3397"/>
                    <a:pt x="12592" y="3434"/>
                    <a:pt x="12592" y="3374"/>
                  </a:cubicBezTo>
                  <a:cubicBezTo>
                    <a:pt x="12592" y="3345"/>
                    <a:pt x="12560" y="3328"/>
                    <a:pt x="12540" y="3310"/>
                  </a:cubicBezTo>
                  <a:cubicBezTo>
                    <a:pt x="12529" y="3301"/>
                    <a:pt x="12500" y="3252"/>
                    <a:pt x="12495" y="3239"/>
                  </a:cubicBezTo>
                  <a:cubicBezTo>
                    <a:pt x="12486" y="3220"/>
                    <a:pt x="12460" y="3242"/>
                    <a:pt x="12438" y="3224"/>
                  </a:cubicBezTo>
                  <a:cubicBezTo>
                    <a:pt x="12419" y="3208"/>
                    <a:pt x="12420" y="3209"/>
                    <a:pt x="12430" y="3199"/>
                  </a:cubicBezTo>
                  <a:cubicBezTo>
                    <a:pt x="12446" y="3181"/>
                    <a:pt x="12443" y="3146"/>
                    <a:pt x="12445" y="3145"/>
                  </a:cubicBezTo>
                  <a:cubicBezTo>
                    <a:pt x="12446" y="3146"/>
                    <a:pt x="12507" y="3160"/>
                    <a:pt x="12517" y="3164"/>
                  </a:cubicBezTo>
                  <a:cubicBezTo>
                    <a:pt x="12545" y="3174"/>
                    <a:pt x="12600" y="3201"/>
                    <a:pt x="12630" y="3201"/>
                  </a:cubicBezTo>
                  <a:cubicBezTo>
                    <a:pt x="12637" y="3201"/>
                    <a:pt x="12634" y="3153"/>
                    <a:pt x="12634" y="3153"/>
                  </a:cubicBezTo>
                  <a:cubicBezTo>
                    <a:pt x="12626" y="3135"/>
                    <a:pt x="12638" y="3127"/>
                    <a:pt x="12618" y="3129"/>
                  </a:cubicBezTo>
                  <a:cubicBezTo>
                    <a:pt x="12592" y="3129"/>
                    <a:pt x="12577" y="3121"/>
                    <a:pt x="12556" y="3111"/>
                  </a:cubicBezTo>
                  <a:cubicBezTo>
                    <a:pt x="12474" y="3072"/>
                    <a:pt x="12515" y="3052"/>
                    <a:pt x="12492" y="3017"/>
                  </a:cubicBezTo>
                  <a:cubicBezTo>
                    <a:pt x="12478" y="2995"/>
                    <a:pt x="12526" y="2976"/>
                    <a:pt x="12542" y="2968"/>
                  </a:cubicBezTo>
                  <a:cubicBezTo>
                    <a:pt x="12568" y="2955"/>
                    <a:pt x="12599" y="2946"/>
                    <a:pt x="12594" y="2920"/>
                  </a:cubicBezTo>
                  <a:cubicBezTo>
                    <a:pt x="12581" y="2852"/>
                    <a:pt x="12602" y="2878"/>
                    <a:pt x="12646" y="2874"/>
                  </a:cubicBezTo>
                  <a:cubicBezTo>
                    <a:pt x="12688" y="2869"/>
                    <a:pt x="12710" y="2866"/>
                    <a:pt x="12749" y="2847"/>
                  </a:cubicBezTo>
                  <a:lnTo>
                    <a:pt x="12808" y="2708"/>
                  </a:lnTo>
                  <a:lnTo>
                    <a:pt x="12641" y="2519"/>
                  </a:lnTo>
                  <a:lnTo>
                    <a:pt x="12723" y="2422"/>
                  </a:lnTo>
                  <a:lnTo>
                    <a:pt x="12716" y="2339"/>
                  </a:lnTo>
                  <a:lnTo>
                    <a:pt x="13016" y="2052"/>
                  </a:lnTo>
                  <a:lnTo>
                    <a:pt x="13016" y="1956"/>
                  </a:lnTo>
                  <a:cubicBezTo>
                    <a:pt x="13016" y="1937"/>
                    <a:pt x="13027" y="1845"/>
                    <a:pt x="13025" y="1846"/>
                  </a:cubicBezTo>
                  <a:cubicBezTo>
                    <a:pt x="13015" y="1847"/>
                    <a:pt x="13015" y="1867"/>
                    <a:pt x="12966" y="1867"/>
                  </a:cubicBezTo>
                  <a:cubicBezTo>
                    <a:pt x="12931" y="1867"/>
                    <a:pt x="12931" y="1837"/>
                    <a:pt x="12923" y="1805"/>
                  </a:cubicBezTo>
                  <a:cubicBezTo>
                    <a:pt x="12909" y="1753"/>
                    <a:pt x="12886" y="1795"/>
                    <a:pt x="12886" y="1768"/>
                  </a:cubicBezTo>
                  <a:cubicBezTo>
                    <a:pt x="12886" y="1734"/>
                    <a:pt x="12869" y="1710"/>
                    <a:pt x="12898" y="1696"/>
                  </a:cubicBezTo>
                  <a:cubicBezTo>
                    <a:pt x="12927" y="1681"/>
                    <a:pt x="12902" y="1640"/>
                    <a:pt x="12895" y="1635"/>
                  </a:cubicBezTo>
                  <a:cubicBezTo>
                    <a:pt x="12859" y="1614"/>
                    <a:pt x="12832" y="1624"/>
                    <a:pt x="12800" y="1640"/>
                  </a:cubicBezTo>
                  <a:cubicBezTo>
                    <a:pt x="12738" y="1671"/>
                    <a:pt x="12770" y="1722"/>
                    <a:pt x="12704" y="1716"/>
                  </a:cubicBezTo>
                  <a:cubicBezTo>
                    <a:pt x="12675" y="1713"/>
                    <a:pt x="12663" y="1715"/>
                    <a:pt x="12659" y="1717"/>
                  </a:cubicBezTo>
                  <a:cubicBezTo>
                    <a:pt x="12658" y="1712"/>
                    <a:pt x="12652" y="1701"/>
                    <a:pt x="12629" y="1680"/>
                  </a:cubicBezTo>
                  <a:cubicBezTo>
                    <a:pt x="12602" y="1655"/>
                    <a:pt x="12469" y="1698"/>
                    <a:pt x="12455" y="1716"/>
                  </a:cubicBezTo>
                  <a:cubicBezTo>
                    <a:pt x="12411" y="1777"/>
                    <a:pt x="12463" y="1745"/>
                    <a:pt x="12378" y="1755"/>
                  </a:cubicBezTo>
                  <a:cubicBezTo>
                    <a:pt x="12378" y="1773"/>
                    <a:pt x="12394" y="1829"/>
                    <a:pt x="12394" y="1835"/>
                  </a:cubicBezTo>
                  <a:cubicBezTo>
                    <a:pt x="12395" y="1847"/>
                    <a:pt x="12411" y="1943"/>
                    <a:pt x="12397" y="1933"/>
                  </a:cubicBezTo>
                  <a:cubicBezTo>
                    <a:pt x="12350" y="1900"/>
                    <a:pt x="12276" y="1979"/>
                    <a:pt x="12224" y="1962"/>
                  </a:cubicBezTo>
                  <a:cubicBezTo>
                    <a:pt x="12180" y="1948"/>
                    <a:pt x="12176" y="1946"/>
                    <a:pt x="12129" y="1946"/>
                  </a:cubicBezTo>
                  <a:cubicBezTo>
                    <a:pt x="12097" y="1946"/>
                    <a:pt x="12060" y="1928"/>
                    <a:pt x="12092" y="1902"/>
                  </a:cubicBezTo>
                  <a:cubicBezTo>
                    <a:pt x="12132" y="1870"/>
                    <a:pt x="12129" y="1879"/>
                    <a:pt x="12110" y="1861"/>
                  </a:cubicBezTo>
                  <a:cubicBezTo>
                    <a:pt x="12046" y="1799"/>
                    <a:pt x="12164" y="1830"/>
                    <a:pt x="12183" y="1819"/>
                  </a:cubicBezTo>
                  <a:cubicBezTo>
                    <a:pt x="12222" y="1795"/>
                    <a:pt x="12194" y="1767"/>
                    <a:pt x="12173" y="1744"/>
                  </a:cubicBezTo>
                  <a:cubicBezTo>
                    <a:pt x="12174" y="1737"/>
                    <a:pt x="12154" y="1721"/>
                    <a:pt x="12161" y="1707"/>
                  </a:cubicBezTo>
                  <a:cubicBezTo>
                    <a:pt x="12177" y="1672"/>
                    <a:pt x="12176" y="1642"/>
                    <a:pt x="12176" y="1605"/>
                  </a:cubicBezTo>
                  <a:cubicBezTo>
                    <a:pt x="12176" y="1572"/>
                    <a:pt x="12138" y="1484"/>
                    <a:pt x="12116" y="1462"/>
                  </a:cubicBezTo>
                  <a:cubicBezTo>
                    <a:pt x="12100" y="1447"/>
                    <a:pt x="11984" y="1417"/>
                    <a:pt x="11961" y="1413"/>
                  </a:cubicBezTo>
                  <a:cubicBezTo>
                    <a:pt x="11921" y="1408"/>
                    <a:pt x="11841" y="1365"/>
                    <a:pt x="11825" y="1391"/>
                  </a:cubicBezTo>
                  <a:cubicBezTo>
                    <a:pt x="11809" y="1415"/>
                    <a:pt x="11808" y="1412"/>
                    <a:pt x="11797" y="1427"/>
                  </a:cubicBezTo>
                  <a:cubicBezTo>
                    <a:pt x="11770" y="1464"/>
                    <a:pt x="11615" y="1546"/>
                    <a:pt x="11616" y="1578"/>
                  </a:cubicBezTo>
                  <a:cubicBezTo>
                    <a:pt x="11617" y="1608"/>
                    <a:pt x="11593" y="1686"/>
                    <a:pt x="11566" y="1702"/>
                  </a:cubicBezTo>
                  <a:cubicBezTo>
                    <a:pt x="11565" y="1703"/>
                    <a:pt x="11416" y="1644"/>
                    <a:pt x="11444" y="1707"/>
                  </a:cubicBezTo>
                  <a:cubicBezTo>
                    <a:pt x="11448" y="1717"/>
                    <a:pt x="11419" y="1664"/>
                    <a:pt x="11419" y="1664"/>
                  </a:cubicBezTo>
                  <a:cubicBezTo>
                    <a:pt x="11400" y="1605"/>
                    <a:pt x="11373" y="1638"/>
                    <a:pt x="11373" y="1576"/>
                  </a:cubicBezTo>
                  <a:cubicBezTo>
                    <a:pt x="11373" y="1512"/>
                    <a:pt x="11377" y="1540"/>
                    <a:pt x="11389" y="1491"/>
                  </a:cubicBezTo>
                  <a:cubicBezTo>
                    <a:pt x="11393" y="1474"/>
                    <a:pt x="11414" y="1499"/>
                    <a:pt x="11423" y="1507"/>
                  </a:cubicBezTo>
                  <a:cubicBezTo>
                    <a:pt x="11448" y="1529"/>
                    <a:pt x="11462" y="1556"/>
                    <a:pt x="11485" y="1535"/>
                  </a:cubicBezTo>
                  <a:cubicBezTo>
                    <a:pt x="11517" y="1506"/>
                    <a:pt x="11605" y="1514"/>
                    <a:pt x="11609" y="1502"/>
                  </a:cubicBezTo>
                  <a:cubicBezTo>
                    <a:pt x="11626" y="1449"/>
                    <a:pt x="11650" y="1425"/>
                    <a:pt x="11673" y="1378"/>
                  </a:cubicBezTo>
                  <a:cubicBezTo>
                    <a:pt x="11680" y="1364"/>
                    <a:pt x="11682" y="1234"/>
                    <a:pt x="11676" y="1219"/>
                  </a:cubicBezTo>
                  <a:cubicBezTo>
                    <a:pt x="11660" y="1182"/>
                    <a:pt x="11676" y="1154"/>
                    <a:pt x="11637" y="1121"/>
                  </a:cubicBezTo>
                  <a:cubicBezTo>
                    <a:pt x="11615" y="1103"/>
                    <a:pt x="11552" y="1094"/>
                    <a:pt x="11548" y="1089"/>
                  </a:cubicBezTo>
                  <a:cubicBezTo>
                    <a:pt x="11546" y="1087"/>
                    <a:pt x="11570" y="895"/>
                    <a:pt x="11569" y="860"/>
                  </a:cubicBezTo>
                  <a:cubicBezTo>
                    <a:pt x="11567" y="818"/>
                    <a:pt x="11630" y="715"/>
                    <a:pt x="11658" y="685"/>
                  </a:cubicBezTo>
                  <a:cubicBezTo>
                    <a:pt x="11670" y="672"/>
                    <a:pt x="11537" y="613"/>
                    <a:pt x="11536" y="613"/>
                  </a:cubicBezTo>
                  <a:cubicBezTo>
                    <a:pt x="11452" y="615"/>
                    <a:pt x="11480" y="599"/>
                    <a:pt x="11457" y="596"/>
                  </a:cubicBezTo>
                  <a:cubicBezTo>
                    <a:pt x="11455" y="616"/>
                    <a:pt x="11471" y="638"/>
                    <a:pt x="11456" y="680"/>
                  </a:cubicBezTo>
                  <a:cubicBezTo>
                    <a:pt x="11434" y="743"/>
                    <a:pt x="11421" y="767"/>
                    <a:pt x="11363" y="806"/>
                  </a:cubicBezTo>
                  <a:lnTo>
                    <a:pt x="11358" y="918"/>
                  </a:lnTo>
                  <a:lnTo>
                    <a:pt x="11050" y="852"/>
                  </a:lnTo>
                  <a:cubicBezTo>
                    <a:pt x="10907" y="809"/>
                    <a:pt x="10962" y="728"/>
                    <a:pt x="10955" y="707"/>
                  </a:cubicBezTo>
                  <a:cubicBezTo>
                    <a:pt x="10938" y="655"/>
                    <a:pt x="10946" y="695"/>
                    <a:pt x="10951" y="645"/>
                  </a:cubicBezTo>
                  <a:cubicBezTo>
                    <a:pt x="10958" y="565"/>
                    <a:pt x="10968" y="582"/>
                    <a:pt x="10902" y="542"/>
                  </a:cubicBezTo>
                  <a:cubicBezTo>
                    <a:pt x="10864" y="520"/>
                    <a:pt x="10864" y="515"/>
                    <a:pt x="10812" y="515"/>
                  </a:cubicBezTo>
                  <a:cubicBezTo>
                    <a:pt x="10740" y="515"/>
                    <a:pt x="10759" y="511"/>
                    <a:pt x="10753" y="486"/>
                  </a:cubicBezTo>
                  <a:cubicBezTo>
                    <a:pt x="10744" y="445"/>
                    <a:pt x="10766" y="385"/>
                    <a:pt x="10810" y="388"/>
                  </a:cubicBezTo>
                  <a:cubicBezTo>
                    <a:pt x="10882" y="393"/>
                    <a:pt x="10876" y="363"/>
                    <a:pt x="10898" y="343"/>
                  </a:cubicBezTo>
                  <a:cubicBezTo>
                    <a:pt x="10894" y="343"/>
                    <a:pt x="10698" y="257"/>
                    <a:pt x="10677" y="248"/>
                  </a:cubicBezTo>
                  <a:cubicBezTo>
                    <a:pt x="10670" y="245"/>
                    <a:pt x="10657" y="162"/>
                    <a:pt x="10673" y="150"/>
                  </a:cubicBezTo>
                  <a:cubicBezTo>
                    <a:pt x="10708" y="123"/>
                    <a:pt x="10678" y="79"/>
                    <a:pt x="10667" y="84"/>
                  </a:cubicBezTo>
                  <a:cubicBezTo>
                    <a:pt x="10613" y="113"/>
                    <a:pt x="10627" y="98"/>
                    <a:pt x="10571" y="98"/>
                  </a:cubicBezTo>
                  <a:cubicBezTo>
                    <a:pt x="10570" y="103"/>
                    <a:pt x="10513" y="154"/>
                    <a:pt x="10508" y="158"/>
                  </a:cubicBezTo>
                  <a:cubicBezTo>
                    <a:pt x="10463" y="191"/>
                    <a:pt x="10419" y="185"/>
                    <a:pt x="10397" y="134"/>
                  </a:cubicBezTo>
                  <a:cubicBezTo>
                    <a:pt x="10368" y="70"/>
                    <a:pt x="10381" y="108"/>
                    <a:pt x="10330" y="106"/>
                  </a:cubicBezTo>
                  <a:cubicBezTo>
                    <a:pt x="10267" y="104"/>
                    <a:pt x="10261" y="124"/>
                    <a:pt x="10257" y="75"/>
                  </a:cubicBezTo>
                  <a:cubicBezTo>
                    <a:pt x="10254" y="36"/>
                    <a:pt x="10218" y="6"/>
                    <a:pt x="10184" y="0"/>
                  </a:cubicBezTo>
                  <a:cubicBezTo>
                    <a:pt x="10189" y="20"/>
                    <a:pt x="10201" y="36"/>
                    <a:pt x="10184" y="39"/>
                  </a:cubicBezTo>
                  <a:cubicBezTo>
                    <a:pt x="10042" y="68"/>
                    <a:pt x="10205" y="58"/>
                    <a:pt x="10132" y="121"/>
                  </a:cubicBezTo>
                  <a:cubicBezTo>
                    <a:pt x="10051" y="191"/>
                    <a:pt x="10097" y="63"/>
                    <a:pt x="10054" y="99"/>
                  </a:cubicBezTo>
                  <a:cubicBezTo>
                    <a:pt x="10025" y="124"/>
                    <a:pt x="10042" y="50"/>
                    <a:pt x="10018" y="50"/>
                  </a:cubicBezTo>
                  <a:cubicBezTo>
                    <a:pt x="9844" y="50"/>
                    <a:pt x="9924" y="129"/>
                    <a:pt x="9800" y="129"/>
                  </a:cubicBezTo>
                  <a:cubicBezTo>
                    <a:pt x="9683" y="129"/>
                    <a:pt x="9617" y="19"/>
                    <a:pt x="9571" y="43"/>
                  </a:cubicBezTo>
                  <a:cubicBezTo>
                    <a:pt x="9483" y="88"/>
                    <a:pt x="9495" y="120"/>
                    <a:pt x="9487" y="129"/>
                  </a:cubicBezTo>
                  <a:cubicBezTo>
                    <a:pt x="9476" y="142"/>
                    <a:pt x="9460" y="242"/>
                    <a:pt x="9455" y="264"/>
                  </a:cubicBezTo>
                  <a:cubicBezTo>
                    <a:pt x="9427" y="390"/>
                    <a:pt x="9409" y="351"/>
                    <a:pt x="9396" y="381"/>
                  </a:cubicBezTo>
                  <a:cubicBezTo>
                    <a:pt x="9389" y="382"/>
                    <a:pt x="9323" y="425"/>
                    <a:pt x="9314" y="432"/>
                  </a:cubicBezTo>
                  <a:cubicBezTo>
                    <a:pt x="9218" y="505"/>
                    <a:pt x="9187" y="543"/>
                    <a:pt x="9187" y="661"/>
                  </a:cubicBezTo>
                  <a:cubicBezTo>
                    <a:pt x="9187" y="689"/>
                    <a:pt x="9235" y="719"/>
                    <a:pt x="9264" y="736"/>
                  </a:cubicBezTo>
                  <a:cubicBezTo>
                    <a:pt x="9280" y="746"/>
                    <a:pt x="9473" y="776"/>
                    <a:pt x="9502" y="778"/>
                  </a:cubicBezTo>
                  <a:cubicBezTo>
                    <a:pt x="9612" y="783"/>
                    <a:pt x="9595" y="759"/>
                    <a:pt x="9661" y="825"/>
                  </a:cubicBezTo>
                  <a:lnTo>
                    <a:pt x="9658" y="1076"/>
                  </a:lnTo>
                  <a:lnTo>
                    <a:pt x="9595" y="1039"/>
                  </a:lnTo>
                  <a:lnTo>
                    <a:pt x="9571" y="1275"/>
                  </a:lnTo>
                  <a:lnTo>
                    <a:pt x="9399" y="1442"/>
                  </a:lnTo>
                  <a:lnTo>
                    <a:pt x="9372" y="1894"/>
                  </a:lnTo>
                  <a:cubicBezTo>
                    <a:pt x="9326" y="1906"/>
                    <a:pt x="9254" y="1896"/>
                    <a:pt x="9251" y="1960"/>
                  </a:cubicBezTo>
                  <a:cubicBezTo>
                    <a:pt x="9218" y="2019"/>
                    <a:pt x="9200" y="2067"/>
                    <a:pt x="9146" y="2110"/>
                  </a:cubicBezTo>
                  <a:cubicBezTo>
                    <a:pt x="9140" y="2115"/>
                    <a:pt x="8882" y="2048"/>
                    <a:pt x="8850" y="2042"/>
                  </a:cubicBezTo>
                  <a:cubicBezTo>
                    <a:pt x="8789" y="2030"/>
                    <a:pt x="8942" y="1861"/>
                    <a:pt x="8861" y="1854"/>
                  </a:cubicBezTo>
                  <a:cubicBezTo>
                    <a:pt x="8783" y="1848"/>
                    <a:pt x="8706" y="1794"/>
                    <a:pt x="8679" y="1799"/>
                  </a:cubicBezTo>
                  <a:cubicBezTo>
                    <a:pt x="8538" y="1823"/>
                    <a:pt x="8586" y="1882"/>
                    <a:pt x="8571" y="1989"/>
                  </a:cubicBezTo>
                  <a:cubicBezTo>
                    <a:pt x="8554" y="2116"/>
                    <a:pt x="8522" y="2040"/>
                    <a:pt x="8425" y="2016"/>
                  </a:cubicBezTo>
                  <a:cubicBezTo>
                    <a:pt x="8399" y="2009"/>
                    <a:pt x="8324" y="2242"/>
                    <a:pt x="8277" y="2209"/>
                  </a:cubicBezTo>
                  <a:cubicBezTo>
                    <a:pt x="8186" y="2145"/>
                    <a:pt x="8157" y="2164"/>
                    <a:pt x="8039" y="2164"/>
                  </a:cubicBezTo>
                  <a:cubicBezTo>
                    <a:pt x="7986" y="2053"/>
                    <a:pt x="7954" y="2064"/>
                    <a:pt x="7864" y="1994"/>
                  </a:cubicBezTo>
                  <a:cubicBezTo>
                    <a:pt x="7823" y="1962"/>
                    <a:pt x="7743" y="1986"/>
                    <a:pt x="7730" y="2005"/>
                  </a:cubicBezTo>
                  <a:cubicBezTo>
                    <a:pt x="7621" y="2172"/>
                    <a:pt x="7791" y="2105"/>
                    <a:pt x="7811" y="2193"/>
                  </a:cubicBezTo>
                  <a:cubicBezTo>
                    <a:pt x="7669" y="2212"/>
                    <a:pt x="7665" y="2145"/>
                    <a:pt x="7644" y="2242"/>
                  </a:cubicBezTo>
                  <a:cubicBezTo>
                    <a:pt x="7616" y="2366"/>
                    <a:pt x="7639" y="2297"/>
                    <a:pt x="7587" y="2348"/>
                  </a:cubicBezTo>
                  <a:cubicBezTo>
                    <a:pt x="7519" y="2413"/>
                    <a:pt x="7399" y="2401"/>
                    <a:pt x="7428" y="2510"/>
                  </a:cubicBezTo>
                  <a:cubicBezTo>
                    <a:pt x="7483" y="2721"/>
                    <a:pt x="7395" y="2595"/>
                    <a:pt x="7316" y="2709"/>
                  </a:cubicBezTo>
                  <a:cubicBezTo>
                    <a:pt x="7316" y="2715"/>
                    <a:pt x="7364" y="2830"/>
                    <a:pt x="7369" y="2856"/>
                  </a:cubicBezTo>
                  <a:cubicBezTo>
                    <a:pt x="7380" y="2918"/>
                    <a:pt x="7455" y="2976"/>
                    <a:pt x="7374" y="2990"/>
                  </a:cubicBezTo>
                  <a:cubicBezTo>
                    <a:pt x="7246" y="3010"/>
                    <a:pt x="7311" y="3038"/>
                    <a:pt x="7248" y="2982"/>
                  </a:cubicBezTo>
                  <a:cubicBezTo>
                    <a:pt x="7069" y="2824"/>
                    <a:pt x="7255" y="2894"/>
                    <a:pt x="6993" y="2858"/>
                  </a:cubicBezTo>
                  <a:cubicBezTo>
                    <a:pt x="6962" y="2853"/>
                    <a:pt x="6995" y="2692"/>
                    <a:pt x="6975" y="2686"/>
                  </a:cubicBezTo>
                  <a:cubicBezTo>
                    <a:pt x="6865" y="2649"/>
                    <a:pt x="6900" y="2638"/>
                    <a:pt x="6826" y="2555"/>
                  </a:cubicBezTo>
                  <a:cubicBezTo>
                    <a:pt x="6780" y="2502"/>
                    <a:pt x="6736" y="2407"/>
                    <a:pt x="6721" y="2389"/>
                  </a:cubicBezTo>
                  <a:cubicBezTo>
                    <a:pt x="6635" y="2283"/>
                    <a:pt x="6667" y="2363"/>
                    <a:pt x="6607" y="2323"/>
                  </a:cubicBezTo>
                  <a:cubicBezTo>
                    <a:pt x="6607" y="2315"/>
                    <a:pt x="6505" y="2110"/>
                    <a:pt x="6494" y="2111"/>
                  </a:cubicBezTo>
                  <a:cubicBezTo>
                    <a:pt x="6412" y="2114"/>
                    <a:pt x="6316" y="2052"/>
                    <a:pt x="6256" y="1999"/>
                  </a:cubicBezTo>
                  <a:cubicBezTo>
                    <a:pt x="6178" y="1930"/>
                    <a:pt x="6057" y="2102"/>
                    <a:pt x="5975" y="1994"/>
                  </a:cubicBezTo>
                  <a:cubicBezTo>
                    <a:pt x="5938" y="1946"/>
                    <a:pt x="5917" y="2045"/>
                    <a:pt x="5917" y="2049"/>
                  </a:cubicBezTo>
                  <a:cubicBezTo>
                    <a:pt x="5913" y="2148"/>
                    <a:pt x="5890" y="2126"/>
                    <a:pt x="5868" y="2153"/>
                  </a:cubicBezTo>
                  <a:cubicBezTo>
                    <a:pt x="5867" y="2154"/>
                    <a:pt x="5873" y="2236"/>
                    <a:pt x="5835" y="2293"/>
                  </a:cubicBezTo>
                  <a:cubicBezTo>
                    <a:pt x="5752" y="2422"/>
                    <a:pt x="5885" y="2434"/>
                    <a:pt x="5747" y="2434"/>
                  </a:cubicBezTo>
                  <a:cubicBezTo>
                    <a:pt x="5642" y="2434"/>
                    <a:pt x="5663" y="2450"/>
                    <a:pt x="5646" y="2405"/>
                  </a:cubicBezTo>
                  <a:cubicBezTo>
                    <a:pt x="5617" y="2326"/>
                    <a:pt x="5662" y="2350"/>
                    <a:pt x="5605" y="2306"/>
                  </a:cubicBezTo>
                  <a:cubicBezTo>
                    <a:pt x="5475" y="2205"/>
                    <a:pt x="5497" y="2275"/>
                    <a:pt x="5390" y="2291"/>
                  </a:cubicBezTo>
                  <a:cubicBezTo>
                    <a:pt x="5354" y="2264"/>
                    <a:pt x="5200" y="2247"/>
                    <a:pt x="5181" y="2219"/>
                  </a:cubicBezTo>
                  <a:cubicBezTo>
                    <a:pt x="5152" y="2252"/>
                    <a:pt x="4932" y="2379"/>
                    <a:pt x="4915" y="2406"/>
                  </a:cubicBezTo>
                  <a:cubicBezTo>
                    <a:pt x="4841" y="2525"/>
                    <a:pt x="4653" y="2384"/>
                    <a:pt x="4602" y="2423"/>
                  </a:cubicBezTo>
                  <a:cubicBezTo>
                    <a:pt x="4602" y="2544"/>
                    <a:pt x="4530" y="2518"/>
                    <a:pt x="4511" y="2538"/>
                  </a:cubicBezTo>
                  <a:cubicBezTo>
                    <a:pt x="4492" y="2558"/>
                    <a:pt x="4368" y="2477"/>
                    <a:pt x="4341" y="2464"/>
                  </a:cubicBezTo>
                  <a:cubicBezTo>
                    <a:pt x="4309" y="2448"/>
                    <a:pt x="4225" y="2361"/>
                    <a:pt x="4223" y="2362"/>
                  </a:cubicBezTo>
                  <a:cubicBezTo>
                    <a:pt x="4199" y="2381"/>
                    <a:pt x="4069" y="2464"/>
                    <a:pt x="4067" y="2465"/>
                  </a:cubicBezTo>
                  <a:cubicBezTo>
                    <a:pt x="4033" y="2499"/>
                    <a:pt x="3866" y="2545"/>
                    <a:pt x="3861" y="2560"/>
                  </a:cubicBezTo>
                  <a:cubicBezTo>
                    <a:pt x="3826" y="2685"/>
                    <a:pt x="3856" y="2659"/>
                    <a:pt x="3964" y="2659"/>
                  </a:cubicBezTo>
                  <a:cubicBezTo>
                    <a:pt x="4000" y="2659"/>
                    <a:pt x="3989" y="2714"/>
                    <a:pt x="3988" y="2714"/>
                  </a:cubicBezTo>
                  <a:cubicBezTo>
                    <a:pt x="3829" y="2735"/>
                    <a:pt x="3951" y="2674"/>
                    <a:pt x="3815" y="2760"/>
                  </a:cubicBezTo>
                  <a:cubicBezTo>
                    <a:pt x="3622" y="2883"/>
                    <a:pt x="3714" y="2897"/>
                    <a:pt x="3662" y="2956"/>
                  </a:cubicBezTo>
                  <a:cubicBezTo>
                    <a:pt x="3613" y="3012"/>
                    <a:pt x="3595" y="2919"/>
                    <a:pt x="3568" y="2896"/>
                  </a:cubicBezTo>
                  <a:cubicBezTo>
                    <a:pt x="3510" y="2929"/>
                    <a:pt x="3494" y="3060"/>
                    <a:pt x="3462" y="3108"/>
                  </a:cubicBezTo>
                  <a:cubicBezTo>
                    <a:pt x="3448" y="3131"/>
                    <a:pt x="3204" y="3117"/>
                    <a:pt x="3160" y="3122"/>
                  </a:cubicBezTo>
                  <a:cubicBezTo>
                    <a:pt x="3157" y="3153"/>
                    <a:pt x="3194" y="3320"/>
                    <a:pt x="3194" y="3358"/>
                  </a:cubicBezTo>
                  <a:cubicBezTo>
                    <a:pt x="3194" y="3458"/>
                    <a:pt x="3218" y="3480"/>
                    <a:pt x="3125" y="3446"/>
                  </a:cubicBezTo>
                  <a:cubicBezTo>
                    <a:pt x="2921" y="3371"/>
                    <a:pt x="2999" y="3432"/>
                    <a:pt x="2875" y="3478"/>
                  </a:cubicBezTo>
                  <a:cubicBezTo>
                    <a:pt x="2854" y="3485"/>
                    <a:pt x="2816" y="3419"/>
                    <a:pt x="2806" y="3399"/>
                  </a:cubicBezTo>
                  <a:cubicBezTo>
                    <a:pt x="2772" y="3324"/>
                    <a:pt x="2658" y="3404"/>
                    <a:pt x="2607" y="3354"/>
                  </a:cubicBezTo>
                  <a:cubicBezTo>
                    <a:pt x="2550" y="3354"/>
                    <a:pt x="2501" y="3312"/>
                    <a:pt x="2491" y="3312"/>
                  </a:cubicBezTo>
                  <a:cubicBezTo>
                    <a:pt x="2405" y="3308"/>
                    <a:pt x="2471" y="3281"/>
                    <a:pt x="2427" y="3296"/>
                  </a:cubicBezTo>
                  <a:cubicBezTo>
                    <a:pt x="2296" y="3340"/>
                    <a:pt x="2239" y="3236"/>
                    <a:pt x="2162" y="3399"/>
                  </a:cubicBezTo>
                  <a:cubicBezTo>
                    <a:pt x="2081" y="3572"/>
                    <a:pt x="2095" y="3521"/>
                    <a:pt x="1964" y="3612"/>
                  </a:cubicBezTo>
                  <a:cubicBezTo>
                    <a:pt x="1942" y="3628"/>
                    <a:pt x="1946" y="3867"/>
                    <a:pt x="1951" y="3907"/>
                  </a:cubicBezTo>
                  <a:cubicBezTo>
                    <a:pt x="1976" y="3915"/>
                    <a:pt x="2095" y="3879"/>
                    <a:pt x="2237" y="3936"/>
                  </a:cubicBezTo>
                  <a:cubicBezTo>
                    <a:pt x="2246" y="3939"/>
                    <a:pt x="2205" y="4244"/>
                    <a:pt x="2202" y="4284"/>
                  </a:cubicBezTo>
                  <a:cubicBezTo>
                    <a:pt x="2201" y="4305"/>
                    <a:pt x="2093" y="4254"/>
                    <a:pt x="2086" y="4249"/>
                  </a:cubicBezTo>
                  <a:cubicBezTo>
                    <a:pt x="2047" y="4219"/>
                    <a:pt x="1953" y="4345"/>
                    <a:pt x="1932" y="4375"/>
                  </a:cubicBezTo>
                  <a:cubicBezTo>
                    <a:pt x="1922" y="4388"/>
                    <a:pt x="1865" y="4245"/>
                    <a:pt x="1857" y="4236"/>
                  </a:cubicBezTo>
                  <a:cubicBezTo>
                    <a:pt x="1818" y="4190"/>
                    <a:pt x="1799" y="3974"/>
                    <a:pt x="1743" y="4025"/>
                  </a:cubicBezTo>
                  <a:cubicBezTo>
                    <a:pt x="1655" y="4104"/>
                    <a:pt x="1650" y="4053"/>
                    <a:pt x="1559" y="4086"/>
                  </a:cubicBezTo>
                  <a:cubicBezTo>
                    <a:pt x="1561" y="4100"/>
                    <a:pt x="1557" y="4151"/>
                    <a:pt x="1561" y="4154"/>
                  </a:cubicBezTo>
                  <a:cubicBezTo>
                    <a:pt x="1620" y="4205"/>
                    <a:pt x="1585" y="4205"/>
                    <a:pt x="1583" y="4280"/>
                  </a:cubicBezTo>
                  <a:cubicBezTo>
                    <a:pt x="1579" y="4377"/>
                    <a:pt x="1454" y="4260"/>
                    <a:pt x="1433" y="4329"/>
                  </a:cubicBezTo>
                  <a:cubicBezTo>
                    <a:pt x="1390" y="4467"/>
                    <a:pt x="1411" y="4371"/>
                    <a:pt x="1366" y="4368"/>
                  </a:cubicBezTo>
                  <a:cubicBezTo>
                    <a:pt x="1287" y="4362"/>
                    <a:pt x="1360" y="4309"/>
                    <a:pt x="1202" y="4373"/>
                  </a:cubicBezTo>
                  <a:cubicBezTo>
                    <a:pt x="1108" y="4411"/>
                    <a:pt x="1036" y="4442"/>
                    <a:pt x="936" y="4461"/>
                  </a:cubicBezTo>
                  <a:cubicBezTo>
                    <a:pt x="919" y="4465"/>
                    <a:pt x="859" y="4345"/>
                    <a:pt x="861" y="4344"/>
                  </a:cubicBezTo>
                  <a:cubicBezTo>
                    <a:pt x="958" y="4257"/>
                    <a:pt x="872" y="4274"/>
                    <a:pt x="905" y="4226"/>
                  </a:cubicBezTo>
                  <a:cubicBezTo>
                    <a:pt x="935" y="4180"/>
                    <a:pt x="876" y="4151"/>
                    <a:pt x="869" y="4151"/>
                  </a:cubicBezTo>
                  <a:cubicBezTo>
                    <a:pt x="760" y="4151"/>
                    <a:pt x="766" y="4119"/>
                    <a:pt x="661" y="4154"/>
                  </a:cubicBezTo>
                  <a:cubicBezTo>
                    <a:pt x="629" y="4164"/>
                    <a:pt x="555" y="4098"/>
                    <a:pt x="554" y="4091"/>
                  </a:cubicBezTo>
                  <a:cubicBezTo>
                    <a:pt x="551" y="4075"/>
                    <a:pt x="282" y="4079"/>
                    <a:pt x="249" y="4079"/>
                  </a:cubicBezTo>
                  <a:cubicBezTo>
                    <a:pt x="139" y="4079"/>
                    <a:pt x="117" y="4085"/>
                    <a:pt x="122" y="4067"/>
                  </a:cubicBezTo>
                  <a:cubicBezTo>
                    <a:pt x="103" y="4086"/>
                    <a:pt x="8" y="4150"/>
                    <a:pt x="8" y="4167"/>
                  </a:cubicBezTo>
                  <a:cubicBezTo>
                    <a:pt x="8" y="4211"/>
                    <a:pt x="0" y="4330"/>
                    <a:pt x="41" y="4350"/>
                  </a:cubicBezTo>
                  <a:cubicBezTo>
                    <a:pt x="86" y="4371"/>
                    <a:pt x="69" y="4387"/>
                    <a:pt x="69" y="4433"/>
                  </a:cubicBezTo>
                  <a:cubicBezTo>
                    <a:pt x="69" y="4477"/>
                    <a:pt x="33" y="4481"/>
                    <a:pt x="33" y="4560"/>
                  </a:cubicBezTo>
                  <a:cubicBezTo>
                    <a:pt x="33" y="4623"/>
                    <a:pt x="30" y="4611"/>
                    <a:pt x="48" y="4672"/>
                  </a:cubicBezTo>
                  <a:cubicBezTo>
                    <a:pt x="65" y="4730"/>
                    <a:pt x="94" y="4726"/>
                    <a:pt x="142" y="4749"/>
                  </a:cubicBezTo>
                  <a:cubicBezTo>
                    <a:pt x="173" y="4765"/>
                    <a:pt x="361" y="4801"/>
                    <a:pt x="382" y="4787"/>
                  </a:cubicBezTo>
                  <a:cubicBezTo>
                    <a:pt x="388" y="4783"/>
                    <a:pt x="426" y="4768"/>
                    <a:pt x="433" y="4761"/>
                  </a:cubicBezTo>
                  <a:cubicBezTo>
                    <a:pt x="447" y="4775"/>
                    <a:pt x="443" y="4778"/>
                    <a:pt x="449" y="4793"/>
                  </a:cubicBezTo>
                  <a:cubicBezTo>
                    <a:pt x="453" y="4794"/>
                    <a:pt x="490" y="4907"/>
                    <a:pt x="497" y="4908"/>
                  </a:cubicBezTo>
                  <a:cubicBezTo>
                    <a:pt x="502" y="4921"/>
                    <a:pt x="473" y="4911"/>
                    <a:pt x="486" y="4954"/>
                  </a:cubicBezTo>
                  <a:cubicBezTo>
                    <a:pt x="492" y="4973"/>
                    <a:pt x="479" y="4982"/>
                    <a:pt x="498" y="5012"/>
                  </a:cubicBezTo>
                  <a:cubicBezTo>
                    <a:pt x="534" y="5069"/>
                    <a:pt x="487" y="5058"/>
                    <a:pt x="573" y="5125"/>
                  </a:cubicBezTo>
                  <a:cubicBezTo>
                    <a:pt x="606" y="5151"/>
                    <a:pt x="689" y="5171"/>
                    <a:pt x="700" y="5212"/>
                  </a:cubicBezTo>
                  <a:cubicBezTo>
                    <a:pt x="706" y="5238"/>
                    <a:pt x="758" y="5291"/>
                    <a:pt x="785" y="5291"/>
                  </a:cubicBezTo>
                  <a:cubicBezTo>
                    <a:pt x="843" y="5291"/>
                    <a:pt x="892" y="5279"/>
                    <a:pt x="914" y="5332"/>
                  </a:cubicBezTo>
                  <a:cubicBezTo>
                    <a:pt x="926" y="5361"/>
                    <a:pt x="971" y="5391"/>
                    <a:pt x="971" y="5407"/>
                  </a:cubicBezTo>
                  <a:cubicBezTo>
                    <a:pt x="971" y="5432"/>
                    <a:pt x="962" y="5445"/>
                    <a:pt x="973" y="5465"/>
                  </a:cubicBezTo>
                  <a:cubicBezTo>
                    <a:pt x="982" y="5482"/>
                    <a:pt x="963" y="5480"/>
                    <a:pt x="995" y="5523"/>
                  </a:cubicBezTo>
                  <a:cubicBezTo>
                    <a:pt x="1000" y="5530"/>
                    <a:pt x="1011" y="5565"/>
                    <a:pt x="992" y="5565"/>
                  </a:cubicBezTo>
                  <a:cubicBezTo>
                    <a:pt x="940" y="5565"/>
                    <a:pt x="954" y="5603"/>
                    <a:pt x="924" y="5585"/>
                  </a:cubicBezTo>
                  <a:cubicBezTo>
                    <a:pt x="896" y="5568"/>
                    <a:pt x="837" y="5668"/>
                    <a:pt x="855" y="5694"/>
                  </a:cubicBezTo>
                  <a:cubicBezTo>
                    <a:pt x="857" y="5696"/>
                    <a:pt x="846" y="5778"/>
                    <a:pt x="906" y="5843"/>
                  </a:cubicBezTo>
                  <a:cubicBezTo>
                    <a:pt x="921" y="5859"/>
                    <a:pt x="934" y="5880"/>
                    <a:pt x="954" y="5888"/>
                  </a:cubicBezTo>
                  <a:cubicBezTo>
                    <a:pt x="958" y="5890"/>
                    <a:pt x="1036" y="5971"/>
                    <a:pt x="1076" y="5991"/>
                  </a:cubicBezTo>
                  <a:cubicBezTo>
                    <a:pt x="1125" y="6016"/>
                    <a:pt x="1135" y="6039"/>
                    <a:pt x="1197" y="6036"/>
                  </a:cubicBezTo>
                  <a:cubicBezTo>
                    <a:pt x="1210" y="6036"/>
                    <a:pt x="1278" y="6053"/>
                    <a:pt x="1288" y="6066"/>
                  </a:cubicBezTo>
                  <a:cubicBezTo>
                    <a:pt x="1295" y="6074"/>
                    <a:pt x="1338" y="6101"/>
                    <a:pt x="1363" y="6129"/>
                  </a:cubicBezTo>
                  <a:cubicBezTo>
                    <a:pt x="1383" y="6151"/>
                    <a:pt x="1401" y="6136"/>
                    <a:pt x="1438" y="6207"/>
                  </a:cubicBezTo>
                  <a:cubicBezTo>
                    <a:pt x="1453" y="6235"/>
                    <a:pt x="1488" y="6228"/>
                    <a:pt x="1520" y="6250"/>
                  </a:cubicBezTo>
                  <a:cubicBezTo>
                    <a:pt x="1553" y="6273"/>
                    <a:pt x="1606" y="6307"/>
                    <a:pt x="1646" y="6282"/>
                  </a:cubicBezTo>
                  <a:lnTo>
                    <a:pt x="1648" y="6280"/>
                  </a:lnTo>
                  <a:cubicBezTo>
                    <a:pt x="1648" y="6280"/>
                    <a:pt x="1694" y="6257"/>
                    <a:pt x="1712" y="6255"/>
                  </a:cubicBezTo>
                  <a:cubicBezTo>
                    <a:pt x="1732" y="6252"/>
                    <a:pt x="1799" y="6184"/>
                    <a:pt x="1835" y="6265"/>
                  </a:cubicBezTo>
                  <a:cubicBezTo>
                    <a:pt x="1844" y="6283"/>
                    <a:pt x="1848" y="6361"/>
                    <a:pt x="1849" y="6364"/>
                  </a:cubicBezTo>
                  <a:cubicBezTo>
                    <a:pt x="1857" y="6386"/>
                    <a:pt x="1859" y="6444"/>
                    <a:pt x="1872" y="6478"/>
                  </a:cubicBezTo>
                  <a:cubicBezTo>
                    <a:pt x="1879" y="6497"/>
                    <a:pt x="1872" y="6497"/>
                    <a:pt x="1896" y="6512"/>
                  </a:cubicBezTo>
                  <a:cubicBezTo>
                    <a:pt x="1932" y="6534"/>
                    <a:pt x="1955" y="6547"/>
                    <a:pt x="1980" y="6583"/>
                  </a:cubicBezTo>
                  <a:cubicBezTo>
                    <a:pt x="1988" y="6594"/>
                    <a:pt x="2089" y="6650"/>
                    <a:pt x="2099" y="6649"/>
                  </a:cubicBezTo>
                  <a:lnTo>
                    <a:pt x="2053" y="6944"/>
                  </a:lnTo>
                  <a:cubicBezTo>
                    <a:pt x="2059" y="6972"/>
                    <a:pt x="2040" y="7012"/>
                    <a:pt x="2072" y="7016"/>
                  </a:cubicBezTo>
                  <a:cubicBezTo>
                    <a:pt x="2094" y="7020"/>
                    <a:pt x="2119" y="7047"/>
                    <a:pt x="2145" y="6987"/>
                  </a:cubicBezTo>
                  <a:cubicBezTo>
                    <a:pt x="2150" y="6976"/>
                    <a:pt x="2198" y="6929"/>
                    <a:pt x="2208" y="6929"/>
                  </a:cubicBezTo>
                  <a:cubicBezTo>
                    <a:pt x="2232" y="6929"/>
                    <a:pt x="2320" y="6976"/>
                    <a:pt x="2320" y="7010"/>
                  </a:cubicBezTo>
                  <a:cubicBezTo>
                    <a:pt x="2320" y="7072"/>
                    <a:pt x="2335" y="7063"/>
                    <a:pt x="2288" y="7113"/>
                  </a:cubicBezTo>
                  <a:cubicBezTo>
                    <a:pt x="2274" y="7129"/>
                    <a:pt x="2274" y="7129"/>
                    <a:pt x="2303" y="7149"/>
                  </a:cubicBezTo>
                  <a:cubicBezTo>
                    <a:pt x="2312" y="7155"/>
                    <a:pt x="2290" y="7186"/>
                    <a:pt x="2289" y="7204"/>
                  </a:cubicBezTo>
                  <a:cubicBezTo>
                    <a:pt x="2287" y="7222"/>
                    <a:pt x="2278" y="7223"/>
                    <a:pt x="2278" y="7270"/>
                  </a:cubicBezTo>
                  <a:cubicBezTo>
                    <a:pt x="2278" y="7310"/>
                    <a:pt x="2283" y="7372"/>
                    <a:pt x="2273" y="7408"/>
                  </a:cubicBezTo>
                  <a:cubicBezTo>
                    <a:pt x="2266" y="7433"/>
                    <a:pt x="2263" y="7464"/>
                    <a:pt x="2249" y="7488"/>
                  </a:cubicBezTo>
                  <a:cubicBezTo>
                    <a:pt x="2238" y="7507"/>
                    <a:pt x="2249" y="7499"/>
                    <a:pt x="2275" y="7502"/>
                  </a:cubicBezTo>
                  <a:lnTo>
                    <a:pt x="2283" y="7662"/>
                  </a:lnTo>
                  <a:lnTo>
                    <a:pt x="2371" y="7633"/>
                  </a:lnTo>
                  <a:lnTo>
                    <a:pt x="2494" y="7677"/>
                  </a:lnTo>
                  <a:lnTo>
                    <a:pt x="2541" y="802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 cap="flat">
              <a:solidFill>
                <a:srgbClr val="141515"/>
              </a:solidFill>
              <a:prstDash val="solid"/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ru-RU" sz="1400" dirty="0"/>
            </a:p>
          </p:txBody>
        </p:sp>
        <p:sp>
          <p:nvSpPr>
            <p:cNvPr id="56" name="Freeform 315">
              <a:extLst>
                <a:ext uri="{FF2B5EF4-FFF2-40B4-BE49-F238E27FC236}">
                  <a16:creationId xmlns:a16="http://schemas.microsoft.com/office/drawing/2014/main" id="{2CA82241-43A3-428A-9E5F-1CC7FE9D1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1259" y="4139958"/>
              <a:ext cx="754063" cy="566738"/>
            </a:xfrm>
            <a:custGeom>
              <a:avLst/>
              <a:gdLst>
                <a:gd name="T0" fmla="*/ 976 w 11088"/>
                <a:gd name="T1" fmla="*/ 4356 h 8960"/>
                <a:gd name="T2" fmla="*/ 698 w 11088"/>
                <a:gd name="T3" fmla="*/ 4250 h 8960"/>
                <a:gd name="T4" fmla="*/ 761 w 11088"/>
                <a:gd name="T5" fmla="*/ 3827 h 8960"/>
                <a:gd name="T6" fmla="*/ 396 w 11088"/>
                <a:gd name="T7" fmla="*/ 4275 h 8960"/>
                <a:gd name="T8" fmla="*/ 269 w 11088"/>
                <a:gd name="T9" fmla="*/ 4816 h 8960"/>
                <a:gd name="T10" fmla="*/ 710 w 11088"/>
                <a:gd name="T11" fmla="*/ 5308 h 8960"/>
                <a:gd name="T12" fmla="*/ 1264 w 11088"/>
                <a:gd name="T13" fmla="*/ 5409 h 8960"/>
                <a:gd name="T14" fmla="*/ 2043 w 11088"/>
                <a:gd name="T15" fmla="*/ 5265 h 8960"/>
                <a:gd name="T16" fmla="*/ 2132 w 11088"/>
                <a:gd name="T17" fmla="*/ 6081 h 8960"/>
                <a:gd name="T18" fmla="*/ 2435 w 11088"/>
                <a:gd name="T19" fmla="*/ 6340 h 8960"/>
                <a:gd name="T20" fmla="*/ 2696 w 11088"/>
                <a:gd name="T21" fmla="*/ 6637 h 8960"/>
                <a:gd name="T22" fmla="*/ 3041 w 11088"/>
                <a:gd name="T23" fmla="*/ 6417 h 8960"/>
                <a:gd name="T24" fmla="*/ 3108 w 11088"/>
                <a:gd name="T25" fmla="*/ 6924 h 8960"/>
                <a:gd name="T26" fmla="*/ 3353 w 11088"/>
                <a:gd name="T27" fmla="*/ 6840 h 8960"/>
                <a:gd name="T28" fmla="*/ 3703 w 11088"/>
                <a:gd name="T29" fmla="*/ 7081 h 8960"/>
                <a:gd name="T30" fmla="*/ 4053 w 11088"/>
                <a:gd name="T31" fmla="*/ 7543 h 8960"/>
                <a:gd name="T32" fmla="*/ 4305 w 11088"/>
                <a:gd name="T33" fmla="*/ 8035 h 8960"/>
                <a:gd name="T34" fmla="*/ 4273 w 11088"/>
                <a:gd name="T35" fmla="*/ 8690 h 8960"/>
                <a:gd name="T36" fmla="*/ 4504 w 11088"/>
                <a:gd name="T37" fmla="*/ 8864 h 8960"/>
                <a:gd name="T38" fmla="*/ 4886 w 11088"/>
                <a:gd name="T39" fmla="*/ 8882 h 8960"/>
                <a:gd name="T40" fmla="*/ 6039 w 11088"/>
                <a:gd name="T41" fmla="*/ 8440 h 8960"/>
                <a:gd name="T42" fmla="*/ 6638 w 11088"/>
                <a:gd name="T43" fmla="*/ 8392 h 8960"/>
                <a:gd name="T44" fmla="*/ 7649 w 11088"/>
                <a:gd name="T45" fmla="*/ 8191 h 8960"/>
                <a:gd name="T46" fmla="*/ 8132 w 11088"/>
                <a:gd name="T47" fmla="*/ 7017 h 8960"/>
                <a:gd name="T48" fmla="*/ 8318 w 11088"/>
                <a:gd name="T49" fmla="*/ 6375 h 8960"/>
                <a:gd name="T50" fmla="*/ 9162 w 11088"/>
                <a:gd name="T51" fmla="*/ 5971 h 8960"/>
                <a:gd name="T52" fmla="*/ 9998 w 11088"/>
                <a:gd name="T53" fmla="*/ 5897 h 8960"/>
                <a:gd name="T54" fmla="*/ 9969 w 11088"/>
                <a:gd name="T55" fmla="*/ 5788 h 8960"/>
                <a:gd name="T56" fmla="*/ 9991 w 11088"/>
                <a:gd name="T57" fmla="*/ 5193 h 8960"/>
                <a:gd name="T58" fmla="*/ 10058 w 11088"/>
                <a:gd name="T59" fmla="*/ 4821 h 8960"/>
                <a:gd name="T60" fmla="*/ 10029 w 11088"/>
                <a:gd name="T61" fmla="*/ 4036 h 8960"/>
                <a:gd name="T62" fmla="*/ 10324 w 11088"/>
                <a:gd name="T63" fmla="*/ 3351 h 8960"/>
                <a:gd name="T64" fmla="*/ 10793 w 11088"/>
                <a:gd name="T65" fmla="*/ 3215 h 8960"/>
                <a:gd name="T66" fmla="*/ 10769 w 11088"/>
                <a:gd name="T67" fmla="*/ 2784 h 8960"/>
                <a:gd name="T68" fmla="*/ 10700 w 11088"/>
                <a:gd name="T69" fmla="*/ 1990 h 8960"/>
                <a:gd name="T70" fmla="*/ 10699 w 11088"/>
                <a:gd name="T71" fmla="*/ 1088 h 8960"/>
                <a:gd name="T72" fmla="*/ 9837 w 11088"/>
                <a:gd name="T73" fmla="*/ 738 h 8960"/>
                <a:gd name="T74" fmla="*/ 9159 w 11088"/>
                <a:gd name="T75" fmla="*/ 206 h 8960"/>
                <a:gd name="T76" fmla="*/ 8989 w 11088"/>
                <a:gd name="T77" fmla="*/ 711 h 8960"/>
                <a:gd name="T78" fmla="*/ 8595 w 11088"/>
                <a:gd name="T79" fmla="*/ 955 h 8960"/>
                <a:gd name="T80" fmla="*/ 8301 w 11088"/>
                <a:gd name="T81" fmla="*/ 1355 h 8960"/>
                <a:gd name="T82" fmla="*/ 7656 w 11088"/>
                <a:gd name="T83" fmla="*/ 871 h 8960"/>
                <a:gd name="T84" fmla="*/ 6859 w 11088"/>
                <a:gd name="T85" fmla="*/ 1214 h 8960"/>
                <a:gd name="T86" fmla="*/ 6873 w 11088"/>
                <a:gd name="T87" fmla="*/ 1730 h 8960"/>
                <a:gd name="T88" fmla="*/ 6076 w 11088"/>
                <a:gd name="T89" fmla="*/ 1979 h 8960"/>
                <a:gd name="T90" fmla="*/ 5480 w 11088"/>
                <a:gd name="T91" fmla="*/ 2394 h 8960"/>
                <a:gd name="T92" fmla="*/ 4892 w 11088"/>
                <a:gd name="T93" fmla="*/ 2444 h 8960"/>
                <a:gd name="T94" fmla="*/ 4446 w 11088"/>
                <a:gd name="T95" fmla="*/ 2359 h 8960"/>
                <a:gd name="T96" fmla="*/ 3923 w 11088"/>
                <a:gd name="T97" fmla="*/ 2414 h 8960"/>
                <a:gd name="T98" fmla="*/ 3645 w 11088"/>
                <a:gd name="T99" fmla="*/ 2002 h 8960"/>
                <a:gd name="T100" fmla="*/ 3268 w 11088"/>
                <a:gd name="T101" fmla="*/ 1943 h 8960"/>
                <a:gd name="T102" fmla="*/ 2398 w 11088"/>
                <a:gd name="T103" fmla="*/ 2030 h 8960"/>
                <a:gd name="T104" fmla="*/ 2381 w 11088"/>
                <a:gd name="T105" fmla="*/ 2178 h 8960"/>
                <a:gd name="T106" fmla="*/ 1595 w 11088"/>
                <a:gd name="T107" fmla="*/ 2151 h 8960"/>
                <a:gd name="T108" fmla="*/ 1345 w 11088"/>
                <a:gd name="T109" fmla="*/ 2357 h 8960"/>
                <a:gd name="T110" fmla="*/ 882 w 11088"/>
                <a:gd name="T111" fmla="*/ 3266 h 8960"/>
                <a:gd name="T112" fmla="*/ 1436 w 11088"/>
                <a:gd name="T113" fmla="*/ 3327 h 8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088" h="8960">
                  <a:moveTo>
                    <a:pt x="1436" y="4259"/>
                  </a:moveTo>
                  <a:lnTo>
                    <a:pt x="1451" y="4472"/>
                  </a:lnTo>
                  <a:lnTo>
                    <a:pt x="1540" y="4626"/>
                  </a:lnTo>
                  <a:lnTo>
                    <a:pt x="1358" y="4620"/>
                  </a:lnTo>
                  <a:lnTo>
                    <a:pt x="1038" y="4377"/>
                  </a:lnTo>
                  <a:cubicBezTo>
                    <a:pt x="1036" y="4374"/>
                    <a:pt x="1035" y="4344"/>
                    <a:pt x="1035" y="4340"/>
                  </a:cubicBezTo>
                  <a:cubicBezTo>
                    <a:pt x="1036" y="4330"/>
                    <a:pt x="989" y="4348"/>
                    <a:pt x="983" y="4351"/>
                  </a:cubicBezTo>
                  <a:lnTo>
                    <a:pt x="976" y="4356"/>
                  </a:lnTo>
                  <a:cubicBezTo>
                    <a:pt x="968" y="4362"/>
                    <a:pt x="958" y="4365"/>
                    <a:pt x="951" y="4370"/>
                  </a:cubicBezTo>
                  <a:cubicBezTo>
                    <a:pt x="946" y="4373"/>
                    <a:pt x="917" y="4385"/>
                    <a:pt x="913" y="4385"/>
                  </a:cubicBezTo>
                  <a:cubicBezTo>
                    <a:pt x="887" y="4388"/>
                    <a:pt x="861" y="4385"/>
                    <a:pt x="859" y="4354"/>
                  </a:cubicBezTo>
                  <a:cubicBezTo>
                    <a:pt x="857" y="4332"/>
                    <a:pt x="859" y="4311"/>
                    <a:pt x="887" y="4310"/>
                  </a:cubicBezTo>
                  <a:cubicBezTo>
                    <a:pt x="891" y="4310"/>
                    <a:pt x="914" y="4304"/>
                    <a:pt x="916" y="4301"/>
                  </a:cubicBezTo>
                  <a:lnTo>
                    <a:pt x="879" y="4208"/>
                  </a:lnTo>
                  <a:lnTo>
                    <a:pt x="786" y="4302"/>
                  </a:lnTo>
                  <a:lnTo>
                    <a:pt x="698" y="4250"/>
                  </a:lnTo>
                  <a:cubicBezTo>
                    <a:pt x="698" y="4249"/>
                    <a:pt x="698" y="4242"/>
                    <a:pt x="698" y="4242"/>
                  </a:cubicBezTo>
                  <a:cubicBezTo>
                    <a:pt x="703" y="4201"/>
                    <a:pt x="716" y="4145"/>
                    <a:pt x="709" y="4107"/>
                  </a:cubicBezTo>
                  <a:cubicBezTo>
                    <a:pt x="704" y="4080"/>
                    <a:pt x="711" y="4063"/>
                    <a:pt x="712" y="4040"/>
                  </a:cubicBezTo>
                  <a:cubicBezTo>
                    <a:pt x="715" y="4038"/>
                    <a:pt x="808" y="4032"/>
                    <a:pt x="817" y="4030"/>
                  </a:cubicBezTo>
                  <a:cubicBezTo>
                    <a:pt x="824" y="4029"/>
                    <a:pt x="822" y="3950"/>
                    <a:pt x="822" y="3941"/>
                  </a:cubicBezTo>
                  <a:cubicBezTo>
                    <a:pt x="822" y="3932"/>
                    <a:pt x="852" y="3858"/>
                    <a:pt x="859" y="3847"/>
                  </a:cubicBezTo>
                  <a:cubicBezTo>
                    <a:pt x="914" y="3758"/>
                    <a:pt x="825" y="3718"/>
                    <a:pt x="749" y="3763"/>
                  </a:cubicBezTo>
                  <a:cubicBezTo>
                    <a:pt x="723" y="3778"/>
                    <a:pt x="768" y="3809"/>
                    <a:pt x="761" y="3827"/>
                  </a:cubicBezTo>
                  <a:cubicBezTo>
                    <a:pt x="728" y="3834"/>
                    <a:pt x="744" y="3914"/>
                    <a:pt x="738" y="3923"/>
                  </a:cubicBezTo>
                  <a:cubicBezTo>
                    <a:pt x="733" y="3930"/>
                    <a:pt x="678" y="3909"/>
                    <a:pt x="666" y="3904"/>
                  </a:cubicBezTo>
                  <a:cubicBezTo>
                    <a:pt x="609" y="3882"/>
                    <a:pt x="602" y="3918"/>
                    <a:pt x="563" y="3920"/>
                  </a:cubicBezTo>
                  <a:cubicBezTo>
                    <a:pt x="519" y="3923"/>
                    <a:pt x="507" y="3931"/>
                    <a:pt x="467" y="3949"/>
                  </a:cubicBezTo>
                  <a:cubicBezTo>
                    <a:pt x="430" y="3964"/>
                    <a:pt x="321" y="4018"/>
                    <a:pt x="292" y="4018"/>
                  </a:cubicBezTo>
                  <a:lnTo>
                    <a:pt x="525" y="4291"/>
                  </a:lnTo>
                  <a:lnTo>
                    <a:pt x="485" y="4338"/>
                  </a:lnTo>
                  <a:lnTo>
                    <a:pt x="396" y="4275"/>
                  </a:lnTo>
                  <a:lnTo>
                    <a:pt x="304" y="4426"/>
                  </a:lnTo>
                  <a:lnTo>
                    <a:pt x="102" y="4381"/>
                  </a:lnTo>
                  <a:cubicBezTo>
                    <a:pt x="106" y="4401"/>
                    <a:pt x="109" y="4438"/>
                    <a:pt x="82" y="4439"/>
                  </a:cubicBezTo>
                  <a:cubicBezTo>
                    <a:pt x="0" y="4444"/>
                    <a:pt x="8" y="4422"/>
                    <a:pt x="50" y="4495"/>
                  </a:cubicBezTo>
                  <a:cubicBezTo>
                    <a:pt x="85" y="4555"/>
                    <a:pt x="149" y="4514"/>
                    <a:pt x="154" y="4641"/>
                  </a:cubicBezTo>
                  <a:cubicBezTo>
                    <a:pt x="156" y="4687"/>
                    <a:pt x="160" y="4694"/>
                    <a:pt x="151" y="4744"/>
                  </a:cubicBezTo>
                  <a:cubicBezTo>
                    <a:pt x="150" y="4748"/>
                    <a:pt x="150" y="4752"/>
                    <a:pt x="150" y="4755"/>
                  </a:cubicBezTo>
                  <a:cubicBezTo>
                    <a:pt x="175" y="4811"/>
                    <a:pt x="222" y="4755"/>
                    <a:pt x="269" y="4816"/>
                  </a:cubicBezTo>
                  <a:cubicBezTo>
                    <a:pt x="274" y="4823"/>
                    <a:pt x="340" y="4827"/>
                    <a:pt x="370" y="4845"/>
                  </a:cubicBezTo>
                  <a:cubicBezTo>
                    <a:pt x="393" y="4859"/>
                    <a:pt x="416" y="4822"/>
                    <a:pt x="429" y="4853"/>
                  </a:cubicBezTo>
                  <a:cubicBezTo>
                    <a:pt x="439" y="4877"/>
                    <a:pt x="466" y="4879"/>
                    <a:pt x="472" y="4937"/>
                  </a:cubicBezTo>
                  <a:cubicBezTo>
                    <a:pt x="474" y="4955"/>
                    <a:pt x="533" y="4935"/>
                    <a:pt x="530" y="4985"/>
                  </a:cubicBezTo>
                  <a:cubicBezTo>
                    <a:pt x="530" y="4986"/>
                    <a:pt x="542" y="5041"/>
                    <a:pt x="542" y="5065"/>
                  </a:cubicBezTo>
                  <a:cubicBezTo>
                    <a:pt x="542" y="5100"/>
                    <a:pt x="532" y="5254"/>
                    <a:pt x="556" y="5269"/>
                  </a:cubicBezTo>
                  <a:cubicBezTo>
                    <a:pt x="585" y="5287"/>
                    <a:pt x="546" y="5302"/>
                    <a:pt x="646" y="5298"/>
                  </a:cubicBezTo>
                  <a:cubicBezTo>
                    <a:pt x="665" y="5297"/>
                    <a:pt x="696" y="5306"/>
                    <a:pt x="710" y="5308"/>
                  </a:cubicBezTo>
                  <a:cubicBezTo>
                    <a:pt x="732" y="5316"/>
                    <a:pt x="838" y="5415"/>
                    <a:pt x="838" y="5434"/>
                  </a:cubicBezTo>
                  <a:cubicBezTo>
                    <a:pt x="838" y="5442"/>
                    <a:pt x="819" y="5455"/>
                    <a:pt x="820" y="5463"/>
                  </a:cubicBezTo>
                  <a:lnTo>
                    <a:pt x="997" y="5552"/>
                  </a:lnTo>
                  <a:lnTo>
                    <a:pt x="1046" y="5498"/>
                  </a:lnTo>
                  <a:lnTo>
                    <a:pt x="1129" y="5495"/>
                  </a:lnTo>
                  <a:lnTo>
                    <a:pt x="1158" y="5597"/>
                  </a:lnTo>
                  <a:lnTo>
                    <a:pt x="1250" y="5552"/>
                  </a:lnTo>
                  <a:lnTo>
                    <a:pt x="1264" y="5409"/>
                  </a:lnTo>
                  <a:lnTo>
                    <a:pt x="1338" y="5409"/>
                  </a:lnTo>
                  <a:lnTo>
                    <a:pt x="1476" y="5299"/>
                  </a:lnTo>
                  <a:lnTo>
                    <a:pt x="1534" y="5356"/>
                  </a:lnTo>
                  <a:lnTo>
                    <a:pt x="1644" y="5238"/>
                  </a:lnTo>
                  <a:lnTo>
                    <a:pt x="1782" y="5216"/>
                  </a:lnTo>
                  <a:cubicBezTo>
                    <a:pt x="1795" y="5189"/>
                    <a:pt x="1847" y="5164"/>
                    <a:pt x="1873" y="5155"/>
                  </a:cubicBezTo>
                  <a:cubicBezTo>
                    <a:pt x="1911" y="5142"/>
                    <a:pt x="1940" y="5100"/>
                    <a:pt x="1960" y="5066"/>
                  </a:cubicBezTo>
                  <a:lnTo>
                    <a:pt x="2043" y="5265"/>
                  </a:lnTo>
                  <a:lnTo>
                    <a:pt x="2182" y="5422"/>
                  </a:lnTo>
                  <a:lnTo>
                    <a:pt x="2276" y="5402"/>
                  </a:lnTo>
                  <a:lnTo>
                    <a:pt x="2373" y="5332"/>
                  </a:lnTo>
                  <a:lnTo>
                    <a:pt x="2370" y="5516"/>
                  </a:lnTo>
                  <a:lnTo>
                    <a:pt x="2336" y="5684"/>
                  </a:lnTo>
                  <a:lnTo>
                    <a:pt x="2264" y="5736"/>
                  </a:lnTo>
                  <a:lnTo>
                    <a:pt x="2202" y="6024"/>
                  </a:lnTo>
                  <a:lnTo>
                    <a:pt x="2132" y="6081"/>
                  </a:lnTo>
                  <a:lnTo>
                    <a:pt x="2194" y="6175"/>
                  </a:lnTo>
                  <a:cubicBezTo>
                    <a:pt x="2178" y="6232"/>
                    <a:pt x="2146" y="6238"/>
                    <a:pt x="2143" y="6305"/>
                  </a:cubicBezTo>
                  <a:cubicBezTo>
                    <a:pt x="2142" y="6328"/>
                    <a:pt x="2125" y="6390"/>
                    <a:pt x="2127" y="6417"/>
                  </a:cubicBezTo>
                  <a:cubicBezTo>
                    <a:pt x="2127" y="6422"/>
                    <a:pt x="2114" y="6427"/>
                    <a:pt x="2147" y="6434"/>
                  </a:cubicBezTo>
                  <a:cubicBezTo>
                    <a:pt x="2151" y="6435"/>
                    <a:pt x="2181" y="6439"/>
                    <a:pt x="2185" y="6439"/>
                  </a:cubicBezTo>
                  <a:lnTo>
                    <a:pt x="2405" y="6266"/>
                  </a:lnTo>
                  <a:lnTo>
                    <a:pt x="2426" y="6285"/>
                  </a:lnTo>
                  <a:lnTo>
                    <a:pt x="2435" y="6340"/>
                  </a:lnTo>
                  <a:cubicBezTo>
                    <a:pt x="2438" y="6364"/>
                    <a:pt x="2479" y="6329"/>
                    <a:pt x="2463" y="6396"/>
                  </a:cubicBezTo>
                  <a:cubicBezTo>
                    <a:pt x="2452" y="6442"/>
                    <a:pt x="2505" y="6428"/>
                    <a:pt x="2505" y="6436"/>
                  </a:cubicBezTo>
                  <a:cubicBezTo>
                    <a:pt x="2506" y="6490"/>
                    <a:pt x="2458" y="6473"/>
                    <a:pt x="2458" y="6517"/>
                  </a:cubicBezTo>
                  <a:cubicBezTo>
                    <a:pt x="2458" y="6566"/>
                    <a:pt x="2475" y="6536"/>
                    <a:pt x="2504" y="6597"/>
                  </a:cubicBezTo>
                  <a:cubicBezTo>
                    <a:pt x="2508" y="6604"/>
                    <a:pt x="2528" y="6573"/>
                    <a:pt x="2542" y="6566"/>
                  </a:cubicBezTo>
                  <a:cubicBezTo>
                    <a:pt x="2576" y="6549"/>
                    <a:pt x="2552" y="6528"/>
                    <a:pt x="2626" y="6564"/>
                  </a:cubicBezTo>
                  <a:cubicBezTo>
                    <a:pt x="2680" y="6590"/>
                    <a:pt x="2654" y="6555"/>
                    <a:pt x="2693" y="6630"/>
                  </a:cubicBezTo>
                  <a:lnTo>
                    <a:pt x="2696" y="6637"/>
                  </a:lnTo>
                  <a:cubicBezTo>
                    <a:pt x="2725" y="6682"/>
                    <a:pt x="2725" y="6667"/>
                    <a:pt x="2786" y="6664"/>
                  </a:cubicBezTo>
                  <a:cubicBezTo>
                    <a:pt x="2812" y="6663"/>
                    <a:pt x="2812" y="6704"/>
                    <a:pt x="2840" y="6704"/>
                  </a:cubicBezTo>
                  <a:cubicBezTo>
                    <a:pt x="2864" y="6704"/>
                    <a:pt x="2934" y="6706"/>
                    <a:pt x="2954" y="6701"/>
                  </a:cubicBezTo>
                  <a:lnTo>
                    <a:pt x="2940" y="6414"/>
                  </a:lnTo>
                  <a:lnTo>
                    <a:pt x="2906" y="6298"/>
                  </a:lnTo>
                  <a:lnTo>
                    <a:pt x="2954" y="6303"/>
                  </a:lnTo>
                  <a:cubicBezTo>
                    <a:pt x="2985" y="6319"/>
                    <a:pt x="2934" y="6380"/>
                    <a:pt x="3015" y="6371"/>
                  </a:cubicBezTo>
                  <a:cubicBezTo>
                    <a:pt x="3057" y="6366"/>
                    <a:pt x="3026" y="6376"/>
                    <a:pt x="3041" y="6417"/>
                  </a:cubicBezTo>
                  <a:cubicBezTo>
                    <a:pt x="3055" y="6459"/>
                    <a:pt x="3095" y="6453"/>
                    <a:pt x="3095" y="6487"/>
                  </a:cubicBezTo>
                  <a:cubicBezTo>
                    <a:pt x="3095" y="6522"/>
                    <a:pt x="3101" y="6531"/>
                    <a:pt x="3082" y="6558"/>
                  </a:cubicBezTo>
                  <a:cubicBezTo>
                    <a:pt x="3038" y="6618"/>
                    <a:pt x="3026" y="6586"/>
                    <a:pt x="3150" y="6635"/>
                  </a:cubicBezTo>
                  <a:cubicBezTo>
                    <a:pt x="3200" y="6655"/>
                    <a:pt x="3300" y="6652"/>
                    <a:pt x="3354" y="6650"/>
                  </a:cubicBezTo>
                  <a:lnTo>
                    <a:pt x="3358" y="6649"/>
                  </a:lnTo>
                  <a:lnTo>
                    <a:pt x="3135" y="6835"/>
                  </a:lnTo>
                  <a:lnTo>
                    <a:pt x="3164" y="6888"/>
                  </a:lnTo>
                  <a:lnTo>
                    <a:pt x="3108" y="6924"/>
                  </a:lnTo>
                  <a:lnTo>
                    <a:pt x="3112" y="6983"/>
                  </a:lnTo>
                  <a:lnTo>
                    <a:pt x="3152" y="7063"/>
                  </a:lnTo>
                  <a:lnTo>
                    <a:pt x="3153" y="6983"/>
                  </a:lnTo>
                  <a:lnTo>
                    <a:pt x="3190" y="6996"/>
                  </a:lnTo>
                  <a:lnTo>
                    <a:pt x="3214" y="6965"/>
                  </a:lnTo>
                  <a:lnTo>
                    <a:pt x="3245" y="6966"/>
                  </a:lnTo>
                  <a:lnTo>
                    <a:pt x="3287" y="6914"/>
                  </a:lnTo>
                  <a:cubicBezTo>
                    <a:pt x="3298" y="6890"/>
                    <a:pt x="3353" y="6932"/>
                    <a:pt x="3353" y="6840"/>
                  </a:cubicBezTo>
                  <a:cubicBezTo>
                    <a:pt x="3389" y="6859"/>
                    <a:pt x="3361" y="6871"/>
                    <a:pt x="3434" y="6871"/>
                  </a:cubicBezTo>
                  <a:cubicBezTo>
                    <a:pt x="3506" y="6871"/>
                    <a:pt x="3462" y="6831"/>
                    <a:pt x="3519" y="6831"/>
                  </a:cubicBezTo>
                  <a:cubicBezTo>
                    <a:pt x="3539" y="6831"/>
                    <a:pt x="3511" y="6762"/>
                    <a:pt x="3563" y="6804"/>
                  </a:cubicBezTo>
                  <a:cubicBezTo>
                    <a:pt x="3570" y="6810"/>
                    <a:pt x="3594" y="6788"/>
                    <a:pt x="3603" y="6783"/>
                  </a:cubicBezTo>
                  <a:lnTo>
                    <a:pt x="3618" y="6789"/>
                  </a:lnTo>
                  <a:lnTo>
                    <a:pt x="3894" y="6900"/>
                  </a:lnTo>
                  <a:cubicBezTo>
                    <a:pt x="3880" y="6951"/>
                    <a:pt x="3906" y="6951"/>
                    <a:pt x="3838" y="6975"/>
                  </a:cubicBezTo>
                  <a:cubicBezTo>
                    <a:pt x="3772" y="6999"/>
                    <a:pt x="3741" y="7018"/>
                    <a:pt x="3703" y="7081"/>
                  </a:cubicBezTo>
                  <a:cubicBezTo>
                    <a:pt x="3673" y="7131"/>
                    <a:pt x="3704" y="7131"/>
                    <a:pt x="3626" y="7131"/>
                  </a:cubicBezTo>
                  <a:cubicBezTo>
                    <a:pt x="3625" y="7136"/>
                    <a:pt x="3640" y="7153"/>
                    <a:pt x="3640" y="7190"/>
                  </a:cubicBezTo>
                  <a:cubicBezTo>
                    <a:pt x="3640" y="7237"/>
                    <a:pt x="3605" y="7250"/>
                    <a:pt x="3623" y="7277"/>
                  </a:cubicBezTo>
                  <a:cubicBezTo>
                    <a:pt x="3642" y="7304"/>
                    <a:pt x="3719" y="7270"/>
                    <a:pt x="3721" y="7310"/>
                  </a:cubicBezTo>
                  <a:cubicBezTo>
                    <a:pt x="3721" y="7321"/>
                    <a:pt x="3762" y="7403"/>
                    <a:pt x="3770" y="7405"/>
                  </a:cubicBezTo>
                  <a:cubicBezTo>
                    <a:pt x="3787" y="7409"/>
                    <a:pt x="3870" y="7423"/>
                    <a:pt x="3887" y="7422"/>
                  </a:cubicBezTo>
                  <a:cubicBezTo>
                    <a:pt x="3901" y="7422"/>
                    <a:pt x="3960" y="7424"/>
                    <a:pt x="3968" y="7438"/>
                  </a:cubicBezTo>
                  <a:cubicBezTo>
                    <a:pt x="3972" y="7444"/>
                    <a:pt x="4049" y="7544"/>
                    <a:pt x="4053" y="7543"/>
                  </a:cubicBezTo>
                  <a:cubicBezTo>
                    <a:pt x="4122" y="7533"/>
                    <a:pt x="4103" y="7495"/>
                    <a:pt x="4103" y="7585"/>
                  </a:cubicBezTo>
                  <a:cubicBezTo>
                    <a:pt x="4104" y="7588"/>
                    <a:pt x="4102" y="7687"/>
                    <a:pt x="4102" y="7688"/>
                  </a:cubicBezTo>
                  <a:cubicBezTo>
                    <a:pt x="4080" y="7735"/>
                    <a:pt x="3998" y="7805"/>
                    <a:pt x="3964" y="7844"/>
                  </a:cubicBezTo>
                  <a:cubicBezTo>
                    <a:pt x="3933" y="7880"/>
                    <a:pt x="3917" y="7918"/>
                    <a:pt x="3884" y="7948"/>
                  </a:cubicBezTo>
                  <a:cubicBezTo>
                    <a:pt x="3881" y="7950"/>
                    <a:pt x="3984" y="7987"/>
                    <a:pt x="4004" y="7987"/>
                  </a:cubicBezTo>
                  <a:cubicBezTo>
                    <a:pt x="4024" y="7987"/>
                    <a:pt x="4074" y="7978"/>
                    <a:pt x="4086" y="7992"/>
                  </a:cubicBezTo>
                  <a:cubicBezTo>
                    <a:pt x="4110" y="8017"/>
                    <a:pt x="4143" y="7980"/>
                    <a:pt x="4184" y="8017"/>
                  </a:cubicBezTo>
                  <a:cubicBezTo>
                    <a:pt x="4195" y="8026"/>
                    <a:pt x="4297" y="8019"/>
                    <a:pt x="4305" y="8035"/>
                  </a:cubicBezTo>
                  <a:cubicBezTo>
                    <a:pt x="4307" y="8038"/>
                    <a:pt x="4327" y="8058"/>
                    <a:pt x="4339" y="8078"/>
                  </a:cubicBezTo>
                  <a:cubicBezTo>
                    <a:pt x="4343" y="8085"/>
                    <a:pt x="4459" y="8189"/>
                    <a:pt x="4470" y="8194"/>
                  </a:cubicBezTo>
                  <a:lnTo>
                    <a:pt x="4472" y="8198"/>
                  </a:lnTo>
                  <a:cubicBezTo>
                    <a:pt x="4479" y="8226"/>
                    <a:pt x="4433" y="8308"/>
                    <a:pt x="4417" y="8333"/>
                  </a:cubicBezTo>
                  <a:cubicBezTo>
                    <a:pt x="4406" y="8351"/>
                    <a:pt x="4389" y="8402"/>
                    <a:pt x="4368" y="8427"/>
                  </a:cubicBezTo>
                  <a:cubicBezTo>
                    <a:pt x="4352" y="8444"/>
                    <a:pt x="4347" y="8461"/>
                    <a:pt x="4319" y="8489"/>
                  </a:cubicBezTo>
                  <a:cubicBezTo>
                    <a:pt x="4310" y="8498"/>
                    <a:pt x="4262" y="8546"/>
                    <a:pt x="4249" y="8543"/>
                  </a:cubicBezTo>
                  <a:cubicBezTo>
                    <a:pt x="4241" y="8549"/>
                    <a:pt x="4273" y="8671"/>
                    <a:pt x="4273" y="8690"/>
                  </a:cubicBezTo>
                  <a:cubicBezTo>
                    <a:pt x="4272" y="8717"/>
                    <a:pt x="4320" y="8714"/>
                    <a:pt x="4320" y="8744"/>
                  </a:cubicBezTo>
                  <a:cubicBezTo>
                    <a:pt x="4320" y="8828"/>
                    <a:pt x="4350" y="8764"/>
                    <a:pt x="4284" y="8818"/>
                  </a:cubicBezTo>
                  <a:cubicBezTo>
                    <a:pt x="4284" y="8851"/>
                    <a:pt x="4281" y="8868"/>
                    <a:pt x="4291" y="8899"/>
                  </a:cubicBezTo>
                  <a:cubicBezTo>
                    <a:pt x="4308" y="8952"/>
                    <a:pt x="4267" y="8940"/>
                    <a:pt x="4389" y="8940"/>
                  </a:cubicBezTo>
                  <a:cubicBezTo>
                    <a:pt x="4461" y="8940"/>
                    <a:pt x="4439" y="8960"/>
                    <a:pt x="4406" y="8898"/>
                  </a:cubicBezTo>
                  <a:cubicBezTo>
                    <a:pt x="4398" y="8884"/>
                    <a:pt x="4402" y="8841"/>
                    <a:pt x="4417" y="8835"/>
                  </a:cubicBezTo>
                  <a:cubicBezTo>
                    <a:pt x="4475" y="8810"/>
                    <a:pt x="4450" y="8802"/>
                    <a:pt x="4459" y="8870"/>
                  </a:cubicBezTo>
                  <a:cubicBezTo>
                    <a:pt x="4459" y="8870"/>
                    <a:pt x="4500" y="8878"/>
                    <a:pt x="4504" y="8864"/>
                  </a:cubicBezTo>
                  <a:cubicBezTo>
                    <a:pt x="4525" y="8786"/>
                    <a:pt x="4488" y="8779"/>
                    <a:pt x="4542" y="8851"/>
                  </a:cubicBezTo>
                  <a:cubicBezTo>
                    <a:pt x="4565" y="8882"/>
                    <a:pt x="4608" y="8858"/>
                    <a:pt x="4601" y="8850"/>
                  </a:cubicBezTo>
                  <a:cubicBezTo>
                    <a:pt x="4582" y="8829"/>
                    <a:pt x="4564" y="8835"/>
                    <a:pt x="4607" y="8809"/>
                  </a:cubicBezTo>
                  <a:cubicBezTo>
                    <a:pt x="4609" y="8809"/>
                    <a:pt x="4612" y="8692"/>
                    <a:pt x="4603" y="8681"/>
                  </a:cubicBezTo>
                  <a:cubicBezTo>
                    <a:pt x="4603" y="8680"/>
                    <a:pt x="4579" y="8617"/>
                    <a:pt x="4585" y="8617"/>
                  </a:cubicBezTo>
                  <a:cubicBezTo>
                    <a:pt x="4623" y="8617"/>
                    <a:pt x="4690" y="8667"/>
                    <a:pt x="4688" y="8718"/>
                  </a:cubicBezTo>
                  <a:cubicBezTo>
                    <a:pt x="4688" y="8733"/>
                    <a:pt x="4684" y="8780"/>
                    <a:pt x="4697" y="8785"/>
                  </a:cubicBezTo>
                  <a:cubicBezTo>
                    <a:pt x="4730" y="8799"/>
                    <a:pt x="4869" y="8860"/>
                    <a:pt x="4886" y="8882"/>
                  </a:cubicBezTo>
                  <a:cubicBezTo>
                    <a:pt x="4892" y="8888"/>
                    <a:pt x="4920" y="8905"/>
                    <a:pt x="4926" y="8918"/>
                  </a:cubicBezTo>
                  <a:cubicBezTo>
                    <a:pt x="4926" y="8915"/>
                    <a:pt x="4929" y="8908"/>
                    <a:pt x="4940" y="8894"/>
                  </a:cubicBezTo>
                  <a:cubicBezTo>
                    <a:pt x="4968" y="8859"/>
                    <a:pt x="4959" y="8851"/>
                    <a:pt x="4959" y="8802"/>
                  </a:cubicBezTo>
                  <a:lnTo>
                    <a:pt x="5486" y="8538"/>
                  </a:lnTo>
                  <a:lnTo>
                    <a:pt x="5517" y="8392"/>
                  </a:lnTo>
                  <a:lnTo>
                    <a:pt x="5860" y="8383"/>
                  </a:lnTo>
                  <a:lnTo>
                    <a:pt x="5950" y="8465"/>
                  </a:lnTo>
                  <a:lnTo>
                    <a:pt x="6039" y="8440"/>
                  </a:lnTo>
                  <a:cubicBezTo>
                    <a:pt x="6054" y="8462"/>
                    <a:pt x="6084" y="8591"/>
                    <a:pt x="6085" y="8592"/>
                  </a:cubicBezTo>
                  <a:cubicBezTo>
                    <a:pt x="6090" y="8590"/>
                    <a:pt x="6156" y="8531"/>
                    <a:pt x="6161" y="8549"/>
                  </a:cubicBezTo>
                  <a:cubicBezTo>
                    <a:pt x="6183" y="8626"/>
                    <a:pt x="6188" y="8594"/>
                    <a:pt x="6251" y="8591"/>
                  </a:cubicBezTo>
                  <a:cubicBezTo>
                    <a:pt x="6290" y="8589"/>
                    <a:pt x="6371" y="8575"/>
                    <a:pt x="6391" y="8615"/>
                  </a:cubicBezTo>
                  <a:cubicBezTo>
                    <a:pt x="6394" y="8622"/>
                    <a:pt x="6470" y="8631"/>
                    <a:pt x="6473" y="8640"/>
                  </a:cubicBezTo>
                  <a:lnTo>
                    <a:pt x="6523" y="8534"/>
                  </a:lnTo>
                  <a:lnTo>
                    <a:pt x="6619" y="8535"/>
                  </a:lnTo>
                  <a:lnTo>
                    <a:pt x="6638" y="8392"/>
                  </a:lnTo>
                  <a:lnTo>
                    <a:pt x="6687" y="8370"/>
                  </a:lnTo>
                  <a:lnTo>
                    <a:pt x="6872" y="8180"/>
                  </a:lnTo>
                  <a:lnTo>
                    <a:pt x="6967" y="8202"/>
                  </a:lnTo>
                  <a:lnTo>
                    <a:pt x="6996" y="8483"/>
                  </a:lnTo>
                  <a:cubicBezTo>
                    <a:pt x="7072" y="8450"/>
                    <a:pt x="7048" y="8385"/>
                    <a:pt x="7183" y="8350"/>
                  </a:cubicBezTo>
                  <a:cubicBezTo>
                    <a:pt x="7196" y="8292"/>
                    <a:pt x="7106" y="8288"/>
                    <a:pt x="7314" y="8296"/>
                  </a:cubicBezTo>
                  <a:cubicBezTo>
                    <a:pt x="7346" y="8297"/>
                    <a:pt x="7411" y="8216"/>
                    <a:pt x="7483" y="8219"/>
                  </a:cubicBezTo>
                  <a:cubicBezTo>
                    <a:pt x="7500" y="8219"/>
                    <a:pt x="7633" y="8198"/>
                    <a:pt x="7649" y="8191"/>
                  </a:cubicBezTo>
                  <a:cubicBezTo>
                    <a:pt x="7696" y="8172"/>
                    <a:pt x="7705" y="8167"/>
                    <a:pt x="7709" y="8105"/>
                  </a:cubicBezTo>
                  <a:cubicBezTo>
                    <a:pt x="7711" y="8074"/>
                    <a:pt x="7717" y="8064"/>
                    <a:pt x="7717" y="8023"/>
                  </a:cubicBezTo>
                  <a:lnTo>
                    <a:pt x="7966" y="7798"/>
                  </a:lnTo>
                  <a:lnTo>
                    <a:pt x="7961" y="7616"/>
                  </a:lnTo>
                  <a:lnTo>
                    <a:pt x="8038" y="7661"/>
                  </a:lnTo>
                  <a:lnTo>
                    <a:pt x="8113" y="7492"/>
                  </a:lnTo>
                  <a:lnTo>
                    <a:pt x="8210" y="7305"/>
                  </a:lnTo>
                  <a:lnTo>
                    <a:pt x="8132" y="7017"/>
                  </a:lnTo>
                  <a:cubicBezTo>
                    <a:pt x="8117" y="7008"/>
                    <a:pt x="8028" y="6989"/>
                    <a:pt x="8024" y="6958"/>
                  </a:cubicBezTo>
                  <a:cubicBezTo>
                    <a:pt x="8016" y="6892"/>
                    <a:pt x="8134" y="6908"/>
                    <a:pt x="8073" y="6881"/>
                  </a:cubicBezTo>
                  <a:cubicBezTo>
                    <a:pt x="8000" y="6848"/>
                    <a:pt x="8062" y="6760"/>
                    <a:pt x="8047" y="6758"/>
                  </a:cubicBezTo>
                  <a:cubicBezTo>
                    <a:pt x="7952" y="6747"/>
                    <a:pt x="8031" y="6654"/>
                    <a:pt x="8031" y="6635"/>
                  </a:cubicBezTo>
                  <a:cubicBezTo>
                    <a:pt x="8044" y="6635"/>
                    <a:pt x="8055" y="6634"/>
                    <a:pt x="8068" y="6634"/>
                  </a:cubicBezTo>
                  <a:cubicBezTo>
                    <a:pt x="8102" y="6634"/>
                    <a:pt x="8188" y="6619"/>
                    <a:pt x="8200" y="6619"/>
                  </a:cubicBezTo>
                  <a:cubicBezTo>
                    <a:pt x="8316" y="6625"/>
                    <a:pt x="8280" y="6627"/>
                    <a:pt x="8296" y="6560"/>
                  </a:cubicBezTo>
                  <a:cubicBezTo>
                    <a:pt x="8299" y="6548"/>
                    <a:pt x="8318" y="6377"/>
                    <a:pt x="8318" y="6375"/>
                  </a:cubicBezTo>
                  <a:cubicBezTo>
                    <a:pt x="8318" y="6370"/>
                    <a:pt x="8579" y="6294"/>
                    <a:pt x="8583" y="6295"/>
                  </a:cubicBezTo>
                  <a:cubicBezTo>
                    <a:pt x="8585" y="6295"/>
                    <a:pt x="8587" y="6297"/>
                    <a:pt x="8591" y="6299"/>
                  </a:cubicBezTo>
                  <a:cubicBezTo>
                    <a:pt x="8663" y="6324"/>
                    <a:pt x="8693" y="6350"/>
                    <a:pt x="8778" y="6337"/>
                  </a:cubicBezTo>
                  <a:cubicBezTo>
                    <a:pt x="8844" y="6328"/>
                    <a:pt x="8906" y="6276"/>
                    <a:pt x="8901" y="6207"/>
                  </a:cubicBezTo>
                  <a:cubicBezTo>
                    <a:pt x="8901" y="6203"/>
                    <a:pt x="8990" y="6197"/>
                    <a:pt x="9001" y="6197"/>
                  </a:cubicBezTo>
                  <a:cubicBezTo>
                    <a:pt x="9032" y="6197"/>
                    <a:pt x="8971" y="6120"/>
                    <a:pt x="8985" y="6106"/>
                  </a:cubicBezTo>
                  <a:cubicBezTo>
                    <a:pt x="9028" y="6062"/>
                    <a:pt x="9007" y="6037"/>
                    <a:pt x="9017" y="6024"/>
                  </a:cubicBezTo>
                  <a:cubicBezTo>
                    <a:pt x="9020" y="6019"/>
                    <a:pt x="9123" y="6019"/>
                    <a:pt x="9162" y="5971"/>
                  </a:cubicBezTo>
                  <a:cubicBezTo>
                    <a:pt x="9176" y="5955"/>
                    <a:pt x="9309" y="6035"/>
                    <a:pt x="9337" y="6035"/>
                  </a:cubicBezTo>
                  <a:cubicBezTo>
                    <a:pt x="9347" y="6034"/>
                    <a:pt x="9406" y="5969"/>
                    <a:pt x="9416" y="5957"/>
                  </a:cubicBezTo>
                  <a:cubicBezTo>
                    <a:pt x="9470" y="5889"/>
                    <a:pt x="9575" y="5804"/>
                    <a:pt x="9660" y="5785"/>
                  </a:cubicBezTo>
                  <a:lnTo>
                    <a:pt x="9689" y="5811"/>
                  </a:lnTo>
                  <a:lnTo>
                    <a:pt x="9842" y="5692"/>
                  </a:lnTo>
                  <a:lnTo>
                    <a:pt x="9845" y="5865"/>
                  </a:lnTo>
                  <a:cubicBezTo>
                    <a:pt x="9855" y="5865"/>
                    <a:pt x="9856" y="5865"/>
                    <a:pt x="9866" y="5867"/>
                  </a:cubicBezTo>
                  <a:cubicBezTo>
                    <a:pt x="9922" y="5874"/>
                    <a:pt x="9947" y="5885"/>
                    <a:pt x="9998" y="5897"/>
                  </a:cubicBezTo>
                  <a:cubicBezTo>
                    <a:pt x="10117" y="5925"/>
                    <a:pt x="10043" y="6032"/>
                    <a:pt x="10104" y="6031"/>
                  </a:cubicBezTo>
                  <a:lnTo>
                    <a:pt x="10228" y="6117"/>
                  </a:lnTo>
                  <a:lnTo>
                    <a:pt x="10325" y="6068"/>
                  </a:lnTo>
                  <a:lnTo>
                    <a:pt x="10317" y="5946"/>
                  </a:lnTo>
                  <a:lnTo>
                    <a:pt x="10165" y="5893"/>
                  </a:lnTo>
                  <a:cubicBezTo>
                    <a:pt x="10163" y="5890"/>
                    <a:pt x="10152" y="5857"/>
                    <a:pt x="10151" y="5853"/>
                  </a:cubicBezTo>
                  <a:cubicBezTo>
                    <a:pt x="10146" y="5811"/>
                    <a:pt x="10090" y="5798"/>
                    <a:pt x="10058" y="5807"/>
                  </a:cubicBezTo>
                  <a:cubicBezTo>
                    <a:pt x="9991" y="5826"/>
                    <a:pt x="10007" y="5822"/>
                    <a:pt x="9969" y="5788"/>
                  </a:cubicBezTo>
                  <a:cubicBezTo>
                    <a:pt x="9949" y="5771"/>
                    <a:pt x="10032" y="5713"/>
                    <a:pt x="10013" y="5683"/>
                  </a:cubicBezTo>
                  <a:cubicBezTo>
                    <a:pt x="9978" y="5623"/>
                    <a:pt x="9969" y="5657"/>
                    <a:pt x="9969" y="5590"/>
                  </a:cubicBezTo>
                  <a:cubicBezTo>
                    <a:pt x="9969" y="5542"/>
                    <a:pt x="10011" y="5514"/>
                    <a:pt x="10054" y="5515"/>
                  </a:cubicBezTo>
                  <a:lnTo>
                    <a:pt x="10089" y="5534"/>
                  </a:lnTo>
                  <a:lnTo>
                    <a:pt x="10068" y="5386"/>
                  </a:lnTo>
                  <a:lnTo>
                    <a:pt x="10034" y="5392"/>
                  </a:lnTo>
                  <a:lnTo>
                    <a:pt x="9996" y="5295"/>
                  </a:lnTo>
                  <a:lnTo>
                    <a:pt x="9991" y="5193"/>
                  </a:lnTo>
                  <a:lnTo>
                    <a:pt x="9940" y="5164"/>
                  </a:lnTo>
                  <a:lnTo>
                    <a:pt x="9914" y="5114"/>
                  </a:lnTo>
                  <a:lnTo>
                    <a:pt x="9914" y="4979"/>
                  </a:lnTo>
                  <a:cubicBezTo>
                    <a:pt x="9915" y="4979"/>
                    <a:pt x="9915" y="4978"/>
                    <a:pt x="9916" y="4978"/>
                  </a:cubicBezTo>
                  <a:cubicBezTo>
                    <a:pt x="9964" y="4972"/>
                    <a:pt x="9980" y="4980"/>
                    <a:pt x="10025" y="4980"/>
                  </a:cubicBezTo>
                  <a:cubicBezTo>
                    <a:pt x="10066" y="4980"/>
                    <a:pt x="10050" y="4968"/>
                    <a:pt x="10072" y="4947"/>
                  </a:cubicBezTo>
                  <a:cubicBezTo>
                    <a:pt x="10091" y="4929"/>
                    <a:pt x="10086" y="4903"/>
                    <a:pt x="10083" y="4878"/>
                  </a:cubicBezTo>
                  <a:cubicBezTo>
                    <a:pt x="10079" y="4844"/>
                    <a:pt x="10058" y="4857"/>
                    <a:pt x="10058" y="4821"/>
                  </a:cubicBezTo>
                  <a:cubicBezTo>
                    <a:pt x="10058" y="4785"/>
                    <a:pt x="10077" y="4765"/>
                    <a:pt x="10086" y="4733"/>
                  </a:cubicBezTo>
                  <a:cubicBezTo>
                    <a:pt x="10095" y="4702"/>
                    <a:pt x="10095" y="4713"/>
                    <a:pt x="10107" y="4690"/>
                  </a:cubicBezTo>
                  <a:cubicBezTo>
                    <a:pt x="10117" y="4670"/>
                    <a:pt x="10135" y="4656"/>
                    <a:pt x="10146" y="4636"/>
                  </a:cubicBezTo>
                  <a:lnTo>
                    <a:pt x="10042" y="4446"/>
                  </a:lnTo>
                  <a:lnTo>
                    <a:pt x="10149" y="4298"/>
                  </a:lnTo>
                  <a:lnTo>
                    <a:pt x="10079" y="4219"/>
                  </a:lnTo>
                  <a:lnTo>
                    <a:pt x="10115" y="4178"/>
                  </a:lnTo>
                  <a:lnTo>
                    <a:pt x="10029" y="4036"/>
                  </a:lnTo>
                  <a:lnTo>
                    <a:pt x="10119" y="3921"/>
                  </a:lnTo>
                  <a:lnTo>
                    <a:pt x="10123" y="3854"/>
                  </a:lnTo>
                  <a:lnTo>
                    <a:pt x="10298" y="3602"/>
                  </a:lnTo>
                  <a:cubicBezTo>
                    <a:pt x="10297" y="3601"/>
                    <a:pt x="10296" y="3594"/>
                    <a:pt x="10296" y="3593"/>
                  </a:cubicBezTo>
                  <a:cubicBezTo>
                    <a:pt x="10294" y="3572"/>
                    <a:pt x="10286" y="3519"/>
                    <a:pt x="10280" y="3500"/>
                  </a:cubicBezTo>
                  <a:cubicBezTo>
                    <a:pt x="10272" y="3478"/>
                    <a:pt x="10271" y="3479"/>
                    <a:pt x="10257" y="3459"/>
                  </a:cubicBezTo>
                  <a:cubicBezTo>
                    <a:pt x="10252" y="3450"/>
                    <a:pt x="10276" y="3405"/>
                    <a:pt x="10281" y="3393"/>
                  </a:cubicBezTo>
                  <a:cubicBezTo>
                    <a:pt x="10296" y="3349"/>
                    <a:pt x="10278" y="3347"/>
                    <a:pt x="10324" y="3351"/>
                  </a:cubicBezTo>
                  <a:cubicBezTo>
                    <a:pt x="10340" y="3352"/>
                    <a:pt x="10341" y="3371"/>
                    <a:pt x="10350" y="3383"/>
                  </a:cubicBezTo>
                  <a:cubicBezTo>
                    <a:pt x="10356" y="3390"/>
                    <a:pt x="10378" y="3380"/>
                    <a:pt x="10386" y="3376"/>
                  </a:cubicBezTo>
                  <a:cubicBezTo>
                    <a:pt x="10398" y="3371"/>
                    <a:pt x="10451" y="3352"/>
                    <a:pt x="10457" y="3347"/>
                  </a:cubicBezTo>
                  <a:cubicBezTo>
                    <a:pt x="10466" y="3340"/>
                    <a:pt x="10505" y="3344"/>
                    <a:pt x="10519" y="3344"/>
                  </a:cubicBezTo>
                  <a:cubicBezTo>
                    <a:pt x="10528" y="3344"/>
                    <a:pt x="10546" y="3315"/>
                    <a:pt x="10551" y="3306"/>
                  </a:cubicBezTo>
                  <a:cubicBezTo>
                    <a:pt x="10556" y="3297"/>
                    <a:pt x="10600" y="3299"/>
                    <a:pt x="10614" y="3296"/>
                  </a:cubicBezTo>
                  <a:cubicBezTo>
                    <a:pt x="10631" y="3292"/>
                    <a:pt x="10678" y="3276"/>
                    <a:pt x="10692" y="3276"/>
                  </a:cubicBezTo>
                  <a:cubicBezTo>
                    <a:pt x="10708" y="3277"/>
                    <a:pt x="10787" y="3227"/>
                    <a:pt x="10793" y="3215"/>
                  </a:cubicBezTo>
                  <a:lnTo>
                    <a:pt x="10793" y="3180"/>
                  </a:lnTo>
                  <a:lnTo>
                    <a:pt x="11053" y="3211"/>
                  </a:lnTo>
                  <a:lnTo>
                    <a:pt x="11088" y="3174"/>
                  </a:lnTo>
                  <a:lnTo>
                    <a:pt x="11002" y="3055"/>
                  </a:lnTo>
                  <a:lnTo>
                    <a:pt x="10883" y="3087"/>
                  </a:lnTo>
                  <a:lnTo>
                    <a:pt x="10795" y="2881"/>
                  </a:lnTo>
                  <a:lnTo>
                    <a:pt x="10711" y="2852"/>
                  </a:lnTo>
                  <a:lnTo>
                    <a:pt x="10769" y="2784"/>
                  </a:lnTo>
                  <a:lnTo>
                    <a:pt x="10731" y="2731"/>
                  </a:lnTo>
                  <a:lnTo>
                    <a:pt x="10697" y="2733"/>
                  </a:lnTo>
                  <a:lnTo>
                    <a:pt x="10701" y="2560"/>
                  </a:lnTo>
                  <a:cubicBezTo>
                    <a:pt x="10714" y="2560"/>
                    <a:pt x="10782" y="2509"/>
                    <a:pt x="10797" y="2499"/>
                  </a:cubicBezTo>
                  <a:cubicBezTo>
                    <a:pt x="10825" y="2479"/>
                    <a:pt x="10823" y="2462"/>
                    <a:pt x="10833" y="2450"/>
                  </a:cubicBezTo>
                  <a:lnTo>
                    <a:pt x="10836" y="2394"/>
                  </a:lnTo>
                  <a:lnTo>
                    <a:pt x="10690" y="2240"/>
                  </a:lnTo>
                  <a:lnTo>
                    <a:pt x="10700" y="1990"/>
                  </a:lnTo>
                  <a:lnTo>
                    <a:pt x="10786" y="1810"/>
                  </a:lnTo>
                  <a:lnTo>
                    <a:pt x="10694" y="1710"/>
                  </a:lnTo>
                  <a:cubicBezTo>
                    <a:pt x="10663" y="1667"/>
                    <a:pt x="10664" y="1679"/>
                    <a:pt x="10664" y="1629"/>
                  </a:cubicBezTo>
                  <a:cubicBezTo>
                    <a:pt x="10664" y="1588"/>
                    <a:pt x="10652" y="1559"/>
                    <a:pt x="10652" y="1520"/>
                  </a:cubicBezTo>
                  <a:cubicBezTo>
                    <a:pt x="10652" y="1495"/>
                    <a:pt x="10662" y="1425"/>
                    <a:pt x="10672" y="1407"/>
                  </a:cubicBezTo>
                  <a:cubicBezTo>
                    <a:pt x="10696" y="1366"/>
                    <a:pt x="10670" y="1306"/>
                    <a:pt x="10694" y="1262"/>
                  </a:cubicBezTo>
                  <a:cubicBezTo>
                    <a:pt x="10688" y="1260"/>
                    <a:pt x="10686" y="1253"/>
                    <a:pt x="10686" y="1233"/>
                  </a:cubicBezTo>
                  <a:cubicBezTo>
                    <a:pt x="10686" y="1210"/>
                    <a:pt x="10699" y="1088"/>
                    <a:pt x="10699" y="1088"/>
                  </a:cubicBezTo>
                  <a:cubicBezTo>
                    <a:pt x="10652" y="984"/>
                    <a:pt x="10682" y="975"/>
                    <a:pt x="10582" y="1002"/>
                  </a:cubicBezTo>
                  <a:cubicBezTo>
                    <a:pt x="10534" y="1015"/>
                    <a:pt x="10442" y="997"/>
                    <a:pt x="10441" y="1002"/>
                  </a:cubicBezTo>
                  <a:cubicBezTo>
                    <a:pt x="10421" y="1064"/>
                    <a:pt x="10343" y="958"/>
                    <a:pt x="10340" y="958"/>
                  </a:cubicBezTo>
                  <a:cubicBezTo>
                    <a:pt x="10242" y="954"/>
                    <a:pt x="10279" y="916"/>
                    <a:pt x="10232" y="860"/>
                  </a:cubicBezTo>
                  <a:cubicBezTo>
                    <a:pt x="10207" y="830"/>
                    <a:pt x="10164" y="695"/>
                    <a:pt x="10146" y="696"/>
                  </a:cubicBezTo>
                  <a:cubicBezTo>
                    <a:pt x="9970" y="704"/>
                    <a:pt x="10029" y="688"/>
                    <a:pt x="10043" y="751"/>
                  </a:cubicBezTo>
                  <a:cubicBezTo>
                    <a:pt x="10045" y="762"/>
                    <a:pt x="9937" y="773"/>
                    <a:pt x="9919" y="773"/>
                  </a:cubicBezTo>
                  <a:cubicBezTo>
                    <a:pt x="9843" y="773"/>
                    <a:pt x="9837" y="788"/>
                    <a:pt x="9837" y="738"/>
                  </a:cubicBezTo>
                  <a:cubicBezTo>
                    <a:pt x="9837" y="714"/>
                    <a:pt x="9741" y="698"/>
                    <a:pt x="9730" y="699"/>
                  </a:cubicBezTo>
                  <a:cubicBezTo>
                    <a:pt x="9588" y="703"/>
                    <a:pt x="9638" y="654"/>
                    <a:pt x="9617" y="653"/>
                  </a:cubicBezTo>
                  <a:cubicBezTo>
                    <a:pt x="9555" y="651"/>
                    <a:pt x="9596" y="636"/>
                    <a:pt x="9576" y="603"/>
                  </a:cubicBezTo>
                  <a:cubicBezTo>
                    <a:pt x="9544" y="553"/>
                    <a:pt x="9637" y="508"/>
                    <a:pt x="9565" y="455"/>
                  </a:cubicBezTo>
                  <a:cubicBezTo>
                    <a:pt x="9482" y="393"/>
                    <a:pt x="9616" y="373"/>
                    <a:pt x="9459" y="373"/>
                  </a:cubicBezTo>
                  <a:cubicBezTo>
                    <a:pt x="9374" y="373"/>
                    <a:pt x="9411" y="329"/>
                    <a:pt x="9369" y="323"/>
                  </a:cubicBezTo>
                  <a:cubicBezTo>
                    <a:pt x="9259" y="306"/>
                    <a:pt x="9264" y="248"/>
                    <a:pt x="9197" y="302"/>
                  </a:cubicBezTo>
                  <a:cubicBezTo>
                    <a:pt x="9197" y="188"/>
                    <a:pt x="9161" y="247"/>
                    <a:pt x="9159" y="206"/>
                  </a:cubicBezTo>
                  <a:cubicBezTo>
                    <a:pt x="9156" y="147"/>
                    <a:pt x="9144" y="167"/>
                    <a:pt x="9136" y="142"/>
                  </a:cubicBezTo>
                  <a:cubicBezTo>
                    <a:pt x="9126" y="108"/>
                    <a:pt x="9072" y="79"/>
                    <a:pt x="9041" y="60"/>
                  </a:cubicBezTo>
                  <a:cubicBezTo>
                    <a:pt x="8940" y="0"/>
                    <a:pt x="9011" y="98"/>
                    <a:pt x="8991" y="109"/>
                  </a:cubicBezTo>
                  <a:cubicBezTo>
                    <a:pt x="8920" y="147"/>
                    <a:pt x="8981" y="149"/>
                    <a:pt x="8980" y="192"/>
                  </a:cubicBezTo>
                  <a:cubicBezTo>
                    <a:pt x="8976" y="305"/>
                    <a:pt x="8981" y="271"/>
                    <a:pt x="8889" y="262"/>
                  </a:cubicBezTo>
                  <a:lnTo>
                    <a:pt x="8863" y="280"/>
                  </a:lnTo>
                  <a:lnTo>
                    <a:pt x="8911" y="708"/>
                  </a:lnTo>
                  <a:cubicBezTo>
                    <a:pt x="8933" y="708"/>
                    <a:pt x="8969" y="707"/>
                    <a:pt x="8989" y="711"/>
                  </a:cubicBezTo>
                  <a:cubicBezTo>
                    <a:pt x="9017" y="717"/>
                    <a:pt x="9034" y="826"/>
                    <a:pt x="9034" y="853"/>
                  </a:cubicBezTo>
                  <a:cubicBezTo>
                    <a:pt x="9034" y="897"/>
                    <a:pt x="9008" y="911"/>
                    <a:pt x="8966" y="911"/>
                  </a:cubicBezTo>
                  <a:cubicBezTo>
                    <a:pt x="8949" y="911"/>
                    <a:pt x="8864" y="897"/>
                    <a:pt x="8856" y="887"/>
                  </a:cubicBezTo>
                  <a:cubicBezTo>
                    <a:pt x="8816" y="837"/>
                    <a:pt x="8835" y="844"/>
                    <a:pt x="8801" y="871"/>
                  </a:cubicBezTo>
                  <a:cubicBezTo>
                    <a:pt x="8788" y="882"/>
                    <a:pt x="8754" y="809"/>
                    <a:pt x="8744" y="818"/>
                  </a:cubicBezTo>
                  <a:cubicBezTo>
                    <a:pt x="8707" y="853"/>
                    <a:pt x="8718" y="839"/>
                    <a:pt x="8658" y="846"/>
                  </a:cubicBezTo>
                  <a:cubicBezTo>
                    <a:pt x="8544" y="859"/>
                    <a:pt x="8650" y="887"/>
                    <a:pt x="8625" y="925"/>
                  </a:cubicBezTo>
                  <a:cubicBezTo>
                    <a:pt x="8610" y="948"/>
                    <a:pt x="8609" y="920"/>
                    <a:pt x="8595" y="955"/>
                  </a:cubicBezTo>
                  <a:cubicBezTo>
                    <a:pt x="8578" y="993"/>
                    <a:pt x="8592" y="1022"/>
                    <a:pt x="8569" y="1040"/>
                  </a:cubicBezTo>
                  <a:cubicBezTo>
                    <a:pt x="8494" y="1101"/>
                    <a:pt x="8536" y="1076"/>
                    <a:pt x="8529" y="1112"/>
                  </a:cubicBezTo>
                  <a:lnTo>
                    <a:pt x="8646" y="1206"/>
                  </a:lnTo>
                  <a:lnTo>
                    <a:pt x="8538" y="1248"/>
                  </a:lnTo>
                  <a:cubicBezTo>
                    <a:pt x="8538" y="1260"/>
                    <a:pt x="8529" y="1290"/>
                    <a:pt x="8530" y="1305"/>
                  </a:cubicBezTo>
                  <a:cubicBezTo>
                    <a:pt x="8536" y="1428"/>
                    <a:pt x="8468" y="1358"/>
                    <a:pt x="8464" y="1375"/>
                  </a:cubicBezTo>
                  <a:cubicBezTo>
                    <a:pt x="8454" y="1414"/>
                    <a:pt x="8396" y="1376"/>
                    <a:pt x="8381" y="1363"/>
                  </a:cubicBezTo>
                  <a:cubicBezTo>
                    <a:pt x="8342" y="1331"/>
                    <a:pt x="8327" y="1356"/>
                    <a:pt x="8301" y="1355"/>
                  </a:cubicBezTo>
                  <a:cubicBezTo>
                    <a:pt x="8211" y="1353"/>
                    <a:pt x="8222" y="1375"/>
                    <a:pt x="8222" y="1320"/>
                  </a:cubicBezTo>
                  <a:lnTo>
                    <a:pt x="8035" y="1239"/>
                  </a:lnTo>
                  <a:lnTo>
                    <a:pt x="7997" y="1130"/>
                  </a:lnTo>
                  <a:lnTo>
                    <a:pt x="7785" y="1129"/>
                  </a:lnTo>
                  <a:lnTo>
                    <a:pt x="7788" y="949"/>
                  </a:lnTo>
                  <a:cubicBezTo>
                    <a:pt x="7766" y="949"/>
                    <a:pt x="7749" y="954"/>
                    <a:pt x="7740" y="930"/>
                  </a:cubicBezTo>
                  <a:cubicBezTo>
                    <a:pt x="7719" y="869"/>
                    <a:pt x="7734" y="913"/>
                    <a:pt x="7681" y="913"/>
                  </a:cubicBezTo>
                  <a:cubicBezTo>
                    <a:pt x="7681" y="866"/>
                    <a:pt x="7685" y="886"/>
                    <a:pt x="7656" y="871"/>
                  </a:cubicBezTo>
                  <a:cubicBezTo>
                    <a:pt x="7609" y="845"/>
                    <a:pt x="7626" y="857"/>
                    <a:pt x="7592" y="859"/>
                  </a:cubicBezTo>
                  <a:lnTo>
                    <a:pt x="7536" y="559"/>
                  </a:lnTo>
                  <a:lnTo>
                    <a:pt x="7322" y="529"/>
                  </a:lnTo>
                  <a:lnTo>
                    <a:pt x="7272" y="617"/>
                  </a:lnTo>
                  <a:lnTo>
                    <a:pt x="7142" y="640"/>
                  </a:lnTo>
                  <a:lnTo>
                    <a:pt x="6826" y="1076"/>
                  </a:lnTo>
                  <a:cubicBezTo>
                    <a:pt x="6826" y="1094"/>
                    <a:pt x="6838" y="1141"/>
                    <a:pt x="6847" y="1152"/>
                  </a:cubicBezTo>
                  <a:cubicBezTo>
                    <a:pt x="6881" y="1191"/>
                    <a:pt x="6867" y="1184"/>
                    <a:pt x="6859" y="1214"/>
                  </a:cubicBezTo>
                  <a:cubicBezTo>
                    <a:pt x="6846" y="1267"/>
                    <a:pt x="6845" y="1242"/>
                    <a:pt x="6825" y="1255"/>
                  </a:cubicBezTo>
                  <a:cubicBezTo>
                    <a:pt x="6806" y="1268"/>
                    <a:pt x="6753" y="1268"/>
                    <a:pt x="6753" y="1283"/>
                  </a:cubicBezTo>
                  <a:cubicBezTo>
                    <a:pt x="6757" y="1288"/>
                    <a:pt x="6764" y="1312"/>
                    <a:pt x="6765" y="1318"/>
                  </a:cubicBezTo>
                  <a:cubicBezTo>
                    <a:pt x="6789" y="1438"/>
                    <a:pt x="6735" y="1441"/>
                    <a:pt x="6707" y="1535"/>
                  </a:cubicBezTo>
                  <a:cubicBezTo>
                    <a:pt x="6686" y="1603"/>
                    <a:pt x="6716" y="1624"/>
                    <a:pt x="6716" y="1640"/>
                  </a:cubicBezTo>
                  <a:cubicBezTo>
                    <a:pt x="6717" y="1649"/>
                    <a:pt x="6778" y="1647"/>
                    <a:pt x="6788" y="1644"/>
                  </a:cubicBezTo>
                  <a:cubicBezTo>
                    <a:pt x="6814" y="1637"/>
                    <a:pt x="6860" y="1703"/>
                    <a:pt x="6879" y="1707"/>
                  </a:cubicBezTo>
                  <a:lnTo>
                    <a:pt x="6873" y="1730"/>
                  </a:lnTo>
                  <a:cubicBezTo>
                    <a:pt x="6868" y="1750"/>
                    <a:pt x="6827" y="1761"/>
                    <a:pt x="6811" y="1763"/>
                  </a:cubicBezTo>
                  <a:cubicBezTo>
                    <a:pt x="6757" y="1770"/>
                    <a:pt x="6780" y="1894"/>
                    <a:pt x="6721" y="1885"/>
                  </a:cubicBezTo>
                  <a:cubicBezTo>
                    <a:pt x="6720" y="1886"/>
                    <a:pt x="6619" y="1912"/>
                    <a:pt x="6606" y="1915"/>
                  </a:cubicBezTo>
                  <a:cubicBezTo>
                    <a:pt x="6548" y="1932"/>
                    <a:pt x="6533" y="1948"/>
                    <a:pt x="6470" y="1948"/>
                  </a:cubicBezTo>
                  <a:cubicBezTo>
                    <a:pt x="6389" y="1948"/>
                    <a:pt x="6408" y="1930"/>
                    <a:pt x="6395" y="1928"/>
                  </a:cubicBezTo>
                  <a:cubicBezTo>
                    <a:pt x="6360" y="1924"/>
                    <a:pt x="6367" y="1936"/>
                    <a:pt x="6316" y="1923"/>
                  </a:cubicBezTo>
                  <a:cubicBezTo>
                    <a:pt x="6257" y="1907"/>
                    <a:pt x="6282" y="1886"/>
                    <a:pt x="6221" y="1921"/>
                  </a:cubicBezTo>
                  <a:cubicBezTo>
                    <a:pt x="6166" y="1954"/>
                    <a:pt x="6146" y="2023"/>
                    <a:pt x="6076" y="1979"/>
                  </a:cubicBezTo>
                  <a:cubicBezTo>
                    <a:pt x="6054" y="1965"/>
                    <a:pt x="5999" y="2006"/>
                    <a:pt x="5984" y="2021"/>
                  </a:cubicBezTo>
                  <a:cubicBezTo>
                    <a:pt x="5980" y="2025"/>
                    <a:pt x="5942" y="2124"/>
                    <a:pt x="5942" y="2125"/>
                  </a:cubicBezTo>
                  <a:cubicBezTo>
                    <a:pt x="5936" y="2165"/>
                    <a:pt x="5928" y="2161"/>
                    <a:pt x="5915" y="2183"/>
                  </a:cubicBezTo>
                  <a:cubicBezTo>
                    <a:pt x="5901" y="2208"/>
                    <a:pt x="5816" y="2274"/>
                    <a:pt x="5789" y="2290"/>
                  </a:cubicBezTo>
                  <a:cubicBezTo>
                    <a:pt x="5769" y="2303"/>
                    <a:pt x="5715" y="2334"/>
                    <a:pt x="5693" y="2339"/>
                  </a:cubicBezTo>
                  <a:cubicBezTo>
                    <a:pt x="5639" y="2350"/>
                    <a:pt x="5583" y="2409"/>
                    <a:pt x="5548" y="2420"/>
                  </a:cubicBezTo>
                  <a:cubicBezTo>
                    <a:pt x="5511" y="2431"/>
                    <a:pt x="5524" y="2464"/>
                    <a:pt x="5499" y="2441"/>
                  </a:cubicBezTo>
                  <a:cubicBezTo>
                    <a:pt x="5474" y="2419"/>
                    <a:pt x="5461" y="2414"/>
                    <a:pt x="5480" y="2394"/>
                  </a:cubicBezTo>
                  <a:cubicBezTo>
                    <a:pt x="5501" y="2371"/>
                    <a:pt x="5551" y="2365"/>
                    <a:pt x="5551" y="2329"/>
                  </a:cubicBezTo>
                  <a:cubicBezTo>
                    <a:pt x="5551" y="2312"/>
                    <a:pt x="5428" y="2284"/>
                    <a:pt x="5407" y="2277"/>
                  </a:cubicBezTo>
                  <a:cubicBezTo>
                    <a:pt x="5331" y="2253"/>
                    <a:pt x="5345" y="2199"/>
                    <a:pt x="5244" y="2199"/>
                  </a:cubicBezTo>
                  <a:lnTo>
                    <a:pt x="5238" y="2293"/>
                  </a:lnTo>
                  <a:lnTo>
                    <a:pt x="5145" y="2295"/>
                  </a:lnTo>
                  <a:lnTo>
                    <a:pt x="5029" y="2414"/>
                  </a:lnTo>
                  <a:cubicBezTo>
                    <a:pt x="5026" y="2417"/>
                    <a:pt x="5006" y="2416"/>
                    <a:pt x="5000" y="2416"/>
                  </a:cubicBezTo>
                  <a:cubicBezTo>
                    <a:pt x="4974" y="2416"/>
                    <a:pt x="4912" y="2433"/>
                    <a:pt x="4892" y="2444"/>
                  </a:cubicBezTo>
                  <a:cubicBezTo>
                    <a:pt x="4869" y="2457"/>
                    <a:pt x="4746" y="2446"/>
                    <a:pt x="4723" y="2438"/>
                  </a:cubicBezTo>
                  <a:cubicBezTo>
                    <a:pt x="4673" y="2422"/>
                    <a:pt x="4633" y="2454"/>
                    <a:pt x="4630" y="2453"/>
                  </a:cubicBezTo>
                  <a:cubicBezTo>
                    <a:pt x="4620" y="2460"/>
                    <a:pt x="4603" y="2467"/>
                    <a:pt x="4590" y="2467"/>
                  </a:cubicBezTo>
                  <a:cubicBezTo>
                    <a:pt x="4570" y="2467"/>
                    <a:pt x="4556" y="2451"/>
                    <a:pt x="4556" y="2459"/>
                  </a:cubicBezTo>
                  <a:cubicBezTo>
                    <a:pt x="4556" y="2505"/>
                    <a:pt x="4474" y="2462"/>
                    <a:pt x="4486" y="2406"/>
                  </a:cubicBezTo>
                  <a:cubicBezTo>
                    <a:pt x="4502" y="2333"/>
                    <a:pt x="4535" y="2405"/>
                    <a:pt x="4547" y="2383"/>
                  </a:cubicBezTo>
                  <a:cubicBezTo>
                    <a:pt x="4554" y="2370"/>
                    <a:pt x="4551" y="2334"/>
                    <a:pt x="4551" y="2317"/>
                  </a:cubicBezTo>
                  <a:lnTo>
                    <a:pt x="4446" y="2359"/>
                  </a:lnTo>
                  <a:cubicBezTo>
                    <a:pt x="4445" y="2351"/>
                    <a:pt x="4399" y="2280"/>
                    <a:pt x="4392" y="2271"/>
                  </a:cubicBezTo>
                  <a:cubicBezTo>
                    <a:pt x="4365" y="2238"/>
                    <a:pt x="4377" y="2209"/>
                    <a:pt x="4322" y="2209"/>
                  </a:cubicBezTo>
                  <a:cubicBezTo>
                    <a:pt x="4224" y="2209"/>
                    <a:pt x="4217" y="2272"/>
                    <a:pt x="4169" y="2286"/>
                  </a:cubicBezTo>
                  <a:cubicBezTo>
                    <a:pt x="4118" y="2301"/>
                    <a:pt x="4110" y="2324"/>
                    <a:pt x="4110" y="2276"/>
                  </a:cubicBezTo>
                  <a:cubicBezTo>
                    <a:pt x="4110" y="2251"/>
                    <a:pt x="4090" y="2205"/>
                    <a:pt x="4081" y="2226"/>
                  </a:cubicBezTo>
                  <a:cubicBezTo>
                    <a:pt x="4060" y="2273"/>
                    <a:pt x="4084" y="2296"/>
                    <a:pt x="4033" y="2296"/>
                  </a:cubicBezTo>
                  <a:cubicBezTo>
                    <a:pt x="3994" y="2296"/>
                    <a:pt x="3999" y="2332"/>
                    <a:pt x="3971" y="2328"/>
                  </a:cubicBezTo>
                  <a:cubicBezTo>
                    <a:pt x="3942" y="2324"/>
                    <a:pt x="3926" y="2395"/>
                    <a:pt x="3923" y="2414"/>
                  </a:cubicBezTo>
                  <a:cubicBezTo>
                    <a:pt x="3914" y="2476"/>
                    <a:pt x="3856" y="2412"/>
                    <a:pt x="3846" y="2421"/>
                  </a:cubicBezTo>
                  <a:cubicBezTo>
                    <a:pt x="3817" y="2443"/>
                    <a:pt x="3781" y="2452"/>
                    <a:pt x="3753" y="2426"/>
                  </a:cubicBezTo>
                  <a:cubicBezTo>
                    <a:pt x="3732" y="2407"/>
                    <a:pt x="3704" y="2429"/>
                    <a:pt x="3689" y="2402"/>
                  </a:cubicBezTo>
                  <a:cubicBezTo>
                    <a:pt x="3662" y="2350"/>
                    <a:pt x="3659" y="2374"/>
                    <a:pt x="3647" y="2358"/>
                  </a:cubicBezTo>
                  <a:cubicBezTo>
                    <a:pt x="3629" y="2333"/>
                    <a:pt x="3657" y="2309"/>
                    <a:pt x="3607" y="2309"/>
                  </a:cubicBezTo>
                  <a:cubicBezTo>
                    <a:pt x="3593" y="2309"/>
                    <a:pt x="3601" y="2231"/>
                    <a:pt x="3610" y="2212"/>
                  </a:cubicBezTo>
                  <a:cubicBezTo>
                    <a:pt x="3621" y="2187"/>
                    <a:pt x="3645" y="2079"/>
                    <a:pt x="3646" y="2078"/>
                  </a:cubicBezTo>
                  <a:cubicBezTo>
                    <a:pt x="3684" y="2029"/>
                    <a:pt x="3630" y="2021"/>
                    <a:pt x="3645" y="2002"/>
                  </a:cubicBezTo>
                  <a:cubicBezTo>
                    <a:pt x="3670" y="1972"/>
                    <a:pt x="3653" y="1961"/>
                    <a:pt x="3660" y="1931"/>
                  </a:cubicBezTo>
                  <a:lnTo>
                    <a:pt x="3579" y="1908"/>
                  </a:lnTo>
                  <a:lnTo>
                    <a:pt x="3613" y="1780"/>
                  </a:lnTo>
                  <a:cubicBezTo>
                    <a:pt x="3587" y="1772"/>
                    <a:pt x="3436" y="1740"/>
                    <a:pt x="3428" y="1733"/>
                  </a:cubicBezTo>
                  <a:cubicBezTo>
                    <a:pt x="3387" y="1704"/>
                    <a:pt x="3398" y="1752"/>
                    <a:pt x="3346" y="1733"/>
                  </a:cubicBezTo>
                  <a:cubicBezTo>
                    <a:pt x="3329" y="1727"/>
                    <a:pt x="3332" y="1798"/>
                    <a:pt x="3331" y="1810"/>
                  </a:cubicBezTo>
                  <a:cubicBezTo>
                    <a:pt x="3328" y="1834"/>
                    <a:pt x="3315" y="1797"/>
                    <a:pt x="3315" y="1868"/>
                  </a:cubicBezTo>
                  <a:cubicBezTo>
                    <a:pt x="3315" y="1951"/>
                    <a:pt x="3310" y="1908"/>
                    <a:pt x="3268" y="1943"/>
                  </a:cubicBezTo>
                  <a:cubicBezTo>
                    <a:pt x="3200" y="2000"/>
                    <a:pt x="3213" y="1951"/>
                    <a:pt x="3155" y="1951"/>
                  </a:cubicBezTo>
                  <a:cubicBezTo>
                    <a:pt x="3109" y="1951"/>
                    <a:pt x="3023" y="2000"/>
                    <a:pt x="3013" y="2000"/>
                  </a:cubicBezTo>
                  <a:cubicBezTo>
                    <a:pt x="2973" y="1998"/>
                    <a:pt x="2931" y="2014"/>
                    <a:pt x="2905" y="1984"/>
                  </a:cubicBezTo>
                  <a:cubicBezTo>
                    <a:pt x="2884" y="1960"/>
                    <a:pt x="2865" y="1973"/>
                    <a:pt x="2865" y="1935"/>
                  </a:cubicBezTo>
                  <a:cubicBezTo>
                    <a:pt x="2865" y="1892"/>
                    <a:pt x="2844" y="1853"/>
                    <a:pt x="2843" y="1837"/>
                  </a:cubicBezTo>
                  <a:lnTo>
                    <a:pt x="2577" y="2006"/>
                  </a:lnTo>
                  <a:cubicBezTo>
                    <a:pt x="2575" y="2001"/>
                    <a:pt x="2542" y="1992"/>
                    <a:pt x="2537" y="1990"/>
                  </a:cubicBezTo>
                  <a:cubicBezTo>
                    <a:pt x="2462" y="1956"/>
                    <a:pt x="2451" y="2008"/>
                    <a:pt x="2398" y="2030"/>
                  </a:cubicBezTo>
                  <a:cubicBezTo>
                    <a:pt x="2393" y="2032"/>
                    <a:pt x="2482" y="2079"/>
                    <a:pt x="2501" y="2079"/>
                  </a:cubicBezTo>
                  <a:cubicBezTo>
                    <a:pt x="2514" y="2079"/>
                    <a:pt x="2575" y="2207"/>
                    <a:pt x="2604" y="2215"/>
                  </a:cubicBezTo>
                  <a:cubicBezTo>
                    <a:pt x="2656" y="2230"/>
                    <a:pt x="2708" y="2344"/>
                    <a:pt x="2725" y="2352"/>
                  </a:cubicBezTo>
                  <a:lnTo>
                    <a:pt x="2606" y="2464"/>
                  </a:lnTo>
                  <a:cubicBezTo>
                    <a:pt x="2604" y="2464"/>
                    <a:pt x="2560" y="2441"/>
                    <a:pt x="2554" y="2438"/>
                  </a:cubicBezTo>
                  <a:cubicBezTo>
                    <a:pt x="2484" y="2404"/>
                    <a:pt x="2527" y="2410"/>
                    <a:pt x="2452" y="2410"/>
                  </a:cubicBezTo>
                  <a:lnTo>
                    <a:pt x="2388" y="2182"/>
                  </a:lnTo>
                  <a:lnTo>
                    <a:pt x="2381" y="2178"/>
                  </a:lnTo>
                  <a:cubicBezTo>
                    <a:pt x="2347" y="2157"/>
                    <a:pt x="2357" y="2161"/>
                    <a:pt x="2335" y="2130"/>
                  </a:cubicBezTo>
                  <a:cubicBezTo>
                    <a:pt x="2304" y="2088"/>
                    <a:pt x="2304" y="2083"/>
                    <a:pt x="2280" y="2041"/>
                  </a:cubicBezTo>
                  <a:cubicBezTo>
                    <a:pt x="2239" y="2041"/>
                    <a:pt x="2189" y="2059"/>
                    <a:pt x="2153" y="2080"/>
                  </a:cubicBezTo>
                  <a:cubicBezTo>
                    <a:pt x="2135" y="2090"/>
                    <a:pt x="2084" y="2153"/>
                    <a:pt x="2072" y="2171"/>
                  </a:cubicBezTo>
                  <a:cubicBezTo>
                    <a:pt x="2052" y="2206"/>
                    <a:pt x="1963" y="2211"/>
                    <a:pt x="1927" y="2244"/>
                  </a:cubicBezTo>
                  <a:cubicBezTo>
                    <a:pt x="1910" y="2259"/>
                    <a:pt x="1814" y="2244"/>
                    <a:pt x="1808" y="2241"/>
                  </a:cubicBezTo>
                  <a:cubicBezTo>
                    <a:pt x="1778" y="2224"/>
                    <a:pt x="1705" y="2247"/>
                    <a:pt x="1676" y="2217"/>
                  </a:cubicBezTo>
                  <a:cubicBezTo>
                    <a:pt x="1625" y="2162"/>
                    <a:pt x="1632" y="2256"/>
                    <a:pt x="1595" y="2151"/>
                  </a:cubicBezTo>
                  <a:cubicBezTo>
                    <a:pt x="1587" y="2129"/>
                    <a:pt x="1464" y="2161"/>
                    <a:pt x="1448" y="2168"/>
                  </a:cubicBezTo>
                  <a:cubicBezTo>
                    <a:pt x="1398" y="2191"/>
                    <a:pt x="1422" y="2253"/>
                    <a:pt x="1406" y="2256"/>
                  </a:cubicBezTo>
                  <a:cubicBezTo>
                    <a:pt x="1342" y="2269"/>
                    <a:pt x="1365" y="2311"/>
                    <a:pt x="1379" y="2311"/>
                  </a:cubicBezTo>
                  <a:cubicBezTo>
                    <a:pt x="1445" y="2311"/>
                    <a:pt x="1388" y="2266"/>
                    <a:pt x="1478" y="2279"/>
                  </a:cubicBezTo>
                  <a:cubicBezTo>
                    <a:pt x="1552" y="2289"/>
                    <a:pt x="1541" y="2292"/>
                    <a:pt x="1541" y="2361"/>
                  </a:cubicBezTo>
                  <a:cubicBezTo>
                    <a:pt x="1541" y="2388"/>
                    <a:pt x="1551" y="2406"/>
                    <a:pt x="1551" y="2406"/>
                  </a:cubicBezTo>
                  <a:cubicBezTo>
                    <a:pt x="1550" y="2449"/>
                    <a:pt x="1466" y="2429"/>
                    <a:pt x="1453" y="2428"/>
                  </a:cubicBezTo>
                  <a:cubicBezTo>
                    <a:pt x="1319" y="2421"/>
                    <a:pt x="1367" y="2356"/>
                    <a:pt x="1345" y="2357"/>
                  </a:cubicBezTo>
                  <a:cubicBezTo>
                    <a:pt x="1264" y="2359"/>
                    <a:pt x="1310" y="2342"/>
                    <a:pt x="1278" y="2333"/>
                  </a:cubicBezTo>
                  <a:lnTo>
                    <a:pt x="1207" y="2547"/>
                  </a:lnTo>
                  <a:lnTo>
                    <a:pt x="1047" y="2449"/>
                  </a:lnTo>
                  <a:lnTo>
                    <a:pt x="980" y="2526"/>
                  </a:lnTo>
                  <a:lnTo>
                    <a:pt x="976" y="2612"/>
                  </a:lnTo>
                  <a:lnTo>
                    <a:pt x="821" y="2713"/>
                  </a:lnTo>
                  <a:lnTo>
                    <a:pt x="705" y="3125"/>
                  </a:lnTo>
                  <a:lnTo>
                    <a:pt x="882" y="3266"/>
                  </a:lnTo>
                  <a:lnTo>
                    <a:pt x="882" y="3368"/>
                  </a:lnTo>
                  <a:lnTo>
                    <a:pt x="959" y="3428"/>
                  </a:lnTo>
                  <a:lnTo>
                    <a:pt x="1058" y="3457"/>
                  </a:lnTo>
                  <a:lnTo>
                    <a:pt x="1156" y="3276"/>
                  </a:lnTo>
                  <a:lnTo>
                    <a:pt x="1084" y="3116"/>
                  </a:lnTo>
                  <a:lnTo>
                    <a:pt x="1304" y="2949"/>
                  </a:lnTo>
                  <a:lnTo>
                    <a:pt x="1497" y="3320"/>
                  </a:lnTo>
                  <a:lnTo>
                    <a:pt x="1436" y="3327"/>
                  </a:lnTo>
                  <a:lnTo>
                    <a:pt x="1069" y="3796"/>
                  </a:lnTo>
                  <a:lnTo>
                    <a:pt x="1129" y="4055"/>
                  </a:lnTo>
                  <a:lnTo>
                    <a:pt x="1079" y="4220"/>
                  </a:lnTo>
                  <a:lnTo>
                    <a:pt x="1321" y="4292"/>
                  </a:lnTo>
                  <a:lnTo>
                    <a:pt x="1436" y="425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 cap="flat">
              <a:solidFill>
                <a:srgbClr val="141515"/>
              </a:solidFill>
              <a:prstDash val="solid"/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ru-RU" sz="1400" dirty="0"/>
            </a:p>
          </p:txBody>
        </p:sp>
        <p:sp>
          <p:nvSpPr>
            <p:cNvPr id="57" name="Freeform 316">
              <a:extLst>
                <a:ext uri="{FF2B5EF4-FFF2-40B4-BE49-F238E27FC236}">
                  <a16:creationId xmlns:a16="http://schemas.microsoft.com/office/drawing/2014/main" id="{B9A02C63-9F11-4CE8-B3C0-E198C000D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2595" y="4101860"/>
              <a:ext cx="762000" cy="771525"/>
            </a:xfrm>
            <a:custGeom>
              <a:avLst/>
              <a:gdLst>
                <a:gd name="T0" fmla="*/ 2073 w 11209"/>
                <a:gd name="T1" fmla="*/ 5577 h 12189"/>
                <a:gd name="T2" fmla="*/ 2116 w 11209"/>
                <a:gd name="T3" fmla="*/ 5983 h 12189"/>
                <a:gd name="T4" fmla="*/ 2213 w 11209"/>
                <a:gd name="T5" fmla="*/ 6490 h 12189"/>
                <a:gd name="T6" fmla="*/ 1890 w 11209"/>
                <a:gd name="T7" fmla="*/ 6289 h 12189"/>
                <a:gd name="T8" fmla="*/ 1049 w 11209"/>
                <a:gd name="T9" fmla="*/ 6794 h 12189"/>
                <a:gd name="T10" fmla="*/ 116 w 11209"/>
                <a:gd name="T11" fmla="*/ 7231 h 12189"/>
                <a:gd name="T12" fmla="*/ 258 w 11209"/>
                <a:gd name="T13" fmla="*/ 8093 h 12189"/>
                <a:gd name="T14" fmla="*/ 397 w 11209"/>
                <a:gd name="T15" fmla="*/ 8931 h 12189"/>
                <a:gd name="T16" fmla="*/ 604 w 11209"/>
                <a:gd name="T17" fmla="*/ 9519 h 12189"/>
                <a:gd name="T18" fmla="*/ 514 w 11209"/>
                <a:gd name="T19" fmla="*/ 9823 h 12189"/>
                <a:gd name="T20" fmla="*/ 1178 w 11209"/>
                <a:gd name="T21" fmla="*/ 10022 h 12189"/>
                <a:gd name="T22" fmla="*/ 1952 w 11209"/>
                <a:gd name="T23" fmla="*/ 10927 h 12189"/>
                <a:gd name="T24" fmla="*/ 1993 w 11209"/>
                <a:gd name="T25" fmla="*/ 11238 h 12189"/>
                <a:gd name="T26" fmla="*/ 3222 w 11209"/>
                <a:gd name="T27" fmla="*/ 12134 h 12189"/>
                <a:gd name="T28" fmla="*/ 4462 w 11209"/>
                <a:gd name="T29" fmla="*/ 11704 h 12189"/>
                <a:gd name="T30" fmla="*/ 4954 w 11209"/>
                <a:gd name="T31" fmla="*/ 10971 h 12189"/>
                <a:gd name="T32" fmla="*/ 5574 w 11209"/>
                <a:gd name="T33" fmla="*/ 10014 h 12189"/>
                <a:gd name="T34" fmla="*/ 5477 w 11209"/>
                <a:gd name="T35" fmla="*/ 9564 h 12189"/>
                <a:gd name="T36" fmla="*/ 5913 w 11209"/>
                <a:gd name="T37" fmla="*/ 9517 h 12189"/>
                <a:gd name="T38" fmla="*/ 6551 w 11209"/>
                <a:gd name="T39" fmla="*/ 9142 h 12189"/>
                <a:gd name="T40" fmla="*/ 7053 w 11209"/>
                <a:gd name="T41" fmla="*/ 9231 h 12189"/>
                <a:gd name="T42" fmla="*/ 7623 w 11209"/>
                <a:gd name="T43" fmla="*/ 9304 h 12189"/>
                <a:gd name="T44" fmla="*/ 8524 w 11209"/>
                <a:gd name="T45" fmla="*/ 9452 h 12189"/>
                <a:gd name="T46" fmla="*/ 8836 w 11209"/>
                <a:gd name="T47" fmla="*/ 8811 h 12189"/>
                <a:gd name="T48" fmla="*/ 8699 w 11209"/>
                <a:gd name="T49" fmla="*/ 8059 h 12189"/>
                <a:gd name="T50" fmla="*/ 9621 w 11209"/>
                <a:gd name="T51" fmla="*/ 7582 h 12189"/>
                <a:gd name="T52" fmla="*/ 10607 w 11209"/>
                <a:gd name="T53" fmla="*/ 7403 h 12189"/>
                <a:gd name="T54" fmla="*/ 11043 w 11209"/>
                <a:gd name="T55" fmla="*/ 7052 h 12189"/>
                <a:gd name="T56" fmla="*/ 10922 w 11209"/>
                <a:gd name="T57" fmla="*/ 6786 h 12189"/>
                <a:gd name="T58" fmla="*/ 10221 w 11209"/>
                <a:gd name="T59" fmla="*/ 6264 h 12189"/>
                <a:gd name="T60" fmla="*/ 9942 w 11209"/>
                <a:gd name="T61" fmla="*/ 6051 h 12189"/>
                <a:gd name="T62" fmla="*/ 9616 w 11209"/>
                <a:gd name="T63" fmla="*/ 5785 h 12189"/>
                <a:gd name="T64" fmla="*/ 9635 w 11209"/>
                <a:gd name="T65" fmla="*/ 5347 h 12189"/>
                <a:gd name="T66" fmla="*/ 9248 w 11209"/>
                <a:gd name="T67" fmla="*/ 5069 h 12189"/>
                <a:gd name="T68" fmla="*/ 8852 w 11209"/>
                <a:gd name="T69" fmla="*/ 4945 h 12189"/>
                <a:gd name="T70" fmla="*/ 8607 w 11209"/>
                <a:gd name="T71" fmla="*/ 4535 h 12189"/>
                <a:gd name="T72" fmla="*/ 7770 w 11209"/>
                <a:gd name="T73" fmla="*/ 4571 h 12189"/>
                <a:gd name="T74" fmla="*/ 7110 w 11209"/>
                <a:gd name="T75" fmla="*/ 4218 h 12189"/>
                <a:gd name="T76" fmla="*/ 6420 w 11209"/>
                <a:gd name="T77" fmla="*/ 3425 h 12189"/>
                <a:gd name="T78" fmla="*/ 7653 w 11209"/>
                <a:gd name="T79" fmla="*/ 2525 h 12189"/>
                <a:gd name="T80" fmla="*/ 7633 w 11209"/>
                <a:gd name="T81" fmla="*/ 2115 h 12189"/>
                <a:gd name="T82" fmla="*/ 7530 w 11209"/>
                <a:gd name="T83" fmla="*/ 1726 h 12189"/>
                <a:gd name="T84" fmla="*/ 7196 w 11209"/>
                <a:gd name="T85" fmla="*/ 1462 h 12189"/>
                <a:gd name="T86" fmla="*/ 6910 w 11209"/>
                <a:gd name="T87" fmla="*/ 1002 h 12189"/>
                <a:gd name="T88" fmla="*/ 6623 w 11209"/>
                <a:gd name="T89" fmla="*/ 475 h 12189"/>
                <a:gd name="T90" fmla="*/ 6119 w 11209"/>
                <a:gd name="T91" fmla="*/ 411 h 12189"/>
                <a:gd name="T92" fmla="*/ 4984 w 11209"/>
                <a:gd name="T93" fmla="*/ 217 h 12189"/>
                <a:gd name="T94" fmla="*/ 4658 w 11209"/>
                <a:gd name="T95" fmla="*/ 777 h 12189"/>
                <a:gd name="T96" fmla="*/ 4975 w 11209"/>
                <a:gd name="T97" fmla="*/ 1003 h 12189"/>
                <a:gd name="T98" fmla="*/ 4999 w 11209"/>
                <a:gd name="T99" fmla="*/ 1335 h 12189"/>
                <a:gd name="T100" fmla="*/ 4800 w 11209"/>
                <a:gd name="T101" fmla="*/ 1962 h 12189"/>
                <a:gd name="T102" fmla="*/ 4123 w 11209"/>
                <a:gd name="T103" fmla="*/ 1741 h 12189"/>
                <a:gd name="T104" fmla="*/ 2742 w 11209"/>
                <a:gd name="T105" fmla="*/ 1859 h 12189"/>
                <a:gd name="T106" fmla="*/ 2884 w 11209"/>
                <a:gd name="T107" fmla="*/ 2991 h 12189"/>
                <a:gd name="T108" fmla="*/ 2843 w 11209"/>
                <a:gd name="T109" fmla="*/ 3478 h 12189"/>
                <a:gd name="T110" fmla="*/ 2662 w 11209"/>
                <a:gd name="T111" fmla="*/ 3893 h 12189"/>
                <a:gd name="T112" fmla="*/ 2305 w 11209"/>
                <a:gd name="T113" fmla="*/ 4056 h 12189"/>
                <a:gd name="T114" fmla="*/ 2127 w 11209"/>
                <a:gd name="T115" fmla="*/ 4816 h 12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09" h="12189">
                  <a:moveTo>
                    <a:pt x="2090" y="5043"/>
                  </a:moveTo>
                  <a:lnTo>
                    <a:pt x="2194" y="5233"/>
                  </a:lnTo>
                  <a:cubicBezTo>
                    <a:pt x="2183" y="5253"/>
                    <a:pt x="2165" y="5267"/>
                    <a:pt x="2155" y="5287"/>
                  </a:cubicBezTo>
                  <a:cubicBezTo>
                    <a:pt x="2143" y="5310"/>
                    <a:pt x="2143" y="5299"/>
                    <a:pt x="2134" y="5330"/>
                  </a:cubicBezTo>
                  <a:cubicBezTo>
                    <a:pt x="2125" y="5362"/>
                    <a:pt x="2106" y="5382"/>
                    <a:pt x="2106" y="5418"/>
                  </a:cubicBezTo>
                  <a:cubicBezTo>
                    <a:pt x="2106" y="5454"/>
                    <a:pt x="2127" y="5441"/>
                    <a:pt x="2131" y="5475"/>
                  </a:cubicBezTo>
                  <a:cubicBezTo>
                    <a:pt x="2134" y="5500"/>
                    <a:pt x="2139" y="5526"/>
                    <a:pt x="2120" y="5544"/>
                  </a:cubicBezTo>
                  <a:cubicBezTo>
                    <a:pt x="2098" y="5565"/>
                    <a:pt x="2114" y="5577"/>
                    <a:pt x="2073" y="5577"/>
                  </a:cubicBezTo>
                  <a:cubicBezTo>
                    <a:pt x="2028" y="5577"/>
                    <a:pt x="2012" y="5569"/>
                    <a:pt x="1964" y="5575"/>
                  </a:cubicBezTo>
                  <a:cubicBezTo>
                    <a:pt x="1963" y="5575"/>
                    <a:pt x="1963" y="5576"/>
                    <a:pt x="1962" y="5576"/>
                  </a:cubicBezTo>
                  <a:lnTo>
                    <a:pt x="1962" y="5711"/>
                  </a:lnTo>
                  <a:lnTo>
                    <a:pt x="1988" y="5761"/>
                  </a:lnTo>
                  <a:lnTo>
                    <a:pt x="2039" y="5790"/>
                  </a:lnTo>
                  <a:lnTo>
                    <a:pt x="2044" y="5892"/>
                  </a:lnTo>
                  <a:lnTo>
                    <a:pt x="2082" y="5989"/>
                  </a:lnTo>
                  <a:lnTo>
                    <a:pt x="2116" y="5983"/>
                  </a:lnTo>
                  <a:lnTo>
                    <a:pt x="2137" y="6131"/>
                  </a:lnTo>
                  <a:lnTo>
                    <a:pt x="2102" y="6112"/>
                  </a:lnTo>
                  <a:cubicBezTo>
                    <a:pt x="2059" y="6111"/>
                    <a:pt x="2017" y="6139"/>
                    <a:pt x="2017" y="6187"/>
                  </a:cubicBezTo>
                  <a:cubicBezTo>
                    <a:pt x="2017" y="6254"/>
                    <a:pt x="2026" y="6220"/>
                    <a:pt x="2061" y="6280"/>
                  </a:cubicBezTo>
                  <a:cubicBezTo>
                    <a:pt x="2080" y="6310"/>
                    <a:pt x="1997" y="6368"/>
                    <a:pt x="2017" y="6385"/>
                  </a:cubicBezTo>
                  <a:cubicBezTo>
                    <a:pt x="2055" y="6419"/>
                    <a:pt x="2039" y="6423"/>
                    <a:pt x="2106" y="6404"/>
                  </a:cubicBezTo>
                  <a:cubicBezTo>
                    <a:pt x="2138" y="6395"/>
                    <a:pt x="2194" y="6408"/>
                    <a:pt x="2199" y="6450"/>
                  </a:cubicBezTo>
                  <a:cubicBezTo>
                    <a:pt x="2200" y="6454"/>
                    <a:pt x="2211" y="6487"/>
                    <a:pt x="2213" y="6490"/>
                  </a:cubicBezTo>
                  <a:lnTo>
                    <a:pt x="2365" y="6543"/>
                  </a:lnTo>
                  <a:lnTo>
                    <a:pt x="2373" y="6665"/>
                  </a:lnTo>
                  <a:lnTo>
                    <a:pt x="2276" y="6714"/>
                  </a:lnTo>
                  <a:lnTo>
                    <a:pt x="2152" y="6628"/>
                  </a:lnTo>
                  <a:cubicBezTo>
                    <a:pt x="2091" y="6629"/>
                    <a:pt x="2165" y="6522"/>
                    <a:pt x="2046" y="6494"/>
                  </a:cubicBezTo>
                  <a:cubicBezTo>
                    <a:pt x="1995" y="6482"/>
                    <a:pt x="1970" y="6471"/>
                    <a:pt x="1914" y="6464"/>
                  </a:cubicBezTo>
                  <a:cubicBezTo>
                    <a:pt x="1904" y="6462"/>
                    <a:pt x="1903" y="6462"/>
                    <a:pt x="1893" y="6462"/>
                  </a:cubicBezTo>
                  <a:lnTo>
                    <a:pt x="1890" y="6289"/>
                  </a:lnTo>
                  <a:lnTo>
                    <a:pt x="1737" y="6408"/>
                  </a:lnTo>
                  <a:lnTo>
                    <a:pt x="1708" y="6382"/>
                  </a:lnTo>
                  <a:cubicBezTo>
                    <a:pt x="1623" y="6401"/>
                    <a:pt x="1518" y="6486"/>
                    <a:pt x="1464" y="6554"/>
                  </a:cubicBezTo>
                  <a:cubicBezTo>
                    <a:pt x="1454" y="6566"/>
                    <a:pt x="1395" y="6631"/>
                    <a:pt x="1385" y="6632"/>
                  </a:cubicBezTo>
                  <a:cubicBezTo>
                    <a:pt x="1357" y="6632"/>
                    <a:pt x="1224" y="6552"/>
                    <a:pt x="1210" y="6568"/>
                  </a:cubicBezTo>
                  <a:cubicBezTo>
                    <a:pt x="1171" y="6616"/>
                    <a:pt x="1068" y="6616"/>
                    <a:pt x="1065" y="6621"/>
                  </a:cubicBezTo>
                  <a:cubicBezTo>
                    <a:pt x="1055" y="6634"/>
                    <a:pt x="1076" y="6659"/>
                    <a:pt x="1033" y="6703"/>
                  </a:cubicBezTo>
                  <a:cubicBezTo>
                    <a:pt x="1019" y="6717"/>
                    <a:pt x="1080" y="6794"/>
                    <a:pt x="1049" y="6794"/>
                  </a:cubicBezTo>
                  <a:cubicBezTo>
                    <a:pt x="1038" y="6794"/>
                    <a:pt x="949" y="6800"/>
                    <a:pt x="949" y="6804"/>
                  </a:cubicBezTo>
                  <a:cubicBezTo>
                    <a:pt x="954" y="6873"/>
                    <a:pt x="892" y="6925"/>
                    <a:pt x="826" y="6934"/>
                  </a:cubicBezTo>
                  <a:cubicBezTo>
                    <a:pt x="741" y="6947"/>
                    <a:pt x="711" y="6921"/>
                    <a:pt x="639" y="6896"/>
                  </a:cubicBezTo>
                  <a:cubicBezTo>
                    <a:pt x="635" y="6894"/>
                    <a:pt x="633" y="6892"/>
                    <a:pt x="631" y="6892"/>
                  </a:cubicBezTo>
                  <a:cubicBezTo>
                    <a:pt x="627" y="6891"/>
                    <a:pt x="366" y="6967"/>
                    <a:pt x="366" y="6972"/>
                  </a:cubicBezTo>
                  <a:cubicBezTo>
                    <a:pt x="366" y="6974"/>
                    <a:pt x="347" y="7145"/>
                    <a:pt x="344" y="7157"/>
                  </a:cubicBezTo>
                  <a:cubicBezTo>
                    <a:pt x="328" y="7224"/>
                    <a:pt x="364" y="7222"/>
                    <a:pt x="248" y="7216"/>
                  </a:cubicBezTo>
                  <a:cubicBezTo>
                    <a:pt x="236" y="7216"/>
                    <a:pt x="150" y="7231"/>
                    <a:pt x="116" y="7231"/>
                  </a:cubicBezTo>
                  <a:cubicBezTo>
                    <a:pt x="103" y="7231"/>
                    <a:pt x="92" y="7232"/>
                    <a:pt x="79" y="7232"/>
                  </a:cubicBezTo>
                  <a:cubicBezTo>
                    <a:pt x="79" y="7251"/>
                    <a:pt x="0" y="7344"/>
                    <a:pt x="95" y="7355"/>
                  </a:cubicBezTo>
                  <a:cubicBezTo>
                    <a:pt x="110" y="7357"/>
                    <a:pt x="48" y="7445"/>
                    <a:pt x="121" y="7478"/>
                  </a:cubicBezTo>
                  <a:cubicBezTo>
                    <a:pt x="182" y="7505"/>
                    <a:pt x="64" y="7489"/>
                    <a:pt x="72" y="7555"/>
                  </a:cubicBezTo>
                  <a:cubicBezTo>
                    <a:pt x="76" y="7586"/>
                    <a:pt x="165" y="7605"/>
                    <a:pt x="180" y="7614"/>
                  </a:cubicBezTo>
                  <a:lnTo>
                    <a:pt x="258" y="7902"/>
                  </a:lnTo>
                  <a:lnTo>
                    <a:pt x="161" y="8089"/>
                  </a:lnTo>
                  <a:lnTo>
                    <a:pt x="258" y="8093"/>
                  </a:lnTo>
                  <a:lnTo>
                    <a:pt x="227" y="8365"/>
                  </a:lnTo>
                  <a:lnTo>
                    <a:pt x="260" y="8359"/>
                  </a:lnTo>
                  <a:lnTo>
                    <a:pt x="247" y="8613"/>
                  </a:lnTo>
                  <a:lnTo>
                    <a:pt x="371" y="8735"/>
                  </a:lnTo>
                  <a:cubicBezTo>
                    <a:pt x="390" y="8735"/>
                    <a:pt x="407" y="8771"/>
                    <a:pt x="338" y="8791"/>
                  </a:cubicBezTo>
                  <a:cubicBezTo>
                    <a:pt x="331" y="8794"/>
                    <a:pt x="322" y="8798"/>
                    <a:pt x="313" y="8800"/>
                  </a:cubicBezTo>
                  <a:lnTo>
                    <a:pt x="326" y="8912"/>
                  </a:lnTo>
                  <a:lnTo>
                    <a:pt x="397" y="8931"/>
                  </a:lnTo>
                  <a:lnTo>
                    <a:pt x="471" y="8851"/>
                  </a:lnTo>
                  <a:lnTo>
                    <a:pt x="629" y="8932"/>
                  </a:lnTo>
                  <a:lnTo>
                    <a:pt x="627" y="9063"/>
                  </a:lnTo>
                  <a:lnTo>
                    <a:pt x="508" y="9079"/>
                  </a:lnTo>
                  <a:lnTo>
                    <a:pt x="483" y="9198"/>
                  </a:lnTo>
                  <a:lnTo>
                    <a:pt x="498" y="9283"/>
                  </a:lnTo>
                  <a:lnTo>
                    <a:pt x="596" y="9285"/>
                  </a:lnTo>
                  <a:lnTo>
                    <a:pt x="604" y="9519"/>
                  </a:lnTo>
                  <a:lnTo>
                    <a:pt x="399" y="9504"/>
                  </a:lnTo>
                  <a:lnTo>
                    <a:pt x="402" y="9588"/>
                  </a:lnTo>
                  <a:lnTo>
                    <a:pt x="350" y="9587"/>
                  </a:lnTo>
                  <a:lnTo>
                    <a:pt x="236" y="9684"/>
                  </a:lnTo>
                  <a:cubicBezTo>
                    <a:pt x="218" y="9698"/>
                    <a:pt x="218" y="9762"/>
                    <a:pt x="230" y="9778"/>
                  </a:cubicBezTo>
                  <a:cubicBezTo>
                    <a:pt x="241" y="9793"/>
                    <a:pt x="231" y="9808"/>
                    <a:pt x="273" y="9849"/>
                  </a:cubicBezTo>
                  <a:cubicBezTo>
                    <a:pt x="287" y="9862"/>
                    <a:pt x="331" y="9919"/>
                    <a:pt x="350" y="9901"/>
                  </a:cubicBezTo>
                  <a:cubicBezTo>
                    <a:pt x="351" y="9900"/>
                    <a:pt x="489" y="9839"/>
                    <a:pt x="514" y="9823"/>
                  </a:cubicBezTo>
                  <a:cubicBezTo>
                    <a:pt x="539" y="9808"/>
                    <a:pt x="570" y="9776"/>
                    <a:pt x="571" y="9775"/>
                  </a:cubicBezTo>
                  <a:cubicBezTo>
                    <a:pt x="574" y="9774"/>
                    <a:pt x="610" y="9812"/>
                    <a:pt x="583" y="9841"/>
                  </a:cubicBezTo>
                  <a:cubicBezTo>
                    <a:pt x="576" y="9848"/>
                    <a:pt x="546" y="9924"/>
                    <a:pt x="546" y="9935"/>
                  </a:cubicBezTo>
                  <a:cubicBezTo>
                    <a:pt x="564" y="9934"/>
                    <a:pt x="637" y="9945"/>
                    <a:pt x="656" y="9951"/>
                  </a:cubicBezTo>
                  <a:cubicBezTo>
                    <a:pt x="680" y="9958"/>
                    <a:pt x="771" y="9881"/>
                    <a:pt x="790" y="9907"/>
                  </a:cubicBezTo>
                  <a:cubicBezTo>
                    <a:pt x="816" y="9943"/>
                    <a:pt x="907" y="9975"/>
                    <a:pt x="951" y="10010"/>
                  </a:cubicBezTo>
                  <a:cubicBezTo>
                    <a:pt x="962" y="10018"/>
                    <a:pt x="1072" y="10096"/>
                    <a:pt x="1073" y="10096"/>
                  </a:cubicBezTo>
                  <a:cubicBezTo>
                    <a:pt x="1079" y="10094"/>
                    <a:pt x="1169" y="10030"/>
                    <a:pt x="1178" y="10022"/>
                  </a:cubicBezTo>
                  <a:lnTo>
                    <a:pt x="1172" y="9899"/>
                  </a:lnTo>
                  <a:cubicBezTo>
                    <a:pt x="1195" y="9900"/>
                    <a:pt x="1234" y="9886"/>
                    <a:pt x="1279" y="9886"/>
                  </a:cubicBezTo>
                  <a:lnTo>
                    <a:pt x="1365" y="9886"/>
                  </a:lnTo>
                  <a:lnTo>
                    <a:pt x="1427" y="10086"/>
                  </a:lnTo>
                  <a:lnTo>
                    <a:pt x="1410" y="10121"/>
                  </a:lnTo>
                  <a:lnTo>
                    <a:pt x="1549" y="10537"/>
                  </a:lnTo>
                  <a:lnTo>
                    <a:pt x="1659" y="10541"/>
                  </a:lnTo>
                  <a:lnTo>
                    <a:pt x="1952" y="10927"/>
                  </a:lnTo>
                  <a:lnTo>
                    <a:pt x="1878" y="10997"/>
                  </a:lnTo>
                  <a:lnTo>
                    <a:pt x="1899" y="11070"/>
                  </a:lnTo>
                  <a:lnTo>
                    <a:pt x="1840" y="11106"/>
                  </a:lnTo>
                  <a:lnTo>
                    <a:pt x="1730" y="11106"/>
                  </a:lnTo>
                  <a:lnTo>
                    <a:pt x="1682" y="11139"/>
                  </a:lnTo>
                  <a:lnTo>
                    <a:pt x="1697" y="11246"/>
                  </a:lnTo>
                  <a:lnTo>
                    <a:pt x="1661" y="11397"/>
                  </a:lnTo>
                  <a:lnTo>
                    <a:pt x="1993" y="11238"/>
                  </a:lnTo>
                  <a:lnTo>
                    <a:pt x="2245" y="11276"/>
                  </a:lnTo>
                  <a:lnTo>
                    <a:pt x="2373" y="11709"/>
                  </a:lnTo>
                  <a:lnTo>
                    <a:pt x="2472" y="11655"/>
                  </a:lnTo>
                  <a:lnTo>
                    <a:pt x="2570" y="12003"/>
                  </a:lnTo>
                  <a:lnTo>
                    <a:pt x="3007" y="12019"/>
                  </a:lnTo>
                  <a:lnTo>
                    <a:pt x="3038" y="12169"/>
                  </a:lnTo>
                  <a:lnTo>
                    <a:pt x="3132" y="12189"/>
                  </a:lnTo>
                  <a:lnTo>
                    <a:pt x="3222" y="12134"/>
                  </a:lnTo>
                  <a:lnTo>
                    <a:pt x="3376" y="11866"/>
                  </a:lnTo>
                  <a:lnTo>
                    <a:pt x="3644" y="11856"/>
                  </a:lnTo>
                  <a:lnTo>
                    <a:pt x="3681" y="11708"/>
                  </a:lnTo>
                  <a:cubicBezTo>
                    <a:pt x="3698" y="11711"/>
                    <a:pt x="3725" y="11665"/>
                    <a:pt x="3749" y="11664"/>
                  </a:cubicBezTo>
                  <a:cubicBezTo>
                    <a:pt x="3766" y="11663"/>
                    <a:pt x="3873" y="11583"/>
                    <a:pt x="3964" y="11585"/>
                  </a:cubicBezTo>
                  <a:cubicBezTo>
                    <a:pt x="4059" y="11586"/>
                    <a:pt x="3993" y="11620"/>
                    <a:pt x="4092" y="11631"/>
                  </a:cubicBezTo>
                  <a:cubicBezTo>
                    <a:pt x="4112" y="11633"/>
                    <a:pt x="4283" y="11668"/>
                    <a:pt x="4283" y="11669"/>
                  </a:cubicBezTo>
                  <a:cubicBezTo>
                    <a:pt x="4294" y="11666"/>
                    <a:pt x="4450" y="11692"/>
                    <a:pt x="4462" y="11704"/>
                  </a:cubicBezTo>
                  <a:cubicBezTo>
                    <a:pt x="4487" y="11728"/>
                    <a:pt x="4508" y="11824"/>
                    <a:pt x="4517" y="11824"/>
                  </a:cubicBezTo>
                  <a:cubicBezTo>
                    <a:pt x="4559" y="11826"/>
                    <a:pt x="4661" y="11834"/>
                    <a:pt x="4696" y="11845"/>
                  </a:cubicBezTo>
                  <a:cubicBezTo>
                    <a:pt x="4704" y="11847"/>
                    <a:pt x="4738" y="11848"/>
                    <a:pt x="4739" y="11842"/>
                  </a:cubicBezTo>
                  <a:cubicBezTo>
                    <a:pt x="4741" y="11831"/>
                    <a:pt x="4744" y="11756"/>
                    <a:pt x="4753" y="11757"/>
                  </a:cubicBezTo>
                  <a:cubicBezTo>
                    <a:pt x="4774" y="11759"/>
                    <a:pt x="4791" y="11778"/>
                    <a:pt x="4828" y="11778"/>
                  </a:cubicBezTo>
                  <a:lnTo>
                    <a:pt x="5118" y="11528"/>
                  </a:lnTo>
                  <a:lnTo>
                    <a:pt x="5122" y="11181"/>
                  </a:lnTo>
                  <a:lnTo>
                    <a:pt x="4954" y="10971"/>
                  </a:lnTo>
                  <a:cubicBezTo>
                    <a:pt x="4954" y="10935"/>
                    <a:pt x="4940" y="10866"/>
                    <a:pt x="4974" y="10845"/>
                  </a:cubicBezTo>
                  <a:cubicBezTo>
                    <a:pt x="4993" y="10833"/>
                    <a:pt x="5128" y="10623"/>
                    <a:pt x="5123" y="10603"/>
                  </a:cubicBezTo>
                  <a:cubicBezTo>
                    <a:pt x="5110" y="10545"/>
                    <a:pt x="5059" y="10567"/>
                    <a:pt x="5155" y="10537"/>
                  </a:cubicBezTo>
                  <a:cubicBezTo>
                    <a:pt x="5182" y="10529"/>
                    <a:pt x="5234" y="10576"/>
                    <a:pt x="5244" y="10565"/>
                  </a:cubicBezTo>
                  <a:cubicBezTo>
                    <a:pt x="5312" y="10485"/>
                    <a:pt x="5243" y="10502"/>
                    <a:pt x="5362" y="10485"/>
                  </a:cubicBezTo>
                  <a:cubicBezTo>
                    <a:pt x="5393" y="10481"/>
                    <a:pt x="5351" y="10404"/>
                    <a:pt x="5403" y="10343"/>
                  </a:cubicBezTo>
                  <a:cubicBezTo>
                    <a:pt x="5444" y="10295"/>
                    <a:pt x="5442" y="10288"/>
                    <a:pt x="5508" y="10260"/>
                  </a:cubicBezTo>
                  <a:cubicBezTo>
                    <a:pt x="5590" y="10241"/>
                    <a:pt x="5558" y="10053"/>
                    <a:pt x="5574" y="10014"/>
                  </a:cubicBezTo>
                  <a:cubicBezTo>
                    <a:pt x="5575" y="10012"/>
                    <a:pt x="5574" y="10010"/>
                    <a:pt x="5574" y="10008"/>
                  </a:cubicBezTo>
                  <a:lnTo>
                    <a:pt x="5421" y="9984"/>
                  </a:lnTo>
                  <a:cubicBezTo>
                    <a:pt x="5414" y="9961"/>
                    <a:pt x="5427" y="9905"/>
                    <a:pt x="5414" y="9877"/>
                  </a:cubicBezTo>
                  <a:cubicBezTo>
                    <a:pt x="5378" y="9803"/>
                    <a:pt x="5342" y="9770"/>
                    <a:pt x="5256" y="9763"/>
                  </a:cubicBezTo>
                  <a:cubicBezTo>
                    <a:pt x="5180" y="9756"/>
                    <a:pt x="5160" y="9766"/>
                    <a:pt x="5098" y="9723"/>
                  </a:cubicBezTo>
                  <a:lnTo>
                    <a:pt x="5126" y="9578"/>
                  </a:lnTo>
                  <a:lnTo>
                    <a:pt x="5294" y="9688"/>
                  </a:lnTo>
                  <a:lnTo>
                    <a:pt x="5477" y="9564"/>
                  </a:lnTo>
                  <a:lnTo>
                    <a:pt x="5588" y="9571"/>
                  </a:lnTo>
                  <a:lnTo>
                    <a:pt x="5600" y="9628"/>
                  </a:lnTo>
                  <a:lnTo>
                    <a:pt x="5676" y="9633"/>
                  </a:lnTo>
                  <a:lnTo>
                    <a:pt x="5695" y="9586"/>
                  </a:lnTo>
                  <a:lnTo>
                    <a:pt x="5806" y="9572"/>
                  </a:lnTo>
                  <a:lnTo>
                    <a:pt x="5817" y="9529"/>
                  </a:lnTo>
                  <a:lnTo>
                    <a:pt x="5860" y="9498"/>
                  </a:lnTo>
                  <a:lnTo>
                    <a:pt x="5913" y="9517"/>
                  </a:lnTo>
                  <a:lnTo>
                    <a:pt x="6002" y="9477"/>
                  </a:lnTo>
                  <a:lnTo>
                    <a:pt x="6069" y="9494"/>
                  </a:lnTo>
                  <a:lnTo>
                    <a:pt x="6092" y="9391"/>
                  </a:lnTo>
                  <a:lnTo>
                    <a:pt x="6179" y="9419"/>
                  </a:lnTo>
                  <a:lnTo>
                    <a:pt x="6336" y="9252"/>
                  </a:lnTo>
                  <a:lnTo>
                    <a:pt x="6388" y="9272"/>
                  </a:lnTo>
                  <a:lnTo>
                    <a:pt x="6456" y="9145"/>
                  </a:lnTo>
                  <a:cubicBezTo>
                    <a:pt x="6491" y="9145"/>
                    <a:pt x="6501" y="9160"/>
                    <a:pt x="6551" y="9142"/>
                  </a:cubicBezTo>
                  <a:cubicBezTo>
                    <a:pt x="6587" y="9129"/>
                    <a:pt x="6659" y="9131"/>
                    <a:pt x="6690" y="9156"/>
                  </a:cubicBezTo>
                  <a:cubicBezTo>
                    <a:pt x="6690" y="9156"/>
                    <a:pt x="6718" y="9170"/>
                    <a:pt x="6733" y="9179"/>
                  </a:cubicBezTo>
                  <a:cubicBezTo>
                    <a:pt x="6744" y="9173"/>
                    <a:pt x="6761" y="9180"/>
                    <a:pt x="6761" y="9180"/>
                  </a:cubicBezTo>
                  <a:cubicBezTo>
                    <a:pt x="6762" y="9180"/>
                    <a:pt x="6800" y="9188"/>
                    <a:pt x="6801" y="9188"/>
                  </a:cubicBezTo>
                  <a:cubicBezTo>
                    <a:pt x="6848" y="9191"/>
                    <a:pt x="6845" y="9212"/>
                    <a:pt x="6878" y="9168"/>
                  </a:cubicBezTo>
                  <a:cubicBezTo>
                    <a:pt x="6892" y="9150"/>
                    <a:pt x="6911" y="9104"/>
                    <a:pt x="6927" y="9124"/>
                  </a:cubicBezTo>
                  <a:cubicBezTo>
                    <a:pt x="6953" y="9158"/>
                    <a:pt x="6978" y="9171"/>
                    <a:pt x="7011" y="9198"/>
                  </a:cubicBezTo>
                  <a:cubicBezTo>
                    <a:pt x="7034" y="9216"/>
                    <a:pt x="7054" y="9210"/>
                    <a:pt x="7053" y="9231"/>
                  </a:cubicBezTo>
                  <a:cubicBezTo>
                    <a:pt x="7050" y="9317"/>
                    <a:pt x="7058" y="9268"/>
                    <a:pt x="7099" y="9308"/>
                  </a:cubicBezTo>
                  <a:cubicBezTo>
                    <a:pt x="7140" y="9349"/>
                    <a:pt x="7141" y="9359"/>
                    <a:pt x="7158" y="9412"/>
                  </a:cubicBezTo>
                  <a:cubicBezTo>
                    <a:pt x="7160" y="9418"/>
                    <a:pt x="7257" y="9419"/>
                    <a:pt x="7263" y="9418"/>
                  </a:cubicBezTo>
                  <a:cubicBezTo>
                    <a:pt x="7268" y="9417"/>
                    <a:pt x="7298" y="9309"/>
                    <a:pt x="7301" y="9295"/>
                  </a:cubicBezTo>
                  <a:cubicBezTo>
                    <a:pt x="7305" y="9281"/>
                    <a:pt x="7317" y="9290"/>
                    <a:pt x="7332" y="9289"/>
                  </a:cubicBezTo>
                  <a:cubicBezTo>
                    <a:pt x="7366" y="9288"/>
                    <a:pt x="7440" y="9333"/>
                    <a:pt x="7456" y="9354"/>
                  </a:cubicBezTo>
                  <a:cubicBezTo>
                    <a:pt x="7492" y="9400"/>
                    <a:pt x="7513" y="9373"/>
                    <a:pt x="7554" y="9379"/>
                  </a:cubicBezTo>
                  <a:lnTo>
                    <a:pt x="7623" y="9304"/>
                  </a:lnTo>
                  <a:lnTo>
                    <a:pt x="7647" y="9403"/>
                  </a:lnTo>
                  <a:lnTo>
                    <a:pt x="7841" y="9361"/>
                  </a:lnTo>
                  <a:lnTo>
                    <a:pt x="8277" y="9782"/>
                  </a:lnTo>
                  <a:lnTo>
                    <a:pt x="8359" y="9674"/>
                  </a:lnTo>
                  <a:lnTo>
                    <a:pt x="8536" y="9681"/>
                  </a:lnTo>
                  <a:lnTo>
                    <a:pt x="8339" y="9481"/>
                  </a:lnTo>
                  <a:lnTo>
                    <a:pt x="8339" y="9448"/>
                  </a:lnTo>
                  <a:lnTo>
                    <a:pt x="8524" y="9452"/>
                  </a:lnTo>
                  <a:lnTo>
                    <a:pt x="8520" y="9231"/>
                  </a:lnTo>
                  <a:lnTo>
                    <a:pt x="8999" y="9264"/>
                  </a:lnTo>
                  <a:lnTo>
                    <a:pt x="9003" y="9034"/>
                  </a:lnTo>
                  <a:cubicBezTo>
                    <a:pt x="9001" y="9034"/>
                    <a:pt x="8973" y="9030"/>
                    <a:pt x="8972" y="9030"/>
                  </a:cubicBezTo>
                  <a:cubicBezTo>
                    <a:pt x="8911" y="9007"/>
                    <a:pt x="8908" y="9068"/>
                    <a:pt x="8910" y="9007"/>
                  </a:cubicBezTo>
                  <a:cubicBezTo>
                    <a:pt x="8912" y="8961"/>
                    <a:pt x="8864" y="9025"/>
                    <a:pt x="8856" y="9001"/>
                  </a:cubicBezTo>
                  <a:cubicBezTo>
                    <a:pt x="8847" y="8971"/>
                    <a:pt x="8829" y="8970"/>
                    <a:pt x="8832" y="8944"/>
                  </a:cubicBezTo>
                  <a:cubicBezTo>
                    <a:pt x="8838" y="8897"/>
                    <a:pt x="8836" y="8858"/>
                    <a:pt x="8836" y="8811"/>
                  </a:cubicBezTo>
                  <a:cubicBezTo>
                    <a:pt x="8836" y="8797"/>
                    <a:pt x="8835" y="8774"/>
                    <a:pt x="8827" y="8763"/>
                  </a:cubicBezTo>
                  <a:cubicBezTo>
                    <a:pt x="8765" y="8679"/>
                    <a:pt x="8719" y="8743"/>
                    <a:pt x="8676" y="8705"/>
                  </a:cubicBezTo>
                  <a:cubicBezTo>
                    <a:pt x="8652" y="8684"/>
                    <a:pt x="8632" y="8622"/>
                    <a:pt x="8618" y="8610"/>
                  </a:cubicBezTo>
                  <a:cubicBezTo>
                    <a:pt x="8576" y="8571"/>
                    <a:pt x="8594" y="8583"/>
                    <a:pt x="8599" y="8561"/>
                  </a:cubicBezTo>
                  <a:cubicBezTo>
                    <a:pt x="8615" y="8499"/>
                    <a:pt x="8663" y="8428"/>
                    <a:pt x="8663" y="8369"/>
                  </a:cubicBezTo>
                  <a:cubicBezTo>
                    <a:pt x="8663" y="8349"/>
                    <a:pt x="8710" y="8354"/>
                    <a:pt x="8724" y="8354"/>
                  </a:cubicBezTo>
                  <a:cubicBezTo>
                    <a:pt x="8724" y="8280"/>
                    <a:pt x="8667" y="8273"/>
                    <a:pt x="8688" y="8202"/>
                  </a:cubicBezTo>
                  <a:cubicBezTo>
                    <a:pt x="8698" y="8168"/>
                    <a:pt x="8699" y="8097"/>
                    <a:pt x="8699" y="8059"/>
                  </a:cubicBezTo>
                  <a:cubicBezTo>
                    <a:pt x="8699" y="8035"/>
                    <a:pt x="8703" y="8007"/>
                    <a:pt x="8703" y="7991"/>
                  </a:cubicBezTo>
                  <a:cubicBezTo>
                    <a:pt x="8703" y="7972"/>
                    <a:pt x="8844" y="7989"/>
                    <a:pt x="8863" y="7981"/>
                  </a:cubicBezTo>
                  <a:cubicBezTo>
                    <a:pt x="8901" y="7964"/>
                    <a:pt x="8954" y="7995"/>
                    <a:pt x="9013" y="7934"/>
                  </a:cubicBezTo>
                  <a:cubicBezTo>
                    <a:pt x="9053" y="7893"/>
                    <a:pt x="9079" y="7950"/>
                    <a:pt x="9096" y="7921"/>
                  </a:cubicBezTo>
                  <a:cubicBezTo>
                    <a:pt x="9148" y="7828"/>
                    <a:pt x="9167" y="7866"/>
                    <a:pt x="9244" y="7825"/>
                  </a:cubicBezTo>
                  <a:cubicBezTo>
                    <a:pt x="9274" y="7809"/>
                    <a:pt x="9390" y="7782"/>
                    <a:pt x="9402" y="7767"/>
                  </a:cubicBezTo>
                  <a:lnTo>
                    <a:pt x="9449" y="7572"/>
                  </a:lnTo>
                  <a:lnTo>
                    <a:pt x="9621" y="7582"/>
                  </a:lnTo>
                  <a:lnTo>
                    <a:pt x="9616" y="7447"/>
                  </a:lnTo>
                  <a:lnTo>
                    <a:pt x="9807" y="7461"/>
                  </a:lnTo>
                  <a:lnTo>
                    <a:pt x="9833" y="7143"/>
                  </a:lnTo>
                  <a:lnTo>
                    <a:pt x="10389" y="7214"/>
                  </a:lnTo>
                  <a:cubicBezTo>
                    <a:pt x="10389" y="7229"/>
                    <a:pt x="10396" y="7332"/>
                    <a:pt x="10403" y="7342"/>
                  </a:cubicBezTo>
                  <a:cubicBezTo>
                    <a:pt x="10408" y="7348"/>
                    <a:pt x="10415" y="7402"/>
                    <a:pt x="10415" y="7403"/>
                  </a:cubicBezTo>
                  <a:cubicBezTo>
                    <a:pt x="10436" y="7468"/>
                    <a:pt x="10428" y="7443"/>
                    <a:pt x="10470" y="7441"/>
                  </a:cubicBezTo>
                  <a:cubicBezTo>
                    <a:pt x="10520" y="7439"/>
                    <a:pt x="10601" y="7403"/>
                    <a:pt x="10607" y="7403"/>
                  </a:cubicBezTo>
                  <a:cubicBezTo>
                    <a:pt x="10671" y="7402"/>
                    <a:pt x="10637" y="7324"/>
                    <a:pt x="10634" y="7286"/>
                  </a:cubicBezTo>
                  <a:cubicBezTo>
                    <a:pt x="10632" y="7263"/>
                    <a:pt x="10614" y="7227"/>
                    <a:pt x="10662" y="7246"/>
                  </a:cubicBezTo>
                  <a:cubicBezTo>
                    <a:pt x="10725" y="7271"/>
                    <a:pt x="10790" y="7279"/>
                    <a:pt x="10856" y="7288"/>
                  </a:cubicBezTo>
                  <a:cubicBezTo>
                    <a:pt x="10895" y="7293"/>
                    <a:pt x="10904" y="7300"/>
                    <a:pt x="10944" y="7296"/>
                  </a:cubicBezTo>
                  <a:cubicBezTo>
                    <a:pt x="10996" y="7290"/>
                    <a:pt x="11060" y="7263"/>
                    <a:pt x="11096" y="7260"/>
                  </a:cubicBezTo>
                  <a:cubicBezTo>
                    <a:pt x="11131" y="7257"/>
                    <a:pt x="11143" y="7184"/>
                    <a:pt x="11170" y="7154"/>
                  </a:cubicBezTo>
                  <a:cubicBezTo>
                    <a:pt x="11209" y="7111"/>
                    <a:pt x="11183" y="7121"/>
                    <a:pt x="11162" y="7104"/>
                  </a:cubicBezTo>
                  <a:cubicBezTo>
                    <a:pt x="11138" y="7084"/>
                    <a:pt x="11069" y="7066"/>
                    <a:pt x="11043" y="7052"/>
                  </a:cubicBezTo>
                  <a:cubicBezTo>
                    <a:pt x="11016" y="7038"/>
                    <a:pt x="11007" y="7049"/>
                    <a:pt x="11013" y="7025"/>
                  </a:cubicBezTo>
                  <a:cubicBezTo>
                    <a:pt x="11018" y="6997"/>
                    <a:pt x="11035" y="6965"/>
                    <a:pt x="11041" y="6946"/>
                  </a:cubicBezTo>
                  <a:cubicBezTo>
                    <a:pt x="11047" y="6927"/>
                    <a:pt x="11111" y="6914"/>
                    <a:pt x="11131" y="6909"/>
                  </a:cubicBezTo>
                  <a:cubicBezTo>
                    <a:pt x="11192" y="6891"/>
                    <a:pt x="11182" y="6880"/>
                    <a:pt x="11199" y="6830"/>
                  </a:cubicBezTo>
                  <a:lnTo>
                    <a:pt x="11084" y="6658"/>
                  </a:lnTo>
                  <a:cubicBezTo>
                    <a:pt x="11080" y="6660"/>
                    <a:pt x="11071" y="6668"/>
                    <a:pt x="11069" y="6668"/>
                  </a:cubicBezTo>
                  <a:cubicBezTo>
                    <a:pt x="11061" y="6685"/>
                    <a:pt x="11006" y="6744"/>
                    <a:pt x="10992" y="6765"/>
                  </a:cubicBezTo>
                  <a:cubicBezTo>
                    <a:pt x="10959" y="6810"/>
                    <a:pt x="10964" y="6790"/>
                    <a:pt x="10922" y="6786"/>
                  </a:cubicBezTo>
                  <a:cubicBezTo>
                    <a:pt x="10898" y="6784"/>
                    <a:pt x="10892" y="6965"/>
                    <a:pt x="10876" y="6952"/>
                  </a:cubicBezTo>
                  <a:cubicBezTo>
                    <a:pt x="10844" y="6924"/>
                    <a:pt x="10766" y="6901"/>
                    <a:pt x="10724" y="6892"/>
                  </a:cubicBezTo>
                  <a:cubicBezTo>
                    <a:pt x="10704" y="6887"/>
                    <a:pt x="10708" y="6845"/>
                    <a:pt x="10710" y="6843"/>
                  </a:cubicBezTo>
                  <a:lnTo>
                    <a:pt x="10637" y="6841"/>
                  </a:lnTo>
                  <a:lnTo>
                    <a:pt x="10637" y="6723"/>
                  </a:lnTo>
                  <a:lnTo>
                    <a:pt x="10311" y="6477"/>
                  </a:lnTo>
                  <a:lnTo>
                    <a:pt x="10374" y="6392"/>
                  </a:lnTo>
                  <a:lnTo>
                    <a:pt x="10221" y="6264"/>
                  </a:lnTo>
                  <a:cubicBezTo>
                    <a:pt x="10221" y="6261"/>
                    <a:pt x="10210" y="6254"/>
                    <a:pt x="10208" y="6252"/>
                  </a:cubicBezTo>
                  <a:cubicBezTo>
                    <a:pt x="10199" y="6245"/>
                    <a:pt x="10180" y="6247"/>
                    <a:pt x="10176" y="6251"/>
                  </a:cubicBezTo>
                  <a:cubicBezTo>
                    <a:pt x="10170" y="6259"/>
                    <a:pt x="10137" y="6276"/>
                    <a:pt x="10128" y="6282"/>
                  </a:cubicBezTo>
                  <a:cubicBezTo>
                    <a:pt x="10084" y="6308"/>
                    <a:pt x="10089" y="6289"/>
                    <a:pt x="10065" y="6282"/>
                  </a:cubicBezTo>
                  <a:cubicBezTo>
                    <a:pt x="10045" y="6276"/>
                    <a:pt x="10005" y="6227"/>
                    <a:pt x="9995" y="6224"/>
                  </a:cubicBezTo>
                  <a:cubicBezTo>
                    <a:pt x="9982" y="6219"/>
                    <a:pt x="9944" y="6174"/>
                    <a:pt x="9932" y="6168"/>
                  </a:cubicBezTo>
                  <a:cubicBezTo>
                    <a:pt x="9925" y="6165"/>
                    <a:pt x="9933" y="6111"/>
                    <a:pt x="9933" y="6109"/>
                  </a:cubicBezTo>
                  <a:cubicBezTo>
                    <a:pt x="9941" y="6087"/>
                    <a:pt x="9938" y="6070"/>
                    <a:pt x="9942" y="6051"/>
                  </a:cubicBezTo>
                  <a:cubicBezTo>
                    <a:pt x="9949" y="6015"/>
                    <a:pt x="9948" y="5998"/>
                    <a:pt x="9948" y="5962"/>
                  </a:cubicBezTo>
                  <a:cubicBezTo>
                    <a:pt x="9948" y="5933"/>
                    <a:pt x="9952" y="5917"/>
                    <a:pt x="9952" y="5892"/>
                  </a:cubicBezTo>
                  <a:cubicBezTo>
                    <a:pt x="9955" y="5883"/>
                    <a:pt x="9955" y="5863"/>
                    <a:pt x="9955" y="5854"/>
                  </a:cubicBezTo>
                  <a:cubicBezTo>
                    <a:pt x="9955" y="5827"/>
                    <a:pt x="9961" y="5825"/>
                    <a:pt x="9939" y="5823"/>
                  </a:cubicBezTo>
                  <a:cubicBezTo>
                    <a:pt x="9916" y="5822"/>
                    <a:pt x="9901" y="5820"/>
                    <a:pt x="9876" y="5820"/>
                  </a:cubicBezTo>
                  <a:cubicBezTo>
                    <a:pt x="9852" y="5820"/>
                    <a:pt x="9841" y="5816"/>
                    <a:pt x="9822" y="5815"/>
                  </a:cubicBezTo>
                  <a:cubicBezTo>
                    <a:pt x="9795" y="5814"/>
                    <a:pt x="9756" y="5804"/>
                    <a:pt x="9730" y="5803"/>
                  </a:cubicBezTo>
                  <a:lnTo>
                    <a:pt x="9616" y="5785"/>
                  </a:lnTo>
                  <a:cubicBezTo>
                    <a:pt x="9579" y="5774"/>
                    <a:pt x="9572" y="5791"/>
                    <a:pt x="9568" y="5754"/>
                  </a:cubicBezTo>
                  <a:cubicBezTo>
                    <a:pt x="9566" y="5737"/>
                    <a:pt x="9561" y="5728"/>
                    <a:pt x="9559" y="5714"/>
                  </a:cubicBezTo>
                  <a:cubicBezTo>
                    <a:pt x="9552" y="5674"/>
                    <a:pt x="9536" y="5669"/>
                    <a:pt x="9536" y="5620"/>
                  </a:cubicBezTo>
                  <a:cubicBezTo>
                    <a:pt x="9536" y="5590"/>
                    <a:pt x="9591" y="5535"/>
                    <a:pt x="9571" y="5523"/>
                  </a:cubicBezTo>
                  <a:cubicBezTo>
                    <a:pt x="9558" y="5515"/>
                    <a:pt x="9548" y="5470"/>
                    <a:pt x="9548" y="5454"/>
                  </a:cubicBezTo>
                  <a:lnTo>
                    <a:pt x="9548" y="5413"/>
                  </a:lnTo>
                  <a:cubicBezTo>
                    <a:pt x="9548" y="5407"/>
                    <a:pt x="9590" y="5385"/>
                    <a:pt x="9597" y="5385"/>
                  </a:cubicBezTo>
                  <a:cubicBezTo>
                    <a:pt x="9608" y="5383"/>
                    <a:pt x="9640" y="5363"/>
                    <a:pt x="9635" y="5347"/>
                  </a:cubicBezTo>
                  <a:cubicBezTo>
                    <a:pt x="9630" y="5329"/>
                    <a:pt x="9631" y="5331"/>
                    <a:pt x="9631" y="5312"/>
                  </a:cubicBezTo>
                  <a:cubicBezTo>
                    <a:pt x="9629" y="5312"/>
                    <a:pt x="9561" y="5343"/>
                    <a:pt x="9554" y="5346"/>
                  </a:cubicBezTo>
                  <a:cubicBezTo>
                    <a:pt x="9544" y="5353"/>
                    <a:pt x="9548" y="5224"/>
                    <a:pt x="9551" y="5213"/>
                  </a:cubicBezTo>
                  <a:cubicBezTo>
                    <a:pt x="9564" y="5159"/>
                    <a:pt x="9595" y="5169"/>
                    <a:pt x="9537" y="5169"/>
                  </a:cubicBezTo>
                  <a:cubicBezTo>
                    <a:pt x="9519" y="5169"/>
                    <a:pt x="9496" y="5162"/>
                    <a:pt x="9483" y="5162"/>
                  </a:cubicBezTo>
                  <a:cubicBezTo>
                    <a:pt x="9458" y="5161"/>
                    <a:pt x="9404" y="5136"/>
                    <a:pt x="9380" y="5133"/>
                  </a:cubicBezTo>
                  <a:cubicBezTo>
                    <a:pt x="9374" y="5133"/>
                    <a:pt x="9331" y="5108"/>
                    <a:pt x="9328" y="5105"/>
                  </a:cubicBezTo>
                  <a:cubicBezTo>
                    <a:pt x="9312" y="5091"/>
                    <a:pt x="9246" y="5074"/>
                    <a:pt x="9248" y="5069"/>
                  </a:cubicBezTo>
                  <a:cubicBezTo>
                    <a:pt x="9243" y="5069"/>
                    <a:pt x="9203" y="5032"/>
                    <a:pt x="9198" y="5025"/>
                  </a:cubicBezTo>
                  <a:cubicBezTo>
                    <a:pt x="9195" y="5021"/>
                    <a:pt x="9154" y="5023"/>
                    <a:pt x="9146" y="5023"/>
                  </a:cubicBezTo>
                  <a:cubicBezTo>
                    <a:pt x="9136" y="5023"/>
                    <a:pt x="9110" y="5021"/>
                    <a:pt x="9106" y="5021"/>
                  </a:cubicBezTo>
                  <a:cubicBezTo>
                    <a:pt x="9033" y="5024"/>
                    <a:pt x="9053" y="5001"/>
                    <a:pt x="9029" y="5060"/>
                  </a:cubicBezTo>
                  <a:cubicBezTo>
                    <a:pt x="9024" y="5071"/>
                    <a:pt x="9005" y="5065"/>
                    <a:pt x="8996" y="5060"/>
                  </a:cubicBezTo>
                  <a:cubicBezTo>
                    <a:pt x="8972" y="5048"/>
                    <a:pt x="8943" y="5051"/>
                    <a:pt x="8918" y="5046"/>
                  </a:cubicBezTo>
                  <a:cubicBezTo>
                    <a:pt x="8908" y="5044"/>
                    <a:pt x="8900" y="5032"/>
                    <a:pt x="8895" y="5022"/>
                  </a:cubicBezTo>
                  <a:cubicBezTo>
                    <a:pt x="8882" y="4992"/>
                    <a:pt x="8870" y="4972"/>
                    <a:pt x="8852" y="4945"/>
                  </a:cubicBezTo>
                  <a:cubicBezTo>
                    <a:pt x="8844" y="4933"/>
                    <a:pt x="8784" y="4851"/>
                    <a:pt x="8783" y="4849"/>
                  </a:cubicBezTo>
                  <a:lnTo>
                    <a:pt x="8781" y="4847"/>
                  </a:lnTo>
                  <a:cubicBezTo>
                    <a:pt x="8776" y="4843"/>
                    <a:pt x="8749" y="4805"/>
                    <a:pt x="8748" y="4805"/>
                  </a:cubicBezTo>
                  <a:cubicBezTo>
                    <a:pt x="8722" y="4805"/>
                    <a:pt x="8713" y="4829"/>
                    <a:pt x="8697" y="4798"/>
                  </a:cubicBezTo>
                  <a:cubicBezTo>
                    <a:pt x="8683" y="4770"/>
                    <a:pt x="8659" y="4751"/>
                    <a:pt x="8638" y="4730"/>
                  </a:cubicBezTo>
                  <a:cubicBezTo>
                    <a:pt x="8618" y="4710"/>
                    <a:pt x="8634" y="4663"/>
                    <a:pt x="8619" y="4664"/>
                  </a:cubicBezTo>
                  <a:cubicBezTo>
                    <a:pt x="8592" y="4664"/>
                    <a:pt x="8600" y="4650"/>
                    <a:pt x="8600" y="4621"/>
                  </a:cubicBezTo>
                  <a:cubicBezTo>
                    <a:pt x="8600" y="4611"/>
                    <a:pt x="8610" y="4534"/>
                    <a:pt x="8607" y="4535"/>
                  </a:cubicBezTo>
                  <a:cubicBezTo>
                    <a:pt x="8567" y="4554"/>
                    <a:pt x="8533" y="4564"/>
                    <a:pt x="8491" y="4587"/>
                  </a:cubicBezTo>
                  <a:cubicBezTo>
                    <a:pt x="8473" y="4596"/>
                    <a:pt x="8459" y="4602"/>
                    <a:pt x="8440" y="4609"/>
                  </a:cubicBezTo>
                  <a:cubicBezTo>
                    <a:pt x="8412" y="4619"/>
                    <a:pt x="8405" y="4600"/>
                    <a:pt x="8392" y="4621"/>
                  </a:cubicBezTo>
                  <a:cubicBezTo>
                    <a:pt x="8373" y="4653"/>
                    <a:pt x="8356" y="4667"/>
                    <a:pt x="8331" y="4694"/>
                  </a:cubicBezTo>
                  <a:cubicBezTo>
                    <a:pt x="8320" y="4705"/>
                    <a:pt x="8310" y="4712"/>
                    <a:pt x="8302" y="4720"/>
                  </a:cubicBezTo>
                  <a:cubicBezTo>
                    <a:pt x="8289" y="4734"/>
                    <a:pt x="8256" y="4754"/>
                    <a:pt x="8252" y="4760"/>
                  </a:cubicBezTo>
                  <a:lnTo>
                    <a:pt x="7964" y="4591"/>
                  </a:lnTo>
                  <a:lnTo>
                    <a:pt x="7770" y="4571"/>
                  </a:lnTo>
                  <a:lnTo>
                    <a:pt x="7686" y="4432"/>
                  </a:lnTo>
                  <a:lnTo>
                    <a:pt x="7645" y="4433"/>
                  </a:lnTo>
                  <a:lnTo>
                    <a:pt x="7600" y="4363"/>
                  </a:lnTo>
                  <a:lnTo>
                    <a:pt x="7538" y="4365"/>
                  </a:lnTo>
                  <a:lnTo>
                    <a:pt x="7471" y="4200"/>
                  </a:lnTo>
                  <a:lnTo>
                    <a:pt x="7368" y="4138"/>
                  </a:lnTo>
                  <a:lnTo>
                    <a:pt x="7223" y="4118"/>
                  </a:lnTo>
                  <a:lnTo>
                    <a:pt x="7110" y="4218"/>
                  </a:lnTo>
                  <a:lnTo>
                    <a:pt x="7084" y="4122"/>
                  </a:lnTo>
                  <a:lnTo>
                    <a:pt x="7122" y="3942"/>
                  </a:lnTo>
                  <a:lnTo>
                    <a:pt x="7050" y="3869"/>
                  </a:lnTo>
                  <a:lnTo>
                    <a:pt x="7165" y="3740"/>
                  </a:lnTo>
                  <a:lnTo>
                    <a:pt x="7135" y="3594"/>
                  </a:lnTo>
                  <a:lnTo>
                    <a:pt x="6995" y="3483"/>
                  </a:lnTo>
                  <a:lnTo>
                    <a:pt x="6510" y="3690"/>
                  </a:lnTo>
                  <a:lnTo>
                    <a:pt x="6420" y="3425"/>
                  </a:lnTo>
                  <a:lnTo>
                    <a:pt x="6568" y="3423"/>
                  </a:lnTo>
                  <a:lnTo>
                    <a:pt x="6928" y="3306"/>
                  </a:lnTo>
                  <a:lnTo>
                    <a:pt x="6879" y="3204"/>
                  </a:lnTo>
                  <a:lnTo>
                    <a:pt x="6876" y="3098"/>
                  </a:lnTo>
                  <a:lnTo>
                    <a:pt x="7137" y="3100"/>
                  </a:lnTo>
                  <a:lnTo>
                    <a:pt x="6944" y="2672"/>
                  </a:lnTo>
                  <a:lnTo>
                    <a:pt x="7325" y="2631"/>
                  </a:lnTo>
                  <a:lnTo>
                    <a:pt x="7653" y="2525"/>
                  </a:lnTo>
                  <a:cubicBezTo>
                    <a:pt x="7655" y="2524"/>
                    <a:pt x="7657" y="2523"/>
                    <a:pt x="7659" y="2523"/>
                  </a:cubicBezTo>
                  <a:cubicBezTo>
                    <a:pt x="7685" y="2518"/>
                    <a:pt x="7708" y="2506"/>
                    <a:pt x="7723" y="2503"/>
                  </a:cubicBezTo>
                  <a:cubicBezTo>
                    <a:pt x="7758" y="2498"/>
                    <a:pt x="7718" y="2479"/>
                    <a:pt x="7708" y="2454"/>
                  </a:cubicBezTo>
                  <a:cubicBezTo>
                    <a:pt x="7706" y="2449"/>
                    <a:pt x="7700" y="2355"/>
                    <a:pt x="7700" y="2347"/>
                  </a:cubicBezTo>
                  <a:cubicBezTo>
                    <a:pt x="7700" y="2318"/>
                    <a:pt x="7696" y="2299"/>
                    <a:pt x="7696" y="2273"/>
                  </a:cubicBezTo>
                  <a:cubicBezTo>
                    <a:pt x="7696" y="2241"/>
                    <a:pt x="7666" y="2203"/>
                    <a:pt x="7657" y="2172"/>
                  </a:cubicBezTo>
                  <a:lnTo>
                    <a:pt x="7642" y="2138"/>
                  </a:lnTo>
                  <a:cubicBezTo>
                    <a:pt x="7642" y="2137"/>
                    <a:pt x="7634" y="2121"/>
                    <a:pt x="7633" y="2115"/>
                  </a:cubicBezTo>
                  <a:cubicBezTo>
                    <a:pt x="7633" y="2110"/>
                    <a:pt x="7688" y="2097"/>
                    <a:pt x="7695" y="2095"/>
                  </a:cubicBezTo>
                  <a:cubicBezTo>
                    <a:pt x="7706" y="2092"/>
                    <a:pt x="7734" y="2090"/>
                    <a:pt x="7731" y="2081"/>
                  </a:cubicBezTo>
                  <a:cubicBezTo>
                    <a:pt x="7725" y="2069"/>
                    <a:pt x="7727" y="2042"/>
                    <a:pt x="7726" y="2027"/>
                  </a:cubicBezTo>
                  <a:cubicBezTo>
                    <a:pt x="7724" y="1996"/>
                    <a:pt x="7711" y="1961"/>
                    <a:pt x="7696" y="1934"/>
                  </a:cubicBezTo>
                  <a:cubicBezTo>
                    <a:pt x="7676" y="1900"/>
                    <a:pt x="7677" y="1897"/>
                    <a:pt x="7682" y="1856"/>
                  </a:cubicBezTo>
                  <a:cubicBezTo>
                    <a:pt x="7682" y="1850"/>
                    <a:pt x="7692" y="1803"/>
                    <a:pt x="7692" y="1803"/>
                  </a:cubicBezTo>
                  <a:cubicBezTo>
                    <a:pt x="7667" y="1800"/>
                    <a:pt x="7571" y="1797"/>
                    <a:pt x="7556" y="1781"/>
                  </a:cubicBezTo>
                  <a:cubicBezTo>
                    <a:pt x="7526" y="1748"/>
                    <a:pt x="7539" y="1755"/>
                    <a:pt x="7530" y="1726"/>
                  </a:cubicBezTo>
                  <a:cubicBezTo>
                    <a:pt x="7529" y="1712"/>
                    <a:pt x="7561" y="1689"/>
                    <a:pt x="7550" y="1664"/>
                  </a:cubicBezTo>
                  <a:cubicBezTo>
                    <a:pt x="7544" y="1652"/>
                    <a:pt x="7534" y="1636"/>
                    <a:pt x="7530" y="1628"/>
                  </a:cubicBezTo>
                  <a:cubicBezTo>
                    <a:pt x="7524" y="1616"/>
                    <a:pt x="7478" y="1647"/>
                    <a:pt x="7465" y="1653"/>
                  </a:cubicBezTo>
                  <a:cubicBezTo>
                    <a:pt x="7438" y="1664"/>
                    <a:pt x="7381" y="1703"/>
                    <a:pt x="7356" y="1703"/>
                  </a:cubicBezTo>
                  <a:cubicBezTo>
                    <a:pt x="7348" y="1703"/>
                    <a:pt x="7321" y="1664"/>
                    <a:pt x="7320" y="1656"/>
                  </a:cubicBezTo>
                  <a:cubicBezTo>
                    <a:pt x="7316" y="1622"/>
                    <a:pt x="7223" y="1626"/>
                    <a:pt x="7214" y="1614"/>
                  </a:cubicBezTo>
                  <a:cubicBezTo>
                    <a:pt x="7199" y="1594"/>
                    <a:pt x="7205" y="1556"/>
                    <a:pt x="7203" y="1551"/>
                  </a:cubicBezTo>
                  <a:cubicBezTo>
                    <a:pt x="7202" y="1551"/>
                    <a:pt x="7197" y="1472"/>
                    <a:pt x="7196" y="1462"/>
                  </a:cubicBezTo>
                  <a:lnTo>
                    <a:pt x="7190" y="1430"/>
                  </a:lnTo>
                  <a:cubicBezTo>
                    <a:pt x="7190" y="1423"/>
                    <a:pt x="7191" y="1427"/>
                    <a:pt x="7193" y="1423"/>
                  </a:cubicBezTo>
                  <a:cubicBezTo>
                    <a:pt x="7221" y="1338"/>
                    <a:pt x="7228" y="1372"/>
                    <a:pt x="7195" y="1293"/>
                  </a:cubicBezTo>
                  <a:cubicBezTo>
                    <a:pt x="7188" y="1275"/>
                    <a:pt x="7165" y="1265"/>
                    <a:pt x="7144" y="1265"/>
                  </a:cubicBezTo>
                  <a:cubicBezTo>
                    <a:pt x="7136" y="1265"/>
                    <a:pt x="7110" y="1191"/>
                    <a:pt x="7109" y="1185"/>
                  </a:cubicBezTo>
                  <a:cubicBezTo>
                    <a:pt x="7105" y="1154"/>
                    <a:pt x="7065" y="1122"/>
                    <a:pt x="7041" y="1116"/>
                  </a:cubicBezTo>
                  <a:cubicBezTo>
                    <a:pt x="7011" y="1108"/>
                    <a:pt x="6972" y="1078"/>
                    <a:pt x="6947" y="1059"/>
                  </a:cubicBezTo>
                  <a:cubicBezTo>
                    <a:pt x="6890" y="1019"/>
                    <a:pt x="6928" y="1016"/>
                    <a:pt x="6910" y="1002"/>
                  </a:cubicBezTo>
                  <a:cubicBezTo>
                    <a:pt x="6861" y="964"/>
                    <a:pt x="6895" y="922"/>
                    <a:pt x="6895" y="912"/>
                  </a:cubicBezTo>
                  <a:cubicBezTo>
                    <a:pt x="6895" y="846"/>
                    <a:pt x="6885" y="849"/>
                    <a:pt x="6917" y="837"/>
                  </a:cubicBezTo>
                  <a:lnTo>
                    <a:pt x="6912" y="822"/>
                  </a:lnTo>
                  <a:cubicBezTo>
                    <a:pt x="6912" y="822"/>
                    <a:pt x="6912" y="821"/>
                    <a:pt x="6912" y="821"/>
                  </a:cubicBezTo>
                  <a:lnTo>
                    <a:pt x="6910" y="818"/>
                  </a:lnTo>
                  <a:cubicBezTo>
                    <a:pt x="6839" y="717"/>
                    <a:pt x="6985" y="731"/>
                    <a:pt x="6915" y="680"/>
                  </a:cubicBezTo>
                  <a:cubicBezTo>
                    <a:pt x="6808" y="599"/>
                    <a:pt x="6807" y="624"/>
                    <a:pt x="6698" y="593"/>
                  </a:cubicBezTo>
                  <a:cubicBezTo>
                    <a:pt x="6684" y="589"/>
                    <a:pt x="6625" y="493"/>
                    <a:pt x="6623" y="475"/>
                  </a:cubicBezTo>
                  <a:cubicBezTo>
                    <a:pt x="6618" y="407"/>
                    <a:pt x="6537" y="400"/>
                    <a:pt x="6534" y="405"/>
                  </a:cubicBezTo>
                  <a:cubicBezTo>
                    <a:pt x="6504" y="458"/>
                    <a:pt x="6509" y="442"/>
                    <a:pt x="6430" y="442"/>
                  </a:cubicBezTo>
                  <a:cubicBezTo>
                    <a:pt x="6415" y="442"/>
                    <a:pt x="6458" y="335"/>
                    <a:pt x="6457" y="305"/>
                  </a:cubicBezTo>
                  <a:cubicBezTo>
                    <a:pt x="6455" y="256"/>
                    <a:pt x="6493" y="172"/>
                    <a:pt x="6466" y="168"/>
                  </a:cubicBezTo>
                  <a:cubicBezTo>
                    <a:pt x="6375" y="155"/>
                    <a:pt x="6341" y="121"/>
                    <a:pt x="6274" y="103"/>
                  </a:cubicBezTo>
                  <a:cubicBezTo>
                    <a:pt x="6251" y="96"/>
                    <a:pt x="6257" y="232"/>
                    <a:pt x="6226" y="245"/>
                  </a:cubicBezTo>
                  <a:cubicBezTo>
                    <a:pt x="6156" y="275"/>
                    <a:pt x="6177" y="297"/>
                    <a:pt x="6164" y="314"/>
                  </a:cubicBezTo>
                  <a:cubicBezTo>
                    <a:pt x="6155" y="326"/>
                    <a:pt x="6120" y="411"/>
                    <a:pt x="6119" y="411"/>
                  </a:cubicBezTo>
                  <a:cubicBezTo>
                    <a:pt x="6026" y="379"/>
                    <a:pt x="6044" y="394"/>
                    <a:pt x="6044" y="467"/>
                  </a:cubicBezTo>
                  <a:cubicBezTo>
                    <a:pt x="6044" y="488"/>
                    <a:pt x="5939" y="438"/>
                    <a:pt x="5916" y="437"/>
                  </a:cubicBezTo>
                  <a:cubicBezTo>
                    <a:pt x="5860" y="433"/>
                    <a:pt x="5669" y="344"/>
                    <a:pt x="5626" y="337"/>
                  </a:cubicBezTo>
                  <a:cubicBezTo>
                    <a:pt x="5561" y="325"/>
                    <a:pt x="5510" y="242"/>
                    <a:pt x="5441" y="271"/>
                  </a:cubicBezTo>
                  <a:cubicBezTo>
                    <a:pt x="5356" y="308"/>
                    <a:pt x="5290" y="233"/>
                    <a:pt x="5213" y="220"/>
                  </a:cubicBezTo>
                  <a:cubicBezTo>
                    <a:pt x="5174" y="213"/>
                    <a:pt x="5254" y="61"/>
                    <a:pt x="5217" y="58"/>
                  </a:cubicBezTo>
                  <a:cubicBezTo>
                    <a:pt x="5035" y="46"/>
                    <a:pt x="5072" y="0"/>
                    <a:pt x="5051" y="105"/>
                  </a:cubicBezTo>
                  <a:cubicBezTo>
                    <a:pt x="5023" y="245"/>
                    <a:pt x="5067" y="227"/>
                    <a:pt x="4984" y="217"/>
                  </a:cubicBezTo>
                  <a:cubicBezTo>
                    <a:pt x="4963" y="215"/>
                    <a:pt x="4970" y="102"/>
                    <a:pt x="4970" y="77"/>
                  </a:cubicBezTo>
                  <a:cubicBezTo>
                    <a:pt x="4970" y="25"/>
                    <a:pt x="4928" y="13"/>
                    <a:pt x="4901" y="27"/>
                  </a:cubicBezTo>
                  <a:cubicBezTo>
                    <a:pt x="4834" y="63"/>
                    <a:pt x="4815" y="30"/>
                    <a:pt x="4786" y="30"/>
                  </a:cubicBezTo>
                  <a:cubicBezTo>
                    <a:pt x="4492" y="30"/>
                    <a:pt x="4752" y="202"/>
                    <a:pt x="4678" y="272"/>
                  </a:cubicBezTo>
                  <a:cubicBezTo>
                    <a:pt x="4643" y="306"/>
                    <a:pt x="4729" y="427"/>
                    <a:pt x="4749" y="463"/>
                  </a:cubicBezTo>
                  <a:cubicBezTo>
                    <a:pt x="4749" y="492"/>
                    <a:pt x="4750" y="523"/>
                    <a:pt x="4750" y="553"/>
                  </a:cubicBezTo>
                  <a:cubicBezTo>
                    <a:pt x="4750" y="659"/>
                    <a:pt x="4750" y="650"/>
                    <a:pt x="4656" y="657"/>
                  </a:cubicBezTo>
                  <a:cubicBezTo>
                    <a:pt x="4656" y="657"/>
                    <a:pt x="4657" y="767"/>
                    <a:pt x="4658" y="777"/>
                  </a:cubicBezTo>
                  <a:cubicBezTo>
                    <a:pt x="4664" y="874"/>
                    <a:pt x="4708" y="869"/>
                    <a:pt x="4656" y="980"/>
                  </a:cubicBezTo>
                  <a:cubicBezTo>
                    <a:pt x="4648" y="999"/>
                    <a:pt x="4689" y="1048"/>
                    <a:pt x="4705" y="1059"/>
                  </a:cubicBezTo>
                  <a:cubicBezTo>
                    <a:pt x="4709" y="1059"/>
                    <a:pt x="4708" y="1059"/>
                    <a:pt x="4712" y="1058"/>
                  </a:cubicBezTo>
                  <a:cubicBezTo>
                    <a:pt x="4729" y="1056"/>
                    <a:pt x="4793" y="1052"/>
                    <a:pt x="4794" y="1052"/>
                  </a:cubicBezTo>
                  <a:cubicBezTo>
                    <a:pt x="4800" y="1030"/>
                    <a:pt x="4787" y="964"/>
                    <a:pt x="4787" y="938"/>
                  </a:cubicBezTo>
                  <a:cubicBezTo>
                    <a:pt x="4806" y="938"/>
                    <a:pt x="4850" y="932"/>
                    <a:pt x="4862" y="932"/>
                  </a:cubicBezTo>
                  <a:cubicBezTo>
                    <a:pt x="4889" y="932"/>
                    <a:pt x="4899" y="920"/>
                    <a:pt x="4906" y="924"/>
                  </a:cubicBezTo>
                  <a:cubicBezTo>
                    <a:pt x="4905" y="941"/>
                    <a:pt x="4967" y="992"/>
                    <a:pt x="4975" y="1003"/>
                  </a:cubicBezTo>
                  <a:cubicBezTo>
                    <a:pt x="4981" y="1011"/>
                    <a:pt x="5109" y="946"/>
                    <a:pt x="5123" y="938"/>
                  </a:cubicBezTo>
                  <a:cubicBezTo>
                    <a:pt x="5131" y="934"/>
                    <a:pt x="5127" y="1018"/>
                    <a:pt x="5126" y="1025"/>
                  </a:cubicBezTo>
                  <a:cubicBezTo>
                    <a:pt x="5123" y="1060"/>
                    <a:pt x="4989" y="1072"/>
                    <a:pt x="4990" y="1082"/>
                  </a:cubicBezTo>
                  <a:cubicBezTo>
                    <a:pt x="4995" y="1195"/>
                    <a:pt x="4979" y="1138"/>
                    <a:pt x="4954" y="1167"/>
                  </a:cubicBezTo>
                  <a:cubicBezTo>
                    <a:pt x="4926" y="1200"/>
                    <a:pt x="4987" y="1202"/>
                    <a:pt x="4860" y="1188"/>
                  </a:cubicBezTo>
                  <a:cubicBezTo>
                    <a:pt x="4871" y="1222"/>
                    <a:pt x="4881" y="1267"/>
                    <a:pt x="4891" y="1303"/>
                  </a:cubicBezTo>
                  <a:cubicBezTo>
                    <a:pt x="4893" y="1307"/>
                    <a:pt x="4981" y="1294"/>
                    <a:pt x="4993" y="1294"/>
                  </a:cubicBezTo>
                  <a:cubicBezTo>
                    <a:pt x="5004" y="1294"/>
                    <a:pt x="4999" y="1335"/>
                    <a:pt x="4999" y="1335"/>
                  </a:cubicBezTo>
                  <a:cubicBezTo>
                    <a:pt x="4993" y="1351"/>
                    <a:pt x="4978" y="1319"/>
                    <a:pt x="4978" y="1384"/>
                  </a:cubicBezTo>
                  <a:cubicBezTo>
                    <a:pt x="4978" y="1399"/>
                    <a:pt x="4986" y="1451"/>
                    <a:pt x="4986" y="1452"/>
                  </a:cubicBezTo>
                  <a:cubicBezTo>
                    <a:pt x="4983" y="1487"/>
                    <a:pt x="5012" y="1506"/>
                    <a:pt x="5008" y="1548"/>
                  </a:cubicBezTo>
                  <a:cubicBezTo>
                    <a:pt x="5001" y="1620"/>
                    <a:pt x="4974" y="1571"/>
                    <a:pt x="4974" y="1612"/>
                  </a:cubicBezTo>
                  <a:cubicBezTo>
                    <a:pt x="4974" y="1662"/>
                    <a:pt x="4931" y="1618"/>
                    <a:pt x="4927" y="1638"/>
                  </a:cubicBezTo>
                  <a:cubicBezTo>
                    <a:pt x="4917" y="1689"/>
                    <a:pt x="4884" y="1751"/>
                    <a:pt x="4852" y="1793"/>
                  </a:cubicBezTo>
                  <a:cubicBezTo>
                    <a:pt x="4839" y="1810"/>
                    <a:pt x="4833" y="1864"/>
                    <a:pt x="4834" y="1883"/>
                  </a:cubicBezTo>
                  <a:cubicBezTo>
                    <a:pt x="4839" y="1985"/>
                    <a:pt x="4828" y="1938"/>
                    <a:pt x="4800" y="1962"/>
                  </a:cubicBezTo>
                  <a:cubicBezTo>
                    <a:pt x="4746" y="2009"/>
                    <a:pt x="4793" y="2016"/>
                    <a:pt x="4737" y="2014"/>
                  </a:cubicBezTo>
                  <a:cubicBezTo>
                    <a:pt x="4699" y="2013"/>
                    <a:pt x="4587" y="1965"/>
                    <a:pt x="4557" y="1947"/>
                  </a:cubicBezTo>
                  <a:cubicBezTo>
                    <a:pt x="4540" y="1937"/>
                    <a:pt x="4560" y="1884"/>
                    <a:pt x="4563" y="1868"/>
                  </a:cubicBezTo>
                  <a:cubicBezTo>
                    <a:pt x="4565" y="1861"/>
                    <a:pt x="4585" y="1812"/>
                    <a:pt x="4586" y="1812"/>
                  </a:cubicBezTo>
                  <a:cubicBezTo>
                    <a:pt x="4604" y="1809"/>
                    <a:pt x="4500" y="1790"/>
                    <a:pt x="4500" y="1790"/>
                  </a:cubicBezTo>
                  <a:cubicBezTo>
                    <a:pt x="4476" y="1778"/>
                    <a:pt x="4329" y="1772"/>
                    <a:pt x="4304" y="1779"/>
                  </a:cubicBezTo>
                  <a:cubicBezTo>
                    <a:pt x="4275" y="1788"/>
                    <a:pt x="4252" y="1782"/>
                    <a:pt x="4232" y="1782"/>
                  </a:cubicBezTo>
                  <a:cubicBezTo>
                    <a:pt x="4223" y="1777"/>
                    <a:pt x="4142" y="1754"/>
                    <a:pt x="4123" y="1741"/>
                  </a:cubicBezTo>
                  <a:cubicBezTo>
                    <a:pt x="4062" y="1703"/>
                    <a:pt x="4089" y="1796"/>
                    <a:pt x="4099" y="1828"/>
                  </a:cubicBezTo>
                  <a:cubicBezTo>
                    <a:pt x="4104" y="1845"/>
                    <a:pt x="3953" y="1831"/>
                    <a:pt x="3936" y="1830"/>
                  </a:cubicBezTo>
                  <a:cubicBezTo>
                    <a:pt x="3875" y="1827"/>
                    <a:pt x="3556" y="1724"/>
                    <a:pt x="3551" y="1788"/>
                  </a:cubicBezTo>
                  <a:cubicBezTo>
                    <a:pt x="3545" y="1878"/>
                    <a:pt x="3536" y="1846"/>
                    <a:pt x="3512" y="1883"/>
                  </a:cubicBezTo>
                  <a:cubicBezTo>
                    <a:pt x="3465" y="1957"/>
                    <a:pt x="3319" y="1741"/>
                    <a:pt x="3319" y="1917"/>
                  </a:cubicBezTo>
                  <a:cubicBezTo>
                    <a:pt x="3319" y="1976"/>
                    <a:pt x="3108" y="1911"/>
                    <a:pt x="3059" y="1912"/>
                  </a:cubicBezTo>
                  <a:cubicBezTo>
                    <a:pt x="2889" y="1918"/>
                    <a:pt x="2970" y="1919"/>
                    <a:pt x="2843" y="1866"/>
                  </a:cubicBezTo>
                  <a:cubicBezTo>
                    <a:pt x="2781" y="1841"/>
                    <a:pt x="2753" y="1862"/>
                    <a:pt x="2742" y="1859"/>
                  </a:cubicBezTo>
                  <a:cubicBezTo>
                    <a:pt x="2718" y="1903"/>
                    <a:pt x="2744" y="1963"/>
                    <a:pt x="2720" y="2004"/>
                  </a:cubicBezTo>
                  <a:cubicBezTo>
                    <a:pt x="2710" y="2022"/>
                    <a:pt x="2700" y="2092"/>
                    <a:pt x="2700" y="2117"/>
                  </a:cubicBezTo>
                  <a:cubicBezTo>
                    <a:pt x="2700" y="2156"/>
                    <a:pt x="2712" y="2185"/>
                    <a:pt x="2712" y="2226"/>
                  </a:cubicBezTo>
                  <a:cubicBezTo>
                    <a:pt x="2712" y="2276"/>
                    <a:pt x="2711" y="2264"/>
                    <a:pt x="2742" y="2307"/>
                  </a:cubicBezTo>
                  <a:lnTo>
                    <a:pt x="2834" y="2407"/>
                  </a:lnTo>
                  <a:lnTo>
                    <a:pt x="2748" y="2587"/>
                  </a:lnTo>
                  <a:lnTo>
                    <a:pt x="2738" y="2837"/>
                  </a:lnTo>
                  <a:lnTo>
                    <a:pt x="2884" y="2991"/>
                  </a:lnTo>
                  <a:lnTo>
                    <a:pt x="2881" y="3047"/>
                  </a:lnTo>
                  <a:cubicBezTo>
                    <a:pt x="2871" y="3059"/>
                    <a:pt x="2873" y="3076"/>
                    <a:pt x="2845" y="3096"/>
                  </a:cubicBezTo>
                  <a:cubicBezTo>
                    <a:pt x="2830" y="3106"/>
                    <a:pt x="2762" y="3157"/>
                    <a:pt x="2749" y="3157"/>
                  </a:cubicBezTo>
                  <a:lnTo>
                    <a:pt x="2745" y="3330"/>
                  </a:lnTo>
                  <a:lnTo>
                    <a:pt x="2779" y="3328"/>
                  </a:lnTo>
                  <a:lnTo>
                    <a:pt x="2817" y="3381"/>
                  </a:lnTo>
                  <a:lnTo>
                    <a:pt x="2759" y="3449"/>
                  </a:lnTo>
                  <a:lnTo>
                    <a:pt x="2843" y="3478"/>
                  </a:lnTo>
                  <a:lnTo>
                    <a:pt x="2931" y="3684"/>
                  </a:lnTo>
                  <a:lnTo>
                    <a:pt x="3050" y="3652"/>
                  </a:lnTo>
                  <a:lnTo>
                    <a:pt x="3136" y="3771"/>
                  </a:lnTo>
                  <a:lnTo>
                    <a:pt x="3101" y="3808"/>
                  </a:lnTo>
                  <a:lnTo>
                    <a:pt x="2841" y="3777"/>
                  </a:lnTo>
                  <a:lnTo>
                    <a:pt x="2841" y="3812"/>
                  </a:lnTo>
                  <a:cubicBezTo>
                    <a:pt x="2835" y="3824"/>
                    <a:pt x="2756" y="3874"/>
                    <a:pt x="2740" y="3873"/>
                  </a:cubicBezTo>
                  <a:cubicBezTo>
                    <a:pt x="2726" y="3873"/>
                    <a:pt x="2679" y="3889"/>
                    <a:pt x="2662" y="3893"/>
                  </a:cubicBezTo>
                  <a:cubicBezTo>
                    <a:pt x="2648" y="3896"/>
                    <a:pt x="2604" y="3894"/>
                    <a:pt x="2599" y="3903"/>
                  </a:cubicBezTo>
                  <a:cubicBezTo>
                    <a:pt x="2594" y="3912"/>
                    <a:pt x="2576" y="3941"/>
                    <a:pt x="2567" y="3941"/>
                  </a:cubicBezTo>
                  <a:cubicBezTo>
                    <a:pt x="2553" y="3941"/>
                    <a:pt x="2514" y="3937"/>
                    <a:pt x="2505" y="3944"/>
                  </a:cubicBezTo>
                  <a:cubicBezTo>
                    <a:pt x="2499" y="3949"/>
                    <a:pt x="2446" y="3968"/>
                    <a:pt x="2434" y="3973"/>
                  </a:cubicBezTo>
                  <a:cubicBezTo>
                    <a:pt x="2426" y="3977"/>
                    <a:pt x="2404" y="3987"/>
                    <a:pt x="2398" y="3980"/>
                  </a:cubicBezTo>
                  <a:cubicBezTo>
                    <a:pt x="2389" y="3968"/>
                    <a:pt x="2388" y="3949"/>
                    <a:pt x="2372" y="3948"/>
                  </a:cubicBezTo>
                  <a:cubicBezTo>
                    <a:pt x="2326" y="3944"/>
                    <a:pt x="2344" y="3946"/>
                    <a:pt x="2329" y="3990"/>
                  </a:cubicBezTo>
                  <a:cubicBezTo>
                    <a:pt x="2324" y="4002"/>
                    <a:pt x="2300" y="4047"/>
                    <a:pt x="2305" y="4056"/>
                  </a:cubicBezTo>
                  <a:cubicBezTo>
                    <a:pt x="2319" y="4076"/>
                    <a:pt x="2320" y="4075"/>
                    <a:pt x="2328" y="4097"/>
                  </a:cubicBezTo>
                  <a:cubicBezTo>
                    <a:pt x="2334" y="4116"/>
                    <a:pt x="2342" y="4169"/>
                    <a:pt x="2344" y="4190"/>
                  </a:cubicBezTo>
                  <a:cubicBezTo>
                    <a:pt x="2344" y="4191"/>
                    <a:pt x="2345" y="4198"/>
                    <a:pt x="2346" y="4199"/>
                  </a:cubicBezTo>
                  <a:lnTo>
                    <a:pt x="2171" y="4451"/>
                  </a:lnTo>
                  <a:lnTo>
                    <a:pt x="2167" y="4518"/>
                  </a:lnTo>
                  <a:lnTo>
                    <a:pt x="2077" y="4633"/>
                  </a:lnTo>
                  <a:lnTo>
                    <a:pt x="2163" y="4775"/>
                  </a:lnTo>
                  <a:lnTo>
                    <a:pt x="2127" y="4816"/>
                  </a:lnTo>
                  <a:lnTo>
                    <a:pt x="2197" y="4895"/>
                  </a:lnTo>
                  <a:lnTo>
                    <a:pt x="2090" y="504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 cap="flat">
              <a:solidFill>
                <a:srgbClr val="141515"/>
              </a:solidFill>
              <a:prstDash val="solid"/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ru-RU" sz="1400" dirty="0"/>
            </a:p>
          </p:txBody>
        </p:sp>
        <p:sp>
          <p:nvSpPr>
            <p:cNvPr id="58" name="Freeform 317">
              <a:extLst>
                <a:ext uri="{FF2B5EF4-FFF2-40B4-BE49-F238E27FC236}">
                  <a16:creationId xmlns:a16="http://schemas.microsoft.com/office/drawing/2014/main" id="{13B22FC8-66C8-492B-8A13-798DB7E9E1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84483" y="3987560"/>
              <a:ext cx="831850" cy="644525"/>
            </a:xfrm>
            <a:custGeom>
              <a:avLst/>
              <a:gdLst>
                <a:gd name="T0" fmla="*/ 28 w 12233"/>
                <a:gd name="T1" fmla="*/ 5571 h 10181"/>
                <a:gd name="T2" fmla="*/ 246 w 12233"/>
                <a:gd name="T3" fmla="*/ 6188 h 10181"/>
                <a:gd name="T4" fmla="*/ 1084 w 12233"/>
                <a:gd name="T5" fmla="*/ 6699 h 10181"/>
                <a:gd name="T6" fmla="*/ 1727 w 12233"/>
                <a:gd name="T7" fmla="*/ 7548 h 10181"/>
                <a:gd name="T8" fmla="*/ 1387 w 12233"/>
                <a:gd name="T9" fmla="*/ 8194 h 10181"/>
                <a:gd name="T10" fmla="*/ 1659 w 12233"/>
                <a:gd name="T11" fmla="*/ 8308 h 10181"/>
                <a:gd name="T12" fmla="*/ 2599 w 12233"/>
                <a:gd name="T13" fmla="*/ 8549 h 10181"/>
                <a:gd name="T14" fmla="*/ 3630 w 12233"/>
                <a:gd name="T15" fmla="*/ 8594 h 10181"/>
                <a:gd name="T16" fmla="*/ 3913 w 12233"/>
                <a:gd name="T17" fmla="*/ 8748 h 10181"/>
                <a:gd name="T18" fmla="*/ 4665 w 12233"/>
                <a:gd name="T19" fmla="*/ 8714 h 10181"/>
                <a:gd name="T20" fmla="*/ 4283 w 12233"/>
                <a:gd name="T21" fmla="*/ 8877 h 10181"/>
                <a:gd name="T22" fmla="*/ 4739 w 12233"/>
                <a:gd name="T23" fmla="*/ 9084 h 10181"/>
                <a:gd name="T24" fmla="*/ 5146 w 12233"/>
                <a:gd name="T25" fmla="*/ 9034 h 10181"/>
                <a:gd name="T26" fmla="*/ 5490 w 12233"/>
                <a:gd name="T27" fmla="*/ 9589 h 10181"/>
                <a:gd name="T28" fmla="*/ 5729 w 12233"/>
                <a:gd name="T29" fmla="*/ 9854 h 10181"/>
                <a:gd name="T30" fmla="*/ 6076 w 12233"/>
                <a:gd name="T31" fmla="*/ 9978 h 10181"/>
                <a:gd name="T32" fmla="*/ 6439 w 12233"/>
                <a:gd name="T33" fmla="*/ 10087 h 10181"/>
                <a:gd name="T34" fmla="*/ 6876 w 12233"/>
                <a:gd name="T35" fmla="*/ 9891 h 10181"/>
                <a:gd name="T36" fmla="*/ 7159 w 12233"/>
                <a:gd name="T37" fmla="*/ 9192 h 10181"/>
                <a:gd name="T38" fmla="*/ 7630 w 12233"/>
                <a:gd name="T39" fmla="*/ 8619 h 10181"/>
                <a:gd name="T40" fmla="*/ 8480 w 12233"/>
                <a:gd name="T41" fmla="*/ 8515 h 10181"/>
                <a:gd name="T42" fmla="*/ 8910 w 12233"/>
                <a:gd name="T43" fmla="*/ 8299 h 10181"/>
                <a:gd name="T44" fmla="*/ 9344 w 12233"/>
                <a:gd name="T45" fmla="*/ 7843 h 10181"/>
                <a:gd name="T46" fmla="*/ 10354 w 12233"/>
                <a:gd name="T47" fmla="*/ 7341 h 10181"/>
                <a:gd name="T48" fmla="*/ 10464 w 12233"/>
                <a:gd name="T49" fmla="*/ 7144 h 10181"/>
                <a:gd name="T50" fmla="*/ 11041 w 12233"/>
                <a:gd name="T51" fmla="*/ 7160 h 10181"/>
                <a:gd name="T52" fmla="*/ 12143 w 12233"/>
                <a:gd name="T53" fmla="*/ 6421 h 10181"/>
                <a:gd name="T54" fmla="*/ 12009 w 12233"/>
                <a:gd name="T55" fmla="*/ 5646 h 10181"/>
                <a:gd name="T56" fmla="*/ 11849 w 12233"/>
                <a:gd name="T57" fmla="*/ 5258 h 10181"/>
                <a:gd name="T58" fmla="*/ 11789 w 12233"/>
                <a:gd name="T59" fmla="*/ 4833 h 10181"/>
                <a:gd name="T60" fmla="*/ 11286 w 12233"/>
                <a:gd name="T61" fmla="*/ 4564 h 10181"/>
                <a:gd name="T62" fmla="*/ 10069 w 12233"/>
                <a:gd name="T63" fmla="*/ 4047 h 10181"/>
                <a:gd name="T64" fmla="*/ 10097 w 12233"/>
                <a:gd name="T65" fmla="*/ 3694 h 10181"/>
                <a:gd name="T66" fmla="*/ 9866 w 12233"/>
                <a:gd name="T67" fmla="*/ 3561 h 10181"/>
                <a:gd name="T68" fmla="*/ 9666 w 12233"/>
                <a:gd name="T69" fmla="*/ 3023 h 10181"/>
                <a:gd name="T70" fmla="*/ 9440 w 12233"/>
                <a:gd name="T71" fmla="*/ 2827 h 10181"/>
                <a:gd name="T72" fmla="*/ 8991 w 12233"/>
                <a:gd name="T73" fmla="*/ 2581 h 10181"/>
                <a:gd name="T74" fmla="*/ 8718 w 12233"/>
                <a:gd name="T75" fmla="*/ 2130 h 10181"/>
                <a:gd name="T76" fmla="*/ 8708 w 12233"/>
                <a:gd name="T77" fmla="*/ 1877 h 10181"/>
                <a:gd name="T78" fmla="*/ 8280 w 12233"/>
                <a:gd name="T79" fmla="*/ 1499 h 10181"/>
                <a:gd name="T80" fmla="*/ 7936 w 12233"/>
                <a:gd name="T81" fmla="*/ 1294 h 10181"/>
                <a:gd name="T82" fmla="*/ 7802 w 12233"/>
                <a:gd name="T83" fmla="*/ 712 h 10181"/>
                <a:gd name="T84" fmla="*/ 7811 w 12233"/>
                <a:gd name="T85" fmla="*/ 198 h 10181"/>
                <a:gd name="T86" fmla="*/ 7158 w 12233"/>
                <a:gd name="T87" fmla="*/ 437 h 10181"/>
                <a:gd name="T88" fmla="*/ 6497 w 12233"/>
                <a:gd name="T89" fmla="*/ 177 h 10181"/>
                <a:gd name="T90" fmla="*/ 5869 w 12233"/>
                <a:gd name="T91" fmla="*/ 142 h 10181"/>
                <a:gd name="T92" fmla="*/ 5204 w 12233"/>
                <a:gd name="T93" fmla="*/ 53 h 10181"/>
                <a:gd name="T94" fmla="*/ 4625 w 12233"/>
                <a:gd name="T95" fmla="*/ 490 h 10181"/>
                <a:gd name="T96" fmla="*/ 4228 w 12233"/>
                <a:gd name="T97" fmla="*/ 960 h 10181"/>
                <a:gd name="T98" fmla="*/ 3224 w 12233"/>
                <a:gd name="T99" fmla="*/ 1225 h 10181"/>
                <a:gd name="T100" fmla="*/ 2156 w 12233"/>
                <a:gd name="T101" fmla="*/ 1328 h 10181"/>
                <a:gd name="T102" fmla="*/ 1487 w 12233"/>
                <a:gd name="T103" fmla="*/ 1707 h 10181"/>
                <a:gd name="T104" fmla="*/ 1908 w 12233"/>
                <a:gd name="T105" fmla="*/ 2196 h 10181"/>
                <a:gd name="T106" fmla="*/ 1563 w 12233"/>
                <a:gd name="T107" fmla="*/ 3308 h 10181"/>
                <a:gd name="T108" fmla="*/ 1608 w 12233"/>
                <a:gd name="T109" fmla="*/ 4207 h 10181"/>
                <a:gd name="T110" fmla="*/ 1408 w 12233"/>
                <a:gd name="T111" fmla="*/ 4544 h 10181"/>
                <a:gd name="T112" fmla="*/ 1032 w 12233"/>
                <a:gd name="T113" fmla="*/ 4720 h 10181"/>
                <a:gd name="T114" fmla="*/ 299 w 12233"/>
                <a:gd name="T115" fmla="*/ 5102 h 10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233" h="10181">
                  <a:moveTo>
                    <a:pt x="4665" y="8714"/>
                  </a:moveTo>
                  <a:cubicBezTo>
                    <a:pt x="4657" y="8702"/>
                    <a:pt x="4664" y="8703"/>
                    <a:pt x="4665" y="8714"/>
                  </a:cubicBezTo>
                  <a:close/>
                  <a:moveTo>
                    <a:pt x="1634" y="4226"/>
                  </a:moveTo>
                  <a:cubicBezTo>
                    <a:pt x="1641" y="4223"/>
                    <a:pt x="1643" y="4231"/>
                    <a:pt x="1634" y="4226"/>
                  </a:cubicBezTo>
                  <a:close/>
                  <a:moveTo>
                    <a:pt x="28" y="5571"/>
                  </a:moveTo>
                  <a:cubicBezTo>
                    <a:pt x="115" y="5535"/>
                    <a:pt x="73" y="5532"/>
                    <a:pt x="123" y="5582"/>
                  </a:cubicBezTo>
                  <a:cubicBezTo>
                    <a:pt x="149" y="5607"/>
                    <a:pt x="48" y="5677"/>
                    <a:pt x="58" y="5744"/>
                  </a:cubicBezTo>
                  <a:cubicBezTo>
                    <a:pt x="70" y="5824"/>
                    <a:pt x="62" y="5814"/>
                    <a:pt x="106" y="5869"/>
                  </a:cubicBezTo>
                  <a:cubicBezTo>
                    <a:pt x="148" y="5923"/>
                    <a:pt x="271" y="5927"/>
                    <a:pt x="227" y="5964"/>
                  </a:cubicBezTo>
                  <a:cubicBezTo>
                    <a:pt x="148" y="6032"/>
                    <a:pt x="324" y="6046"/>
                    <a:pt x="246" y="6188"/>
                  </a:cubicBezTo>
                  <a:cubicBezTo>
                    <a:pt x="228" y="6220"/>
                    <a:pt x="326" y="6279"/>
                    <a:pt x="341" y="6272"/>
                  </a:cubicBezTo>
                  <a:cubicBezTo>
                    <a:pt x="380" y="6255"/>
                    <a:pt x="423" y="6284"/>
                    <a:pt x="447" y="6318"/>
                  </a:cubicBezTo>
                  <a:lnTo>
                    <a:pt x="648" y="6270"/>
                  </a:lnTo>
                  <a:lnTo>
                    <a:pt x="666" y="6397"/>
                  </a:lnTo>
                  <a:lnTo>
                    <a:pt x="1084" y="6699"/>
                  </a:lnTo>
                  <a:lnTo>
                    <a:pt x="1074" y="6937"/>
                  </a:lnTo>
                  <a:lnTo>
                    <a:pt x="1389" y="7128"/>
                  </a:lnTo>
                  <a:cubicBezTo>
                    <a:pt x="1419" y="7129"/>
                    <a:pt x="1513" y="7098"/>
                    <a:pt x="1534" y="7117"/>
                  </a:cubicBezTo>
                  <a:cubicBezTo>
                    <a:pt x="1602" y="7177"/>
                    <a:pt x="1635" y="7191"/>
                    <a:pt x="1724" y="7212"/>
                  </a:cubicBezTo>
                  <a:cubicBezTo>
                    <a:pt x="2054" y="7287"/>
                    <a:pt x="1783" y="7446"/>
                    <a:pt x="1727" y="7548"/>
                  </a:cubicBezTo>
                  <a:lnTo>
                    <a:pt x="1727" y="7731"/>
                  </a:lnTo>
                  <a:lnTo>
                    <a:pt x="1820" y="7871"/>
                  </a:lnTo>
                  <a:lnTo>
                    <a:pt x="1423" y="7903"/>
                  </a:lnTo>
                  <a:cubicBezTo>
                    <a:pt x="1423" y="7950"/>
                    <a:pt x="1420" y="8050"/>
                    <a:pt x="1431" y="8088"/>
                  </a:cubicBezTo>
                  <a:cubicBezTo>
                    <a:pt x="1468" y="8214"/>
                    <a:pt x="1489" y="8194"/>
                    <a:pt x="1387" y="8194"/>
                  </a:cubicBezTo>
                  <a:cubicBezTo>
                    <a:pt x="1355" y="8194"/>
                    <a:pt x="1338" y="8139"/>
                    <a:pt x="1338" y="8175"/>
                  </a:cubicBezTo>
                  <a:cubicBezTo>
                    <a:pt x="1338" y="8261"/>
                    <a:pt x="1324" y="8277"/>
                    <a:pt x="1320" y="8335"/>
                  </a:cubicBezTo>
                  <a:cubicBezTo>
                    <a:pt x="1312" y="8449"/>
                    <a:pt x="1310" y="8393"/>
                    <a:pt x="1368" y="8376"/>
                  </a:cubicBezTo>
                  <a:cubicBezTo>
                    <a:pt x="1478" y="8344"/>
                    <a:pt x="1509" y="8441"/>
                    <a:pt x="1521" y="8440"/>
                  </a:cubicBezTo>
                  <a:cubicBezTo>
                    <a:pt x="1518" y="8404"/>
                    <a:pt x="1659" y="8314"/>
                    <a:pt x="1659" y="8308"/>
                  </a:cubicBezTo>
                  <a:cubicBezTo>
                    <a:pt x="1654" y="8207"/>
                    <a:pt x="1747" y="8267"/>
                    <a:pt x="1760" y="8287"/>
                  </a:cubicBezTo>
                  <a:cubicBezTo>
                    <a:pt x="1817" y="8192"/>
                    <a:pt x="1926" y="8144"/>
                    <a:pt x="2029" y="8192"/>
                  </a:cubicBezTo>
                  <a:cubicBezTo>
                    <a:pt x="2108" y="8228"/>
                    <a:pt x="2172" y="8313"/>
                    <a:pt x="2225" y="8342"/>
                  </a:cubicBezTo>
                  <a:cubicBezTo>
                    <a:pt x="2318" y="8394"/>
                    <a:pt x="2306" y="8485"/>
                    <a:pt x="2447" y="8531"/>
                  </a:cubicBezTo>
                  <a:cubicBezTo>
                    <a:pt x="2480" y="8555"/>
                    <a:pt x="2577" y="8568"/>
                    <a:pt x="2599" y="8549"/>
                  </a:cubicBezTo>
                  <a:cubicBezTo>
                    <a:pt x="2666" y="8487"/>
                    <a:pt x="2721" y="8589"/>
                    <a:pt x="2826" y="8568"/>
                  </a:cubicBezTo>
                  <a:cubicBezTo>
                    <a:pt x="2954" y="8542"/>
                    <a:pt x="2939" y="8549"/>
                    <a:pt x="3058" y="8573"/>
                  </a:cubicBezTo>
                  <a:cubicBezTo>
                    <a:pt x="3076" y="8576"/>
                    <a:pt x="3299" y="8736"/>
                    <a:pt x="3309" y="8751"/>
                  </a:cubicBezTo>
                  <a:cubicBezTo>
                    <a:pt x="3381" y="8861"/>
                    <a:pt x="3447" y="8688"/>
                    <a:pt x="3465" y="8637"/>
                  </a:cubicBezTo>
                  <a:cubicBezTo>
                    <a:pt x="3466" y="8634"/>
                    <a:pt x="3616" y="8596"/>
                    <a:pt x="3630" y="8594"/>
                  </a:cubicBezTo>
                  <a:cubicBezTo>
                    <a:pt x="3684" y="8586"/>
                    <a:pt x="3771" y="8510"/>
                    <a:pt x="3797" y="8578"/>
                  </a:cubicBezTo>
                  <a:cubicBezTo>
                    <a:pt x="3813" y="8621"/>
                    <a:pt x="3899" y="8526"/>
                    <a:pt x="3921" y="8503"/>
                  </a:cubicBezTo>
                  <a:cubicBezTo>
                    <a:pt x="3992" y="8431"/>
                    <a:pt x="3964" y="8568"/>
                    <a:pt x="3955" y="8594"/>
                  </a:cubicBezTo>
                  <a:lnTo>
                    <a:pt x="3950" y="8748"/>
                  </a:lnTo>
                  <a:cubicBezTo>
                    <a:pt x="3944" y="8748"/>
                    <a:pt x="3905" y="8747"/>
                    <a:pt x="3913" y="8748"/>
                  </a:cubicBezTo>
                  <a:cubicBezTo>
                    <a:pt x="3920" y="8771"/>
                    <a:pt x="3918" y="8838"/>
                    <a:pt x="3918" y="8867"/>
                  </a:cubicBezTo>
                  <a:cubicBezTo>
                    <a:pt x="3918" y="8969"/>
                    <a:pt x="4065" y="8827"/>
                    <a:pt x="4143" y="8843"/>
                  </a:cubicBezTo>
                  <a:cubicBezTo>
                    <a:pt x="4334" y="8881"/>
                    <a:pt x="4242" y="8804"/>
                    <a:pt x="4315" y="8779"/>
                  </a:cubicBezTo>
                  <a:cubicBezTo>
                    <a:pt x="4367" y="8762"/>
                    <a:pt x="4632" y="8780"/>
                    <a:pt x="4645" y="8765"/>
                  </a:cubicBezTo>
                  <a:cubicBezTo>
                    <a:pt x="4665" y="8743"/>
                    <a:pt x="4667" y="8724"/>
                    <a:pt x="4665" y="8714"/>
                  </a:cubicBezTo>
                  <a:cubicBezTo>
                    <a:pt x="4668" y="8719"/>
                    <a:pt x="4672" y="8725"/>
                    <a:pt x="4679" y="8732"/>
                  </a:cubicBezTo>
                  <a:cubicBezTo>
                    <a:pt x="4724" y="8783"/>
                    <a:pt x="4629" y="8841"/>
                    <a:pt x="4596" y="8821"/>
                  </a:cubicBezTo>
                  <a:cubicBezTo>
                    <a:pt x="4537" y="8786"/>
                    <a:pt x="4492" y="8845"/>
                    <a:pt x="4474" y="8833"/>
                  </a:cubicBezTo>
                  <a:cubicBezTo>
                    <a:pt x="4412" y="8794"/>
                    <a:pt x="4414" y="8840"/>
                    <a:pt x="4365" y="8838"/>
                  </a:cubicBezTo>
                  <a:cubicBezTo>
                    <a:pt x="4287" y="8834"/>
                    <a:pt x="4323" y="8888"/>
                    <a:pt x="4283" y="8877"/>
                  </a:cubicBezTo>
                  <a:cubicBezTo>
                    <a:pt x="4210" y="8855"/>
                    <a:pt x="4233" y="8937"/>
                    <a:pt x="4250" y="8948"/>
                  </a:cubicBezTo>
                  <a:cubicBezTo>
                    <a:pt x="4281" y="8967"/>
                    <a:pt x="4442" y="8814"/>
                    <a:pt x="4481" y="8927"/>
                  </a:cubicBezTo>
                  <a:cubicBezTo>
                    <a:pt x="4513" y="9019"/>
                    <a:pt x="4577" y="9019"/>
                    <a:pt x="4563" y="9052"/>
                  </a:cubicBezTo>
                  <a:cubicBezTo>
                    <a:pt x="4531" y="9130"/>
                    <a:pt x="4628" y="9135"/>
                    <a:pt x="4628" y="9134"/>
                  </a:cubicBezTo>
                  <a:cubicBezTo>
                    <a:pt x="4678" y="9054"/>
                    <a:pt x="4647" y="9106"/>
                    <a:pt x="4739" y="9084"/>
                  </a:cubicBezTo>
                  <a:cubicBezTo>
                    <a:pt x="4760" y="9075"/>
                    <a:pt x="4792" y="9080"/>
                    <a:pt x="4813" y="9081"/>
                  </a:cubicBezTo>
                  <a:cubicBezTo>
                    <a:pt x="4824" y="9082"/>
                    <a:pt x="5014" y="8938"/>
                    <a:pt x="5021" y="8919"/>
                  </a:cubicBezTo>
                  <a:cubicBezTo>
                    <a:pt x="5048" y="8847"/>
                    <a:pt x="5004" y="8986"/>
                    <a:pt x="5042" y="8986"/>
                  </a:cubicBezTo>
                  <a:cubicBezTo>
                    <a:pt x="5100" y="8986"/>
                    <a:pt x="5075" y="9072"/>
                    <a:pt x="5107" y="9053"/>
                  </a:cubicBezTo>
                  <a:cubicBezTo>
                    <a:pt x="5131" y="9037"/>
                    <a:pt x="5109" y="9013"/>
                    <a:pt x="5146" y="9034"/>
                  </a:cubicBezTo>
                  <a:cubicBezTo>
                    <a:pt x="5154" y="9083"/>
                    <a:pt x="5254" y="9164"/>
                    <a:pt x="5212" y="9193"/>
                  </a:cubicBezTo>
                  <a:cubicBezTo>
                    <a:pt x="5163" y="9227"/>
                    <a:pt x="5276" y="9356"/>
                    <a:pt x="5303" y="9371"/>
                  </a:cubicBezTo>
                  <a:cubicBezTo>
                    <a:pt x="5356" y="9402"/>
                    <a:pt x="5280" y="9515"/>
                    <a:pt x="5342" y="9450"/>
                  </a:cubicBezTo>
                  <a:cubicBezTo>
                    <a:pt x="5368" y="9423"/>
                    <a:pt x="5381" y="9344"/>
                    <a:pt x="5426" y="9491"/>
                  </a:cubicBezTo>
                  <a:cubicBezTo>
                    <a:pt x="5442" y="9541"/>
                    <a:pt x="5463" y="9554"/>
                    <a:pt x="5490" y="9589"/>
                  </a:cubicBezTo>
                  <a:cubicBezTo>
                    <a:pt x="5446" y="9611"/>
                    <a:pt x="5443" y="9665"/>
                    <a:pt x="5434" y="9674"/>
                  </a:cubicBezTo>
                  <a:cubicBezTo>
                    <a:pt x="5387" y="9719"/>
                    <a:pt x="5434" y="9679"/>
                    <a:pt x="5452" y="9705"/>
                  </a:cubicBezTo>
                  <a:cubicBezTo>
                    <a:pt x="5539" y="9832"/>
                    <a:pt x="5519" y="9760"/>
                    <a:pt x="5566" y="9796"/>
                  </a:cubicBezTo>
                  <a:cubicBezTo>
                    <a:pt x="5610" y="9830"/>
                    <a:pt x="5636" y="9769"/>
                    <a:pt x="5664" y="9803"/>
                  </a:cubicBezTo>
                  <a:cubicBezTo>
                    <a:pt x="5715" y="9867"/>
                    <a:pt x="5691" y="9807"/>
                    <a:pt x="5729" y="9854"/>
                  </a:cubicBezTo>
                  <a:cubicBezTo>
                    <a:pt x="5839" y="9987"/>
                    <a:pt x="5816" y="9912"/>
                    <a:pt x="5848" y="9854"/>
                  </a:cubicBezTo>
                  <a:cubicBezTo>
                    <a:pt x="5880" y="9793"/>
                    <a:pt x="5961" y="9853"/>
                    <a:pt x="5992" y="9884"/>
                  </a:cubicBezTo>
                  <a:cubicBezTo>
                    <a:pt x="6016" y="9909"/>
                    <a:pt x="6000" y="9923"/>
                    <a:pt x="6008" y="9927"/>
                  </a:cubicBezTo>
                  <a:cubicBezTo>
                    <a:pt x="6038" y="9944"/>
                    <a:pt x="6017" y="9911"/>
                    <a:pt x="6033" y="9985"/>
                  </a:cubicBezTo>
                  <a:cubicBezTo>
                    <a:pt x="6055" y="9993"/>
                    <a:pt x="6063" y="9950"/>
                    <a:pt x="6076" y="9978"/>
                  </a:cubicBezTo>
                  <a:cubicBezTo>
                    <a:pt x="6113" y="10054"/>
                    <a:pt x="6166" y="9896"/>
                    <a:pt x="6186" y="9965"/>
                  </a:cubicBezTo>
                  <a:cubicBezTo>
                    <a:pt x="6214" y="10064"/>
                    <a:pt x="6247" y="9940"/>
                    <a:pt x="6275" y="9975"/>
                  </a:cubicBezTo>
                  <a:cubicBezTo>
                    <a:pt x="6320" y="10031"/>
                    <a:pt x="6311" y="9991"/>
                    <a:pt x="6324" y="10007"/>
                  </a:cubicBezTo>
                  <a:cubicBezTo>
                    <a:pt x="6360" y="10052"/>
                    <a:pt x="6373" y="9978"/>
                    <a:pt x="6405" y="10033"/>
                  </a:cubicBezTo>
                  <a:cubicBezTo>
                    <a:pt x="6409" y="10041"/>
                    <a:pt x="6438" y="10085"/>
                    <a:pt x="6439" y="10087"/>
                  </a:cubicBezTo>
                  <a:cubicBezTo>
                    <a:pt x="6481" y="10100"/>
                    <a:pt x="6598" y="10181"/>
                    <a:pt x="6626" y="10145"/>
                  </a:cubicBezTo>
                  <a:cubicBezTo>
                    <a:pt x="6697" y="10055"/>
                    <a:pt x="6669" y="10127"/>
                    <a:pt x="6709" y="10106"/>
                  </a:cubicBezTo>
                  <a:cubicBezTo>
                    <a:pt x="6756" y="10082"/>
                    <a:pt x="6727" y="10108"/>
                    <a:pt x="6778" y="10108"/>
                  </a:cubicBezTo>
                  <a:cubicBezTo>
                    <a:pt x="6817" y="10108"/>
                    <a:pt x="6854" y="10054"/>
                    <a:pt x="6853" y="10016"/>
                  </a:cubicBezTo>
                  <a:cubicBezTo>
                    <a:pt x="6851" y="9971"/>
                    <a:pt x="6876" y="9891"/>
                    <a:pt x="6876" y="9891"/>
                  </a:cubicBezTo>
                  <a:cubicBezTo>
                    <a:pt x="6872" y="9848"/>
                    <a:pt x="6888" y="9858"/>
                    <a:pt x="6887" y="9843"/>
                  </a:cubicBezTo>
                  <a:cubicBezTo>
                    <a:pt x="6884" y="9767"/>
                    <a:pt x="6899" y="9754"/>
                    <a:pt x="6921" y="9692"/>
                  </a:cubicBezTo>
                  <a:cubicBezTo>
                    <a:pt x="6954" y="9596"/>
                    <a:pt x="7083" y="9537"/>
                    <a:pt x="7083" y="9511"/>
                  </a:cubicBezTo>
                  <a:cubicBezTo>
                    <a:pt x="7083" y="9382"/>
                    <a:pt x="7136" y="9368"/>
                    <a:pt x="7136" y="9311"/>
                  </a:cubicBezTo>
                  <a:cubicBezTo>
                    <a:pt x="7136" y="9229"/>
                    <a:pt x="7172" y="9230"/>
                    <a:pt x="7159" y="9192"/>
                  </a:cubicBezTo>
                  <a:cubicBezTo>
                    <a:pt x="7161" y="9187"/>
                    <a:pt x="7185" y="9131"/>
                    <a:pt x="7186" y="9131"/>
                  </a:cubicBezTo>
                  <a:cubicBezTo>
                    <a:pt x="7232" y="9125"/>
                    <a:pt x="7212" y="9091"/>
                    <a:pt x="7212" y="9036"/>
                  </a:cubicBezTo>
                  <a:cubicBezTo>
                    <a:pt x="7212" y="9027"/>
                    <a:pt x="7378" y="8971"/>
                    <a:pt x="7392" y="8968"/>
                  </a:cubicBezTo>
                  <a:cubicBezTo>
                    <a:pt x="7530" y="8931"/>
                    <a:pt x="7522" y="8800"/>
                    <a:pt x="7552" y="8761"/>
                  </a:cubicBezTo>
                  <a:cubicBezTo>
                    <a:pt x="7617" y="8677"/>
                    <a:pt x="7551" y="8594"/>
                    <a:pt x="7630" y="8619"/>
                  </a:cubicBezTo>
                  <a:cubicBezTo>
                    <a:pt x="7734" y="8651"/>
                    <a:pt x="7710" y="8510"/>
                    <a:pt x="7779" y="8538"/>
                  </a:cubicBezTo>
                  <a:cubicBezTo>
                    <a:pt x="7877" y="8577"/>
                    <a:pt x="7976" y="8514"/>
                    <a:pt x="8099" y="8501"/>
                  </a:cubicBezTo>
                  <a:cubicBezTo>
                    <a:pt x="8154" y="8496"/>
                    <a:pt x="8194" y="8361"/>
                    <a:pt x="8412" y="8361"/>
                  </a:cubicBezTo>
                  <a:cubicBezTo>
                    <a:pt x="8439" y="8361"/>
                    <a:pt x="8464" y="8411"/>
                    <a:pt x="8464" y="8440"/>
                  </a:cubicBezTo>
                  <a:cubicBezTo>
                    <a:pt x="8464" y="8462"/>
                    <a:pt x="8480" y="8514"/>
                    <a:pt x="8480" y="8515"/>
                  </a:cubicBezTo>
                  <a:cubicBezTo>
                    <a:pt x="8475" y="8566"/>
                    <a:pt x="8658" y="8470"/>
                    <a:pt x="8706" y="8472"/>
                  </a:cubicBezTo>
                  <a:cubicBezTo>
                    <a:pt x="8802" y="8478"/>
                    <a:pt x="8763" y="8348"/>
                    <a:pt x="8760" y="8347"/>
                  </a:cubicBezTo>
                  <a:cubicBezTo>
                    <a:pt x="8704" y="8324"/>
                    <a:pt x="8775" y="8277"/>
                    <a:pt x="8776" y="8277"/>
                  </a:cubicBezTo>
                  <a:cubicBezTo>
                    <a:pt x="8818" y="8278"/>
                    <a:pt x="8866" y="8237"/>
                    <a:pt x="8866" y="8275"/>
                  </a:cubicBezTo>
                  <a:cubicBezTo>
                    <a:pt x="8866" y="8287"/>
                    <a:pt x="8905" y="8311"/>
                    <a:pt x="8910" y="8299"/>
                  </a:cubicBezTo>
                  <a:cubicBezTo>
                    <a:pt x="8951" y="8212"/>
                    <a:pt x="8977" y="8280"/>
                    <a:pt x="8985" y="8250"/>
                  </a:cubicBezTo>
                  <a:lnTo>
                    <a:pt x="8985" y="8229"/>
                  </a:lnTo>
                  <a:cubicBezTo>
                    <a:pt x="8985" y="8149"/>
                    <a:pt x="9086" y="8070"/>
                    <a:pt x="9091" y="8036"/>
                  </a:cubicBezTo>
                  <a:cubicBezTo>
                    <a:pt x="9110" y="7927"/>
                    <a:pt x="9296" y="7926"/>
                    <a:pt x="9307" y="7882"/>
                  </a:cubicBezTo>
                  <a:cubicBezTo>
                    <a:pt x="9313" y="7880"/>
                    <a:pt x="9338" y="7850"/>
                    <a:pt x="9344" y="7843"/>
                  </a:cubicBezTo>
                  <a:cubicBezTo>
                    <a:pt x="9461" y="7713"/>
                    <a:pt x="9426" y="7772"/>
                    <a:pt x="9552" y="7701"/>
                  </a:cubicBezTo>
                  <a:cubicBezTo>
                    <a:pt x="9669" y="7634"/>
                    <a:pt x="9659" y="7574"/>
                    <a:pt x="9673" y="7564"/>
                  </a:cubicBezTo>
                  <a:cubicBezTo>
                    <a:pt x="9758" y="7495"/>
                    <a:pt x="9759" y="7491"/>
                    <a:pt x="9861" y="7491"/>
                  </a:cubicBezTo>
                  <a:cubicBezTo>
                    <a:pt x="9974" y="7491"/>
                    <a:pt x="10059" y="7559"/>
                    <a:pt x="10110" y="7538"/>
                  </a:cubicBezTo>
                  <a:cubicBezTo>
                    <a:pt x="10266" y="7473"/>
                    <a:pt x="10270" y="7500"/>
                    <a:pt x="10354" y="7341"/>
                  </a:cubicBezTo>
                  <a:cubicBezTo>
                    <a:pt x="10388" y="7277"/>
                    <a:pt x="10380" y="7230"/>
                    <a:pt x="10374" y="7160"/>
                  </a:cubicBezTo>
                  <a:cubicBezTo>
                    <a:pt x="10371" y="7127"/>
                    <a:pt x="10344" y="7023"/>
                    <a:pt x="10319" y="7007"/>
                  </a:cubicBezTo>
                  <a:cubicBezTo>
                    <a:pt x="10306" y="7000"/>
                    <a:pt x="10327" y="6892"/>
                    <a:pt x="10329" y="6861"/>
                  </a:cubicBezTo>
                  <a:lnTo>
                    <a:pt x="10451" y="6933"/>
                  </a:lnTo>
                  <a:lnTo>
                    <a:pt x="10464" y="7144"/>
                  </a:lnTo>
                  <a:lnTo>
                    <a:pt x="10670" y="7152"/>
                  </a:lnTo>
                  <a:cubicBezTo>
                    <a:pt x="10670" y="7148"/>
                    <a:pt x="10670" y="7143"/>
                    <a:pt x="10671" y="7138"/>
                  </a:cubicBezTo>
                  <a:cubicBezTo>
                    <a:pt x="10712" y="7006"/>
                    <a:pt x="10768" y="7120"/>
                    <a:pt x="10768" y="7017"/>
                  </a:cubicBezTo>
                  <a:cubicBezTo>
                    <a:pt x="10768" y="6958"/>
                    <a:pt x="10871" y="7008"/>
                    <a:pt x="10891" y="7041"/>
                  </a:cubicBezTo>
                  <a:cubicBezTo>
                    <a:pt x="10947" y="7137"/>
                    <a:pt x="11041" y="7096"/>
                    <a:pt x="11041" y="7160"/>
                  </a:cubicBezTo>
                  <a:lnTo>
                    <a:pt x="11205" y="7147"/>
                  </a:lnTo>
                  <a:lnTo>
                    <a:pt x="11562" y="6954"/>
                  </a:lnTo>
                  <a:cubicBezTo>
                    <a:pt x="11562" y="6897"/>
                    <a:pt x="11555" y="6848"/>
                    <a:pt x="11623" y="6848"/>
                  </a:cubicBezTo>
                  <a:lnTo>
                    <a:pt x="12075" y="6702"/>
                  </a:lnTo>
                  <a:lnTo>
                    <a:pt x="12143" y="6421"/>
                  </a:lnTo>
                  <a:lnTo>
                    <a:pt x="12138" y="5725"/>
                  </a:lnTo>
                  <a:lnTo>
                    <a:pt x="12229" y="5738"/>
                  </a:lnTo>
                  <a:lnTo>
                    <a:pt x="12233" y="5500"/>
                  </a:lnTo>
                  <a:lnTo>
                    <a:pt x="12082" y="5683"/>
                  </a:lnTo>
                  <a:cubicBezTo>
                    <a:pt x="12067" y="5670"/>
                    <a:pt x="12022" y="5655"/>
                    <a:pt x="12009" y="5646"/>
                  </a:cubicBezTo>
                  <a:cubicBezTo>
                    <a:pt x="11942" y="5600"/>
                    <a:pt x="11895" y="5635"/>
                    <a:pt x="11946" y="5556"/>
                  </a:cubicBezTo>
                  <a:cubicBezTo>
                    <a:pt x="11962" y="5531"/>
                    <a:pt x="11997" y="5494"/>
                    <a:pt x="11962" y="5474"/>
                  </a:cubicBezTo>
                  <a:cubicBezTo>
                    <a:pt x="11911" y="5445"/>
                    <a:pt x="11928" y="5408"/>
                    <a:pt x="11897" y="5377"/>
                  </a:cubicBezTo>
                  <a:cubicBezTo>
                    <a:pt x="11881" y="5361"/>
                    <a:pt x="11847" y="5272"/>
                    <a:pt x="11852" y="5262"/>
                  </a:cubicBezTo>
                  <a:cubicBezTo>
                    <a:pt x="11850" y="5261"/>
                    <a:pt x="11849" y="5261"/>
                    <a:pt x="11849" y="5258"/>
                  </a:cubicBezTo>
                  <a:cubicBezTo>
                    <a:pt x="11847" y="5229"/>
                    <a:pt x="11829" y="5181"/>
                    <a:pt x="11793" y="5181"/>
                  </a:cubicBezTo>
                  <a:cubicBezTo>
                    <a:pt x="11769" y="5181"/>
                    <a:pt x="11725" y="5163"/>
                    <a:pt x="11725" y="5138"/>
                  </a:cubicBezTo>
                  <a:cubicBezTo>
                    <a:pt x="11723" y="5004"/>
                    <a:pt x="11785" y="5121"/>
                    <a:pt x="11785" y="5035"/>
                  </a:cubicBezTo>
                  <a:cubicBezTo>
                    <a:pt x="11785" y="4950"/>
                    <a:pt x="11833" y="5025"/>
                    <a:pt x="11824" y="4912"/>
                  </a:cubicBezTo>
                  <a:cubicBezTo>
                    <a:pt x="11823" y="4894"/>
                    <a:pt x="11803" y="4841"/>
                    <a:pt x="11789" y="4833"/>
                  </a:cubicBezTo>
                  <a:cubicBezTo>
                    <a:pt x="11780" y="4828"/>
                    <a:pt x="11807" y="4768"/>
                    <a:pt x="11811" y="4763"/>
                  </a:cubicBezTo>
                  <a:cubicBezTo>
                    <a:pt x="11846" y="4706"/>
                    <a:pt x="11799" y="4678"/>
                    <a:pt x="11860" y="4648"/>
                  </a:cubicBezTo>
                  <a:cubicBezTo>
                    <a:pt x="11883" y="4636"/>
                    <a:pt x="11903" y="4607"/>
                    <a:pt x="11878" y="4607"/>
                  </a:cubicBezTo>
                  <a:lnTo>
                    <a:pt x="11284" y="4623"/>
                  </a:lnTo>
                  <a:lnTo>
                    <a:pt x="11286" y="4564"/>
                  </a:lnTo>
                  <a:lnTo>
                    <a:pt x="10335" y="4570"/>
                  </a:lnTo>
                  <a:lnTo>
                    <a:pt x="10288" y="4222"/>
                  </a:lnTo>
                  <a:lnTo>
                    <a:pt x="10165" y="4178"/>
                  </a:lnTo>
                  <a:lnTo>
                    <a:pt x="10077" y="4207"/>
                  </a:lnTo>
                  <a:lnTo>
                    <a:pt x="10069" y="4047"/>
                  </a:lnTo>
                  <a:cubicBezTo>
                    <a:pt x="10043" y="4044"/>
                    <a:pt x="10032" y="4052"/>
                    <a:pt x="10043" y="4033"/>
                  </a:cubicBezTo>
                  <a:cubicBezTo>
                    <a:pt x="10057" y="4009"/>
                    <a:pt x="10060" y="3978"/>
                    <a:pt x="10067" y="3953"/>
                  </a:cubicBezTo>
                  <a:cubicBezTo>
                    <a:pt x="10077" y="3917"/>
                    <a:pt x="10072" y="3855"/>
                    <a:pt x="10072" y="3815"/>
                  </a:cubicBezTo>
                  <a:cubicBezTo>
                    <a:pt x="10072" y="3768"/>
                    <a:pt x="10081" y="3767"/>
                    <a:pt x="10083" y="3749"/>
                  </a:cubicBezTo>
                  <a:cubicBezTo>
                    <a:pt x="10084" y="3731"/>
                    <a:pt x="10106" y="3700"/>
                    <a:pt x="10097" y="3694"/>
                  </a:cubicBezTo>
                  <a:cubicBezTo>
                    <a:pt x="10068" y="3674"/>
                    <a:pt x="10068" y="3674"/>
                    <a:pt x="10082" y="3658"/>
                  </a:cubicBezTo>
                  <a:cubicBezTo>
                    <a:pt x="10129" y="3608"/>
                    <a:pt x="10114" y="3617"/>
                    <a:pt x="10114" y="3555"/>
                  </a:cubicBezTo>
                  <a:cubicBezTo>
                    <a:pt x="10114" y="3521"/>
                    <a:pt x="10026" y="3474"/>
                    <a:pt x="10002" y="3474"/>
                  </a:cubicBezTo>
                  <a:cubicBezTo>
                    <a:pt x="9992" y="3474"/>
                    <a:pt x="9944" y="3521"/>
                    <a:pt x="9939" y="3532"/>
                  </a:cubicBezTo>
                  <a:cubicBezTo>
                    <a:pt x="9913" y="3592"/>
                    <a:pt x="9888" y="3565"/>
                    <a:pt x="9866" y="3561"/>
                  </a:cubicBezTo>
                  <a:cubicBezTo>
                    <a:pt x="9834" y="3557"/>
                    <a:pt x="9853" y="3517"/>
                    <a:pt x="9847" y="3489"/>
                  </a:cubicBezTo>
                  <a:lnTo>
                    <a:pt x="9893" y="3194"/>
                  </a:lnTo>
                  <a:cubicBezTo>
                    <a:pt x="9883" y="3195"/>
                    <a:pt x="9782" y="3139"/>
                    <a:pt x="9774" y="3128"/>
                  </a:cubicBezTo>
                  <a:cubicBezTo>
                    <a:pt x="9749" y="3092"/>
                    <a:pt x="9726" y="3079"/>
                    <a:pt x="9690" y="3057"/>
                  </a:cubicBezTo>
                  <a:cubicBezTo>
                    <a:pt x="9666" y="3042"/>
                    <a:pt x="9673" y="3042"/>
                    <a:pt x="9666" y="3023"/>
                  </a:cubicBezTo>
                  <a:cubicBezTo>
                    <a:pt x="9653" y="2989"/>
                    <a:pt x="9651" y="2931"/>
                    <a:pt x="9643" y="2909"/>
                  </a:cubicBezTo>
                  <a:cubicBezTo>
                    <a:pt x="9642" y="2906"/>
                    <a:pt x="9638" y="2828"/>
                    <a:pt x="9629" y="2810"/>
                  </a:cubicBezTo>
                  <a:cubicBezTo>
                    <a:pt x="9593" y="2729"/>
                    <a:pt x="9526" y="2797"/>
                    <a:pt x="9506" y="2800"/>
                  </a:cubicBezTo>
                  <a:cubicBezTo>
                    <a:pt x="9488" y="2802"/>
                    <a:pt x="9442" y="2825"/>
                    <a:pt x="9442" y="2825"/>
                  </a:cubicBezTo>
                  <a:lnTo>
                    <a:pt x="9440" y="2827"/>
                  </a:lnTo>
                  <a:cubicBezTo>
                    <a:pt x="9400" y="2852"/>
                    <a:pt x="9347" y="2818"/>
                    <a:pt x="9314" y="2795"/>
                  </a:cubicBezTo>
                  <a:cubicBezTo>
                    <a:pt x="9282" y="2773"/>
                    <a:pt x="9247" y="2780"/>
                    <a:pt x="9232" y="2752"/>
                  </a:cubicBezTo>
                  <a:cubicBezTo>
                    <a:pt x="9195" y="2681"/>
                    <a:pt x="9177" y="2696"/>
                    <a:pt x="9157" y="2674"/>
                  </a:cubicBezTo>
                  <a:cubicBezTo>
                    <a:pt x="9132" y="2646"/>
                    <a:pt x="9089" y="2619"/>
                    <a:pt x="9082" y="2611"/>
                  </a:cubicBezTo>
                  <a:cubicBezTo>
                    <a:pt x="9072" y="2598"/>
                    <a:pt x="9004" y="2581"/>
                    <a:pt x="8991" y="2581"/>
                  </a:cubicBezTo>
                  <a:cubicBezTo>
                    <a:pt x="8929" y="2584"/>
                    <a:pt x="8919" y="2561"/>
                    <a:pt x="8870" y="2536"/>
                  </a:cubicBezTo>
                  <a:cubicBezTo>
                    <a:pt x="8830" y="2516"/>
                    <a:pt x="8752" y="2435"/>
                    <a:pt x="8748" y="2433"/>
                  </a:cubicBezTo>
                  <a:cubicBezTo>
                    <a:pt x="8728" y="2425"/>
                    <a:pt x="8715" y="2404"/>
                    <a:pt x="8700" y="2388"/>
                  </a:cubicBezTo>
                  <a:cubicBezTo>
                    <a:pt x="8640" y="2323"/>
                    <a:pt x="8651" y="2241"/>
                    <a:pt x="8649" y="2239"/>
                  </a:cubicBezTo>
                  <a:cubicBezTo>
                    <a:pt x="8631" y="2213"/>
                    <a:pt x="8690" y="2113"/>
                    <a:pt x="8718" y="2130"/>
                  </a:cubicBezTo>
                  <a:cubicBezTo>
                    <a:pt x="8748" y="2148"/>
                    <a:pt x="8734" y="2110"/>
                    <a:pt x="8786" y="2110"/>
                  </a:cubicBezTo>
                  <a:cubicBezTo>
                    <a:pt x="8805" y="2110"/>
                    <a:pt x="8794" y="2075"/>
                    <a:pt x="8789" y="2068"/>
                  </a:cubicBezTo>
                  <a:cubicBezTo>
                    <a:pt x="8757" y="2025"/>
                    <a:pt x="8776" y="2027"/>
                    <a:pt x="8767" y="2010"/>
                  </a:cubicBezTo>
                  <a:cubicBezTo>
                    <a:pt x="8756" y="1990"/>
                    <a:pt x="8765" y="1977"/>
                    <a:pt x="8765" y="1952"/>
                  </a:cubicBezTo>
                  <a:cubicBezTo>
                    <a:pt x="8765" y="1936"/>
                    <a:pt x="8720" y="1906"/>
                    <a:pt x="8708" y="1877"/>
                  </a:cubicBezTo>
                  <a:cubicBezTo>
                    <a:pt x="8686" y="1824"/>
                    <a:pt x="8637" y="1836"/>
                    <a:pt x="8579" y="1836"/>
                  </a:cubicBezTo>
                  <a:cubicBezTo>
                    <a:pt x="8552" y="1836"/>
                    <a:pt x="8500" y="1783"/>
                    <a:pt x="8494" y="1757"/>
                  </a:cubicBezTo>
                  <a:cubicBezTo>
                    <a:pt x="8483" y="1716"/>
                    <a:pt x="8400" y="1696"/>
                    <a:pt x="8367" y="1670"/>
                  </a:cubicBezTo>
                  <a:cubicBezTo>
                    <a:pt x="8281" y="1603"/>
                    <a:pt x="8328" y="1614"/>
                    <a:pt x="8292" y="1557"/>
                  </a:cubicBezTo>
                  <a:cubicBezTo>
                    <a:pt x="8273" y="1527"/>
                    <a:pt x="8286" y="1518"/>
                    <a:pt x="8280" y="1499"/>
                  </a:cubicBezTo>
                  <a:cubicBezTo>
                    <a:pt x="8267" y="1456"/>
                    <a:pt x="8296" y="1466"/>
                    <a:pt x="8291" y="1453"/>
                  </a:cubicBezTo>
                  <a:cubicBezTo>
                    <a:pt x="8284" y="1452"/>
                    <a:pt x="8247" y="1339"/>
                    <a:pt x="8243" y="1338"/>
                  </a:cubicBezTo>
                  <a:cubicBezTo>
                    <a:pt x="8237" y="1323"/>
                    <a:pt x="8241" y="1320"/>
                    <a:pt x="8227" y="1306"/>
                  </a:cubicBezTo>
                  <a:cubicBezTo>
                    <a:pt x="8220" y="1313"/>
                    <a:pt x="8182" y="1328"/>
                    <a:pt x="8176" y="1332"/>
                  </a:cubicBezTo>
                  <a:cubicBezTo>
                    <a:pt x="8155" y="1346"/>
                    <a:pt x="7967" y="1310"/>
                    <a:pt x="7936" y="1294"/>
                  </a:cubicBezTo>
                  <a:cubicBezTo>
                    <a:pt x="7888" y="1271"/>
                    <a:pt x="7859" y="1275"/>
                    <a:pt x="7842" y="1217"/>
                  </a:cubicBezTo>
                  <a:cubicBezTo>
                    <a:pt x="7824" y="1156"/>
                    <a:pt x="7827" y="1168"/>
                    <a:pt x="7827" y="1105"/>
                  </a:cubicBezTo>
                  <a:cubicBezTo>
                    <a:pt x="7827" y="1026"/>
                    <a:pt x="7863" y="1022"/>
                    <a:pt x="7863" y="978"/>
                  </a:cubicBezTo>
                  <a:cubicBezTo>
                    <a:pt x="7863" y="932"/>
                    <a:pt x="7880" y="916"/>
                    <a:pt x="7835" y="895"/>
                  </a:cubicBezTo>
                  <a:cubicBezTo>
                    <a:pt x="7794" y="875"/>
                    <a:pt x="7802" y="756"/>
                    <a:pt x="7802" y="712"/>
                  </a:cubicBezTo>
                  <a:cubicBezTo>
                    <a:pt x="7802" y="695"/>
                    <a:pt x="7897" y="631"/>
                    <a:pt x="7916" y="612"/>
                  </a:cubicBezTo>
                  <a:cubicBezTo>
                    <a:pt x="7918" y="602"/>
                    <a:pt x="7928" y="586"/>
                    <a:pt x="7937" y="560"/>
                  </a:cubicBezTo>
                  <a:cubicBezTo>
                    <a:pt x="7959" y="494"/>
                    <a:pt x="8015" y="353"/>
                    <a:pt x="7994" y="282"/>
                  </a:cubicBezTo>
                  <a:cubicBezTo>
                    <a:pt x="7952" y="141"/>
                    <a:pt x="8057" y="127"/>
                    <a:pt x="7957" y="164"/>
                  </a:cubicBezTo>
                  <a:cubicBezTo>
                    <a:pt x="7916" y="178"/>
                    <a:pt x="7843" y="219"/>
                    <a:pt x="7811" y="198"/>
                  </a:cubicBezTo>
                  <a:cubicBezTo>
                    <a:pt x="7757" y="209"/>
                    <a:pt x="7697" y="195"/>
                    <a:pt x="7713" y="248"/>
                  </a:cubicBezTo>
                  <a:cubicBezTo>
                    <a:pt x="7730" y="303"/>
                    <a:pt x="7715" y="349"/>
                    <a:pt x="7715" y="406"/>
                  </a:cubicBezTo>
                  <a:cubicBezTo>
                    <a:pt x="7715" y="494"/>
                    <a:pt x="7609" y="468"/>
                    <a:pt x="7552" y="529"/>
                  </a:cubicBezTo>
                  <a:cubicBezTo>
                    <a:pt x="7438" y="649"/>
                    <a:pt x="7452" y="515"/>
                    <a:pt x="7312" y="492"/>
                  </a:cubicBezTo>
                  <a:cubicBezTo>
                    <a:pt x="7158" y="467"/>
                    <a:pt x="7173" y="523"/>
                    <a:pt x="7158" y="437"/>
                  </a:cubicBezTo>
                  <a:cubicBezTo>
                    <a:pt x="7150" y="397"/>
                    <a:pt x="6955" y="405"/>
                    <a:pt x="6920" y="405"/>
                  </a:cubicBezTo>
                  <a:cubicBezTo>
                    <a:pt x="6883" y="405"/>
                    <a:pt x="6948" y="269"/>
                    <a:pt x="6951" y="245"/>
                  </a:cubicBezTo>
                  <a:cubicBezTo>
                    <a:pt x="6945" y="242"/>
                    <a:pt x="6835" y="289"/>
                    <a:pt x="6791" y="288"/>
                  </a:cubicBezTo>
                  <a:cubicBezTo>
                    <a:pt x="6769" y="288"/>
                    <a:pt x="6720" y="196"/>
                    <a:pt x="6720" y="194"/>
                  </a:cubicBezTo>
                  <a:cubicBezTo>
                    <a:pt x="6720" y="178"/>
                    <a:pt x="6525" y="177"/>
                    <a:pt x="6497" y="177"/>
                  </a:cubicBezTo>
                  <a:cubicBezTo>
                    <a:pt x="6415" y="177"/>
                    <a:pt x="6394" y="78"/>
                    <a:pt x="6361" y="12"/>
                  </a:cubicBezTo>
                  <a:cubicBezTo>
                    <a:pt x="6355" y="0"/>
                    <a:pt x="6282" y="25"/>
                    <a:pt x="6269" y="32"/>
                  </a:cubicBezTo>
                  <a:cubicBezTo>
                    <a:pt x="6250" y="44"/>
                    <a:pt x="6107" y="90"/>
                    <a:pt x="6106" y="92"/>
                  </a:cubicBezTo>
                  <a:cubicBezTo>
                    <a:pt x="6057" y="162"/>
                    <a:pt x="6167" y="172"/>
                    <a:pt x="6027" y="172"/>
                  </a:cubicBezTo>
                  <a:cubicBezTo>
                    <a:pt x="5946" y="172"/>
                    <a:pt x="5923" y="117"/>
                    <a:pt x="5869" y="142"/>
                  </a:cubicBezTo>
                  <a:cubicBezTo>
                    <a:pt x="5744" y="201"/>
                    <a:pt x="5663" y="55"/>
                    <a:pt x="5639" y="95"/>
                  </a:cubicBezTo>
                  <a:cubicBezTo>
                    <a:pt x="5625" y="119"/>
                    <a:pt x="5520" y="107"/>
                    <a:pt x="5520" y="107"/>
                  </a:cubicBezTo>
                  <a:cubicBezTo>
                    <a:pt x="5432" y="55"/>
                    <a:pt x="5485" y="113"/>
                    <a:pt x="5439" y="126"/>
                  </a:cubicBezTo>
                  <a:cubicBezTo>
                    <a:pt x="5263" y="174"/>
                    <a:pt x="5353" y="115"/>
                    <a:pt x="5289" y="53"/>
                  </a:cubicBezTo>
                  <a:lnTo>
                    <a:pt x="5204" y="53"/>
                  </a:lnTo>
                  <a:lnTo>
                    <a:pt x="5056" y="307"/>
                  </a:lnTo>
                  <a:cubicBezTo>
                    <a:pt x="5055" y="305"/>
                    <a:pt x="4934" y="294"/>
                    <a:pt x="4933" y="294"/>
                  </a:cubicBezTo>
                  <a:cubicBezTo>
                    <a:pt x="4811" y="292"/>
                    <a:pt x="4773" y="228"/>
                    <a:pt x="4773" y="306"/>
                  </a:cubicBezTo>
                  <a:cubicBezTo>
                    <a:pt x="4773" y="388"/>
                    <a:pt x="4645" y="348"/>
                    <a:pt x="4646" y="390"/>
                  </a:cubicBezTo>
                  <a:cubicBezTo>
                    <a:pt x="4648" y="449"/>
                    <a:pt x="4561" y="436"/>
                    <a:pt x="4625" y="490"/>
                  </a:cubicBezTo>
                  <a:cubicBezTo>
                    <a:pt x="4704" y="557"/>
                    <a:pt x="4539" y="724"/>
                    <a:pt x="4532" y="722"/>
                  </a:cubicBezTo>
                  <a:cubicBezTo>
                    <a:pt x="4376" y="653"/>
                    <a:pt x="4482" y="600"/>
                    <a:pt x="4302" y="638"/>
                  </a:cubicBezTo>
                  <a:cubicBezTo>
                    <a:pt x="4268" y="646"/>
                    <a:pt x="4061" y="690"/>
                    <a:pt x="4067" y="712"/>
                  </a:cubicBezTo>
                  <a:cubicBezTo>
                    <a:pt x="4108" y="856"/>
                    <a:pt x="4017" y="869"/>
                    <a:pt x="4172" y="876"/>
                  </a:cubicBezTo>
                  <a:cubicBezTo>
                    <a:pt x="4403" y="886"/>
                    <a:pt x="4189" y="925"/>
                    <a:pt x="4228" y="960"/>
                  </a:cubicBezTo>
                  <a:cubicBezTo>
                    <a:pt x="4294" y="1020"/>
                    <a:pt x="4314" y="967"/>
                    <a:pt x="4247" y="1075"/>
                  </a:cubicBezTo>
                  <a:cubicBezTo>
                    <a:pt x="4176" y="1191"/>
                    <a:pt x="4235" y="1153"/>
                    <a:pt x="4151" y="1175"/>
                  </a:cubicBezTo>
                  <a:cubicBezTo>
                    <a:pt x="4101" y="1189"/>
                    <a:pt x="3722" y="1216"/>
                    <a:pt x="3686" y="1191"/>
                  </a:cubicBezTo>
                  <a:lnTo>
                    <a:pt x="3555" y="1191"/>
                  </a:lnTo>
                  <a:cubicBezTo>
                    <a:pt x="3419" y="1191"/>
                    <a:pt x="3325" y="1222"/>
                    <a:pt x="3224" y="1225"/>
                  </a:cubicBezTo>
                  <a:cubicBezTo>
                    <a:pt x="3015" y="1231"/>
                    <a:pt x="3072" y="1247"/>
                    <a:pt x="2958" y="1108"/>
                  </a:cubicBezTo>
                  <a:cubicBezTo>
                    <a:pt x="2954" y="1104"/>
                    <a:pt x="2687" y="1111"/>
                    <a:pt x="2675" y="1111"/>
                  </a:cubicBezTo>
                  <a:cubicBezTo>
                    <a:pt x="2515" y="1111"/>
                    <a:pt x="2498" y="1061"/>
                    <a:pt x="2498" y="1172"/>
                  </a:cubicBezTo>
                  <a:cubicBezTo>
                    <a:pt x="2498" y="1265"/>
                    <a:pt x="2223" y="1191"/>
                    <a:pt x="2155" y="1220"/>
                  </a:cubicBezTo>
                  <a:cubicBezTo>
                    <a:pt x="2159" y="1227"/>
                    <a:pt x="2154" y="1315"/>
                    <a:pt x="2156" y="1328"/>
                  </a:cubicBezTo>
                  <a:cubicBezTo>
                    <a:pt x="2190" y="1545"/>
                    <a:pt x="2220" y="1439"/>
                    <a:pt x="2061" y="1532"/>
                  </a:cubicBezTo>
                  <a:cubicBezTo>
                    <a:pt x="1895" y="1628"/>
                    <a:pt x="1959" y="1572"/>
                    <a:pt x="1887" y="1572"/>
                  </a:cubicBezTo>
                  <a:cubicBezTo>
                    <a:pt x="1643" y="1572"/>
                    <a:pt x="1806" y="1602"/>
                    <a:pt x="1759" y="1635"/>
                  </a:cubicBezTo>
                  <a:cubicBezTo>
                    <a:pt x="1605" y="1744"/>
                    <a:pt x="1688" y="1696"/>
                    <a:pt x="1590" y="1636"/>
                  </a:cubicBezTo>
                  <a:cubicBezTo>
                    <a:pt x="1560" y="1617"/>
                    <a:pt x="1487" y="1701"/>
                    <a:pt x="1487" y="1707"/>
                  </a:cubicBezTo>
                  <a:cubicBezTo>
                    <a:pt x="1491" y="1798"/>
                    <a:pt x="1476" y="1765"/>
                    <a:pt x="1469" y="1778"/>
                  </a:cubicBezTo>
                  <a:cubicBezTo>
                    <a:pt x="1434" y="1841"/>
                    <a:pt x="1597" y="1818"/>
                    <a:pt x="1568" y="1867"/>
                  </a:cubicBezTo>
                  <a:cubicBezTo>
                    <a:pt x="1516" y="1955"/>
                    <a:pt x="1574" y="1922"/>
                    <a:pt x="1572" y="1974"/>
                  </a:cubicBezTo>
                  <a:cubicBezTo>
                    <a:pt x="1570" y="2024"/>
                    <a:pt x="1644" y="2025"/>
                    <a:pt x="1697" y="2064"/>
                  </a:cubicBezTo>
                  <a:cubicBezTo>
                    <a:pt x="1753" y="2105"/>
                    <a:pt x="1908" y="2138"/>
                    <a:pt x="1908" y="2196"/>
                  </a:cubicBezTo>
                  <a:lnTo>
                    <a:pt x="1820" y="2701"/>
                  </a:lnTo>
                  <a:cubicBezTo>
                    <a:pt x="1811" y="2704"/>
                    <a:pt x="1657" y="2793"/>
                    <a:pt x="1709" y="2833"/>
                  </a:cubicBezTo>
                  <a:cubicBezTo>
                    <a:pt x="1833" y="2929"/>
                    <a:pt x="1722" y="2895"/>
                    <a:pt x="1708" y="2929"/>
                  </a:cubicBezTo>
                  <a:cubicBezTo>
                    <a:pt x="1672" y="3016"/>
                    <a:pt x="1732" y="3072"/>
                    <a:pt x="1665" y="3115"/>
                  </a:cubicBezTo>
                  <a:cubicBezTo>
                    <a:pt x="1601" y="3155"/>
                    <a:pt x="1573" y="3304"/>
                    <a:pt x="1563" y="3308"/>
                  </a:cubicBezTo>
                  <a:cubicBezTo>
                    <a:pt x="1533" y="3321"/>
                    <a:pt x="1573" y="3407"/>
                    <a:pt x="1579" y="3416"/>
                  </a:cubicBezTo>
                  <a:cubicBezTo>
                    <a:pt x="1672" y="3542"/>
                    <a:pt x="1554" y="3732"/>
                    <a:pt x="1595" y="3751"/>
                  </a:cubicBezTo>
                  <a:cubicBezTo>
                    <a:pt x="1794" y="3842"/>
                    <a:pt x="1590" y="3853"/>
                    <a:pt x="1636" y="4017"/>
                  </a:cubicBezTo>
                  <a:cubicBezTo>
                    <a:pt x="1657" y="4091"/>
                    <a:pt x="1556" y="4056"/>
                    <a:pt x="1595" y="4120"/>
                  </a:cubicBezTo>
                  <a:cubicBezTo>
                    <a:pt x="1632" y="4182"/>
                    <a:pt x="1590" y="4190"/>
                    <a:pt x="1608" y="4207"/>
                  </a:cubicBezTo>
                  <a:cubicBezTo>
                    <a:pt x="1621" y="4219"/>
                    <a:pt x="1629" y="4224"/>
                    <a:pt x="1634" y="4226"/>
                  </a:cubicBezTo>
                  <a:cubicBezTo>
                    <a:pt x="1629" y="4229"/>
                    <a:pt x="1621" y="4236"/>
                    <a:pt x="1614" y="4257"/>
                  </a:cubicBezTo>
                  <a:cubicBezTo>
                    <a:pt x="1614" y="4262"/>
                    <a:pt x="1573" y="4362"/>
                    <a:pt x="1558" y="4371"/>
                  </a:cubicBezTo>
                  <a:cubicBezTo>
                    <a:pt x="1488" y="4413"/>
                    <a:pt x="1445" y="4374"/>
                    <a:pt x="1436" y="4459"/>
                  </a:cubicBezTo>
                  <a:cubicBezTo>
                    <a:pt x="1427" y="4546"/>
                    <a:pt x="1414" y="4516"/>
                    <a:pt x="1408" y="4544"/>
                  </a:cubicBezTo>
                  <a:cubicBezTo>
                    <a:pt x="1404" y="4563"/>
                    <a:pt x="1234" y="4572"/>
                    <a:pt x="1278" y="4624"/>
                  </a:cubicBezTo>
                  <a:cubicBezTo>
                    <a:pt x="1331" y="4687"/>
                    <a:pt x="1249" y="4691"/>
                    <a:pt x="1280" y="4716"/>
                  </a:cubicBezTo>
                  <a:cubicBezTo>
                    <a:pt x="1321" y="4749"/>
                    <a:pt x="1241" y="4804"/>
                    <a:pt x="1221" y="4784"/>
                  </a:cubicBezTo>
                  <a:cubicBezTo>
                    <a:pt x="1165" y="4727"/>
                    <a:pt x="1160" y="4793"/>
                    <a:pt x="1136" y="4766"/>
                  </a:cubicBezTo>
                  <a:cubicBezTo>
                    <a:pt x="1110" y="4735"/>
                    <a:pt x="1080" y="4735"/>
                    <a:pt x="1032" y="4720"/>
                  </a:cubicBezTo>
                  <a:cubicBezTo>
                    <a:pt x="886" y="4675"/>
                    <a:pt x="941" y="4639"/>
                    <a:pt x="870" y="4867"/>
                  </a:cubicBezTo>
                  <a:cubicBezTo>
                    <a:pt x="821" y="5023"/>
                    <a:pt x="831" y="5009"/>
                    <a:pt x="717" y="5009"/>
                  </a:cubicBezTo>
                  <a:cubicBezTo>
                    <a:pt x="679" y="5009"/>
                    <a:pt x="523" y="4985"/>
                    <a:pt x="524" y="4998"/>
                  </a:cubicBezTo>
                  <a:cubicBezTo>
                    <a:pt x="540" y="5163"/>
                    <a:pt x="508" y="5103"/>
                    <a:pt x="396" y="5165"/>
                  </a:cubicBezTo>
                  <a:cubicBezTo>
                    <a:pt x="357" y="5186"/>
                    <a:pt x="333" y="5059"/>
                    <a:pt x="299" y="5102"/>
                  </a:cubicBezTo>
                  <a:cubicBezTo>
                    <a:pt x="197" y="5230"/>
                    <a:pt x="132" y="5086"/>
                    <a:pt x="132" y="5293"/>
                  </a:cubicBezTo>
                  <a:cubicBezTo>
                    <a:pt x="132" y="5349"/>
                    <a:pt x="59" y="5478"/>
                    <a:pt x="0" y="5485"/>
                  </a:cubicBezTo>
                  <a:cubicBezTo>
                    <a:pt x="9" y="5496"/>
                    <a:pt x="7" y="5504"/>
                    <a:pt x="11" y="5511"/>
                  </a:cubicBezTo>
                  <a:cubicBezTo>
                    <a:pt x="24" y="5534"/>
                    <a:pt x="29" y="5554"/>
                    <a:pt x="28" y="557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 cap="flat">
              <a:solidFill>
                <a:srgbClr val="141515"/>
              </a:solidFill>
              <a:prstDash val="solid"/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ru-RU" sz="1400" dirty="0"/>
            </a:p>
          </p:txBody>
        </p:sp>
        <p:sp>
          <p:nvSpPr>
            <p:cNvPr id="59" name="Freeform 318">
              <a:extLst>
                <a:ext uri="{FF2B5EF4-FFF2-40B4-BE49-F238E27FC236}">
                  <a16:creationId xmlns:a16="http://schemas.microsoft.com/office/drawing/2014/main" id="{1A2829D8-CC15-4FE8-857A-E6BE187B1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8784" y="4381260"/>
              <a:ext cx="847725" cy="1044575"/>
            </a:xfrm>
            <a:custGeom>
              <a:avLst/>
              <a:gdLst>
                <a:gd name="T0" fmla="*/ 2300 w 12453"/>
                <a:gd name="T1" fmla="*/ 7545 h 16484"/>
                <a:gd name="T2" fmla="*/ 2327 w 12453"/>
                <a:gd name="T3" fmla="*/ 8139 h 16484"/>
                <a:gd name="T4" fmla="*/ 1797 w 12453"/>
                <a:gd name="T5" fmla="*/ 9363 h 16484"/>
                <a:gd name="T6" fmla="*/ 1634 w 12453"/>
                <a:gd name="T7" fmla="*/ 10487 h 16484"/>
                <a:gd name="T8" fmla="*/ 1093 w 12453"/>
                <a:gd name="T9" fmla="*/ 10779 h 16484"/>
                <a:gd name="T10" fmla="*/ 655 w 12453"/>
                <a:gd name="T11" fmla="*/ 10956 h 16484"/>
                <a:gd name="T12" fmla="*/ 826 w 12453"/>
                <a:gd name="T13" fmla="*/ 11750 h 16484"/>
                <a:gd name="T14" fmla="*/ 2030 w 12453"/>
                <a:gd name="T15" fmla="*/ 11717 h 16484"/>
                <a:gd name="T16" fmla="*/ 2636 w 12453"/>
                <a:gd name="T17" fmla="*/ 11695 h 16484"/>
                <a:gd name="T18" fmla="*/ 3523 w 12453"/>
                <a:gd name="T19" fmla="*/ 11192 h 16484"/>
                <a:gd name="T20" fmla="*/ 3948 w 12453"/>
                <a:gd name="T21" fmla="*/ 11606 h 16484"/>
                <a:gd name="T22" fmla="*/ 4106 w 12453"/>
                <a:gd name="T23" fmla="*/ 12168 h 16484"/>
                <a:gd name="T24" fmla="*/ 3820 w 12453"/>
                <a:gd name="T25" fmla="*/ 13035 h 16484"/>
                <a:gd name="T26" fmla="*/ 3724 w 12453"/>
                <a:gd name="T27" fmla="*/ 13441 h 16484"/>
                <a:gd name="T28" fmla="*/ 4877 w 12453"/>
                <a:gd name="T29" fmla="*/ 13819 h 16484"/>
                <a:gd name="T30" fmla="*/ 5542 w 12453"/>
                <a:gd name="T31" fmla="*/ 14399 h 16484"/>
                <a:gd name="T32" fmla="*/ 5889 w 12453"/>
                <a:gd name="T33" fmla="*/ 14807 h 16484"/>
                <a:gd name="T34" fmla="*/ 6770 w 12453"/>
                <a:gd name="T35" fmla="*/ 14982 h 16484"/>
                <a:gd name="T36" fmla="*/ 7332 w 12453"/>
                <a:gd name="T37" fmla="*/ 15871 h 16484"/>
                <a:gd name="T38" fmla="*/ 8949 w 12453"/>
                <a:gd name="T39" fmla="*/ 16072 h 16484"/>
                <a:gd name="T40" fmla="*/ 9788 w 12453"/>
                <a:gd name="T41" fmla="*/ 15736 h 16484"/>
                <a:gd name="T42" fmla="*/ 10460 w 12453"/>
                <a:gd name="T43" fmla="*/ 14673 h 16484"/>
                <a:gd name="T44" fmla="*/ 11338 w 12453"/>
                <a:gd name="T45" fmla="*/ 13302 h 16484"/>
                <a:gd name="T46" fmla="*/ 11618 w 12453"/>
                <a:gd name="T47" fmla="*/ 12508 h 16484"/>
                <a:gd name="T48" fmla="*/ 12056 w 12453"/>
                <a:gd name="T49" fmla="*/ 11932 h 16484"/>
                <a:gd name="T50" fmla="*/ 12162 w 12453"/>
                <a:gd name="T51" fmla="*/ 11457 h 16484"/>
                <a:gd name="T52" fmla="*/ 11763 w 12453"/>
                <a:gd name="T53" fmla="*/ 11080 h 16484"/>
                <a:gd name="T54" fmla="*/ 11368 w 12453"/>
                <a:gd name="T55" fmla="*/ 10409 h 16484"/>
                <a:gd name="T56" fmla="*/ 12002 w 12453"/>
                <a:gd name="T57" fmla="*/ 9343 h 16484"/>
                <a:gd name="T58" fmla="*/ 11550 w 12453"/>
                <a:gd name="T59" fmla="*/ 8029 h 16484"/>
                <a:gd name="T60" fmla="*/ 11931 w 12453"/>
                <a:gd name="T61" fmla="*/ 7274 h 16484"/>
                <a:gd name="T62" fmla="*/ 12332 w 12453"/>
                <a:gd name="T63" fmla="*/ 6697 h 16484"/>
                <a:gd name="T64" fmla="*/ 12396 w 12453"/>
                <a:gd name="T65" fmla="*/ 6169 h 16484"/>
                <a:gd name="T66" fmla="*/ 12149 w 12453"/>
                <a:gd name="T67" fmla="*/ 5619 h 16484"/>
                <a:gd name="T68" fmla="*/ 11824 w 12453"/>
                <a:gd name="T69" fmla="*/ 5153 h 16484"/>
                <a:gd name="T70" fmla="*/ 12124 w 12453"/>
                <a:gd name="T71" fmla="*/ 4990 h 16484"/>
                <a:gd name="T72" fmla="*/ 11919 w 12453"/>
                <a:gd name="T73" fmla="*/ 4689 h 16484"/>
                <a:gd name="T74" fmla="*/ 12022 w 12453"/>
                <a:gd name="T75" fmla="*/ 3336 h 16484"/>
                <a:gd name="T76" fmla="*/ 11726 w 12453"/>
                <a:gd name="T77" fmla="*/ 2964 h 16484"/>
                <a:gd name="T78" fmla="*/ 11962 w 12453"/>
                <a:gd name="T79" fmla="*/ 2139 h 16484"/>
                <a:gd name="T80" fmla="*/ 11614 w 12453"/>
                <a:gd name="T81" fmla="*/ 1452 h 16484"/>
                <a:gd name="T82" fmla="*/ 11212 w 12453"/>
                <a:gd name="T83" fmla="*/ 824 h 16484"/>
                <a:gd name="T84" fmla="*/ 11200 w 12453"/>
                <a:gd name="T85" fmla="*/ 238 h 16484"/>
                <a:gd name="T86" fmla="*/ 10660 w 12453"/>
                <a:gd name="T87" fmla="*/ 110 h 16484"/>
                <a:gd name="T88" fmla="*/ 8980 w 12453"/>
                <a:gd name="T89" fmla="*/ 926 h 16484"/>
                <a:gd name="T90" fmla="*/ 8170 w 12453"/>
                <a:gd name="T91" fmla="*/ 1279 h 16484"/>
                <a:gd name="T92" fmla="*/ 7175 w 12453"/>
                <a:gd name="T93" fmla="*/ 2063 h 16484"/>
                <a:gd name="T94" fmla="*/ 5939 w 12453"/>
                <a:gd name="T95" fmla="*/ 2407 h 16484"/>
                <a:gd name="T96" fmla="*/ 5196 w 12453"/>
                <a:gd name="T97" fmla="*/ 3631 h 16484"/>
                <a:gd name="T98" fmla="*/ 4584 w 12453"/>
                <a:gd name="T99" fmla="*/ 3763 h 16484"/>
                <a:gd name="T100" fmla="*/ 3875 w 12453"/>
                <a:gd name="T101" fmla="*/ 3584 h 16484"/>
                <a:gd name="T102" fmla="*/ 3416 w 12453"/>
                <a:gd name="T103" fmla="*/ 2841 h 16484"/>
                <a:gd name="T104" fmla="*/ 2592 w 12453"/>
                <a:gd name="T105" fmla="*/ 2665 h 16484"/>
                <a:gd name="T106" fmla="*/ 2452 w 12453"/>
                <a:gd name="T107" fmla="*/ 2631 h 16484"/>
                <a:gd name="T108" fmla="*/ 1618 w 12453"/>
                <a:gd name="T109" fmla="*/ 2539 h 16484"/>
                <a:gd name="T110" fmla="*/ 203 w 12453"/>
                <a:gd name="T111" fmla="*/ 2438 h 16484"/>
                <a:gd name="T112" fmla="*/ 1424 w 12453"/>
                <a:gd name="T113" fmla="*/ 3324 h 16484"/>
                <a:gd name="T114" fmla="*/ 2085 w 12453"/>
                <a:gd name="T115" fmla="*/ 3618 h 16484"/>
                <a:gd name="T116" fmla="*/ 2789 w 12453"/>
                <a:gd name="T117" fmla="*/ 4131 h 16484"/>
                <a:gd name="T118" fmla="*/ 2942 w 12453"/>
                <a:gd name="T119" fmla="*/ 4909 h 16484"/>
                <a:gd name="T120" fmla="*/ 2788 w 12453"/>
                <a:gd name="T121" fmla="*/ 6229 h 16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453" h="16484">
                  <a:moveTo>
                    <a:pt x="2220" y="6747"/>
                  </a:moveTo>
                  <a:cubicBezTo>
                    <a:pt x="2289" y="6747"/>
                    <a:pt x="2325" y="6770"/>
                    <a:pt x="2364" y="6826"/>
                  </a:cubicBezTo>
                  <a:cubicBezTo>
                    <a:pt x="2382" y="6852"/>
                    <a:pt x="2408" y="6886"/>
                    <a:pt x="2412" y="6915"/>
                  </a:cubicBezTo>
                  <a:cubicBezTo>
                    <a:pt x="2422" y="6993"/>
                    <a:pt x="2394" y="6979"/>
                    <a:pt x="2351" y="7041"/>
                  </a:cubicBezTo>
                  <a:cubicBezTo>
                    <a:pt x="2338" y="7061"/>
                    <a:pt x="2285" y="7098"/>
                    <a:pt x="2285" y="7119"/>
                  </a:cubicBezTo>
                  <a:cubicBezTo>
                    <a:pt x="2285" y="7137"/>
                    <a:pt x="2268" y="7209"/>
                    <a:pt x="2285" y="7216"/>
                  </a:cubicBezTo>
                  <a:cubicBezTo>
                    <a:pt x="2293" y="7219"/>
                    <a:pt x="2332" y="7239"/>
                    <a:pt x="2339" y="7246"/>
                  </a:cubicBezTo>
                  <a:cubicBezTo>
                    <a:pt x="2348" y="7260"/>
                    <a:pt x="2319" y="7411"/>
                    <a:pt x="2310" y="7437"/>
                  </a:cubicBezTo>
                  <a:cubicBezTo>
                    <a:pt x="2302" y="7460"/>
                    <a:pt x="2276" y="7526"/>
                    <a:pt x="2300" y="7545"/>
                  </a:cubicBezTo>
                  <a:cubicBezTo>
                    <a:pt x="2332" y="7569"/>
                    <a:pt x="2483" y="7654"/>
                    <a:pt x="2451" y="7698"/>
                  </a:cubicBezTo>
                  <a:cubicBezTo>
                    <a:pt x="2431" y="7726"/>
                    <a:pt x="2419" y="7717"/>
                    <a:pt x="2457" y="7773"/>
                  </a:cubicBezTo>
                  <a:cubicBezTo>
                    <a:pt x="2473" y="7797"/>
                    <a:pt x="2552" y="7796"/>
                    <a:pt x="2558" y="7816"/>
                  </a:cubicBezTo>
                  <a:cubicBezTo>
                    <a:pt x="2565" y="7835"/>
                    <a:pt x="2588" y="7844"/>
                    <a:pt x="2556" y="7884"/>
                  </a:cubicBezTo>
                  <a:cubicBezTo>
                    <a:pt x="2546" y="7896"/>
                    <a:pt x="2518" y="7942"/>
                    <a:pt x="2503" y="7953"/>
                  </a:cubicBezTo>
                  <a:cubicBezTo>
                    <a:pt x="2497" y="7957"/>
                    <a:pt x="2445" y="8015"/>
                    <a:pt x="2468" y="8021"/>
                  </a:cubicBezTo>
                  <a:cubicBezTo>
                    <a:pt x="2481" y="8025"/>
                    <a:pt x="2497" y="8043"/>
                    <a:pt x="2518" y="8046"/>
                  </a:cubicBezTo>
                  <a:cubicBezTo>
                    <a:pt x="2519" y="8052"/>
                    <a:pt x="2446" y="8087"/>
                    <a:pt x="2426" y="8088"/>
                  </a:cubicBezTo>
                  <a:cubicBezTo>
                    <a:pt x="2413" y="8089"/>
                    <a:pt x="2338" y="8128"/>
                    <a:pt x="2327" y="8139"/>
                  </a:cubicBezTo>
                  <a:cubicBezTo>
                    <a:pt x="2322" y="8143"/>
                    <a:pt x="2314" y="8214"/>
                    <a:pt x="2314" y="8224"/>
                  </a:cubicBezTo>
                  <a:cubicBezTo>
                    <a:pt x="2336" y="8236"/>
                    <a:pt x="2293" y="8329"/>
                    <a:pt x="2274" y="8329"/>
                  </a:cubicBezTo>
                  <a:cubicBezTo>
                    <a:pt x="2230" y="8329"/>
                    <a:pt x="2310" y="8369"/>
                    <a:pt x="2201" y="8381"/>
                  </a:cubicBezTo>
                  <a:cubicBezTo>
                    <a:pt x="2156" y="8386"/>
                    <a:pt x="2217" y="8444"/>
                    <a:pt x="2164" y="8450"/>
                  </a:cubicBezTo>
                  <a:cubicBezTo>
                    <a:pt x="2116" y="8455"/>
                    <a:pt x="2091" y="8465"/>
                    <a:pt x="2047" y="8481"/>
                  </a:cubicBezTo>
                  <a:lnTo>
                    <a:pt x="1712" y="9085"/>
                  </a:lnTo>
                  <a:lnTo>
                    <a:pt x="1858" y="9228"/>
                  </a:lnTo>
                  <a:cubicBezTo>
                    <a:pt x="1858" y="9229"/>
                    <a:pt x="1846" y="9317"/>
                    <a:pt x="1844" y="9329"/>
                  </a:cubicBezTo>
                  <a:cubicBezTo>
                    <a:pt x="1841" y="9354"/>
                    <a:pt x="1823" y="9323"/>
                    <a:pt x="1797" y="9363"/>
                  </a:cubicBezTo>
                  <a:cubicBezTo>
                    <a:pt x="1766" y="9411"/>
                    <a:pt x="1887" y="9369"/>
                    <a:pt x="1786" y="9488"/>
                  </a:cubicBezTo>
                  <a:cubicBezTo>
                    <a:pt x="1762" y="9517"/>
                    <a:pt x="1738" y="9551"/>
                    <a:pt x="1777" y="9581"/>
                  </a:cubicBezTo>
                  <a:cubicBezTo>
                    <a:pt x="1786" y="9588"/>
                    <a:pt x="1829" y="9604"/>
                    <a:pt x="1825" y="9615"/>
                  </a:cubicBezTo>
                  <a:cubicBezTo>
                    <a:pt x="1807" y="9657"/>
                    <a:pt x="1810" y="9749"/>
                    <a:pt x="1776" y="9780"/>
                  </a:cubicBezTo>
                  <a:cubicBezTo>
                    <a:pt x="1750" y="9804"/>
                    <a:pt x="1772" y="9839"/>
                    <a:pt x="1680" y="9869"/>
                  </a:cubicBezTo>
                  <a:cubicBezTo>
                    <a:pt x="1637" y="9883"/>
                    <a:pt x="1586" y="9917"/>
                    <a:pt x="1586" y="9968"/>
                  </a:cubicBezTo>
                  <a:cubicBezTo>
                    <a:pt x="1586" y="10026"/>
                    <a:pt x="1577" y="10044"/>
                    <a:pt x="1608" y="10089"/>
                  </a:cubicBezTo>
                  <a:cubicBezTo>
                    <a:pt x="1613" y="10097"/>
                    <a:pt x="1636" y="10132"/>
                    <a:pt x="1635" y="10139"/>
                  </a:cubicBezTo>
                  <a:lnTo>
                    <a:pt x="1634" y="10487"/>
                  </a:lnTo>
                  <a:lnTo>
                    <a:pt x="1691" y="10490"/>
                  </a:lnTo>
                  <a:lnTo>
                    <a:pt x="1649" y="10631"/>
                  </a:lnTo>
                  <a:lnTo>
                    <a:pt x="1700" y="10708"/>
                  </a:lnTo>
                  <a:lnTo>
                    <a:pt x="1526" y="10696"/>
                  </a:lnTo>
                  <a:cubicBezTo>
                    <a:pt x="1514" y="10725"/>
                    <a:pt x="1486" y="10716"/>
                    <a:pt x="1458" y="10725"/>
                  </a:cubicBezTo>
                  <a:cubicBezTo>
                    <a:pt x="1452" y="10727"/>
                    <a:pt x="1451" y="10685"/>
                    <a:pt x="1396" y="10685"/>
                  </a:cubicBezTo>
                  <a:cubicBezTo>
                    <a:pt x="1325" y="10685"/>
                    <a:pt x="1395" y="10733"/>
                    <a:pt x="1323" y="10730"/>
                  </a:cubicBezTo>
                  <a:cubicBezTo>
                    <a:pt x="1299" y="10730"/>
                    <a:pt x="1285" y="10814"/>
                    <a:pt x="1258" y="10776"/>
                  </a:cubicBezTo>
                  <a:cubicBezTo>
                    <a:pt x="1219" y="10721"/>
                    <a:pt x="1152" y="10794"/>
                    <a:pt x="1093" y="10779"/>
                  </a:cubicBezTo>
                  <a:cubicBezTo>
                    <a:pt x="1056" y="10769"/>
                    <a:pt x="1038" y="10747"/>
                    <a:pt x="1002" y="10776"/>
                  </a:cubicBezTo>
                  <a:cubicBezTo>
                    <a:pt x="985" y="10790"/>
                    <a:pt x="921" y="10787"/>
                    <a:pt x="894" y="10805"/>
                  </a:cubicBezTo>
                  <a:cubicBezTo>
                    <a:pt x="892" y="10806"/>
                    <a:pt x="889" y="10806"/>
                    <a:pt x="887" y="10806"/>
                  </a:cubicBezTo>
                  <a:cubicBezTo>
                    <a:pt x="883" y="10800"/>
                    <a:pt x="826" y="10770"/>
                    <a:pt x="823" y="10775"/>
                  </a:cubicBezTo>
                  <a:cubicBezTo>
                    <a:pt x="795" y="10817"/>
                    <a:pt x="793" y="10825"/>
                    <a:pt x="735" y="10825"/>
                  </a:cubicBezTo>
                  <a:cubicBezTo>
                    <a:pt x="691" y="10825"/>
                    <a:pt x="686" y="10800"/>
                    <a:pt x="669" y="10798"/>
                  </a:cubicBezTo>
                  <a:cubicBezTo>
                    <a:pt x="666" y="10797"/>
                    <a:pt x="658" y="10831"/>
                    <a:pt x="652" y="10838"/>
                  </a:cubicBezTo>
                  <a:cubicBezTo>
                    <a:pt x="648" y="10843"/>
                    <a:pt x="641" y="10859"/>
                    <a:pt x="641" y="10866"/>
                  </a:cubicBezTo>
                  <a:cubicBezTo>
                    <a:pt x="641" y="10891"/>
                    <a:pt x="655" y="10923"/>
                    <a:pt x="655" y="10956"/>
                  </a:cubicBezTo>
                  <a:cubicBezTo>
                    <a:pt x="655" y="10977"/>
                    <a:pt x="657" y="11002"/>
                    <a:pt x="657" y="11025"/>
                  </a:cubicBezTo>
                  <a:cubicBezTo>
                    <a:pt x="657" y="11042"/>
                    <a:pt x="656" y="11056"/>
                    <a:pt x="656" y="11072"/>
                  </a:cubicBezTo>
                  <a:cubicBezTo>
                    <a:pt x="660" y="11085"/>
                    <a:pt x="615" y="11094"/>
                    <a:pt x="630" y="11107"/>
                  </a:cubicBezTo>
                  <a:cubicBezTo>
                    <a:pt x="630" y="11107"/>
                    <a:pt x="665" y="11198"/>
                    <a:pt x="674" y="11213"/>
                  </a:cubicBezTo>
                  <a:lnTo>
                    <a:pt x="580" y="11299"/>
                  </a:lnTo>
                  <a:lnTo>
                    <a:pt x="589" y="11650"/>
                  </a:lnTo>
                  <a:cubicBezTo>
                    <a:pt x="613" y="11650"/>
                    <a:pt x="662" y="11661"/>
                    <a:pt x="676" y="11682"/>
                  </a:cubicBezTo>
                  <a:cubicBezTo>
                    <a:pt x="688" y="11701"/>
                    <a:pt x="744" y="11674"/>
                    <a:pt x="773" y="11696"/>
                  </a:cubicBezTo>
                  <a:cubicBezTo>
                    <a:pt x="800" y="11717"/>
                    <a:pt x="798" y="11751"/>
                    <a:pt x="826" y="11750"/>
                  </a:cubicBezTo>
                  <a:cubicBezTo>
                    <a:pt x="855" y="11750"/>
                    <a:pt x="930" y="11749"/>
                    <a:pt x="953" y="11755"/>
                  </a:cubicBezTo>
                  <a:cubicBezTo>
                    <a:pt x="958" y="11756"/>
                    <a:pt x="1028" y="11755"/>
                    <a:pt x="1042" y="11755"/>
                  </a:cubicBezTo>
                  <a:lnTo>
                    <a:pt x="1038" y="11659"/>
                  </a:lnTo>
                  <a:lnTo>
                    <a:pt x="1224" y="11744"/>
                  </a:lnTo>
                  <a:lnTo>
                    <a:pt x="1360" y="11675"/>
                  </a:lnTo>
                  <a:lnTo>
                    <a:pt x="1727" y="11695"/>
                  </a:lnTo>
                  <a:lnTo>
                    <a:pt x="1867" y="11755"/>
                  </a:lnTo>
                  <a:lnTo>
                    <a:pt x="1900" y="11722"/>
                  </a:lnTo>
                  <a:lnTo>
                    <a:pt x="2030" y="11717"/>
                  </a:lnTo>
                  <a:lnTo>
                    <a:pt x="2087" y="11840"/>
                  </a:lnTo>
                  <a:lnTo>
                    <a:pt x="2183" y="11798"/>
                  </a:lnTo>
                  <a:lnTo>
                    <a:pt x="2285" y="11798"/>
                  </a:lnTo>
                  <a:lnTo>
                    <a:pt x="2253" y="11521"/>
                  </a:lnTo>
                  <a:lnTo>
                    <a:pt x="2362" y="11523"/>
                  </a:lnTo>
                  <a:lnTo>
                    <a:pt x="2408" y="11808"/>
                  </a:lnTo>
                  <a:lnTo>
                    <a:pt x="2596" y="11926"/>
                  </a:lnTo>
                  <a:lnTo>
                    <a:pt x="2662" y="11904"/>
                  </a:lnTo>
                  <a:lnTo>
                    <a:pt x="2636" y="11695"/>
                  </a:lnTo>
                  <a:lnTo>
                    <a:pt x="2918" y="11709"/>
                  </a:lnTo>
                  <a:lnTo>
                    <a:pt x="2809" y="11437"/>
                  </a:lnTo>
                  <a:lnTo>
                    <a:pt x="2817" y="11380"/>
                  </a:lnTo>
                  <a:lnTo>
                    <a:pt x="2746" y="11254"/>
                  </a:lnTo>
                  <a:lnTo>
                    <a:pt x="2779" y="11214"/>
                  </a:lnTo>
                  <a:lnTo>
                    <a:pt x="2896" y="11296"/>
                  </a:lnTo>
                  <a:lnTo>
                    <a:pt x="3243" y="11249"/>
                  </a:lnTo>
                  <a:lnTo>
                    <a:pt x="3459" y="11180"/>
                  </a:lnTo>
                  <a:lnTo>
                    <a:pt x="3523" y="11192"/>
                  </a:lnTo>
                  <a:lnTo>
                    <a:pt x="3439" y="11274"/>
                  </a:lnTo>
                  <a:lnTo>
                    <a:pt x="3932" y="11292"/>
                  </a:lnTo>
                  <a:lnTo>
                    <a:pt x="3971" y="11213"/>
                  </a:lnTo>
                  <a:lnTo>
                    <a:pt x="4137" y="11284"/>
                  </a:lnTo>
                  <a:lnTo>
                    <a:pt x="4053" y="11325"/>
                  </a:lnTo>
                  <a:cubicBezTo>
                    <a:pt x="3987" y="11372"/>
                    <a:pt x="4001" y="11382"/>
                    <a:pt x="3970" y="11447"/>
                  </a:cubicBezTo>
                  <a:cubicBezTo>
                    <a:pt x="3953" y="11480"/>
                    <a:pt x="4005" y="11474"/>
                    <a:pt x="4005" y="11508"/>
                  </a:cubicBezTo>
                  <a:cubicBezTo>
                    <a:pt x="4005" y="11521"/>
                    <a:pt x="4012" y="11599"/>
                    <a:pt x="4002" y="11601"/>
                  </a:cubicBezTo>
                  <a:cubicBezTo>
                    <a:pt x="3979" y="11605"/>
                    <a:pt x="3961" y="11603"/>
                    <a:pt x="3948" y="11606"/>
                  </a:cubicBezTo>
                  <a:lnTo>
                    <a:pt x="3972" y="11912"/>
                  </a:lnTo>
                  <a:lnTo>
                    <a:pt x="4091" y="11868"/>
                  </a:lnTo>
                  <a:lnTo>
                    <a:pt x="4152" y="11966"/>
                  </a:lnTo>
                  <a:lnTo>
                    <a:pt x="4031" y="12101"/>
                  </a:lnTo>
                  <a:lnTo>
                    <a:pt x="4098" y="12129"/>
                  </a:lnTo>
                  <a:lnTo>
                    <a:pt x="4139" y="12073"/>
                  </a:lnTo>
                  <a:lnTo>
                    <a:pt x="4217" y="12099"/>
                  </a:lnTo>
                  <a:lnTo>
                    <a:pt x="4221" y="12140"/>
                  </a:lnTo>
                  <a:lnTo>
                    <a:pt x="4106" y="12168"/>
                  </a:lnTo>
                  <a:lnTo>
                    <a:pt x="3922" y="12353"/>
                  </a:lnTo>
                  <a:lnTo>
                    <a:pt x="4004" y="12744"/>
                  </a:lnTo>
                  <a:lnTo>
                    <a:pt x="3961" y="12790"/>
                  </a:lnTo>
                  <a:lnTo>
                    <a:pt x="4006" y="12801"/>
                  </a:lnTo>
                  <a:lnTo>
                    <a:pt x="4168" y="12945"/>
                  </a:lnTo>
                  <a:lnTo>
                    <a:pt x="4042" y="12962"/>
                  </a:lnTo>
                  <a:lnTo>
                    <a:pt x="4041" y="12988"/>
                  </a:lnTo>
                  <a:lnTo>
                    <a:pt x="3816" y="12970"/>
                  </a:lnTo>
                  <a:lnTo>
                    <a:pt x="3820" y="13035"/>
                  </a:lnTo>
                  <a:lnTo>
                    <a:pt x="3766" y="13037"/>
                  </a:lnTo>
                  <a:lnTo>
                    <a:pt x="3811" y="13072"/>
                  </a:lnTo>
                  <a:lnTo>
                    <a:pt x="3787" y="13113"/>
                  </a:lnTo>
                  <a:lnTo>
                    <a:pt x="3754" y="13101"/>
                  </a:lnTo>
                  <a:cubicBezTo>
                    <a:pt x="3726" y="13114"/>
                    <a:pt x="3706" y="13091"/>
                    <a:pt x="3682" y="13153"/>
                  </a:cubicBezTo>
                  <a:cubicBezTo>
                    <a:pt x="3669" y="13184"/>
                    <a:pt x="3694" y="13245"/>
                    <a:pt x="3722" y="13261"/>
                  </a:cubicBezTo>
                  <a:cubicBezTo>
                    <a:pt x="3740" y="13272"/>
                    <a:pt x="3694" y="13320"/>
                    <a:pt x="3684" y="13336"/>
                  </a:cubicBezTo>
                  <a:cubicBezTo>
                    <a:pt x="3672" y="13353"/>
                    <a:pt x="3686" y="13347"/>
                    <a:pt x="3692" y="13368"/>
                  </a:cubicBezTo>
                  <a:cubicBezTo>
                    <a:pt x="3696" y="13380"/>
                    <a:pt x="3722" y="13412"/>
                    <a:pt x="3724" y="13441"/>
                  </a:cubicBezTo>
                  <a:cubicBezTo>
                    <a:pt x="3725" y="13446"/>
                    <a:pt x="3756" y="13508"/>
                    <a:pt x="3759" y="13520"/>
                  </a:cubicBezTo>
                  <a:cubicBezTo>
                    <a:pt x="3798" y="13526"/>
                    <a:pt x="3907" y="13493"/>
                    <a:pt x="3920" y="13514"/>
                  </a:cubicBezTo>
                  <a:cubicBezTo>
                    <a:pt x="3925" y="13523"/>
                    <a:pt x="3989" y="13609"/>
                    <a:pt x="3997" y="13609"/>
                  </a:cubicBezTo>
                  <a:cubicBezTo>
                    <a:pt x="4002" y="13609"/>
                    <a:pt x="4204" y="13638"/>
                    <a:pt x="4206" y="13638"/>
                  </a:cubicBezTo>
                  <a:cubicBezTo>
                    <a:pt x="4280" y="13659"/>
                    <a:pt x="4270" y="13617"/>
                    <a:pt x="4316" y="13584"/>
                  </a:cubicBezTo>
                  <a:cubicBezTo>
                    <a:pt x="4323" y="13579"/>
                    <a:pt x="4360" y="13520"/>
                    <a:pt x="4390" y="13503"/>
                  </a:cubicBezTo>
                  <a:cubicBezTo>
                    <a:pt x="4394" y="13500"/>
                    <a:pt x="4398" y="13492"/>
                    <a:pt x="4403" y="13490"/>
                  </a:cubicBezTo>
                  <a:lnTo>
                    <a:pt x="4735" y="13667"/>
                  </a:lnTo>
                  <a:lnTo>
                    <a:pt x="4877" y="13819"/>
                  </a:lnTo>
                  <a:lnTo>
                    <a:pt x="5041" y="13813"/>
                  </a:lnTo>
                  <a:lnTo>
                    <a:pt x="5139" y="13867"/>
                  </a:lnTo>
                  <a:lnTo>
                    <a:pt x="5315" y="13873"/>
                  </a:lnTo>
                  <a:lnTo>
                    <a:pt x="5438" y="13646"/>
                  </a:lnTo>
                  <a:lnTo>
                    <a:pt x="5503" y="13749"/>
                  </a:lnTo>
                  <a:lnTo>
                    <a:pt x="5589" y="13745"/>
                  </a:lnTo>
                  <a:lnTo>
                    <a:pt x="5525" y="13899"/>
                  </a:lnTo>
                  <a:lnTo>
                    <a:pt x="5606" y="14289"/>
                  </a:lnTo>
                  <a:lnTo>
                    <a:pt x="5542" y="14399"/>
                  </a:lnTo>
                  <a:lnTo>
                    <a:pt x="5747" y="14258"/>
                  </a:lnTo>
                  <a:lnTo>
                    <a:pt x="5782" y="14305"/>
                  </a:lnTo>
                  <a:cubicBezTo>
                    <a:pt x="5767" y="14341"/>
                    <a:pt x="5752" y="14313"/>
                    <a:pt x="5758" y="14381"/>
                  </a:cubicBezTo>
                  <a:cubicBezTo>
                    <a:pt x="5758" y="14385"/>
                    <a:pt x="5736" y="14462"/>
                    <a:pt x="5737" y="14497"/>
                  </a:cubicBezTo>
                  <a:cubicBezTo>
                    <a:pt x="5738" y="14547"/>
                    <a:pt x="5708" y="14509"/>
                    <a:pt x="5745" y="14576"/>
                  </a:cubicBezTo>
                  <a:cubicBezTo>
                    <a:pt x="5779" y="14637"/>
                    <a:pt x="5692" y="14570"/>
                    <a:pt x="5692" y="14712"/>
                  </a:cubicBezTo>
                  <a:cubicBezTo>
                    <a:pt x="5692" y="14725"/>
                    <a:pt x="5712" y="14724"/>
                    <a:pt x="5741" y="14733"/>
                  </a:cubicBezTo>
                  <a:cubicBezTo>
                    <a:pt x="5798" y="14750"/>
                    <a:pt x="5763" y="14794"/>
                    <a:pt x="5793" y="14802"/>
                  </a:cubicBezTo>
                  <a:cubicBezTo>
                    <a:pt x="5806" y="14805"/>
                    <a:pt x="5801" y="14743"/>
                    <a:pt x="5889" y="14807"/>
                  </a:cubicBezTo>
                  <a:cubicBezTo>
                    <a:pt x="5904" y="14818"/>
                    <a:pt x="5967" y="14804"/>
                    <a:pt x="5972" y="14845"/>
                  </a:cubicBezTo>
                  <a:cubicBezTo>
                    <a:pt x="6131" y="14845"/>
                    <a:pt x="6088" y="14863"/>
                    <a:pt x="6185" y="14749"/>
                  </a:cubicBezTo>
                  <a:cubicBezTo>
                    <a:pt x="6207" y="14723"/>
                    <a:pt x="6456" y="14766"/>
                    <a:pt x="6476" y="14736"/>
                  </a:cubicBezTo>
                  <a:cubicBezTo>
                    <a:pt x="6573" y="14587"/>
                    <a:pt x="6531" y="14743"/>
                    <a:pt x="6546" y="14553"/>
                  </a:cubicBezTo>
                  <a:cubicBezTo>
                    <a:pt x="6547" y="14542"/>
                    <a:pt x="6662" y="14610"/>
                    <a:pt x="6694" y="14611"/>
                  </a:cubicBezTo>
                  <a:cubicBezTo>
                    <a:pt x="6727" y="14613"/>
                    <a:pt x="6752" y="14621"/>
                    <a:pt x="6740" y="14660"/>
                  </a:cubicBezTo>
                  <a:cubicBezTo>
                    <a:pt x="6728" y="14695"/>
                    <a:pt x="6745" y="14698"/>
                    <a:pt x="6718" y="14732"/>
                  </a:cubicBezTo>
                  <a:cubicBezTo>
                    <a:pt x="6695" y="14762"/>
                    <a:pt x="6858" y="14813"/>
                    <a:pt x="6813" y="14820"/>
                  </a:cubicBezTo>
                  <a:cubicBezTo>
                    <a:pt x="6798" y="14823"/>
                    <a:pt x="6798" y="14933"/>
                    <a:pt x="6770" y="14982"/>
                  </a:cubicBezTo>
                  <a:cubicBezTo>
                    <a:pt x="6736" y="15045"/>
                    <a:pt x="6746" y="15074"/>
                    <a:pt x="6678" y="15154"/>
                  </a:cubicBezTo>
                  <a:cubicBezTo>
                    <a:pt x="6598" y="15249"/>
                    <a:pt x="6442" y="15180"/>
                    <a:pt x="6545" y="15299"/>
                  </a:cubicBezTo>
                  <a:cubicBezTo>
                    <a:pt x="6579" y="15338"/>
                    <a:pt x="6720" y="15262"/>
                    <a:pt x="6756" y="15324"/>
                  </a:cubicBezTo>
                  <a:cubicBezTo>
                    <a:pt x="6771" y="15351"/>
                    <a:pt x="6851" y="15288"/>
                    <a:pt x="6867" y="15265"/>
                  </a:cubicBezTo>
                  <a:cubicBezTo>
                    <a:pt x="6876" y="15314"/>
                    <a:pt x="6821" y="15366"/>
                    <a:pt x="6879" y="15403"/>
                  </a:cubicBezTo>
                  <a:cubicBezTo>
                    <a:pt x="6898" y="15416"/>
                    <a:pt x="6906" y="15579"/>
                    <a:pt x="6885" y="15620"/>
                  </a:cubicBezTo>
                  <a:cubicBezTo>
                    <a:pt x="6869" y="15652"/>
                    <a:pt x="6864" y="15741"/>
                    <a:pt x="6853" y="15781"/>
                  </a:cubicBezTo>
                  <a:lnTo>
                    <a:pt x="7292" y="15778"/>
                  </a:lnTo>
                  <a:lnTo>
                    <a:pt x="7332" y="15871"/>
                  </a:lnTo>
                  <a:lnTo>
                    <a:pt x="7938" y="15829"/>
                  </a:lnTo>
                  <a:lnTo>
                    <a:pt x="8195" y="16466"/>
                  </a:lnTo>
                  <a:cubicBezTo>
                    <a:pt x="8278" y="16440"/>
                    <a:pt x="8305" y="16367"/>
                    <a:pt x="8403" y="16358"/>
                  </a:cubicBezTo>
                  <a:cubicBezTo>
                    <a:pt x="8455" y="16353"/>
                    <a:pt x="8361" y="16450"/>
                    <a:pt x="8529" y="16383"/>
                  </a:cubicBezTo>
                  <a:cubicBezTo>
                    <a:pt x="8574" y="16365"/>
                    <a:pt x="8580" y="16484"/>
                    <a:pt x="8687" y="16437"/>
                  </a:cubicBezTo>
                  <a:cubicBezTo>
                    <a:pt x="8776" y="16398"/>
                    <a:pt x="8694" y="16379"/>
                    <a:pt x="8697" y="16303"/>
                  </a:cubicBezTo>
                  <a:cubicBezTo>
                    <a:pt x="8697" y="16301"/>
                    <a:pt x="8769" y="16220"/>
                    <a:pt x="8803" y="16220"/>
                  </a:cubicBezTo>
                  <a:cubicBezTo>
                    <a:pt x="8963" y="16220"/>
                    <a:pt x="8895" y="16207"/>
                    <a:pt x="8869" y="16098"/>
                  </a:cubicBezTo>
                  <a:cubicBezTo>
                    <a:pt x="8850" y="16014"/>
                    <a:pt x="8825" y="16035"/>
                    <a:pt x="8949" y="16072"/>
                  </a:cubicBezTo>
                  <a:cubicBezTo>
                    <a:pt x="9001" y="16087"/>
                    <a:pt x="8956" y="16030"/>
                    <a:pt x="9018" y="16030"/>
                  </a:cubicBezTo>
                  <a:cubicBezTo>
                    <a:pt x="9102" y="16030"/>
                    <a:pt x="9186" y="16027"/>
                    <a:pt x="9272" y="16027"/>
                  </a:cubicBezTo>
                  <a:lnTo>
                    <a:pt x="9301" y="15691"/>
                  </a:lnTo>
                  <a:lnTo>
                    <a:pt x="9515" y="15718"/>
                  </a:lnTo>
                  <a:lnTo>
                    <a:pt x="9579" y="15797"/>
                  </a:lnTo>
                  <a:lnTo>
                    <a:pt x="9711" y="15760"/>
                  </a:lnTo>
                  <a:lnTo>
                    <a:pt x="9708" y="15704"/>
                  </a:lnTo>
                  <a:lnTo>
                    <a:pt x="9761" y="15691"/>
                  </a:lnTo>
                  <a:lnTo>
                    <a:pt x="9788" y="15736"/>
                  </a:lnTo>
                  <a:lnTo>
                    <a:pt x="10116" y="15654"/>
                  </a:lnTo>
                  <a:lnTo>
                    <a:pt x="10071" y="15450"/>
                  </a:lnTo>
                  <a:lnTo>
                    <a:pt x="10110" y="15315"/>
                  </a:lnTo>
                  <a:lnTo>
                    <a:pt x="9954" y="15186"/>
                  </a:lnTo>
                  <a:cubicBezTo>
                    <a:pt x="10059" y="15100"/>
                    <a:pt x="10013" y="15105"/>
                    <a:pt x="10049" y="15043"/>
                  </a:cubicBezTo>
                  <a:cubicBezTo>
                    <a:pt x="10049" y="15042"/>
                    <a:pt x="10115" y="15027"/>
                    <a:pt x="10128" y="15043"/>
                  </a:cubicBezTo>
                  <a:cubicBezTo>
                    <a:pt x="10189" y="15120"/>
                    <a:pt x="10426" y="15067"/>
                    <a:pt x="10474" y="15098"/>
                  </a:cubicBezTo>
                  <a:cubicBezTo>
                    <a:pt x="10476" y="15099"/>
                    <a:pt x="10486" y="15099"/>
                    <a:pt x="10489" y="15099"/>
                  </a:cubicBezTo>
                  <a:lnTo>
                    <a:pt x="10460" y="14673"/>
                  </a:lnTo>
                  <a:lnTo>
                    <a:pt x="10423" y="14588"/>
                  </a:lnTo>
                  <a:lnTo>
                    <a:pt x="10867" y="14254"/>
                  </a:lnTo>
                  <a:lnTo>
                    <a:pt x="11121" y="13873"/>
                  </a:lnTo>
                  <a:lnTo>
                    <a:pt x="11187" y="13612"/>
                  </a:lnTo>
                  <a:lnTo>
                    <a:pt x="11256" y="13590"/>
                  </a:lnTo>
                  <a:lnTo>
                    <a:pt x="11237" y="13508"/>
                  </a:lnTo>
                  <a:lnTo>
                    <a:pt x="11314" y="13432"/>
                  </a:lnTo>
                  <a:lnTo>
                    <a:pt x="11309" y="13379"/>
                  </a:lnTo>
                  <a:lnTo>
                    <a:pt x="11338" y="13302"/>
                  </a:lnTo>
                  <a:lnTo>
                    <a:pt x="11486" y="13336"/>
                  </a:lnTo>
                  <a:lnTo>
                    <a:pt x="11552" y="13305"/>
                  </a:lnTo>
                  <a:lnTo>
                    <a:pt x="11600" y="13175"/>
                  </a:lnTo>
                  <a:lnTo>
                    <a:pt x="11658" y="13143"/>
                  </a:lnTo>
                  <a:lnTo>
                    <a:pt x="11618" y="13019"/>
                  </a:lnTo>
                  <a:lnTo>
                    <a:pt x="11618" y="12818"/>
                  </a:lnTo>
                  <a:lnTo>
                    <a:pt x="11581" y="12723"/>
                  </a:lnTo>
                  <a:lnTo>
                    <a:pt x="11632" y="12659"/>
                  </a:lnTo>
                  <a:lnTo>
                    <a:pt x="11618" y="12508"/>
                  </a:lnTo>
                  <a:lnTo>
                    <a:pt x="11698" y="12379"/>
                  </a:lnTo>
                  <a:lnTo>
                    <a:pt x="11764" y="12363"/>
                  </a:lnTo>
                  <a:lnTo>
                    <a:pt x="11801" y="12320"/>
                  </a:lnTo>
                  <a:lnTo>
                    <a:pt x="11798" y="12193"/>
                  </a:lnTo>
                  <a:lnTo>
                    <a:pt x="11620" y="11996"/>
                  </a:lnTo>
                  <a:lnTo>
                    <a:pt x="11617" y="11930"/>
                  </a:lnTo>
                  <a:lnTo>
                    <a:pt x="11724" y="11967"/>
                  </a:lnTo>
                  <a:lnTo>
                    <a:pt x="11755" y="12018"/>
                  </a:lnTo>
                  <a:lnTo>
                    <a:pt x="12056" y="11932"/>
                  </a:lnTo>
                  <a:lnTo>
                    <a:pt x="12163" y="11936"/>
                  </a:lnTo>
                  <a:lnTo>
                    <a:pt x="12253" y="11850"/>
                  </a:lnTo>
                  <a:lnTo>
                    <a:pt x="12197" y="11834"/>
                  </a:lnTo>
                  <a:lnTo>
                    <a:pt x="12246" y="11795"/>
                  </a:lnTo>
                  <a:lnTo>
                    <a:pt x="12314" y="11795"/>
                  </a:lnTo>
                  <a:lnTo>
                    <a:pt x="12351" y="11733"/>
                  </a:lnTo>
                  <a:lnTo>
                    <a:pt x="12321" y="11672"/>
                  </a:lnTo>
                  <a:lnTo>
                    <a:pt x="12365" y="11581"/>
                  </a:lnTo>
                  <a:cubicBezTo>
                    <a:pt x="12313" y="11544"/>
                    <a:pt x="12223" y="11472"/>
                    <a:pt x="12162" y="11457"/>
                  </a:cubicBezTo>
                  <a:cubicBezTo>
                    <a:pt x="12158" y="11456"/>
                    <a:pt x="12144" y="11448"/>
                    <a:pt x="12142" y="11445"/>
                  </a:cubicBezTo>
                  <a:lnTo>
                    <a:pt x="12148" y="11316"/>
                  </a:lnTo>
                  <a:lnTo>
                    <a:pt x="12092" y="11311"/>
                  </a:lnTo>
                  <a:lnTo>
                    <a:pt x="12085" y="11275"/>
                  </a:lnTo>
                  <a:lnTo>
                    <a:pt x="12033" y="11275"/>
                  </a:lnTo>
                  <a:lnTo>
                    <a:pt x="12030" y="11232"/>
                  </a:lnTo>
                  <a:lnTo>
                    <a:pt x="11863" y="11220"/>
                  </a:lnTo>
                  <a:lnTo>
                    <a:pt x="11760" y="11130"/>
                  </a:lnTo>
                  <a:lnTo>
                    <a:pt x="11763" y="11080"/>
                  </a:lnTo>
                  <a:lnTo>
                    <a:pt x="11704" y="11091"/>
                  </a:lnTo>
                  <a:lnTo>
                    <a:pt x="11626" y="11012"/>
                  </a:lnTo>
                  <a:cubicBezTo>
                    <a:pt x="11640" y="10977"/>
                    <a:pt x="11650" y="10984"/>
                    <a:pt x="11648" y="10929"/>
                  </a:cubicBezTo>
                  <a:cubicBezTo>
                    <a:pt x="11646" y="10892"/>
                    <a:pt x="11633" y="10891"/>
                    <a:pt x="11610" y="10863"/>
                  </a:cubicBezTo>
                  <a:cubicBezTo>
                    <a:pt x="11608" y="10862"/>
                    <a:pt x="11569" y="10845"/>
                    <a:pt x="11567" y="10845"/>
                  </a:cubicBezTo>
                  <a:lnTo>
                    <a:pt x="11401" y="10642"/>
                  </a:lnTo>
                  <a:cubicBezTo>
                    <a:pt x="11400" y="10626"/>
                    <a:pt x="11405" y="10574"/>
                    <a:pt x="11396" y="10566"/>
                  </a:cubicBezTo>
                  <a:cubicBezTo>
                    <a:pt x="11354" y="10526"/>
                    <a:pt x="11343" y="10545"/>
                    <a:pt x="11359" y="10482"/>
                  </a:cubicBezTo>
                  <a:cubicBezTo>
                    <a:pt x="11363" y="10464"/>
                    <a:pt x="11354" y="10408"/>
                    <a:pt x="11368" y="10409"/>
                  </a:cubicBezTo>
                  <a:cubicBezTo>
                    <a:pt x="11369" y="10409"/>
                    <a:pt x="11398" y="10408"/>
                    <a:pt x="11398" y="10401"/>
                  </a:cubicBezTo>
                  <a:cubicBezTo>
                    <a:pt x="11398" y="10389"/>
                    <a:pt x="11394" y="10319"/>
                    <a:pt x="11400" y="10315"/>
                  </a:cubicBezTo>
                  <a:cubicBezTo>
                    <a:pt x="11414" y="10308"/>
                    <a:pt x="11450" y="10286"/>
                    <a:pt x="11450" y="10270"/>
                  </a:cubicBezTo>
                  <a:cubicBezTo>
                    <a:pt x="11450" y="10192"/>
                    <a:pt x="11449" y="10240"/>
                    <a:pt x="11486" y="10184"/>
                  </a:cubicBezTo>
                  <a:cubicBezTo>
                    <a:pt x="11486" y="10182"/>
                    <a:pt x="11524" y="10178"/>
                    <a:pt x="11528" y="10179"/>
                  </a:cubicBezTo>
                  <a:lnTo>
                    <a:pt x="11543" y="9909"/>
                  </a:lnTo>
                  <a:lnTo>
                    <a:pt x="11453" y="9497"/>
                  </a:lnTo>
                  <a:lnTo>
                    <a:pt x="11786" y="9341"/>
                  </a:lnTo>
                  <a:lnTo>
                    <a:pt x="12002" y="9343"/>
                  </a:lnTo>
                  <a:lnTo>
                    <a:pt x="11997" y="8939"/>
                  </a:lnTo>
                  <a:lnTo>
                    <a:pt x="11935" y="8759"/>
                  </a:lnTo>
                  <a:lnTo>
                    <a:pt x="11772" y="8802"/>
                  </a:lnTo>
                  <a:lnTo>
                    <a:pt x="11601" y="8365"/>
                  </a:lnTo>
                  <a:lnTo>
                    <a:pt x="11522" y="8382"/>
                  </a:lnTo>
                  <a:lnTo>
                    <a:pt x="11501" y="8129"/>
                  </a:lnTo>
                  <a:lnTo>
                    <a:pt x="11440" y="8129"/>
                  </a:lnTo>
                  <a:cubicBezTo>
                    <a:pt x="11440" y="8088"/>
                    <a:pt x="11527" y="8094"/>
                    <a:pt x="11530" y="8082"/>
                  </a:cubicBezTo>
                  <a:cubicBezTo>
                    <a:pt x="11551" y="8078"/>
                    <a:pt x="11530" y="8029"/>
                    <a:pt x="11550" y="8029"/>
                  </a:cubicBezTo>
                  <a:cubicBezTo>
                    <a:pt x="11590" y="8029"/>
                    <a:pt x="11604" y="8022"/>
                    <a:pt x="11623" y="7986"/>
                  </a:cubicBezTo>
                  <a:cubicBezTo>
                    <a:pt x="11634" y="7967"/>
                    <a:pt x="11601" y="7912"/>
                    <a:pt x="11626" y="7909"/>
                  </a:cubicBezTo>
                  <a:cubicBezTo>
                    <a:pt x="11632" y="7908"/>
                    <a:pt x="11724" y="7875"/>
                    <a:pt x="11708" y="7847"/>
                  </a:cubicBezTo>
                  <a:cubicBezTo>
                    <a:pt x="11698" y="7829"/>
                    <a:pt x="11692" y="7803"/>
                    <a:pt x="11675" y="7786"/>
                  </a:cubicBezTo>
                  <a:cubicBezTo>
                    <a:pt x="11651" y="7760"/>
                    <a:pt x="11661" y="7697"/>
                    <a:pt x="11678" y="7672"/>
                  </a:cubicBezTo>
                  <a:cubicBezTo>
                    <a:pt x="11709" y="7626"/>
                    <a:pt x="11731" y="7589"/>
                    <a:pt x="11738" y="7535"/>
                  </a:cubicBezTo>
                  <a:cubicBezTo>
                    <a:pt x="11738" y="7491"/>
                    <a:pt x="11730" y="7497"/>
                    <a:pt x="11742" y="7447"/>
                  </a:cubicBezTo>
                  <a:cubicBezTo>
                    <a:pt x="11758" y="7387"/>
                    <a:pt x="11794" y="7337"/>
                    <a:pt x="11853" y="7316"/>
                  </a:cubicBezTo>
                  <a:cubicBezTo>
                    <a:pt x="11912" y="7294"/>
                    <a:pt x="11881" y="7270"/>
                    <a:pt x="11931" y="7274"/>
                  </a:cubicBezTo>
                  <a:cubicBezTo>
                    <a:pt x="11978" y="7277"/>
                    <a:pt x="11999" y="7242"/>
                    <a:pt x="11944" y="7243"/>
                  </a:cubicBezTo>
                  <a:cubicBezTo>
                    <a:pt x="11913" y="7244"/>
                    <a:pt x="11900" y="7168"/>
                    <a:pt x="11963" y="7210"/>
                  </a:cubicBezTo>
                  <a:cubicBezTo>
                    <a:pt x="12011" y="7241"/>
                    <a:pt x="12026" y="7197"/>
                    <a:pt x="12071" y="7176"/>
                  </a:cubicBezTo>
                  <a:cubicBezTo>
                    <a:pt x="12075" y="7175"/>
                    <a:pt x="12077" y="7107"/>
                    <a:pt x="12090" y="7083"/>
                  </a:cubicBezTo>
                  <a:cubicBezTo>
                    <a:pt x="12110" y="7045"/>
                    <a:pt x="12128" y="6905"/>
                    <a:pt x="12134" y="6857"/>
                  </a:cubicBezTo>
                  <a:cubicBezTo>
                    <a:pt x="12150" y="6733"/>
                    <a:pt x="12197" y="6803"/>
                    <a:pt x="12197" y="6774"/>
                  </a:cubicBezTo>
                  <a:cubicBezTo>
                    <a:pt x="12197" y="6773"/>
                    <a:pt x="12181" y="6749"/>
                    <a:pt x="12187" y="6719"/>
                  </a:cubicBezTo>
                  <a:cubicBezTo>
                    <a:pt x="12196" y="6675"/>
                    <a:pt x="12244" y="6640"/>
                    <a:pt x="12272" y="6681"/>
                  </a:cubicBezTo>
                  <a:cubicBezTo>
                    <a:pt x="12287" y="6701"/>
                    <a:pt x="12309" y="6711"/>
                    <a:pt x="12332" y="6697"/>
                  </a:cubicBezTo>
                  <a:cubicBezTo>
                    <a:pt x="12363" y="6678"/>
                    <a:pt x="12419" y="6715"/>
                    <a:pt x="12412" y="6681"/>
                  </a:cubicBezTo>
                  <a:cubicBezTo>
                    <a:pt x="12409" y="6661"/>
                    <a:pt x="12366" y="6698"/>
                    <a:pt x="12366" y="6627"/>
                  </a:cubicBezTo>
                  <a:lnTo>
                    <a:pt x="12366" y="6605"/>
                  </a:lnTo>
                  <a:cubicBezTo>
                    <a:pt x="12373" y="6602"/>
                    <a:pt x="12383" y="6574"/>
                    <a:pt x="12361" y="6567"/>
                  </a:cubicBezTo>
                  <a:cubicBezTo>
                    <a:pt x="12321" y="6553"/>
                    <a:pt x="12331" y="6521"/>
                    <a:pt x="12355" y="6497"/>
                  </a:cubicBezTo>
                  <a:cubicBezTo>
                    <a:pt x="12359" y="6494"/>
                    <a:pt x="12343" y="6394"/>
                    <a:pt x="12343" y="6379"/>
                  </a:cubicBezTo>
                  <a:cubicBezTo>
                    <a:pt x="12343" y="6351"/>
                    <a:pt x="12344" y="6296"/>
                    <a:pt x="12334" y="6272"/>
                  </a:cubicBezTo>
                  <a:cubicBezTo>
                    <a:pt x="12325" y="6250"/>
                    <a:pt x="12366" y="6261"/>
                    <a:pt x="12389" y="6224"/>
                  </a:cubicBezTo>
                  <a:cubicBezTo>
                    <a:pt x="12390" y="6221"/>
                    <a:pt x="12396" y="6176"/>
                    <a:pt x="12396" y="6169"/>
                  </a:cubicBezTo>
                  <a:lnTo>
                    <a:pt x="12443" y="5939"/>
                  </a:lnTo>
                  <a:lnTo>
                    <a:pt x="12384" y="5952"/>
                  </a:lnTo>
                  <a:lnTo>
                    <a:pt x="12375" y="5845"/>
                  </a:lnTo>
                  <a:lnTo>
                    <a:pt x="12414" y="5695"/>
                  </a:lnTo>
                  <a:lnTo>
                    <a:pt x="12449" y="5686"/>
                  </a:lnTo>
                  <a:lnTo>
                    <a:pt x="12453" y="5628"/>
                  </a:lnTo>
                  <a:cubicBezTo>
                    <a:pt x="12446" y="5627"/>
                    <a:pt x="12416" y="5558"/>
                    <a:pt x="12366" y="5604"/>
                  </a:cubicBezTo>
                  <a:cubicBezTo>
                    <a:pt x="12346" y="5622"/>
                    <a:pt x="12349" y="5629"/>
                    <a:pt x="12301" y="5623"/>
                  </a:cubicBezTo>
                  <a:cubicBezTo>
                    <a:pt x="12281" y="5620"/>
                    <a:pt x="12157" y="5608"/>
                    <a:pt x="12149" y="5619"/>
                  </a:cubicBezTo>
                  <a:cubicBezTo>
                    <a:pt x="12118" y="5662"/>
                    <a:pt x="12123" y="5625"/>
                    <a:pt x="12084" y="5589"/>
                  </a:cubicBezTo>
                  <a:cubicBezTo>
                    <a:pt x="12044" y="5553"/>
                    <a:pt x="12022" y="5537"/>
                    <a:pt x="11985" y="5496"/>
                  </a:cubicBezTo>
                  <a:cubicBezTo>
                    <a:pt x="11983" y="5493"/>
                    <a:pt x="11982" y="5493"/>
                    <a:pt x="11980" y="5490"/>
                  </a:cubicBezTo>
                  <a:lnTo>
                    <a:pt x="11809" y="5489"/>
                  </a:lnTo>
                  <a:lnTo>
                    <a:pt x="11604" y="5305"/>
                  </a:lnTo>
                  <a:lnTo>
                    <a:pt x="11592" y="5103"/>
                  </a:lnTo>
                  <a:lnTo>
                    <a:pt x="11752" y="5216"/>
                  </a:lnTo>
                  <a:lnTo>
                    <a:pt x="11775" y="5150"/>
                  </a:lnTo>
                  <a:lnTo>
                    <a:pt x="11824" y="5153"/>
                  </a:lnTo>
                  <a:lnTo>
                    <a:pt x="11894" y="5230"/>
                  </a:lnTo>
                  <a:lnTo>
                    <a:pt x="11941" y="5166"/>
                  </a:lnTo>
                  <a:lnTo>
                    <a:pt x="11907" y="5130"/>
                  </a:lnTo>
                  <a:lnTo>
                    <a:pt x="11915" y="4916"/>
                  </a:lnTo>
                  <a:lnTo>
                    <a:pt x="12030" y="4879"/>
                  </a:lnTo>
                  <a:lnTo>
                    <a:pt x="12034" y="4973"/>
                  </a:lnTo>
                  <a:lnTo>
                    <a:pt x="12070" y="5049"/>
                  </a:lnTo>
                  <a:lnTo>
                    <a:pt x="12088" y="5049"/>
                  </a:lnTo>
                  <a:lnTo>
                    <a:pt x="12124" y="4990"/>
                  </a:lnTo>
                  <a:lnTo>
                    <a:pt x="12268" y="4980"/>
                  </a:lnTo>
                  <a:lnTo>
                    <a:pt x="12236" y="4952"/>
                  </a:lnTo>
                  <a:lnTo>
                    <a:pt x="12234" y="4893"/>
                  </a:lnTo>
                  <a:lnTo>
                    <a:pt x="12199" y="4831"/>
                  </a:lnTo>
                  <a:lnTo>
                    <a:pt x="12199" y="4767"/>
                  </a:lnTo>
                  <a:lnTo>
                    <a:pt x="12036" y="4828"/>
                  </a:lnTo>
                  <a:lnTo>
                    <a:pt x="12014" y="4770"/>
                  </a:lnTo>
                  <a:lnTo>
                    <a:pt x="12029" y="4652"/>
                  </a:lnTo>
                  <a:lnTo>
                    <a:pt x="11919" y="4689"/>
                  </a:lnTo>
                  <a:lnTo>
                    <a:pt x="11830" y="4623"/>
                  </a:lnTo>
                  <a:lnTo>
                    <a:pt x="11866" y="4368"/>
                  </a:lnTo>
                  <a:lnTo>
                    <a:pt x="11968" y="4257"/>
                  </a:lnTo>
                  <a:lnTo>
                    <a:pt x="11743" y="4261"/>
                  </a:lnTo>
                  <a:lnTo>
                    <a:pt x="11781" y="4118"/>
                  </a:lnTo>
                  <a:lnTo>
                    <a:pt x="11458" y="4161"/>
                  </a:lnTo>
                  <a:lnTo>
                    <a:pt x="11532" y="3765"/>
                  </a:lnTo>
                  <a:lnTo>
                    <a:pt x="11961" y="3467"/>
                  </a:lnTo>
                  <a:lnTo>
                    <a:pt x="12022" y="3336"/>
                  </a:lnTo>
                  <a:lnTo>
                    <a:pt x="11748" y="3292"/>
                  </a:lnTo>
                  <a:lnTo>
                    <a:pt x="11670" y="3139"/>
                  </a:lnTo>
                  <a:lnTo>
                    <a:pt x="11417" y="3131"/>
                  </a:lnTo>
                  <a:lnTo>
                    <a:pt x="11204" y="3032"/>
                  </a:lnTo>
                  <a:lnTo>
                    <a:pt x="11241" y="2793"/>
                  </a:lnTo>
                  <a:lnTo>
                    <a:pt x="11413" y="2841"/>
                  </a:lnTo>
                  <a:lnTo>
                    <a:pt x="11431" y="2905"/>
                  </a:lnTo>
                  <a:lnTo>
                    <a:pt x="11527" y="2980"/>
                  </a:lnTo>
                  <a:lnTo>
                    <a:pt x="11726" y="2964"/>
                  </a:lnTo>
                  <a:lnTo>
                    <a:pt x="11748" y="2885"/>
                  </a:lnTo>
                  <a:lnTo>
                    <a:pt x="11682" y="2903"/>
                  </a:lnTo>
                  <a:lnTo>
                    <a:pt x="11579" y="2776"/>
                  </a:lnTo>
                  <a:lnTo>
                    <a:pt x="11526" y="2772"/>
                  </a:lnTo>
                  <a:lnTo>
                    <a:pt x="11577" y="2647"/>
                  </a:lnTo>
                  <a:lnTo>
                    <a:pt x="11550" y="2588"/>
                  </a:lnTo>
                  <a:lnTo>
                    <a:pt x="11765" y="2360"/>
                  </a:lnTo>
                  <a:lnTo>
                    <a:pt x="11761" y="2319"/>
                  </a:lnTo>
                  <a:lnTo>
                    <a:pt x="11962" y="2139"/>
                  </a:lnTo>
                  <a:cubicBezTo>
                    <a:pt x="11961" y="2136"/>
                    <a:pt x="11942" y="2035"/>
                    <a:pt x="11947" y="2026"/>
                  </a:cubicBezTo>
                  <a:cubicBezTo>
                    <a:pt x="11953" y="2016"/>
                    <a:pt x="11987" y="1907"/>
                    <a:pt x="11992" y="1888"/>
                  </a:cubicBezTo>
                  <a:cubicBezTo>
                    <a:pt x="11999" y="1867"/>
                    <a:pt x="12026" y="1776"/>
                    <a:pt x="12039" y="1764"/>
                  </a:cubicBezTo>
                  <a:cubicBezTo>
                    <a:pt x="12040" y="1764"/>
                    <a:pt x="12049" y="1743"/>
                    <a:pt x="12053" y="1734"/>
                  </a:cubicBezTo>
                  <a:lnTo>
                    <a:pt x="11878" y="1646"/>
                  </a:lnTo>
                  <a:cubicBezTo>
                    <a:pt x="11877" y="1638"/>
                    <a:pt x="11896" y="1625"/>
                    <a:pt x="11896" y="1617"/>
                  </a:cubicBezTo>
                  <a:cubicBezTo>
                    <a:pt x="11896" y="1598"/>
                    <a:pt x="11790" y="1499"/>
                    <a:pt x="11768" y="1491"/>
                  </a:cubicBezTo>
                  <a:cubicBezTo>
                    <a:pt x="11754" y="1489"/>
                    <a:pt x="11723" y="1480"/>
                    <a:pt x="11704" y="1481"/>
                  </a:cubicBezTo>
                  <a:cubicBezTo>
                    <a:pt x="11604" y="1485"/>
                    <a:pt x="11643" y="1470"/>
                    <a:pt x="11614" y="1452"/>
                  </a:cubicBezTo>
                  <a:cubicBezTo>
                    <a:pt x="11590" y="1437"/>
                    <a:pt x="11600" y="1283"/>
                    <a:pt x="11600" y="1248"/>
                  </a:cubicBezTo>
                  <a:cubicBezTo>
                    <a:pt x="11600" y="1224"/>
                    <a:pt x="11588" y="1169"/>
                    <a:pt x="11588" y="1168"/>
                  </a:cubicBezTo>
                  <a:cubicBezTo>
                    <a:pt x="11591" y="1118"/>
                    <a:pt x="11532" y="1138"/>
                    <a:pt x="11530" y="1120"/>
                  </a:cubicBezTo>
                  <a:cubicBezTo>
                    <a:pt x="11524" y="1062"/>
                    <a:pt x="11497" y="1060"/>
                    <a:pt x="11487" y="1036"/>
                  </a:cubicBezTo>
                  <a:cubicBezTo>
                    <a:pt x="11474" y="1005"/>
                    <a:pt x="11451" y="1042"/>
                    <a:pt x="11428" y="1028"/>
                  </a:cubicBezTo>
                  <a:cubicBezTo>
                    <a:pt x="11398" y="1010"/>
                    <a:pt x="11332" y="1006"/>
                    <a:pt x="11327" y="999"/>
                  </a:cubicBezTo>
                  <a:cubicBezTo>
                    <a:pt x="11280" y="938"/>
                    <a:pt x="11233" y="994"/>
                    <a:pt x="11208" y="938"/>
                  </a:cubicBezTo>
                  <a:cubicBezTo>
                    <a:pt x="11208" y="935"/>
                    <a:pt x="11208" y="931"/>
                    <a:pt x="11209" y="927"/>
                  </a:cubicBezTo>
                  <a:cubicBezTo>
                    <a:pt x="11218" y="877"/>
                    <a:pt x="11214" y="870"/>
                    <a:pt x="11212" y="824"/>
                  </a:cubicBezTo>
                  <a:cubicBezTo>
                    <a:pt x="11207" y="697"/>
                    <a:pt x="11143" y="738"/>
                    <a:pt x="11108" y="678"/>
                  </a:cubicBezTo>
                  <a:cubicBezTo>
                    <a:pt x="11066" y="605"/>
                    <a:pt x="11058" y="627"/>
                    <a:pt x="11140" y="622"/>
                  </a:cubicBezTo>
                  <a:cubicBezTo>
                    <a:pt x="11167" y="621"/>
                    <a:pt x="11164" y="584"/>
                    <a:pt x="11160" y="564"/>
                  </a:cubicBezTo>
                  <a:lnTo>
                    <a:pt x="11174" y="389"/>
                  </a:lnTo>
                  <a:lnTo>
                    <a:pt x="11215" y="431"/>
                  </a:lnTo>
                  <a:lnTo>
                    <a:pt x="11280" y="411"/>
                  </a:lnTo>
                  <a:lnTo>
                    <a:pt x="11319" y="381"/>
                  </a:lnTo>
                  <a:lnTo>
                    <a:pt x="11317" y="298"/>
                  </a:lnTo>
                  <a:lnTo>
                    <a:pt x="11200" y="238"/>
                  </a:lnTo>
                  <a:cubicBezTo>
                    <a:pt x="11203" y="224"/>
                    <a:pt x="11210" y="172"/>
                    <a:pt x="11218" y="171"/>
                  </a:cubicBezTo>
                  <a:cubicBezTo>
                    <a:pt x="11266" y="163"/>
                    <a:pt x="11272" y="96"/>
                    <a:pt x="11260" y="94"/>
                  </a:cubicBezTo>
                  <a:cubicBezTo>
                    <a:pt x="11247" y="92"/>
                    <a:pt x="11256" y="53"/>
                    <a:pt x="11256" y="42"/>
                  </a:cubicBezTo>
                  <a:cubicBezTo>
                    <a:pt x="11256" y="15"/>
                    <a:pt x="11265" y="22"/>
                    <a:pt x="11251" y="13"/>
                  </a:cubicBezTo>
                  <a:cubicBezTo>
                    <a:pt x="11231" y="0"/>
                    <a:pt x="11203" y="3"/>
                    <a:pt x="11179" y="3"/>
                  </a:cubicBezTo>
                  <a:cubicBezTo>
                    <a:pt x="11116" y="1"/>
                    <a:pt x="11066" y="34"/>
                    <a:pt x="11050" y="36"/>
                  </a:cubicBezTo>
                  <a:lnTo>
                    <a:pt x="10989" y="202"/>
                  </a:lnTo>
                  <a:lnTo>
                    <a:pt x="10874" y="258"/>
                  </a:lnTo>
                  <a:lnTo>
                    <a:pt x="10660" y="110"/>
                  </a:lnTo>
                  <a:lnTo>
                    <a:pt x="10452" y="209"/>
                  </a:lnTo>
                  <a:lnTo>
                    <a:pt x="10384" y="490"/>
                  </a:lnTo>
                  <a:lnTo>
                    <a:pt x="9932" y="636"/>
                  </a:lnTo>
                  <a:cubicBezTo>
                    <a:pt x="9864" y="636"/>
                    <a:pt x="9871" y="685"/>
                    <a:pt x="9871" y="742"/>
                  </a:cubicBezTo>
                  <a:lnTo>
                    <a:pt x="9514" y="935"/>
                  </a:lnTo>
                  <a:lnTo>
                    <a:pt x="9350" y="948"/>
                  </a:lnTo>
                  <a:cubicBezTo>
                    <a:pt x="9350" y="884"/>
                    <a:pt x="9256" y="925"/>
                    <a:pt x="9200" y="829"/>
                  </a:cubicBezTo>
                  <a:cubicBezTo>
                    <a:pt x="9180" y="796"/>
                    <a:pt x="9077" y="746"/>
                    <a:pt x="9077" y="805"/>
                  </a:cubicBezTo>
                  <a:cubicBezTo>
                    <a:pt x="9077" y="908"/>
                    <a:pt x="9021" y="794"/>
                    <a:pt x="8980" y="926"/>
                  </a:cubicBezTo>
                  <a:cubicBezTo>
                    <a:pt x="8979" y="931"/>
                    <a:pt x="8979" y="936"/>
                    <a:pt x="8979" y="940"/>
                  </a:cubicBezTo>
                  <a:lnTo>
                    <a:pt x="8773" y="932"/>
                  </a:lnTo>
                  <a:lnTo>
                    <a:pt x="8760" y="721"/>
                  </a:lnTo>
                  <a:lnTo>
                    <a:pt x="8638" y="649"/>
                  </a:lnTo>
                  <a:cubicBezTo>
                    <a:pt x="8636" y="680"/>
                    <a:pt x="8615" y="788"/>
                    <a:pt x="8628" y="795"/>
                  </a:cubicBezTo>
                  <a:cubicBezTo>
                    <a:pt x="8653" y="811"/>
                    <a:pt x="8680" y="915"/>
                    <a:pt x="8683" y="948"/>
                  </a:cubicBezTo>
                  <a:cubicBezTo>
                    <a:pt x="8689" y="1018"/>
                    <a:pt x="8697" y="1065"/>
                    <a:pt x="8663" y="1129"/>
                  </a:cubicBezTo>
                  <a:cubicBezTo>
                    <a:pt x="8579" y="1288"/>
                    <a:pt x="8575" y="1261"/>
                    <a:pt x="8419" y="1326"/>
                  </a:cubicBezTo>
                  <a:cubicBezTo>
                    <a:pt x="8368" y="1347"/>
                    <a:pt x="8283" y="1279"/>
                    <a:pt x="8170" y="1279"/>
                  </a:cubicBezTo>
                  <a:cubicBezTo>
                    <a:pt x="8068" y="1279"/>
                    <a:pt x="8067" y="1283"/>
                    <a:pt x="7982" y="1352"/>
                  </a:cubicBezTo>
                  <a:cubicBezTo>
                    <a:pt x="7968" y="1362"/>
                    <a:pt x="7978" y="1422"/>
                    <a:pt x="7861" y="1489"/>
                  </a:cubicBezTo>
                  <a:cubicBezTo>
                    <a:pt x="7735" y="1560"/>
                    <a:pt x="7770" y="1501"/>
                    <a:pt x="7653" y="1631"/>
                  </a:cubicBezTo>
                  <a:cubicBezTo>
                    <a:pt x="7647" y="1638"/>
                    <a:pt x="7622" y="1668"/>
                    <a:pt x="7616" y="1670"/>
                  </a:cubicBezTo>
                  <a:cubicBezTo>
                    <a:pt x="7605" y="1714"/>
                    <a:pt x="7419" y="1715"/>
                    <a:pt x="7400" y="1824"/>
                  </a:cubicBezTo>
                  <a:cubicBezTo>
                    <a:pt x="7395" y="1858"/>
                    <a:pt x="7294" y="1937"/>
                    <a:pt x="7294" y="2017"/>
                  </a:cubicBezTo>
                  <a:lnTo>
                    <a:pt x="7294" y="2038"/>
                  </a:lnTo>
                  <a:cubicBezTo>
                    <a:pt x="7286" y="2068"/>
                    <a:pt x="7260" y="2000"/>
                    <a:pt x="7219" y="2087"/>
                  </a:cubicBezTo>
                  <a:cubicBezTo>
                    <a:pt x="7214" y="2099"/>
                    <a:pt x="7175" y="2075"/>
                    <a:pt x="7175" y="2063"/>
                  </a:cubicBezTo>
                  <a:cubicBezTo>
                    <a:pt x="7175" y="2025"/>
                    <a:pt x="7127" y="2066"/>
                    <a:pt x="7085" y="2065"/>
                  </a:cubicBezTo>
                  <a:cubicBezTo>
                    <a:pt x="7084" y="2065"/>
                    <a:pt x="7013" y="2112"/>
                    <a:pt x="7069" y="2135"/>
                  </a:cubicBezTo>
                  <a:cubicBezTo>
                    <a:pt x="7072" y="2136"/>
                    <a:pt x="7111" y="2266"/>
                    <a:pt x="7015" y="2260"/>
                  </a:cubicBezTo>
                  <a:cubicBezTo>
                    <a:pt x="6967" y="2258"/>
                    <a:pt x="6784" y="2354"/>
                    <a:pt x="6789" y="2303"/>
                  </a:cubicBezTo>
                  <a:cubicBezTo>
                    <a:pt x="6789" y="2302"/>
                    <a:pt x="6773" y="2250"/>
                    <a:pt x="6773" y="2228"/>
                  </a:cubicBezTo>
                  <a:cubicBezTo>
                    <a:pt x="6773" y="2199"/>
                    <a:pt x="6748" y="2149"/>
                    <a:pt x="6721" y="2149"/>
                  </a:cubicBezTo>
                  <a:cubicBezTo>
                    <a:pt x="6503" y="2149"/>
                    <a:pt x="6463" y="2284"/>
                    <a:pt x="6408" y="2289"/>
                  </a:cubicBezTo>
                  <a:cubicBezTo>
                    <a:pt x="6285" y="2302"/>
                    <a:pt x="6186" y="2365"/>
                    <a:pt x="6088" y="2326"/>
                  </a:cubicBezTo>
                  <a:cubicBezTo>
                    <a:pt x="6019" y="2298"/>
                    <a:pt x="6043" y="2439"/>
                    <a:pt x="5939" y="2407"/>
                  </a:cubicBezTo>
                  <a:cubicBezTo>
                    <a:pt x="5860" y="2382"/>
                    <a:pt x="5926" y="2465"/>
                    <a:pt x="5861" y="2549"/>
                  </a:cubicBezTo>
                  <a:cubicBezTo>
                    <a:pt x="5831" y="2588"/>
                    <a:pt x="5839" y="2719"/>
                    <a:pt x="5701" y="2756"/>
                  </a:cubicBezTo>
                  <a:cubicBezTo>
                    <a:pt x="5687" y="2759"/>
                    <a:pt x="5521" y="2815"/>
                    <a:pt x="5521" y="2824"/>
                  </a:cubicBezTo>
                  <a:cubicBezTo>
                    <a:pt x="5521" y="2879"/>
                    <a:pt x="5541" y="2913"/>
                    <a:pt x="5495" y="2919"/>
                  </a:cubicBezTo>
                  <a:cubicBezTo>
                    <a:pt x="5494" y="2919"/>
                    <a:pt x="5470" y="2975"/>
                    <a:pt x="5468" y="2980"/>
                  </a:cubicBezTo>
                  <a:cubicBezTo>
                    <a:pt x="5481" y="3018"/>
                    <a:pt x="5445" y="3017"/>
                    <a:pt x="5445" y="3099"/>
                  </a:cubicBezTo>
                  <a:cubicBezTo>
                    <a:pt x="5445" y="3156"/>
                    <a:pt x="5392" y="3170"/>
                    <a:pt x="5392" y="3299"/>
                  </a:cubicBezTo>
                  <a:cubicBezTo>
                    <a:pt x="5392" y="3325"/>
                    <a:pt x="5263" y="3384"/>
                    <a:pt x="5230" y="3480"/>
                  </a:cubicBezTo>
                  <a:cubicBezTo>
                    <a:pt x="5208" y="3542"/>
                    <a:pt x="5193" y="3555"/>
                    <a:pt x="5196" y="3631"/>
                  </a:cubicBezTo>
                  <a:cubicBezTo>
                    <a:pt x="5197" y="3646"/>
                    <a:pt x="5181" y="3636"/>
                    <a:pt x="5185" y="3679"/>
                  </a:cubicBezTo>
                  <a:cubicBezTo>
                    <a:pt x="5185" y="3679"/>
                    <a:pt x="5160" y="3759"/>
                    <a:pt x="5162" y="3804"/>
                  </a:cubicBezTo>
                  <a:cubicBezTo>
                    <a:pt x="5163" y="3842"/>
                    <a:pt x="5126" y="3896"/>
                    <a:pt x="5087" y="3896"/>
                  </a:cubicBezTo>
                  <a:cubicBezTo>
                    <a:pt x="5036" y="3896"/>
                    <a:pt x="5065" y="3870"/>
                    <a:pt x="5018" y="3894"/>
                  </a:cubicBezTo>
                  <a:cubicBezTo>
                    <a:pt x="4978" y="3915"/>
                    <a:pt x="5006" y="3843"/>
                    <a:pt x="4935" y="3933"/>
                  </a:cubicBezTo>
                  <a:cubicBezTo>
                    <a:pt x="4907" y="3969"/>
                    <a:pt x="4790" y="3888"/>
                    <a:pt x="4748" y="3875"/>
                  </a:cubicBezTo>
                  <a:cubicBezTo>
                    <a:pt x="4747" y="3873"/>
                    <a:pt x="4718" y="3829"/>
                    <a:pt x="4714" y="3821"/>
                  </a:cubicBezTo>
                  <a:cubicBezTo>
                    <a:pt x="4682" y="3766"/>
                    <a:pt x="4669" y="3840"/>
                    <a:pt x="4633" y="3795"/>
                  </a:cubicBezTo>
                  <a:cubicBezTo>
                    <a:pt x="4620" y="3779"/>
                    <a:pt x="4629" y="3819"/>
                    <a:pt x="4584" y="3763"/>
                  </a:cubicBezTo>
                  <a:cubicBezTo>
                    <a:pt x="4556" y="3728"/>
                    <a:pt x="4523" y="3852"/>
                    <a:pt x="4495" y="3753"/>
                  </a:cubicBezTo>
                  <a:cubicBezTo>
                    <a:pt x="4475" y="3684"/>
                    <a:pt x="4422" y="3842"/>
                    <a:pt x="4385" y="3766"/>
                  </a:cubicBezTo>
                  <a:cubicBezTo>
                    <a:pt x="4372" y="3738"/>
                    <a:pt x="4364" y="3781"/>
                    <a:pt x="4342" y="3773"/>
                  </a:cubicBezTo>
                  <a:cubicBezTo>
                    <a:pt x="4326" y="3699"/>
                    <a:pt x="4347" y="3732"/>
                    <a:pt x="4317" y="3715"/>
                  </a:cubicBezTo>
                  <a:cubicBezTo>
                    <a:pt x="4309" y="3711"/>
                    <a:pt x="4325" y="3697"/>
                    <a:pt x="4301" y="3672"/>
                  </a:cubicBezTo>
                  <a:cubicBezTo>
                    <a:pt x="4270" y="3641"/>
                    <a:pt x="4189" y="3581"/>
                    <a:pt x="4157" y="3642"/>
                  </a:cubicBezTo>
                  <a:cubicBezTo>
                    <a:pt x="4125" y="3700"/>
                    <a:pt x="4148" y="3775"/>
                    <a:pt x="4038" y="3642"/>
                  </a:cubicBezTo>
                  <a:cubicBezTo>
                    <a:pt x="4000" y="3595"/>
                    <a:pt x="4024" y="3655"/>
                    <a:pt x="3973" y="3591"/>
                  </a:cubicBezTo>
                  <a:cubicBezTo>
                    <a:pt x="3945" y="3557"/>
                    <a:pt x="3919" y="3618"/>
                    <a:pt x="3875" y="3584"/>
                  </a:cubicBezTo>
                  <a:cubicBezTo>
                    <a:pt x="3828" y="3548"/>
                    <a:pt x="3848" y="3620"/>
                    <a:pt x="3761" y="3493"/>
                  </a:cubicBezTo>
                  <a:cubicBezTo>
                    <a:pt x="3743" y="3467"/>
                    <a:pt x="3696" y="3507"/>
                    <a:pt x="3743" y="3462"/>
                  </a:cubicBezTo>
                  <a:cubicBezTo>
                    <a:pt x="3752" y="3453"/>
                    <a:pt x="3755" y="3399"/>
                    <a:pt x="3799" y="3377"/>
                  </a:cubicBezTo>
                  <a:cubicBezTo>
                    <a:pt x="3772" y="3342"/>
                    <a:pt x="3751" y="3329"/>
                    <a:pt x="3735" y="3279"/>
                  </a:cubicBezTo>
                  <a:cubicBezTo>
                    <a:pt x="3690" y="3132"/>
                    <a:pt x="3677" y="3211"/>
                    <a:pt x="3651" y="3238"/>
                  </a:cubicBezTo>
                  <a:cubicBezTo>
                    <a:pt x="3589" y="3303"/>
                    <a:pt x="3665" y="3190"/>
                    <a:pt x="3612" y="3159"/>
                  </a:cubicBezTo>
                  <a:cubicBezTo>
                    <a:pt x="3585" y="3144"/>
                    <a:pt x="3472" y="3015"/>
                    <a:pt x="3521" y="2981"/>
                  </a:cubicBezTo>
                  <a:cubicBezTo>
                    <a:pt x="3563" y="2952"/>
                    <a:pt x="3463" y="2871"/>
                    <a:pt x="3455" y="2822"/>
                  </a:cubicBezTo>
                  <a:cubicBezTo>
                    <a:pt x="3418" y="2801"/>
                    <a:pt x="3440" y="2825"/>
                    <a:pt x="3416" y="2841"/>
                  </a:cubicBezTo>
                  <a:cubicBezTo>
                    <a:pt x="3384" y="2860"/>
                    <a:pt x="3409" y="2774"/>
                    <a:pt x="3351" y="2774"/>
                  </a:cubicBezTo>
                  <a:cubicBezTo>
                    <a:pt x="3313" y="2774"/>
                    <a:pt x="3357" y="2635"/>
                    <a:pt x="3330" y="2707"/>
                  </a:cubicBezTo>
                  <a:cubicBezTo>
                    <a:pt x="3323" y="2726"/>
                    <a:pt x="3133" y="2870"/>
                    <a:pt x="3122" y="2869"/>
                  </a:cubicBezTo>
                  <a:cubicBezTo>
                    <a:pt x="3101" y="2868"/>
                    <a:pt x="3069" y="2863"/>
                    <a:pt x="3048" y="2872"/>
                  </a:cubicBezTo>
                  <a:cubicBezTo>
                    <a:pt x="2956" y="2894"/>
                    <a:pt x="2987" y="2842"/>
                    <a:pt x="2937" y="2922"/>
                  </a:cubicBezTo>
                  <a:cubicBezTo>
                    <a:pt x="2937" y="2923"/>
                    <a:pt x="2840" y="2918"/>
                    <a:pt x="2872" y="2840"/>
                  </a:cubicBezTo>
                  <a:cubicBezTo>
                    <a:pt x="2886" y="2807"/>
                    <a:pt x="2822" y="2807"/>
                    <a:pt x="2790" y="2715"/>
                  </a:cubicBezTo>
                  <a:cubicBezTo>
                    <a:pt x="2751" y="2602"/>
                    <a:pt x="2590" y="2755"/>
                    <a:pt x="2559" y="2736"/>
                  </a:cubicBezTo>
                  <a:cubicBezTo>
                    <a:pt x="2542" y="2725"/>
                    <a:pt x="2519" y="2643"/>
                    <a:pt x="2592" y="2665"/>
                  </a:cubicBezTo>
                  <a:cubicBezTo>
                    <a:pt x="2632" y="2676"/>
                    <a:pt x="2596" y="2622"/>
                    <a:pt x="2674" y="2626"/>
                  </a:cubicBezTo>
                  <a:cubicBezTo>
                    <a:pt x="2723" y="2628"/>
                    <a:pt x="2721" y="2582"/>
                    <a:pt x="2783" y="2621"/>
                  </a:cubicBezTo>
                  <a:cubicBezTo>
                    <a:pt x="2801" y="2633"/>
                    <a:pt x="2846" y="2574"/>
                    <a:pt x="2905" y="2609"/>
                  </a:cubicBezTo>
                  <a:cubicBezTo>
                    <a:pt x="2938" y="2629"/>
                    <a:pt x="3033" y="2571"/>
                    <a:pt x="2988" y="2520"/>
                  </a:cubicBezTo>
                  <a:cubicBezTo>
                    <a:pt x="2984" y="2516"/>
                    <a:pt x="2981" y="2512"/>
                    <a:pt x="2979" y="2508"/>
                  </a:cubicBezTo>
                  <a:cubicBezTo>
                    <a:pt x="2977" y="2506"/>
                    <a:pt x="2976" y="2504"/>
                    <a:pt x="2974" y="2502"/>
                  </a:cubicBezTo>
                  <a:cubicBezTo>
                    <a:pt x="2976" y="2512"/>
                    <a:pt x="2974" y="2531"/>
                    <a:pt x="2954" y="2553"/>
                  </a:cubicBezTo>
                  <a:cubicBezTo>
                    <a:pt x="2941" y="2568"/>
                    <a:pt x="2676" y="2550"/>
                    <a:pt x="2624" y="2567"/>
                  </a:cubicBezTo>
                  <a:cubicBezTo>
                    <a:pt x="2551" y="2592"/>
                    <a:pt x="2643" y="2669"/>
                    <a:pt x="2452" y="2631"/>
                  </a:cubicBezTo>
                  <a:cubicBezTo>
                    <a:pt x="2374" y="2615"/>
                    <a:pt x="2227" y="2757"/>
                    <a:pt x="2227" y="2655"/>
                  </a:cubicBezTo>
                  <a:cubicBezTo>
                    <a:pt x="2227" y="2626"/>
                    <a:pt x="2229" y="2559"/>
                    <a:pt x="2222" y="2536"/>
                  </a:cubicBezTo>
                  <a:cubicBezTo>
                    <a:pt x="2214" y="2535"/>
                    <a:pt x="2253" y="2536"/>
                    <a:pt x="2259" y="2536"/>
                  </a:cubicBezTo>
                  <a:lnTo>
                    <a:pt x="2264" y="2382"/>
                  </a:lnTo>
                  <a:cubicBezTo>
                    <a:pt x="2273" y="2356"/>
                    <a:pt x="2301" y="2219"/>
                    <a:pt x="2230" y="2291"/>
                  </a:cubicBezTo>
                  <a:cubicBezTo>
                    <a:pt x="2208" y="2314"/>
                    <a:pt x="2122" y="2409"/>
                    <a:pt x="2106" y="2366"/>
                  </a:cubicBezTo>
                  <a:cubicBezTo>
                    <a:pt x="2080" y="2298"/>
                    <a:pt x="1993" y="2374"/>
                    <a:pt x="1939" y="2382"/>
                  </a:cubicBezTo>
                  <a:cubicBezTo>
                    <a:pt x="1925" y="2384"/>
                    <a:pt x="1775" y="2422"/>
                    <a:pt x="1774" y="2425"/>
                  </a:cubicBezTo>
                  <a:cubicBezTo>
                    <a:pt x="1756" y="2476"/>
                    <a:pt x="1690" y="2649"/>
                    <a:pt x="1618" y="2539"/>
                  </a:cubicBezTo>
                  <a:cubicBezTo>
                    <a:pt x="1608" y="2524"/>
                    <a:pt x="1385" y="2364"/>
                    <a:pt x="1367" y="2361"/>
                  </a:cubicBezTo>
                  <a:cubicBezTo>
                    <a:pt x="1248" y="2337"/>
                    <a:pt x="1263" y="2330"/>
                    <a:pt x="1135" y="2356"/>
                  </a:cubicBezTo>
                  <a:cubicBezTo>
                    <a:pt x="1030" y="2377"/>
                    <a:pt x="975" y="2275"/>
                    <a:pt x="908" y="2337"/>
                  </a:cubicBezTo>
                  <a:cubicBezTo>
                    <a:pt x="886" y="2356"/>
                    <a:pt x="789" y="2343"/>
                    <a:pt x="756" y="2319"/>
                  </a:cubicBezTo>
                  <a:cubicBezTo>
                    <a:pt x="615" y="2273"/>
                    <a:pt x="627" y="2182"/>
                    <a:pt x="534" y="2130"/>
                  </a:cubicBezTo>
                  <a:cubicBezTo>
                    <a:pt x="481" y="2101"/>
                    <a:pt x="417" y="2016"/>
                    <a:pt x="338" y="1980"/>
                  </a:cubicBezTo>
                  <a:cubicBezTo>
                    <a:pt x="235" y="1932"/>
                    <a:pt x="126" y="1980"/>
                    <a:pt x="69" y="2075"/>
                  </a:cubicBezTo>
                  <a:cubicBezTo>
                    <a:pt x="0" y="2193"/>
                    <a:pt x="72" y="2216"/>
                    <a:pt x="105" y="2319"/>
                  </a:cubicBezTo>
                  <a:cubicBezTo>
                    <a:pt x="105" y="2319"/>
                    <a:pt x="182" y="2436"/>
                    <a:pt x="203" y="2438"/>
                  </a:cubicBezTo>
                  <a:cubicBezTo>
                    <a:pt x="218" y="2438"/>
                    <a:pt x="360" y="2504"/>
                    <a:pt x="391" y="2501"/>
                  </a:cubicBezTo>
                  <a:cubicBezTo>
                    <a:pt x="391" y="2651"/>
                    <a:pt x="413" y="2577"/>
                    <a:pt x="433" y="2609"/>
                  </a:cubicBezTo>
                  <a:cubicBezTo>
                    <a:pt x="444" y="2627"/>
                    <a:pt x="398" y="2625"/>
                    <a:pt x="460" y="2659"/>
                  </a:cubicBezTo>
                  <a:cubicBezTo>
                    <a:pt x="468" y="2664"/>
                    <a:pt x="540" y="2844"/>
                    <a:pt x="547" y="2877"/>
                  </a:cubicBezTo>
                  <a:cubicBezTo>
                    <a:pt x="550" y="2892"/>
                    <a:pt x="649" y="3075"/>
                    <a:pt x="669" y="3089"/>
                  </a:cubicBezTo>
                  <a:cubicBezTo>
                    <a:pt x="749" y="3142"/>
                    <a:pt x="744" y="3321"/>
                    <a:pt x="856" y="3321"/>
                  </a:cubicBezTo>
                  <a:cubicBezTo>
                    <a:pt x="941" y="3321"/>
                    <a:pt x="894" y="3262"/>
                    <a:pt x="1021" y="3225"/>
                  </a:cubicBezTo>
                  <a:cubicBezTo>
                    <a:pt x="1034" y="3222"/>
                    <a:pt x="1115" y="3387"/>
                    <a:pt x="1154" y="3330"/>
                  </a:cubicBezTo>
                  <a:cubicBezTo>
                    <a:pt x="1233" y="3213"/>
                    <a:pt x="1338" y="3362"/>
                    <a:pt x="1424" y="3324"/>
                  </a:cubicBezTo>
                  <a:cubicBezTo>
                    <a:pt x="1425" y="3324"/>
                    <a:pt x="1526" y="3296"/>
                    <a:pt x="1531" y="3292"/>
                  </a:cubicBezTo>
                  <a:cubicBezTo>
                    <a:pt x="1548" y="3347"/>
                    <a:pt x="1531" y="3419"/>
                    <a:pt x="1500" y="3462"/>
                  </a:cubicBezTo>
                  <a:cubicBezTo>
                    <a:pt x="1468" y="3507"/>
                    <a:pt x="1441" y="3544"/>
                    <a:pt x="1373" y="3525"/>
                  </a:cubicBezTo>
                  <a:cubicBezTo>
                    <a:pt x="1372" y="3525"/>
                    <a:pt x="1421" y="3600"/>
                    <a:pt x="1444" y="3595"/>
                  </a:cubicBezTo>
                  <a:cubicBezTo>
                    <a:pt x="1500" y="3582"/>
                    <a:pt x="1616" y="3598"/>
                    <a:pt x="1666" y="3579"/>
                  </a:cubicBezTo>
                  <a:cubicBezTo>
                    <a:pt x="1717" y="3559"/>
                    <a:pt x="1760" y="3615"/>
                    <a:pt x="1797" y="3581"/>
                  </a:cubicBezTo>
                  <a:cubicBezTo>
                    <a:pt x="1807" y="3571"/>
                    <a:pt x="1920" y="3552"/>
                    <a:pt x="1928" y="3592"/>
                  </a:cubicBezTo>
                  <a:cubicBezTo>
                    <a:pt x="1931" y="3604"/>
                    <a:pt x="1950" y="3635"/>
                    <a:pt x="1957" y="3647"/>
                  </a:cubicBezTo>
                  <a:cubicBezTo>
                    <a:pt x="1978" y="3647"/>
                    <a:pt x="2082" y="3633"/>
                    <a:pt x="2085" y="3618"/>
                  </a:cubicBezTo>
                  <a:cubicBezTo>
                    <a:pt x="2100" y="3613"/>
                    <a:pt x="2080" y="3667"/>
                    <a:pt x="2137" y="3695"/>
                  </a:cubicBezTo>
                  <a:cubicBezTo>
                    <a:pt x="2174" y="3713"/>
                    <a:pt x="2137" y="3763"/>
                    <a:pt x="2233" y="3703"/>
                  </a:cubicBezTo>
                  <a:cubicBezTo>
                    <a:pt x="2253" y="3691"/>
                    <a:pt x="2240" y="3689"/>
                    <a:pt x="2264" y="3689"/>
                  </a:cubicBezTo>
                  <a:lnTo>
                    <a:pt x="2410" y="4028"/>
                  </a:lnTo>
                  <a:cubicBezTo>
                    <a:pt x="2431" y="4008"/>
                    <a:pt x="2513" y="4046"/>
                    <a:pt x="2534" y="4052"/>
                  </a:cubicBezTo>
                  <a:cubicBezTo>
                    <a:pt x="2534" y="4062"/>
                    <a:pt x="2517" y="4040"/>
                    <a:pt x="2524" y="4094"/>
                  </a:cubicBezTo>
                  <a:cubicBezTo>
                    <a:pt x="2527" y="4121"/>
                    <a:pt x="2463" y="4156"/>
                    <a:pt x="2595" y="4144"/>
                  </a:cubicBezTo>
                  <a:cubicBezTo>
                    <a:pt x="2649" y="4140"/>
                    <a:pt x="2658" y="4208"/>
                    <a:pt x="2700" y="4208"/>
                  </a:cubicBezTo>
                  <a:cubicBezTo>
                    <a:pt x="2859" y="4208"/>
                    <a:pt x="2754" y="4198"/>
                    <a:pt x="2789" y="4131"/>
                  </a:cubicBezTo>
                  <a:cubicBezTo>
                    <a:pt x="2794" y="4120"/>
                    <a:pt x="3003" y="4160"/>
                    <a:pt x="3037" y="4160"/>
                  </a:cubicBezTo>
                  <a:lnTo>
                    <a:pt x="3042" y="4277"/>
                  </a:lnTo>
                  <a:lnTo>
                    <a:pt x="3116" y="4361"/>
                  </a:lnTo>
                  <a:lnTo>
                    <a:pt x="3074" y="4412"/>
                  </a:lnTo>
                  <a:lnTo>
                    <a:pt x="2971" y="4343"/>
                  </a:lnTo>
                  <a:lnTo>
                    <a:pt x="2928" y="4401"/>
                  </a:lnTo>
                  <a:lnTo>
                    <a:pt x="2928" y="4607"/>
                  </a:lnTo>
                  <a:cubicBezTo>
                    <a:pt x="3027" y="4628"/>
                    <a:pt x="2996" y="4629"/>
                    <a:pt x="3000" y="4743"/>
                  </a:cubicBezTo>
                  <a:cubicBezTo>
                    <a:pt x="3001" y="4781"/>
                    <a:pt x="2901" y="4860"/>
                    <a:pt x="2942" y="4909"/>
                  </a:cubicBezTo>
                  <a:cubicBezTo>
                    <a:pt x="2966" y="4938"/>
                    <a:pt x="2970" y="5066"/>
                    <a:pt x="3010" y="5062"/>
                  </a:cubicBezTo>
                  <a:cubicBezTo>
                    <a:pt x="3022" y="5061"/>
                    <a:pt x="3092" y="5057"/>
                    <a:pt x="3103" y="5057"/>
                  </a:cubicBezTo>
                  <a:lnTo>
                    <a:pt x="3185" y="5433"/>
                  </a:lnTo>
                  <a:lnTo>
                    <a:pt x="3074" y="5488"/>
                  </a:lnTo>
                  <a:lnTo>
                    <a:pt x="3098" y="5584"/>
                  </a:lnTo>
                  <a:lnTo>
                    <a:pt x="3095" y="5827"/>
                  </a:lnTo>
                  <a:lnTo>
                    <a:pt x="2923" y="5811"/>
                  </a:lnTo>
                  <a:lnTo>
                    <a:pt x="2799" y="6190"/>
                  </a:lnTo>
                  <a:lnTo>
                    <a:pt x="2788" y="6229"/>
                  </a:lnTo>
                  <a:lnTo>
                    <a:pt x="2286" y="6119"/>
                  </a:lnTo>
                  <a:lnTo>
                    <a:pt x="2286" y="6182"/>
                  </a:lnTo>
                  <a:lnTo>
                    <a:pt x="2137" y="6131"/>
                  </a:lnTo>
                  <a:lnTo>
                    <a:pt x="2168" y="6598"/>
                  </a:lnTo>
                  <a:lnTo>
                    <a:pt x="2026" y="6756"/>
                  </a:lnTo>
                  <a:cubicBezTo>
                    <a:pt x="2036" y="6756"/>
                    <a:pt x="2055" y="6764"/>
                    <a:pt x="2088" y="6764"/>
                  </a:cubicBezTo>
                  <a:cubicBezTo>
                    <a:pt x="2152" y="6764"/>
                    <a:pt x="2146" y="6747"/>
                    <a:pt x="2220" y="674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 cap="flat">
              <a:solidFill>
                <a:srgbClr val="141515"/>
              </a:solidFill>
              <a:prstDash val="solid"/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ru-RU" sz="1400" dirty="0"/>
            </a:p>
          </p:txBody>
        </p:sp>
        <p:sp>
          <p:nvSpPr>
            <p:cNvPr id="60" name="Freeform 319">
              <a:extLst>
                <a:ext uri="{FF2B5EF4-FFF2-40B4-BE49-F238E27FC236}">
                  <a16:creationId xmlns:a16="http://schemas.microsoft.com/office/drawing/2014/main" id="{906A8261-187A-46D6-A7A9-119F6B50B1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08397" y="4460635"/>
              <a:ext cx="758825" cy="1101725"/>
            </a:xfrm>
            <a:custGeom>
              <a:avLst/>
              <a:gdLst>
                <a:gd name="T0" fmla="*/ 75101 w 11165"/>
                <a:gd name="T1" fmla="*/ 565263 h 17405"/>
                <a:gd name="T2" fmla="*/ 80674 w 11165"/>
                <a:gd name="T3" fmla="*/ 608560 h 17405"/>
                <a:gd name="T4" fmla="*/ 113433 w 11165"/>
                <a:gd name="T5" fmla="*/ 636918 h 17405"/>
                <a:gd name="T6" fmla="*/ 124375 w 11165"/>
                <a:gd name="T7" fmla="*/ 671036 h 17405"/>
                <a:gd name="T8" fmla="*/ 86655 w 11165"/>
                <a:gd name="T9" fmla="*/ 704522 h 17405"/>
                <a:gd name="T10" fmla="*/ 62188 w 11165"/>
                <a:gd name="T11" fmla="*/ 762947 h 17405"/>
                <a:gd name="T12" fmla="*/ 4486 w 11165"/>
                <a:gd name="T13" fmla="*/ 876696 h 17405"/>
                <a:gd name="T14" fmla="*/ 56682 w 11165"/>
                <a:gd name="T15" fmla="*/ 906953 h 17405"/>
                <a:gd name="T16" fmla="*/ 93927 w 11165"/>
                <a:gd name="T17" fmla="*/ 906953 h 17405"/>
                <a:gd name="T18" fmla="*/ 111190 w 11165"/>
                <a:gd name="T19" fmla="*/ 951579 h 17405"/>
                <a:gd name="T20" fmla="*/ 149998 w 11165"/>
                <a:gd name="T21" fmla="*/ 980823 h 17405"/>
                <a:gd name="T22" fmla="*/ 190505 w 11165"/>
                <a:gd name="T23" fmla="*/ 962846 h 17405"/>
                <a:gd name="T24" fmla="*/ 225575 w 11165"/>
                <a:gd name="T25" fmla="*/ 974367 h 17405"/>
                <a:gd name="T26" fmla="*/ 237468 w 11165"/>
                <a:gd name="T27" fmla="*/ 1040261 h 17405"/>
                <a:gd name="T28" fmla="*/ 317055 w 11165"/>
                <a:gd name="T29" fmla="*/ 1085584 h 17405"/>
                <a:gd name="T30" fmla="*/ 427837 w 11165"/>
                <a:gd name="T31" fmla="*/ 1063555 h 17405"/>
                <a:gd name="T32" fmla="*/ 506812 w 11165"/>
                <a:gd name="T33" fmla="*/ 1061024 h 17405"/>
                <a:gd name="T34" fmla="*/ 554184 w 11165"/>
                <a:gd name="T35" fmla="*/ 1088812 h 17405"/>
                <a:gd name="T36" fmla="*/ 605089 w 11165"/>
                <a:gd name="T37" fmla="*/ 1063619 h 17405"/>
                <a:gd name="T38" fmla="*/ 644984 w 11165"/>
                <a:gd name="T39" fmla="*/ 989559 h 17405"/>
                <a:gd name="T40" fmla="*/ 664626 w 11165"/>
                <a:gd name="T41" fmla="*/ 934678 h 17405"/>
                <a:gd name="T42" fmla="*/ 702618 w 11165"/>
                <a:gd name="T43" fmla="*/ 882646 h 17405"/>
                <a:gd name="T44" fmla="*/ 698744 w 11165"/>
                <a:gd name="T45" fmla="*/ 829981 h 17405"/>
                <a:gd name="T46" fmla="*/ 751349 w 11165"/>
                <a:gd name="T47" fmla="*/ 804661 h 17405"/>
                <a:gd name="T48" fmla="*/ 722532 w 11165"/>
                <a:gd name="T49" fmla="*/ 760415 h 17405"/>
                <a:gd name="T50" fmla="*/ 662247 w 11165"/>
                <a:gd name="T51" fmla="*/ 698002 h 17405"/>
                <a:gd name="T52" fmla="*/ 639003 w 11165"/>
                <a:gd name="T53" fmla="*/ 626790 h 17405"/>
                <a:gd name="T54" fmla="*/ 669723 w 11165"/>
                <a:gd name="T55" fmla="*/ 517219 h 17405"/>
                <a:gd name="T56" fmla="*/ 648518 w 11165"/>
                <a:gd name="T57" fmla="*/ 446070 h 17405"/>
                <a:gd name="T58" fmla="*/ 670471 w 11165"/>
                <a:gd name="T59" fmla="*/ 389481 h 17405"/>
                <a:gd name="T60" fmla="*/ 696366 w 11165"/>
                <a:gd name="T61" fmla="*/ 308774 h 17405"/>
                <a:gd name="T62" fmla="*/ 637304 w 11165"/>
                <a:gd name="T63" fmla="*/ 268642 h 17405"/>
                <a:gd name="T64" fmla="*/ 607400 w 11165"/>
                <a:gd name="T65" fmla="*/ 248387 h 17405"/>
                <a:gd name="T66" fmla="*/ 615624 w 11165"/>
                <a:gd name="T67" fmla="*/ 201798 h 17405"/>
                <a:gd name="T68" fmla="*/ 594555 w 11165"/>
                <a:gd name="T69" fmla="*/ 153564 h 17405"/>
                <a:gd name="T70" fmla="*/ 518638 w 11165"/>
                <a:gd name="T71" fmla="*/ 216294 h 17405"/>
                <a:gd name="T72" fmla="*/ 461888 w 11165"/>
                <a:gd name="T73" fmla="*/ 220472 h 17405"/>
                <a:gd name="T74" fmla="*/ 375233 w 11165"/>
                <a:gd name="T75" fmla="*/ 241550 h 17405"/>
                <a:gd name="T76" fmla="*/ 343357 w 11165"/>
                <a:gd name="T77" fmla="*/ 238575 h 17405"/>
                <a:gd name="T78" fmla="*/ 343357 w 11165"/>
                <a:gd name="T79" fmla="*/ 206799 h 17405"/>
                <a:gd name="T80" fmla="*/ 321948 w 11165"/>
                <a:gd name="T81" fmla="*/ 165971 h 17405"/>
                <a:gd name="T82" fmla="*/ 294831 w 11165"/>
                <a:gd name="T83" fmla="*/ 127548 h 17405"/>
                <a:gd name="T84" fmla="*/ 263703 w 11165"/>
                <a:gd name="T85" fmla="*/ 120269 h 17405"/>
                <a:gd name="T86" fmla="*/ 271111 w 11165"/>
                <a:gd name="T87" fmla="*/ 100266 h 17405"/>
                <a:gd name="T88" fmla="*/ 236177 w 11165"/>
                <a:gd name="T89" fmla="*/ 103684 h 17405"/>
                <a:gd name="T90" fmla="*/ 208651 w 11165"/>
                <a:gd name="T91" fmla="*/ 80643 h 17405"/>
                <a:gd name="T92" fmla="*/ 197029 w 11165"/>
                <a:gd name="T93" fmla="*/ 42411 h 17405"/>
                <a:gd name="T94" fmla="*/ 154891 w 11165"/>
                <a:gd name="T95" fmla="*/ 10887 h 17405"/>
                <a:gd name="T96" fmla="*/ 110782 w 11165"/>
                <a:gd name="T97" fmla="*/ 30700 h 17405"/>
                <a:gd name="T98" fmla="*/ 78567 w 11165"/>
                <a:gd name="T99" fmla="*/ 96658 h 17405"/>
                <a:gd name="T100" fmla="*/ 84752 w 11165"/>
                <a:gd name="T101" fmla="*/ 119636 h 17405"/>
                <a:gd name="T102" fmla="*/ 95626 w 11165"/>
                <a:gd name="T103" fmla="*/ 213572 h 17405"/>
                <a:gd name="T104" fmla="*/ 115608 w 11165"/>
                <a:gd name="T105" fmla="*/ 236803 h 17405"/>
                <a:gd name="T106" fmla="*/ 91888 w 11165"/>
                <a:gd name="T107" fmla="*/ 246931 h 17405"/>
                <a:gd name="T108" fmla="*/ 132055 w 11165"/>
                <a:gd name="T109" fmla="*/ 275669 h 17405"/>
                <a:gd name="T110" fmla="*/ 130492 w 11165"/>
                <a:gd name="T111" fmla="*/ 324726 h 17405"/>
                <a:gd name="T112" fmla="*/ 116287 w 11165"/>
                <a:gd name="T113" fmla="*/ 354983 h 17405"/>
                <a:gd name="T114" fmla="*/ 85092 w 11165"/>
                <a:gd name="T115" fmla="*/ 413788 h 17405"/>
                <a:gd name="T116" fmla="*/ 91684 w 11165"/>
                <a:gd name="T117" fmla="*/ 478100 h 1740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1165" h="17405">
                  <a:moveTo>
                    <a:pt x="5561" y="3852"/>
                  </a:moveTo>
                  <a:cubicBezTo>
                    <a:pt x="5561" y="3853"/>
                    <a:pt x="5561" y="3854"/>
                    <a:pt x="5561" y="3855"/>
                  </a:cubicBezTo>
                  <a:cubicBezTo>
                    <a:pt x="5561" y="3855"/>
                    <a:pt x="5560" y="3855"/>
                    <a:pt x="5561" y="3852"/>
                  </a:cubicBezTo>
                  <a:close/>
                  <a:moveTo>
                    <a:pt x="1512" y="7510"/>
                  </a:moveTo>
                  <a:lnTo>
                    <a:pt x="1574" y="7690"/>
                  </a:lnTo>
                  <a:lnTo>
                    <a:pt x="1579" y="8094"/>
                  </a:lnTo>
                  <a:lnTo>
                    <a:pt x="1363" y="8092"/>
                  </a:lnTo>
                  <a:lnTo>
                    <a:pt x="1030" y="8248"/>
                  </a:lnTo>
                  <a:lnTo>
                    <a:pt x="1120" y="8660"/>
                  </a:lnTo>
                  <a:lnTo>
                    <a:pt x="1105" y="8930"/>
                  </a:lnTo>
                  <a:cubicBezTo>
                    <a:pt x="1101" y="8929"/>
                    <a:pt x="1063" y="8933"/>
                    <a:pt x="1063" y="8935"/>
                  </a:cubicBezTo>
                  <a:cubicBezTo>
                    <a:pt x="1026" y="8991"/>
                    <a:pt x="1027" y="8943"/>
                    <a:pt x="1027" y="9021"/>
                  </a:cubicBezTo>
                  <a:cubicBezTo>
                    <a:pt x="1027" y="9037"/>
                    <a:pt x="991" y="9059"/>
                    <a:pt x="977" y="9066"/>
                  </a:cubicBezTo>
                  <a:cubicBezTo>
                    <a:pt x="971" y="9070"/>
                    <a:pt x="975" y="9140"/>
                    <a:pt x="975" y="9152"/>
                  </a:cubicBezTo>
                  <a:cubicBezTo>
                    <a:pt x="975" y="9159"/>
                    <a:pt x="946" y="9160"/>
                    <a:pt x="945" y="9160"/>
                  </a:cubicBezTo>
                  <a:cubicBezTo>
                    <a:pt x="931" y="9159"/>
                    <a:pt x="940" y="9215"/>
                    <a:pt x="936" y="9233"/>
                  </a:cubicBezTo>
                  <a:cubicBezTo>
                    <a:pt x="920" y="9296"/>
                    <a:pt x="931" y="9277"/>
                    <a:pt x="973" y="9317"/>
                  </a:cubicBezTo>
                  <a:cubicBezTo>
                    <a:pt x="982" y="9325"/>
                    <a:pt x="977" y="9377"/>
                    <a:pt x="978" y="9393"/>
                  </a:cubicBezTo>
                  <a:lnTo>
                    <a:pt x="1144" y="9596"/>
                  </a:lnTo>
                  <a:cubicBezTo>
                    <a:pt x="1146" y="9596"/>
                    <a:pt x="1185" y="9613"/>
                    <a:pt x="1187" y="9614"/>
                  </a:cubicBezTo>
                  <a:cubicBezTo>
                    <a:pt x="1210" y="9642"/>
                    <a:pt x="1223" y="9643"/>
                    <a:pt x="1225" y="9680"/>
                  </a:cubicBezTo>
                  <a:cubicBezTo>
                    <a:pt x="1227" y="9735"/>
                    <a:pt x="1217" y="9728"/>
                    <a:pt x="1203" y="9763"/>
                  </a:cubicBezTo>
                  <a:lnTo>
                    <a:pt x="1281" y="9842"/>
                  </a:lnTo>
                  <a:lnTo>
                    <a:pt x="1340" y="9831"/>
                  </a:lnTo>
                  <a:lnTo>
                    <a:pt x="1337" y="9881"/>
                  </a:lnTo>
                  <a:lnTo>
                    <a:pt x="1440" y="9971"/>
                  </a:lnTo>
                  <a:lnTo>
                    <a:pt x="1607" y="9983"/>
                  </a:lnTo>
                  <a:lnTo>
                    <a:pt x="1610" y="10026"/>
                  </a:lnTo>
                  <a:lnTo>
                    <a:pt x="1662" y="10026"/>
                  </a:lnTo>
                  <a:lnTo>
                    <a:pt x="1669" y="10062"/>
                  </a:lnTo>
                  <a:lnTo>
                    <a:pt x="1725" y="10067"/>
                  </a:lnTo>
                  <a:lnTo>
                    <a:pt x="1719" y="10196"/>
                  </a:lnTo>
                  <a:cubicBezTo>
                    <a:pt x="1721" y="10199"/>
                    <a:pt x="1735" y="10207"/>
                    <a:pt x="1739" y="10208"/>
                  </a:cubicBezTo>
                  <a:cubicBezTo>
                    <a:pt x="1800" y="10223"/>
                    <a:pt x="1890" y="10295"/>
                    <a:pt x="1942" y="10332"/>
                  </a:cubicBezTo>
                  <a:lnTo>
                    <a:pt x="1898" y="10423"/>
                  </a:lnTo>
                  <a:lnTo>
                    <a:pt x="1928" y="10484"/>
                  </a:lnTo>
                  <a:lnTo>
                    <a:pt x="1891" y="10546"/>
                  </a:lnTo>
                  <a:lnTo>
                    <a:pt x="1823" y="10546"/>
                  </a:lnTo>
                  <a:lnTo>
                    <a:pt x="1774" y="10585"/>
                  </a:lnTo>
                  <a:lnTo>
                    <a:pt x="1830" y="10601"/>
                  </a:lnTo>
                  <a:lnTo>
                    <a:pt x="1740" y="10687"/>
                  </a:lnTo>
                  <a:lnTo>
                    <a:pt x="1633" y="10683"/>
                  </a:lnTo>
                  <a:lnTo>
                    <a:pt x="1332" y="10769"/>
                  </a:lnTo>
                  <a:lnTo>
                    <a:pt x="1301" y="10718"/>
                  </a:lnTo>
                  <a:lnTo>
                    <a:pt x="1194" y="10681"/>
                  </a:lnTo>
                  <a:lnTo>
                    <a:pt x="1197" y="10747"/>
                  </a:lnTo>
                  <a:lnTo>
                    <a:pt x="1375" y="10944"/>
                  </a:lnTo>
                  <a:lnTo>
                    <a:pt x="1378" y="11071"/>
                  </a:lnTo>
                  <a:lnTo>
                    <a:pt x="1341" y="11114"/>
                  </a:lnTo>
                  <a:lnTo>
                    <a:pt x="1275" y="11130"/>
                  </a:lnTo>
                  <a:lnTo>
                    <a:pt x="1195" y="11259"/>
                  </a:lnTo>
                  <a:lnTo>
                    <a:pt x="1209" y="11410"/>
                  </a:lnTo>
                  <a:lnTo>
                    <a:pt x="1158" y="11474"/>
                  </a:lnTo>
                  <a:lnTo>
                    <a:pt x="1195" y="11569"/>
                  </a:lnTo>
                  <a:lnTo>
                    <a:pt x="1195" y="11770"/>
                  </a:lnTo>
                  <a:lnTo>
                    <a:pt x="1235" y="11894"/>
                  </a:lnTo>
                  <a:lnTo>
                    <a:pt x="1177" y="11926"/>
                  </a:lnTo>
                  <a:lnTo>
                    <a:pt x="1129" y="12056"/>
                  </a:lnTo>
                  <a:lnTo>
                    <a:pt x="1063" y="12087"/>
                  </a:lnTo>
                  <a:lnTo>
                    <a:pt x="915" y="12053"/>
                  </a:lnTo>
                  <a:lnTo>
                    <a:pt x="886" y="12130"/>
                  </a:lnTo>
                  <a:lnTo>
                    <a:pt x="891" y="12183"/>
                  </a:lnTo>
                  <a:lnTo>
                    <a:pt x="814" y="12259"/>
                  </a:lnTo>
                  <a:lnTo>
                    <a:pt x="833" y="12341"/>
                  </a:lnTo>
                  <a:lnTo>
                    <a:pt x="764" y="12363"/>
                  </a:lnTo>
                  <a:lnTo>
                    <a:pt x="698" y="12624"/>
                  </a:lnTo>
                  <a:lnTo>
                    <a:pt x="444" y="13005"/>
                  </a:lnTo>
                  <a:lnTo>
                    <a:pt x="0" y="13339"/>
                  </a:lnTo>
                  <a:lnTo>
                    <a:pt x="37" y="13424"/>
                  </a:lnTo>
                  <a:lnTo>
                    <a:pt x="66" y="13850"/>
                  </a:lnTo>
                  <a:lnTo>
                    <a:pt x="86" y="14008"/>
                  </a:lnTo>
                  <a:lnTo>
                    <a:pt x="459" y="14010"/>
                  </a:lnTo>
                  <a:lnTo>
                    <a:pt x="457" y="14135"/>
                  </a:lnTo>
                  <a:cubicBezTo>
                    <a:pt x="495" y="14135"/>
                    <a:pt x="633" y="14138"/>
                    <a:pt x="633" y="14179"/>
                  </a:cubicBezTo>
                  <a:cubicBezTo>
                    <a:pt x="633" y="14264"/>
                    <a:pt x="619" y="14351"/>
                    <a:pt x="612" y="14434"/>
                  </a:cubicBezTo>
                  <a:cubicBezTo>
                    <a:pt x="610" y="14456"/>
                    <a:pt x="604" y="14550"/>
                    <a:pt x="624" y="14552"/>
                  </a:cubicBezTo>
                  <a:cubicBezTo>
                    <a:pt x="643" y="14555"/>
                    <a:pt x="716" y="14565"/>
                    <a:pt x="718" y="14545"/>
                  </a:cubicBezTo>
                  <a:cubicBezTo>
                    <a:pt x="718" y="14542"/>
                    <a:pt x="760" y="14447"/>
                    <a:pt x="736" y="14433"/>
                  </a:cubicBezTo>
                  <a:cubicBezTo>
                    <a:pt x="722" y="14424"/>
                    <a:pt x="777" y="14446"/>
                    <a:pt x="781" y="14415"/>
                  </a:cubicBezTo>
                  <a:cubicBezTo>
                    <a:pt x="783" y="14396"/>
                    <a:pt x="823" y="14328"/>
                    <a:pt x="834" y="14328"/>
                  </a:cubicBezTo>
                  <a:cubicBezTo>
                    <a:pt x="984" y="14328"/>
                    <a:pt x="874" y="14311"/>
                    <a:pt x="892" y="14457"/>
                  </a:cubicBezTo>
                  <a:cubicBezTo>
                    <a:pt x="893" y="14467"/>
                    <a:pt x="928" y="14537"/>
                    <a:pt x="954" y="14528"/>
                  </a:cubicBezTo>
                  <a:cubicBezTo>
                    <a:pt x="1053" y="14492"/>
                    <a:pt x="1034" y="14465"/>
                    <a:pt x="1022" y="14576"/>
                  </a:cubicBezTo>
                  <a:cubicBezTo>
                    <a:pt x="1033" y="14578"/>
                    <a:pt x="1141" y="14581"/>
                    <a:pt x="1141" y="14569"/>
                  </a:cubicBezTo>
                  <a:cubicBezTo>
                    <a:pt x="1141" y="14431"/>
                    <a:pt x="1096" y="14448"/>
                    <a:pt x="1186" y="14463"/>
                  </a:cubicBezTo>
                  <a:cubicBezTo>
                    <a:pt x="1224" y="14469"/>
                    <a:pt x="1211" y="14345"/>
                    <a:pt x="1259" y="14424"/>
                  </a:cubicBezTo>
                  <a:cubicBezTo>
                    <a:pt x="1276" y="14450"/>
                    <a:pt x="1292" y="14456"/>
                    <a:pt x="1292" y="14412"/>
                  </a:cubicBezTo>
                  <a:cubicBezTo>
                    <a:pt x="1292" y="14262"/>
                    <a:pt x="1350" y="14381"/>
                    <a:pt x="1350" y="14256"/>
                  </a:cubicBezTo>
                  <a:cubicBezTo>
                    <a:pt x="1350" y="14182"/>
                    <a:pt x="1349" y="14197"/>
                    <a:pt x="1420" y="14254"/>
                  </a:cubicBezTo>
                  <a:cubicBezTo>
                    <a:pt x="1468" y="14293"/>
                    <a:pt x="1425" y="14326"/>
                    <a:pt x="1382" y="14328"/>
                  </a:cubicBezTo>
                  <a:cubicBezTo>
                    <a:pt x="1305" y="14330"/>
                    <a:pt x="1383" y="14480"/>
                    <a:pt x="1308" y="14484"/>
                  </a:cubicBezTo>
                  <a:cubicBezTo>
                    <a:pt x="1275" y="14485"/>
                    <a:pt x="1305" y="14645"/>
                    <a:pt x="1257" y="14657"/>
                  </a:cubicBezTo>
                  <a:cubicBezTo>
                    <a:pt x="1196" y="14671"/>
                    <a:pt x="1307" y="14714"/>
                    <a:pt x="1170" y="14714"/>
                  </a:cubicBezTo>
                  <a:cubicBezTo>
                    <a:pt x="1150" y="14714"/>
                    <a:pt x="1199" y="14736"/>
                    <a:pt x="1199" y="14799"/>
                  </a:cubicBezTo>
                  <a:cubicBezTo>
                    <a:pt x="1199" y="14862"/>
                    <a:pt x="1225" y="14820"/>
                    <a:pt x="1297" y="14804"/>
                  </a:cubicBezTo>
                  <a:cubicBezTo>
                    <a:pt x="1361" y="14790"/>
                    <a:pt x="1241" y="14766"/>
                    <a:pt x="1409" y="14727"/>
                  </a:cubicBezTo>
                  <a:cubicBezTo>
                    <a:pt x="1478" y="14711"/>
                    <a:pt x="1468" y="14765"/>
                    <a:pt x="1446" y="14769"/>
                  </a:cubicBezTo>
                  <a:cubicBezTo>
                    <a:pt x="1414" y="14775"/>
                    <a:pt x="1563" y="14874"/>
                    <a:pt x="1438" y="14883"/>
                  </a:cubicBezTo>
                  <a:cubicBezTo>
                    <a:pt x="1426" y="14884"/>
                    <a:pt x="1452" y="14947"/>
                    <a:pt x="1490" y="14947"/>
                  </a:cubicBezTo>
                  <a:cubicBezTo>
                    <a:pt x="1540" y="14947"/>
                    <a:pt x="1595" y="15005"/>
                    <a:pt x="1636" y="15033"/>
                  </a:cubicBezTo>
                  <a:cubicBezTo>
                    <a:pt x="1641" y="15037"/>
                    <a:pt x="1641" y="15145"/>
                    <a:pt x="1604" y="15171"/>
                  </a:cubicBezTo>
                  <a:cubicBezTo>
                    <a:pt x="1599" y="15175"/>
                    <a:pt x="1598" y="15182"/>
                    <a:pt x="1594" y="15190"/>
                  </a:cubicBezTo>
                  <a:lnTo>
                    <a:pt x="1684" y="15331"/>
                  </a:lnTo>
                  <a:lnTo>
                    <a:pt x="1729" y="15190"/>
                  </a:lnTo>
                  <a:lnTo>
                    <a:pt x="1811" y="15230"/>
                  </a:lnTo>
                  <a:lnTo>
                    <a:pt x="1834" y="15336"/>
                  </a:lnTo>
                  <a:lnTo>
                    <a:pt x="2014" y="15402"/>
                  </a:lnTo>
                  <a:lnTo>
                    <a:pt x="2012" y="15362"/>
                  </a:lnTo>
                  <a:lnTo>
                    <a:pt x="2141" y="15413"/>
                  </a:lnTo>
                  <a:lnTo>
                    <a:pt x="2207" y="15495"/>
                  </a:lnTo>
                  <a:lnTo>
                    <a:pt x="2290" y="15410"/>
                  </a:lnTo>
                  <a:lnTo>
                    <a:pt x="2332" y="15476"/>
                  </a:lnTo>
                  <a:lnTo>
                    <a:pt x="2372" y="15301"/>
                  </a:lnTo>
                  <a:lnTo>
                    <a:pt x="2536" y="15315"/>
                  </a:lnTo>
                  <a:lnTo>
                    <a:pt x="2528" y="15436"/>
                  </a:lnTo>
                  <a:lnTo>
                    <a:pt x="2676" y="15428"/>
                  </a:lnTo>
                  <a:lnTo>
                    <a:pt x="2705" y="15365"/>
                  </a:lnTo>
                  <a:lnTo>
                    <a:pt x="2686" y="15299"/>
                  </a:lnTo>
                  <a:lnTo>
                    <a:pt x="2753" y="15288"/>
                  </a:lnTo>
                  <a:lnTo>
                    <a:pt x="2803" y="15211"/>
                  </a:lnTo>
                  <a:lnTo>
                    <a:pt x="2655" y="15129"/>
                  </a:lnTo>
                  <a:lnTo>
                    <a:pt x="2657" y="15084"/>
                  </a:lnTo>
                  <a:lnTo>
                    <a:pt x="2760" y="14963"/>
                  </a:lnTo>
                  <a:lnTo>
                    <a:pt x="2856" y="14979"/>
                  </a:lnTo>
                  <a:lnTo>
                    <a:pt x="2906" y="14952"/>
                  </a:lnTo>
                  <a:lnTo>
                    <a:pt x="3057" y="14989"/>
                  </a:lnTo>
                  <a:lnTo>
                    <a:pt x="3089" y="15164"/>
                  </a:lnTo>
                  <a:cubicBezTo>
                    <a:pt x="3148" y="15218"/>
                    <a:pt x="3086" y="15179"/>
                    <a:pt x="3130" y="15264"/>
                  </a:cubicBezTo>
                  <a:cubicBezTo>
                    <a:pt x="3147" y="15295"/>
                    <a:pt x="3049" y="15296"/>
                    <a:pt x="3209" y="15389"/>
                  </a:cubicBezTo>
                  <a:cubicBezTo>
                    <a:pt x="3262" y="15420"/>
                    <a:pt x="3274" y="15313"/>
                    <a:pt x="3319" y="15393"/>
                  </a:cubicBezTo>
                  <a:cubicBezTo>
                    <a:pt x="3343" y="15434"/>
                    <a:pt x="3313" y="15529"/>
                    <a:pt x="3346" y="15584"/>
                  </a:cubicBezTo>
                  <a:cubicBezTo>
                    <a:pt x="3360" y="15606"/>
                    <a:pt x="3364" y="15745"/>
                    <a:pt x="3273" y="15622"/>
                  </a:cubicBezTo>
                  <a:lnTo>
                    <a:pt x="3211" y="15561"/>
                  </a:lnTo>
                  <a:cubicBezTo>
                    <a:pt x="3207" y="15563"/>
                    <a:pt x="3166" y="15610"/>
                    <a:pt x="3163" y="15611"/>
                  </a:cubicBezTo>
                  <a:cubicBezTo>
                    <a:pt x="3162" y="15615"/>
                    <a:pt x="3278" y="15711"/>
                    <a:pt x="3268" y="15717"/>
                  </a:cubicBezTo>
                  <a:cubicBezTo>
                    <a:pt x="3238" y="15740"/>
                    <a:pt x="3206" y="15839"/>
                    <a:pt x="3138" y="15898"/>
                  </a:cubicBezTo>
                  <a:cubicBezTo>
                    <a:pt x="3136" y="15899"/>
                    <a:pt x="3153" y="16000"/>
                    <a:pt x="3164" y="15992"/>
                  </a:cubicBezTo>
                  <a:cubicBezTo>
                    <a:pt x="3233" y="15947"/>
                    <a:pt x="3196" y="15972"/>
                    <a:pt x="3245" y="16061"/>
                  </a:cubicBezTo>
                  <a:cubicBezTo>
                    <a:pt x="3306" y="16171"/>
                    <a:pt x="3316" y="16141"/>
                    <a:pt x="3316" y="16272"/>
                  </a:cubicBezTo>
                  <a:cubicBezTo>
                    <a:pt x="3373" y="16316"/>
                    <a:pt x="3418" y="16434"/>
                    <a:pt x="3494" y="16434"/>
                  </a:cubicBezTo>
                  <a:cubicBezTo>
                    <a:pt x="3565" y="16434"/>
                    <a:pt x="3638" y="16436"/>
                    <a:pt x="3710" y="16436"/>
                  </a:cubicBezTo>
                  <a:cubicBezTo>
                    <a:pt x="3733" y="16494"/>
                    <a:pt x="3659" y="16651"/>
                    <a:pt x="3642" y="16712"/>
                  </a:cubicBezTo>
                  <a:cubicBezTo>
                    <a:pt x="3643" y="16713"/>
                    <a:pt x="3804" y="16707"/>
                    <a:pt x="3851" y="16754"/>
                  </a:cubicBezTo>
                  <a:cubicBezTo>
                    <a:pt x="3853" y="16755"/>
                    <a:pt x="3954" y="16793"/>
                    <a:pt x="3985" y="16816"/>
                  </a:cubicBezTo>
                  <a:cubicBezTo>
                    <a:pt x="4121" y="16918"/>
                    <a:pt x="4228" y="16902"/>
                    <a:pt x="4388" y="16912"/>
                  </a:cubicBezTo>
                  <a:cubicBezTo>
                    <a:pt x="4421" y="16915"/>
                    <a:pt x="4356" y="17045"/>
                    <a:pt x="4431" y="17045"/>
                  </a:cubicBezTo>
                  <a:cubicBezTo>
                    <a:pt x="4492" y="17045"/>
                    <a:pt x="4424" y="17119"/>
                    <a:pt x="4412" y="17154"/>
                  </a:cubicBezTo>
                  <a:cubicBezTo>
                    <a:pt x="4387" y="17232"/>
                    <a:pt x="4523" y="17267"/>
                    <a:pt x="4523" y="17262"/>
                  </a:cubicBezTo>
                  <a:cubicBezTo>
                    <a:pt x="4528" y="17183"/>
                    <a:pt x="4527" y="17224"/>
                    <a:pt x="4589" y="17184"/>
                  </a:cubicBezTo>
                  <a:cubicBezTo>
                    <a:pt x="4599" y="17178"/>
                    <a:pt x="4653" y="17166"/>
                    <a:pt x="4665" y="17150"/>
                  </a:cubicBezTo>
                  <a:cubicBezTo>
                    <a:pt x="4669" y="17145"/>
                    <a:pt x="4669" y="17145"/>
                    <a:pt x="4673" y="17146"/>
                  </a:cubicBezTo>
                  <a:lnTo>
                    <a:pt x="4888" y="16659"/>
                  </a:lnTo>
                  <a:lnTo>
                    <a:pt x="5242" y="16481"/>
                  </a:lnTo>
                  <a:lnTo>
                    <a:pt x="5573" y="16590"/>
                  </a:lnTo>
                  <a:lnTo>
                    <a:pt x="5626" y="16661"/>
                  </a:lnTo>
                  <a:lnTo>
                    <a:pt x="5840" y="16566"/>
                  </a:lnTo>
                  <a:lnTo>
                    <a:pt x="5917" y="16511"/>
                  </a:lnTo>
                  <a:lnTo>
                    <a:pt x="6115" y="16743"/>
                  </a:lnTo>
                  <a:lnTo>
                    <a:pt x="6256" y="16844"/>
                  </a:lnTo>
                  <a:lnTo>
                    <a:pt x="6295" y="16802"/>
                  </a:lnTo>
                  <a:lnTo>
                    <a:pt x="6264" y="16712"/>
                  </a:lnTo>
                  <a:lnTo>
                    <a:pt x="6253" y="16548"/>
                  </a:lnTo>
                  <a:lnTo>
                    <a:pt x="6319" y="16511"/>
                  </a:lnTo>
                  <a:lnTo>
                    <a:pt x="6354" y="16442"/>
                  </a:lnTo>
                  <a:lnTo>
                    <a:pt x="6584" y="16426"/>
                  </a:lnTo>
                  <a:lnTo>
                    <a:pt x="6769" y="16563"/>
                  </a:lnTo>
                  <a:lnTo>
                    <a:pt x="6814" y="16460"/>
                  </a:lnTo>
                  <a:lnTo>
                    <a:pt x="7131" y="16476"/>
                  </a:lnTo>
                  <a:lnTo>
                    <a:pt x="7274" y="16534"/>
                  </a:lnTo>
                  <a:lnTo>
                    <a:pt x="7457" y="16762"/>
                  </a:lnTo>
                  <a:lnTo>
                    <a:pt x="7404" y="16862"/>
                  </a:lnTo>
                  <a:lnTo>
                    <a:pt x="7618" y="17061"/>
                  </a:lnTo>
                  <a:lnTo>
                    <a:pt x="7769" y="17328"/>
                  </a:lnTo>
                  <a:lnTo>
                    <a:pt x="7764" y="17376"/>
                  </a:lnTo>
                  <a:lnTo>
                    <a:pt x="7875" y="17384"/>
                  </a:lnTo>
                  <a:lnTo>
                    <a:pt x="7973" y="17325"/>
                  </a:lnTo>
                  <a:lnTo>
                    <a:pt x="7957" y="17241"/>
                  </a:lnTo>
                  <a:lnTo>
                    <a:pt x="8055" y="17143"/>
                  </a:lnTo>
                  <a:lnTo>
                    <a:pt x="7999" y="16997"/>
                  </a:lnTo>
                  <a:cubicBezTo>
                    <a:pt x="8163" y="17094"/>
                    <a:pt x="8078" y="17047"/>
                    <a:pt x="8154" y="17201"/>
                  </a:cubicBezTo>
                  <a:cubicBezTo>
                    <a:pt x="8172" y="17238"/>
                    <a:pt x="8261" y="17393"/>
                    <a:pt x="8296" y="17405"/>
                  </a:cubicBezTo>
                  <a:lnTo>
                    <a:pt x="8547" y="17069"/>
                  </a:lnTo>
                  <a:lnTo>
                    <a:pt x="8595" y="17056"/>
                  </a:lnTo>
                  <a:lnTo>
                    <a:pt x="8682" y="17093"/>
                  </a:lnTo>
                  <a:lnTo>
                    <a:pt x="8685" y="17156"/>
                  </a:lnTo>
                  <a:lnTo>
                    <a:pt x="8753" y="17111"/>
                  </a:lnTo>
                  <a:lnTo>
                    <a:pt x="8835" y="17114"/>
                  </a:lnTo>
                  <a:cubicBezTo>
                    <a:pt x="8837" y="17076"/>
                    <a:pt x="8781" y="17077"/>
                    <a:pt x="8828" y="17032"/>
                  </a:cubicBezTo>
                  <a:cubicBezTo>
                    <a:pt x="8848" y="17013"/>
                    <a:pt x="8800" y="16959"/>
                    <a:pt x="8848" y="16944"/>
                  </a:cubicBezTo>
                  <a:cubicBezTo>
                    <a:pt x="8903" y="16926"/>
                    <a:pt x="8869" y="16858"/>
                    <a:pt x="8903" y="16803"/>
                  </a:cubicBezTo>
                  <a:cubicBezTo>
                    <a:pt x="8914" y="16784"/>
                    <a:pt x="8921" y="16721"/>
                    <a:pt x="8978" y="16687"/>
                  </a:cubicBezTo>
                  <a:cubicBezTo>
                    <a:pt x="9010" y="16668"/>
                    <a:pt x="9137" y="16459"/>
                    <a:pt x="9140" y="16457"/>
                  </a:cubicBezTo>
                  <a:cubicBezTo>
                    <a:pt x="9141" y="16456"/>
                    <a:pt x="9169" y="16400"/>
                    <a:pt x="9171" y="16394"/>
                  </a:cubicBezTo>
                  <a:cubicBezTo>
                    <a:pt x="9200" y="16375"/>
                    <a:pt x="9339" y="16336"/>
                    <a:pt x="9377" y="16336"/>
                  </a:cubicBezTo>
                  <a:cubicBezTo>
                    <a:pt x="9402" y="16336"/>
                    <a:pt x="9468" y="16187"/>
                    <a:pt x="9510" y="16190"/>
                  </a:cubicBezTo>
                  <a:cubicBezTo>
                    <a:pt x="9510" y="16151"/>
                    <a:pt x="9489" y="16096"/>
                    <a:pt x="9489" y="16013"/>
                  </a:cubicBezTo>
                  <a:cubicBezTo>
                    <a:pt x="9489" y="15905"/>
                    <a:pt x="9555" y="15904"/>
                    <a:pt x="9497" y="15835"/>
                  </a:cubicBezTo>
                  <a:cubicBezTo>
                    <a:pt x="9462" y="15793"/>
                    <a:pt x="9628" y="15766"/>
                    <a:pt x="9485" y="15710"/>
                  </a:cubicBezTo>
                  <a:lnTo>
                    <a:pt x="9478" y="15709"/>
                  </a:lnTo>
                  <a:cubicBezTo>
                    <a:pt x="9474" y="15697"/>
                    <a:pt x="9490" y="15665"/>
                    <a:pt x="9490" y="15633"/>
                  </a:cubicBezTo>
                  <a:cubicBezTo>
                    <a:pt x="9490" y="15558"/>
                    <a:pt x="9461" y="15594"/>
                    <a:pt x="9473" y="15543"/>
                  </a:cubicBezTo>
                  <a:cubicBezTo>
                    <a:pt x="9484" y="15497"/>
                    <a:pt x="9364" y="15504"/>
                    <a:pt x="9482" y="15439"/>
                  </a:cubicBezTo>
                  <a:cubicBezTo>
                    <a:pt x="9616" y="15366"/>
                    <a:pt x="9575" y="15480"/>
                    <a:pt x="9645" y="15430"/>
                  </a:cubicBezTo>
                  <a:cubicBezTo>
                    <a:pt x="9666" y="15415"/>
                    <a:pt x="9683" y="15312"/>
                    <a:pt x="9657" y="15277"/>
                  </a:cubicBezTo>
                  <a:cubicBezTo>
                    <a:pt x="9600" y="15202"/>
                    <a:pt x="9583" y="15234"/>
                    <a:pt x="9508" y="15202"/>
                  </a:cubicBezTo>
                  <a:cubicBezTo>
                    <a:pt x="9468" y="15185"/>
                    <a:pt x="9473" y="15178"/>
                    <a:pt x="9466" y="15139"/>
                  </a:cubicBezTo>
                  <a:cubicBezTo>
                    <a:pt x="9458" y="15095"/>
                    <a:pt x="9448" y="15034"/>
                    <a:pt x="9490" y="15006"/>
                  </a:cubicBezTo>
                  <a:cubicBezTo>
                    <a:pt x="9531" y="14977"/>
                    <a:pt x="9557" y="15001"/>
                    <a:pt x="9609" y="14994"/>
                  </a:cubicBezTo>
                  <a:cubicBezTo>
                    <a:pt x="9609" y="14994"/>
                    <a:pt x="9615" y="14994"/>
                    <a:pt x="9616" y="14994"/>
                  </a:cubicBezTo>
                  <a:lnTo>
                    <a:pt x="9779" y="14766"/>
                  </a:lnTo>
                  <a:lnTo>
                    <a:pt x="9940" y="14782"/>
                  </a:lnTo>
                  <a:lnTo>
                    <a:pt x="10022" y="14639"/>
                  </a:lnTo>
                  <a:lnTo>
                    <a:pt x="10017" y="14578"/>
                  </a:lnTo>
                  <a:lnTo>
                    <a:pt x="10072" y="14578"/>
                  </a:lnTo>
                  <a:cubicBezTo>
                    <a:pt x="10091" y="14571"/>
                    <a:pt x="10088" y="14473"/>
                    <a:pt x="10077" y="14450"/>
                  </a:cubicBezTo>
                  <a:lnTo>
                    <a:pt x="10070" y="14434"/>
                  </a:lnTo>
                  <a:lnTo>
                    <a:pt x="10277" y="14270"/>
                  </a:lnTo>
                  <a:lnTo>
                    <a:pt x="10353" y="14283"/>
                  </a:lnTo>
                  <a:lnTo>
                    <a:pt x="10407" y="14074"/>
                  </a:lnTo>
                  <a:lnTo>
                    <a:pt x="10338" y="13944"/>
                  </a:lnTo>
                  <a:lnTo>
                    <a:pt x="10330" y="13848"/>
                  </a:lnTo>
                  <a:lnTo>
                    <a:pt x="10267" y="13738"/>
                  </a:lnTo>
                  <a:lnTo>
                    <a:pt x="10288" y="13683"/>
                  </a:lnTo>
                  <a:lnTo>
                    <a:pt x="10351" y="13698"/>
                  </a:lnTo>
                  <a:lnTo>
                    <a:pt x="10420" y="13641"/>
                  </a:lnTo>
                  <a:lnTo>
                    <a:pt x="10420" y="13497"/>
                  </a:lnTo>
                  <a:lnTo>
                    <a:pt x="10489" y="13329"/>
                  </a:lnTo>
                  <a:lnTo>
                    <a:pt x="10198" y="13197"/>
                  </a:lnTo>
                  <a:lnTo>
                    <a:pt x="10186" y="13112"/>
                  </a:lnTo>
                  <a:lnTo>
                    <a:pt x="10281" y="13112"/>
                  </a:lnTo>
                  <a:lnTo>
                    <a:pt x="10305" y="13033"/>
                  </a:lnTo>
                  <a:lnTo>
                    <a:pt x="10264" y="12981"/>
                  </a:lnTo>
                  <a:lnTo>
                    <a:pt x="10379" y="12980"/>
                  </a:lnTo>
                  <a:lnTo>
                    <a:pt x="10456" y="13071"/>
                  </a:lnTo>
                  <a:lnTo>
                    <a:pt x="10555" y="12952"/>
                  </a:lnTo>
                  <a:lnTo>
                    <a:pt x="10595" y="12994"/>
                  </a:lnTo>
                  <a:lnTo>
                    <a:pt x="10682" y="12992"/>
                  </a:lnTo>
                  <a:lnTo>
                    <a:pt x="10765" y="12907"/>
                  </a:lnTo>
                  <a:lnTo>
                    <a:pt x="10841" y="12956"/>
                  </a:lnTo>
                  <a:lnTo>
                    <a:pt x="11055" y="12712"/>
                  </a:lnTo>
                  <a:lnTo>
                    <a:pt x="11022" y="12571"/>
                  </a:lnTo>
                  <a:lnTo>
                    <a:pt x="11150" y="12563"/>
                  </a:lnTo>
                  <a:lnTo>
                    <a:pt x="11165" y="12453"/>
                  </a:lnTo>
                  <a:lnTo>
                    <a:pt x="11135" y="12357"/>
                  </a:lnTo>
                  <a:lnTo>
                    <a:pt x="11026" y="12351"/>
                  </a:lnTo>
                  <a:lnTo>
                    <a:pt x="11028" y="12283"/>
                  </a:lnTo>
                  <a:lnTo>
                    <a:pt x="10909" y="12289"/>
                  </a:lnTo>
                  <a:lnTo>
                    <a:pt x="10676" y="12158"/>
                  </a:lnTo>
                  <a:cubicBezTo>
                    <a:pt x="10676" y="12138"/>
                    <a:pt x="10673" y="12120"/>
                    <a:pt x="10673" y="12098"/>
                  </a:cubicBezTo>
                  <a:cubicBezTo>
                    <a:pt x="10673" y="12026"/>
                    <a:pt x="10698" y="12013"/>
                    <a:pt x="10631" y="12013"/>
                  </a:cubicBezTo>
                  <a:lnTo>
                    <a:pt x="10436" y="11887"/>
                  </a:lnTo>
                  <a:lnTo>
                    <a:pt x="10381" y="11735"/>
                  </a:lnTo>
                  <a:cubicBezTo>
                    <a:pt x="10379" y="11735"/>
                    <a:pt x="10307" y="11676"/>
                    <a:pt x="10298" y="11669"/>
                  </a:cubicBezTo>
                  <a:cubicBezTo>
                    <a:pt x="10252" y="11634"/>
                    <a:pt x="10264" y="11639"/>
                    <a:pt x="10233" y="11598"/>
                  </a:cubicBezTo>
                  <a:cubicBezTo>
                    <a:pt x="10222" y="11584"/>
                    <a:pt x="10179" y="11462"/>
                    <a:pt x="10178" y="11451"/>
                  </a:cubicBezTo>
                  <a:cubicBezTo>
                    <a:pt x="10177" y="11423"/>
                    <a:pt x="10106" y="11316"/>
                    <a:pt x="10099" y="11291"/>
                  </a:cubicBezTo>
                  <a:cubicBezTo>
                    <a:pt x="10092" y="11266"/>
                    <a:pt x="9954" y="11275"/>
                    <a:pt x="9915" y="11263"/>
                  </a:cubicBezTo>
                  <a:cubicBezTo>
                    <a:pt x="9907" y="11261"/>
                    <a:pt x="9873" y="11195"/>
                    <a:pt x="9870" y="11184"/>
                  </a:cubicBezTo>
                  <a:cubicBezTo>
                    <a:pt x="9859" y="11139"/>
                    <a:pt x="9842" y="11128"/>
                    <a:pt x="9825" y="11098"/>
                  </a:cubicBezTo>
                  <a:cubicBezTo>
                    <a:pt x="9813" y="11076"/>
                    <a:pt x="9767" y="11028"/>
                    <a:pt x="9744" y="11027"/>
                  </a:cubicBezTo>
                  <a:lnTo>
                    <a:pt x="9690" y="10753"/>
                  </a:lnTo>
                  <a:cubicBezTo>
                    <a:pt x="9705" y="10753"/>
                    <a:pt x="9786" y="10760"/>
                    <a:pt x="9783" y="10739"/>
                  </a:cubicBezTo>
                  <a:cubicBezTo>
                    <a:pt x="9777" y="10691"/>
                    <a:pt x="9709" y="10691"/>
                    <a:pt x="9709" y="10575"/>
                  </a:cubicBezTo>
                  <a:cubicBezTo>
                    <a:pt x="9709" y="10555"/>
                    <a:pt x="9687" y="10543"/>
                    <a:pt x="9680" y="10544"/>
                  </a:cubicBezTo>
                  <a:lnTo>
                    <a:pt x="9681" y="10234"/>
                  </a:lnTo>
                  <a:cubicBezTo>
                    <a:pt x="9680" y="10236"/>
                    <a:pt x="9680" y="10235"/>
                    <a:pt x="9677" y="10237"/>
                  </a:cubicBezTo>
                  <a:cubicBezTo>
                    <a:pt x="9586" y="10287"/>
                    <a:pt x="9622" y="10238"/>
                    <a:pt x="9588" y="10228"/>
                  </a:cubicBezTo>
                  <a:cubicBezTo>
                    <a:pt x="9582" y="10225"/>
                    <a:pt x="9508" y="10259"/>
                    <a:pt x="9500" y="10264"/>
                  </a:cubicBezTo>
                  <a:lnTo>
                    <a:pt x="9456" y="10074"/>
                  </a:lnTo>
                  <a:lnTo>
                    <a:pt x="9402" y="9902"/>
                  </a:lnTo>
                  <a:cubicBezTo>
                    <a:pt x="9426" y="9902"/>
                    <a:pt x="9445" y="9902"/>
                    <a:pt x="9469" y="9903"/>
                  </a:cubicBezTo>
                  <a:cubicBezTo>
                    <a:pt x="9509" y="9906"/>
                    <a:pt x="9501" y="9911"/>
                    <a:pt x="9528" y="9918"/>
                  </a:cubicBezTo>
                  <a:cubicBezTo>
                    <a:pt x="9573" y="9929"/>
                    <a:pt x="9641" y="9864"/>
                    <a:pt x="9640" y="9819"/>
                  </a:cubicBezTo>
                  <a:cubicBezTo>
                    <a:pt x="9640" y="9796"/>
                    <a:pt x="9689" y="9846"/>
                    <a:pt x="9713" y="9845"/>
                  </a:cubicBezTo>
                  <a:lnTo>
                    <a:pt x="9974" y="9803"/>
                  </a:lnTo>
                  <a:lnTo>
                    <a:pt x="10199" y="9132"/>
                  </a:lnTo>
                  <a:lnTo>
                    <a:pt x="9815" y="8668"/>
                  </a:lnTo>
                  <a:lnTo>
                    <a:pt x="9759" y="8444"/>
                  </a:lnTo>
                  <a:lnTo>
                    <a:pt x="9853" y="8179"/>
                  </a:lnTo>
                  <a:cubicBezTo>
                    <a:pt x="9853" y="8177"/>
                    <a:pt x="9853" y="8173"/>
                    <a:pt x="9854" y="8171"/>
                  </a:cubicBezTo>
                  <a:cubicBezTo>
                    <a:pt x="9862" y="8151"/>
                    <a:pt x="9860" y="8079"/>
                    <a:pt x="9862" y="8052"/>
                  </a:cubicBezTo>
                  <a:cubicBezTo>
                    <a:pt x="9865" y="8022"/>
                    <a:pt x="9870" y="7899"/>
                    <a:pt x="9856" y="7879"/>
                  </a:cubicBezTo>
                  <a:cubicBezTo>
                    <a:pt x="9840" y="7859"/>
                    <a:pt x="9863" y="7782"/>
                    <a:pt x="9863" y="7751"/>
                  </a:cubicBezTo>
                  <a:cubicBezTo>
                    <a:pt x="9863" y="7719"/>
                    <a:pt x="9798" y="7620"/>
                    <a:pt x="9796" y="7609"/>
                  </a:cubicBezTo>
                  <a:cubicBezTo>
                    <a:pt x="9790" y="7579"/>
                    <a:pt x="9758" y="7571"/>
                    <a:pt x="9743" y="7560"/>
                  </a:cubicBezTo>
                  <a:cubicBezTo>
                    <a:pt x="9713" y="7535"/>
                    <a:pt x="9650" y="7557"/>
                    <a:pt x="9652" y="7538"/>
                  </a:cubicBezTo>
                  <a:cubicBezTo>
                    <a:pt x="9656" y="7493"/>
                    <a:pt x="9601" y="7472"/>
                    <a:pt x="9567" y="7464"/>
                  </a:cubicBezTo>
                  <a:lnTo>
                    <a:pt x="9566" y="7239"/>
                  </a:lnTo>
                  <a:lnTo>
                    <a:pt x="9542" y="7200"/>
                  </a:lnTo>
                  <a:lnTo>
                    <a:pt x="9542" y="7047"/>
                  </a:lnTo>
                  <a:lnTo>
                    <a:pt x="9569" y="6960"/>
                  </a:lnTo>
                  <a:lnTo>
                    <a:pt x="9500" y="6883"/>
                  </a:lnTo>
                  <a:lnTo>
                    <a:pt x="9500" y="6812"/>
                  </a:lnTo>
                  <a:lnTo>
                    <a:pt x="9632" y="6718"/>
                  </a:lnTo>
                  <a:lnTo>
                    <a:pt x="9647" y="6582"/>
                  </a:lnTo>
                  <a:lnTo>
                    <a:pt x="9599" y="6588"/>
                  </a:lnTo>
                  <a:lnTo>
                    <a:pt x="9538" y="6395"/>
                  </a:lnTo>
                  <a:lnTo>
                    <a:pt x="9758" y="6223"/>
                  </a:lnTo>
                  <a:cubicBezTo>
                    <a:pt x="9759" y="6223"/>
                    <a:pt x="9790" y="6230"/>
                    <a:pt x="9791" y="6231"/>
                  </a:cubicBezTo>
                  <a:cubicBezTo>
                    <a:pt x="9825" y="6244"/>
                    <a:pt x="9864" y="6166"/>
                    <a:pt x="9865" y="6153"/>
                  </a:cubicBezTo>
                  <a:cubicBezTo>
                    <a:pt x="9866" y="6137"/>
                    <a:pt x="9955" y="6071"/>
                    <a:pt x="9955" y="5903"/>
                  </a:cubicBezTo>
                  <a:lnTo>
                    <a:pt x="10248" y="5734"/>
                  </a:lnTo>
                  <a:lnTo>
                    <a:pt x="10284" y="5583"/>
                  </a:lnTo>
                  <a:lnTo>
                    <a:pt x="10269" y="5476"/>
                  </a:lnTo>
                  <a:lnTo>
                    <a:pt x="10317" y="5443"/>
                  </a:lnTo>
                  <a:lnTo>
                    <a:pt x="10427" y="5443"/>
                  </a:lnTo>
                  <a:lnTo>
                    <a:pt x="10486" y="5407"/>
                  </a:lnTo>
                  <a:lnTo>
                    <a:pt x="10465" y="5334"/>
                  </a:lnTo>
                  <a:lnTo>
                    <a:pt x="10539" y="5264"/>
                  </a:lnTo>
                  <a:lnTo>
                    <a:pt x="10246" y="4878"/>
                  </a:lnTo>
                  <a:lnTo>
                    <a:pt x="10136" y="4874"/>
                  </a:lnTo>
                  <a:lnTo>
                    <a:pt x="9997" y="4458"/>
                  </a:lnTo>
                  <a:lnTo>
                    <a:pt x="10014" y="4423"/>
                  </a:lnTo>
                  <a:lnTo>
                    <a:pt x="9952" y="4223"/>
                  </a:lnTo>
                  <a:lnTo>
                    <a:pt x="9866" y="4223"/>
                  </a:lnTo>
                  <a:cubicBezTo>
                    <a:pt x="9821" y="4223"/>
                    <a:pt x="9782" y="4237"/>
                    <a:pt x="9759" y="4236"/>
                  </a:cubicBezTo>
                  <a:lnTo>
                    <a:pt x="9765" y="4359"/>
                  </a:lnTo>
                  <a:cubicBezTo>
                    <a:pt x="9756" y="4367"/>
                    <a:pt x="9666" y="4431"/>
                    <a:pt x="9660" y="4433"/>
                  </a:cubicBezTo>
                  <a:cubicBezTo>
                    <a:pt x="9659" y="4433"/>
                    <a:pt x="9549" y="4355"/>
                    <a:pt x="9538" y="4347"/>
                  </a:cubicBezTo>
                  <a:cubicBezTo>
                    <a:pt x="9494" y="4312"/>
                    <a:pt x="9403" y="4280"/>
                    <a:pt x="9377" y="4244"/>
                  </a:cubicBezTo>
                  <a:cubicBezTo>
                    <a:pt x="9358" y="4218"/>
                    <a:pt x="9267" y="4295"/>
                    <a:pt x="9243" y="4288"/>
                  </a:cubicBezTo>
                  <a:cubicBezTo>
                    <a:pt x="9224" y="4282"/>
                    <a:pt x="9151" y="4271"/>
                    <a:pt x="9133" y="4272"/>
                  </a:cubicBezTo>
                  <a:cubicBezTo>
                    <a:pt x="9133" y="4261"/>
                    <a:pt x="9163" y="4185"/>
                    <a:pt x="9170" y="4178"/>
                  </a:cubicBezTo>
                  <a:cubicBezTo>
                    <a:pt x="9197" y="4149"/>
                    <a:pt x="9161" y="4111"/>
                    <a:pt x="9158" y="4112"/>
                  </a:cubicBezTo>
                  <a:cubicBezTo>
                    <a:pt x="9157" y="4113"/>
                    <a:pt x="9126" y="4145"/>
                    <a:pt x="9101" y="4160"/>
                  </a:cubicBezTo>
                  <a:cubicBezTo>
                    <a:pt x="9076" y="4176"/>
                    <a:pt x="8938" y="4237"/>
                    <a:pt x="8937" y="4238"/>
                  </a:cubicBezTo>
                  <a:cubicBezTo>
                    <a:pt x="8918" y="4256"/>
                    <a:pt x="8874" y="4199"/>
                    <a:pt x="8860" y="4186"/>
                  </a:cubicBezTo>
                  <a:cubicBezTo>
                    <a:pt x="8818" y="4145"/>
                    <a:pt x="8828" y="4130"/>
                    <a:pt x="8817" y="4115"/>
                  </a:cubicBezTo>
                  <a:cubicBezTo>
                    <a:pt x="8805" y="4099"/>
                    <a:pt x="8805" y="4035"/>
                    <a:pt x="8823" y="4021"/>
                  </a:cubicBezTo>
                  <a:lnTo>
                    <a:pt x="8937" y="3924"/>
                  </a:lnTo>
                  <a:lnTo>
                    <a:pt x="8989" y="3925"/>
                  </a:lnTo>
                  <a:lnTo>
                    <a:pt x="8986" y="3841"/>
                  </a:lnTo>
                  <a:lnTo>
                    <a:pt x="9191" y="3856"/>
                  </a:lnTo>
                  <a:lnTo>
                    <a:pt x="9183" y="3622"/>
                  </a:lnTo>
                  <a:lnTo>
                    <a:pt x="9085" y="3620"/>
                  </a:lnTo>
                  <a:lnTo>
                    <a:pt x="9070" y="3535"/>
                  </a:lnTo>
                  <a:lnTo>
                    <a:pt x="9095" y="3416"/>
                  </a:lnTo>
                  <a:lnTo>
                    <a:pt x="9214" y="3400"/>
                  </a:lnTo>
                  <a:lnTo>
                    <a:pt x="9216" y="3269"/>
                  </a:lnTo>
                  <a:lnTo>
                    <a:pt x="9058" y="3188"/>
                  </a:lnTo>
                  <a:lnTo>
                    <a:pt x="8984" y="3268"/>
                  </a:lnTo>
                  <a:lnTo>
                    <a:pt x="8913" y="3249"/>
                  </a:lnTo>
                  <a:lnTo>
                    <a:pt x="8900" y="3137"/>
                  </a:lnTo>
                  <a:cubicBezTo>
                    <a:pt x="8909" y="3135"/>
                    <a:pt x="8918" y="3131"/>
                    <a:pt x="8925" y="3128"/>
                  </a:cubicBezTo>
                  <a:cubicBezTo>
                    <a:pt x="8994" y="3108"/>
                    <a:pt x="8977" y="3072"/>
                    <a:pt x="8958" y="3072"/>
                  </a:cubicBezTo>
                  <a:lnTo>
                    <a:pt x="8834" y="2950"/>
                  </a:lnTo>
                  <a:lnTo>
                    <a:pt x="8847" y="2696"/>
                  </a:lnTo>
                  <a:lnTo>
                    <a:pt x="8814" y="2702"/>
                  </a:lnTo>
                  <a:lnTo>
                    <a:pt x="8845" y="2430"/>
                  </a:lnTo>
                  <a:lnTo>
                    <a:pt x="8748" y="2426"/>
                  </a:lnTo>
                  <a:lnTo>
                    <a:pt x="8673" y="2595"/>
                  </a:lnTo>
                  <a:lnTo>
                    <a:pt x="8596" y="2550"/>
                  </a:lnTo>
                  <a:lnTo>
                    <a:pt x="8601" y="2732"/>
                  </a:lnTo>
                  <a:lnTo>
                    <a:pt x="8352" y="2957"/>
                  </a:lnTo>
                  <a:cubicBezTo>
                    <a:pt x="8352" y="2998"/>
                    <a:pt x="8346" y="3008"/>
                    <a:pt x="8344" y="3039"/>
                  </a:cubicBezTo>
                  <a:cubicBezTo>
                    <a:pt x="8340" y="3101"/>
                    <a:pt x="8331" y="3106"/>
                    <a:pt x="8284" y="3125"/>
                  </a:cubicBezTo>
                  <a:cubicBezTo>
                    <a:pt x="8268" y="3132"/>
                    <a:pt x="8135" y="3153"/>
                    <a:pt x="8118" y="3153"/>
                  </a:cubicBezTo>
                  <a:cubicBezTo>
                    <a:pt x="8046" y="3150"/>
                    <a:pt x="7981" y="3231"/>
                    <a:pt x="7949" y="3230"/>
                  </a:cubicBezTo>
                  <a:cubicBezTo>
                    <a:pt x="7741" y="3222"/>
                    <a:pt x="7831" y="3226"/>
                    <a:pt x="7818" y="3284"/>
                  </a:cubicBezTo>
                  <a:cubicBezTo>
                    <a:pt x="7683" y="3319"/>
                    <a:pt x="7707" y="3384"/>
                    <a:pt x="7631" y="3417"/>
                  </a:cubicBezTo>
                  <a:lnTo>
                    <a:pt x="7602" y="3136"/>
                  </a:lnTo>
                  <a:lnTo>
                    <a:pt x="7507" y="3114"/>
                  </a:lnTo>
                  <a:lnTo>
                    <a:pt x="7322" y="3304"/>
                  </a:lnTo>
                  <a:lnTo>
                    <a:pt x="7273" y="3326"/>
                  </a:lnTo>
                  <a:lnTo>
                    <a:pt x="7254" y="3469"/>
                  </a:lnTo>
                  <a:lnTo>
                    <a:pt x="7158" y="3468"/>
                  </a:lnTo>
                  <a:lnTo>
                    <a:pt x="7108" y="3574"/>
                  </a:lnTo>
                  <a:cubicBezTo>
                    <a:pt x="7105" y="3565"/>
                    <a:pt x="7029" y="3556"/>
                    <a:pt x="7026" y="3549"/>
                  </a:cubicBezTo>
                  <a:cubicBezTo>
                    <a:pt x="7006" y="3509"/>
                    <a:pt x="6925" y="3523"/>
                    <a:pt x="6886" y="3525"/>
                  </a:cubicBezTo>
                  <a:cubicBezTo>
                    <a:pt x="6823" y="3528"/>
                    <a:pt x="6818" y="3560"/>
                    <a:pt x="6796" y="3483"/>
                  </a:cubicBezTo>
                  <a:cubicBezTo>
                    <a:pt x="6791" y="3465"/>
                    <a:pt x="6725" y="3524"/>
                    <a:pt x="6720" y="3526"/>
                  </a:cubicBezTo>
                  <a:cubicBezTo>
                    <a:pt x="6719" y="3525"/>
                    <a:pt x="6689" y="3396"/>
                    <a:pt x="6674" y="3374"/>
                  </a:cubicBezTo>
                  <a:lnTo>
                    <a:pt x="6585" y="3399"/>
                  </a:lnTo>
                  <a:lnTo>
                    <a:pt x="6495" y="3317"/>
                  </a:lnTo>
                  <a:lnTo>
                    <a:pt x="6152" y="3326"/>
                  </a:lnTo>
                  <a:lnTo>
                    <a:pt x="6121" y="3472"/>
                  </a:lnTo>
                  <a:lnTo>
                    <a:pt x="5594" y="3736"/>
                  </a:lnTo>
                  <a:cubicBezTo>
                    <a:pt x="5594" y="3785"/>
                    <a:pt x="5603" y="3793"/>
                    <a:pt x="5575" y="3828"/>
                  </a:cubicBezTo>
                  <a:cubicBezTo>
                    <a:pt x="5564" y="3842"/>
                    <a:pt x="5561" y="3849"/>
                    <a:pt x="5561" y="3852"/>
                  </a:cubicBezTo>
                  <a:cubicBezTo>
                    <a:pt x="5555" y="3839"/>
                    <a:pt x="5527" y="3822"/>
                    <a:pt x="5521" y="3816"/>
                  </a:cubicBezTo>
                  <a:cubicBezTo>
                    <a:pt x="5504" y="3794"/>
                    <a:pt x="5365" y="3733"/>
                    <a:pt x="5332" y="3719"/>
                  </a:cubicBezTo>
                  <a:cubicBezTo>
                    <a:pt x="5319" y="3714"/>
                    <a:pt x="5323" y="3667"/>
                    <a:pt x="5323" y="3652"/>
                  </a:cubicBezTo>
                  <a:cubicBezTo>
                    <a:pt x="5325" y="3601"/>
                    <a:pt x="5258" y="3551"/>
                    <a:pt x="5220" y="3551"/>
                  </a:cubicBezTo>
                  <a:cubicBezTo>
                    <a:pt x="5214" y="3551"/>
                    <a:pt x="5238" y="3614"/>
                    <a:pt x="5238" y="3615"/>
                  </a:cubicBezTo>
                  <a:cubicBezTo>
                    <a:pt x="5247" y="3626"/>
                    <a:pt x="5244" y="3743"/>
                    <a:pt x="5242" y="3743"/>
                  </a:cubicBezTo>
                  <a:cubicBezTo>
                    <a:pt x="5199" y="3769"/>
                    <a:pt x="5217" y="3763"/>
                    <a:pt x="5236" y="3784"/>
                  </a:cubicBezTo>
                  <a:cubicBezTo>
                    <a:pt x="5243" y="3792"/>
                    <a:pt x="5200" y="3816"/>
                    <a:pt x="5177" y="3785"/>
                  </a:cubicBezTo>
                  <a:cubicBezTo>
                    <a:pt x="5123" y="3713"/>
                    <a:pt x="5160" y="3720"/>
                    <a:pt x="5139" y="3798"/>
                  </a:cubicBezTo>
                  <a:cubicBezTo>
                    <a:pt x="5135" y="3812"/>
                    <a:pt x="5094" y="3804"/>
                    <a:pt x="5094" y="3804"/>
                  </a:cubicBezTo>
                  <a:cubicBezTo>
                    <a:pt x="5085" y="3736"/>
                    <a:pt x="5110" y="3744"/>
                    <a:pt x="5052" y="3769"/>
                  </a:cubicBezTo>
                  <a:cubicBezTo>
                    <a:pt x="5037" y="3775"/>
                    <a:pt x="5033" y="3818"/>
                    <a:pt x="5041" y="3832"/>
                  </a:cubicBezTo>
                  <a:cubicBezTo>
                    <a:pt x="5074" y="3894"/>
                    <a:pt x="5096" y="3874"/>
                    <a:pt x="5024" y="3874"/>
                  </a:cubicBezTo>
                  <a:cubicBezTo>
                    <a:pt x="4902" y="3874"/>
                    <a:pt x="4943" y="3886"/>
                    <a:pt x="4926" y="3833"/>
                  </a:cubicBezTo>
                  <a:cubicBezTo>
                    <a:pt x="4916" y="3802"/>
                    <a:pt x="4919" y="3785"/>
                    <a:pt x="4919" y="3752"/>
                  </a:cubicBezTo>
                  <a:cubicBezTo>
                    <a:pt x="4985" y="3698"/>
                    <a:pt x="4955" y="3762"/>
                    <a:pt x="4955" y="3678"/>
                  </a:cubicBezTo>
                  <a:cubicBezTo>
                    <a:pt x="4955" y="3648"/>
                    <a:pt x="4907" y="3651"/>
                    <a:pt x="4908" y="3624"/>
                  </a:cubicBezTo>
                  <a:cubicBezTo>
                    <a:pt x="4908" y="3605"/>
                    <a:pt x="4876" y="3483"/>
                    <a:pt x="4884" y="3477"/>
                  </a:cubicBezTo>
                  <a:cubicBezTo>
                    <a:pt x="4897" y="3480"/>
                    <a:pt x="4945" y="3432"/>
                    <a:pt x="4954" y="3423"/>
                  </a:cubicBezTo>
                  <a:cubicBezTo>
                    <a:pt x="4982" y="3395"/>
                    <a:pt x="4987" y="3378"/>
                    <a:pt x="5003" y="3361"/>
                  </a:cubicBezTo>
                  <a:cubicBezTo>
                    <a:pt x="5024" y="3336"/>
                    <a:pt x="5041" y="3285"/>
                    <a:pt x="5052" y="3267"/>
                  </a:cubicBezTo>
                  <a:cubicBezTo>
                    <a:pt x="5068" y="3242"/>
                    <a:pt x="5114" y="3160"/>
                    <a:pt x="5107" y="3132"/>
                  </a:cubicBezTo>
                  <a:lnTo>
                    <a:pt x="5105" y="3128"/>
                  </a:lnTo>
                  <a:cubicBezTo>
                    <a:pt x="5094" y="3123"/>
                    <a:pt x="4978" y="3019"/>
                    <a:pt x="4974" y="3012"/>
                  </a:cubicBezTo>
                  <a:cubicBezTo>
                    <a:pt x="4962" y="2992"/>
                    <a:pt x="4942" y="2972"/>
                    <a:pt x="4940" y="2969"/>
                  </a:cubicBezTo>
                  <a:cubicBezTo>
                    <a:pt x="4932" y="2953"/>
                    <a:pt x="4830" y="2960"/>
                    <a:pt x="4819" y="2951"/>
                  </a:cubicBezTo>
                  <a:cubicBezTo>
                    <a:pt x="4778" y="2914"/>
                    <a:pt x="4745" y="2951"/>
                    <a:pt x="4721" y="2926"/>
                  </a:cubicBezTo>
                  <a:cubicBezTo>
                    <a:pt x="4709" y="2912"/>
                    <a:pt x="4659" y="2921"/>
                    <a:pt x="4639" y="2921"/>
                  </a:cubicBezTo>
                  <a:cubicBezTo>
                    <a:pt x="4619" y="2921"/>
                    <a:pt x="4516" y="2884"/>
                    <a:pt x="4519" y="2882"/>
                  </a:cubicBezTo>
                  <a:cubicBezTo>
                    <a:pt x="4552" y="2852"/>
                    <a:pt x="4568" y="2814"/>
                    <a:pt x="4599" y="2778"/>
                  </a:cubicBezTo>
                  <a:cubicBezTo>
                    <a:pt x="4633" y="2739"/>
                    <a:pt x="4715" y="2669"/>
                    <a:pt x="4737" y="2622"/>
                  </a:cubicBezTo>
                  <a:cubicBezTo>
                    <a:pt x="4737" y="2621"/>
                    <a:pt x="4739" y="2522"/>
                    <a:pt x="4738" y="2519"/>
                  </a:cubicBezTo>
                  <a:cubicBezTo>
                    <a:pt x="4738" y="2429"/>
                    <a:pt x="4757" y="2467"/>
                    <a:pt x="4688" y="2477"/>
                  </a:cubicBezTo>
                  <a:cubicBezTo>
                    <a:pt x="4684" y="2478"/>
                    <a:pt x="4607" y="2378"/>
                    <a:pt x="4603" y="2372"/>
                  </a:cubicBezTo>
                  <a:cubicBezTo>
                    <a:pt x="4595" y="2358"/>
                    <a:pt x="4536" y="2356"/>
                    <a:pt x="4522" y="2356"/>
                  </a:cubicBezTo>
                  <a:cubicBezTo>
                    <a:pt x="4505" y="2357"/>
                    <a:pt x="4422" y="2343"/>
                    <a:pt x="4405" y="2339"/>
                  </a:cubicBezTo>
                  <a:cubicBezTo>
                    <a:pt x="4397" y="2337"/>
                    <a:pt x="4356" y="2255"/>
                    <a:pt x="4356" y="2244"/>
                  </a:cubicBezTo>
                  <a:cubicBezTo>
                    <a:pt x="4354" y="2204"/>
                    <a:pt x="4277" y="2238"/>
                    <a:pt x="4258" y="2211"/>
                  </a:cubicBezTo>
                  <a:cubicBezTo>
                    <a:pt x="4240" y="2184"/>
                    <a:pt x="4275" y="2171"/>
                    <a:pt x="4275" y="2124"/>
                  </a:cubicBezTo>
                  <a:cubicBezTo>
                    <a:pt x="4275" y="2087"/>
                    <a:pt x="4260" y="2070"/>
                    <a:pt x="4261" y="2065"/>
                  </a:cubicBezTo>
                  <a:cubicBezTo>
                    <a:pt x="4339" y="2065"/>
                    <a:pt x="4308" y="2065"/>
                    <a:pt x="4338" y="2015"/>
                  </a:cubicBezTo>
                  <a:cubicBezTo>
                    <a:pt x="4376" y="1952"/>
                    <a:pt x="4407" y="1933"/>
                    <a:pt x="4473" y="1909"/>
                  </a:cubicBezTo>
                  <a:cubicBezTo>
                    <a:pt x="4541" y="1885"/>
                    <a:pt x="4515" y="1885"/>
                    <a:pt x="4529" y="1834"/>
                  </a:cubicBezTo>
                  <a:lnTo>
                    <a:pt x="4253" y="1723"/>
                  </a:lnTo>
                  <a:lnTo>
                    <a:pt x="4238" y="1717"/>
                  </a:lnTo>
                  <a:cubicBezTo>
                    <a:pt x="4229" y="1722"/>
                    <a:pt x="4205" y="1744"/>
                    <a:pt x="4198" y="1738"/>
                  </a:cubicBezTo>
                  <a:cubicBezTo>
                    <a:pt x="4146" y="1696"/>
                    <a:pt x="4174" y="1765"/>
                    <a:pt x="4154" y="1765"/>
                  </a:cubicBezTo>
                  <a:cubicBezTo>
                    <a:pt x="4097" y="1765"/>
                    <a:pt x="4141" y="1805"/>
                    <a:pt x="4069" y="1805"/>
                  </a:cubicBezTo>
                  <a:cubicBezTo>
                    <a:pt x="3996" y="1805"/>
                    <a:pt x="4024" y="1793"/>
                    <a:pt x="3988" y="1774"/>
                  </a:cubicBezTo>
                  <a:cubicBezTo>
                    <a:pt x="3988" y="1866"/>
                    <a:pt x="3933" y="1824"/>
                    <a:pt x="3922" y="1848"/>
                  </a:cubicBezTo>
                  <a:lnTo>
                    <a:pt x="3880" y="1900"/>
                  </a:lnTo>
                  <a:lnTo>
                    <a:pt x="3849" y="1899"/>
                  </a:lnTo>
                  <a:lnTo>
                    <a:pt x="3825" y="1930"/>
                  </a:lnTo>
                  <a:lnTo>
                    <a:pt x="3788" y="1917"/>
                  </a:lnTo>
                  <a:lnTo>
                    <a:pt x="3787" y="1997"/>
                  </a:lnTo>
                  <a:lnTo>
                    <a:pt x="3747" y="1917"/>
                  </a:lnTo>
                  <a:lnTo>
                    <a:pt x="3743" y="1858"/>
                  </a:lnTo>
                  <a:lnTo>
                    <a:pt x="3799" y="1822"/>
                  </a:lnTo>
                  <a:lnTo>
                    <a:pt x="3770" y="1769"/>
                  </a:lnTo>
                  <a:lnTo>
                    <a:pt x="3993" y="1583"/>
                  </a:lnTo>
                  <a:lnTo>
                    <a:pt x="3989" y="1584"/>
                  </a:lnTo>
                  <a:cubicBezTo>
                    <a:pt x="3935" y="1586"/>
                    <a:pt x="3835" y="1589"/>
                    <a:pt x="3785" y="1569"/>
                  </a:cubicBezTo>
                  <a:cubicBezTo>
                    <a:pt x="3661" y="1520"/>
                    <a:pt x="3673" y="1552"/>
                    <a:pt x="3717" y="1492"/>
                  </a:cubicBezTo>
                  <a:cubicBezTo>
                    <a:pt x="3736" y="1465"/>
                    <a:pt x="3730" y="1456"/>
                    <a:pt x="3730" y="1421"/>
                  </a:cubicBezTo>
                  <a:cubicBezTo>
                    <a:pt x="3730" y="1387"/>
                    <a:pt x="3690" y="1393"/>
                    <a:pt x="3676" y="1351"/>
                  </a:cubicBezTo>
                  <a:cubicBezTo>
                    <a:pt x="3661" y="1310"/>
                    <a:pt x="3692" y="1300"/>
                    <a:pt x="3650" y="1305"/>
                  </a:cubicBezTo>
                  <a:cubicBezTo>
                    <a:pt x="3569" y="1314"/>
                    <a:pt x="3620" y="1253"/>
                    <a:pt x="3589" y="1237"/>
                  </a:cubicBezTo>
                  <a:lnTo>
                    <a:pt x="3541" y="1232"/>
                  </a:lnTo>
                  <a:lnTo>
                    <a:pt x="3575" y="1348"/>
                  </a:lnTo>
                  <a:lnTo>
                    <a:pt x="3589" y="1635"/>
                  </a:lnTo>
                  <a:cubicBezTo>
                    <a:pt x="3569" y="1640"/>
                    <a:pt x="3499" y="1638"/>
                    <a:pt x="3475" y="1638"/>
                  </a:cubicBezTo>
                  <a:cubicBezTo>
                    <a:pt x="3447" y="1638"/>
                    <a:pt x="3447" y="1597"/>
                    <a:pt x="3421" y="1598"/>
                  </a:cubicBezTo>
                  <a:cubicBezTo>
                    <a:pt x="3360" y="1601"/>
                    <a:pt x="3360" y="1616"/>
                    <a:pt x="3331" y="1571"/>
                  </a:cubicBezTo>
                  <a:lnTo>
                    <a:pt x="3328" y="1564"/>
                  </a:lnTo>
                  <a:cubicBezTo>
                    <a:pt x="3289" y="1489"/>
                    <a:pt x="3315" y="1524"/>
                    <a:pt x="3261" y="1498"/>
                  </a:cubicBezTo>
                  <a:cubicBezTo>
                    <a:pt x="3187" y="1462"/>
                    <a:pt x="3211" y="1483"/>
                    <a:pt x="3177" y="1500"/>
                  </a:cubicBezTo>
                  <a:cubicBezTo>
                    <a:pt x="3163" y="1507"/>
                    <a:pt x="3143" y="1538"/>
                    <a:pt x="3139" y="1531"/>
                  </a:cubicBezTo>
                  <a:cubicBezTo>
                    <a:pt x="3110" y="1470"/>
                    <a:pt x="3093" y="1500"/>
                    <a:pt x="3093" y="1451"/>
                  </a:cubicBezTo>
                  <a:cubicBezTo>
                    <a:pt x="3093" y="1407"/>
                    <a:pt x="3141" y="1424"/>
                    <a:pt x="3140" y="1370"/>
                  </a:cubicBezTo>
                  <a:cubicBezTo>
                    <a:pt x="3140" y="1362"/>
                    <a:pt x="3087" y="1376"/>
                    <a:pt x="3098" y="1330"/>
                  </a:cubicBezTo>
                  <a:cubicBezTo>
                    <a:pt x="3114" y="1263"/>
                    <a:pt x="3073" y="1298"/>
                    <a:pt x="3070" y="1274"/>
                  </a:cubicBezTo>
                  <a:lnTo>
                    <a:pt x="3061" y="1219"/>
                  </a:lnTo>
                  <a:lnTo>
                    <a:pt x="3040" y="1200"/>
                  </a:lnTo>
                  <a:lnTo>
                    <a:pt x="2820" y="1373"/>
                  </a:lnTo>
                  <a:cubicBezTo>
                    <a:pt x="2816" y="1373"/>
                    <a:pt x="2786" y="1369"/>
                    <a:pt x="2782" y="1368"/>
                  </a:cubicBezTo>
                  <a:cubicBezTo>
                    <a:pt x="2749" y="1361"/>
                    <a:pt x="2762" y="1356"/>
                    <a:pt x="2762" y="1351"/>
                  </a:cubicBezTo>
                  <a:cubicBezTo>
                    <a:pt x="2760" y="1324"/>
                    <a:pt x="2777" y="1262"/>
                    <a:pt x="2778" y="1239"/>
                  </a:cubicBezTo>
                  <a:cubicBezTo>
                    <a:pt x="2781" y="1172"/>
                    <a:pt x="2813" y="1166"/>
                    <a:pt x="2829" y="1109"/>
                  </a:cubicBezTo>
                  <a:lnTo>
                    <a:pt x="2767" y="1015"/>
                  </a:lnTo>
                  <a:lnTo>
                    <a:pt x="2837" y="958"/>
                  </a:lnTo>
                  <a:lnTo>
                    <a:pt x="2899" y="670"/>
                  </a:lnTo>
                  <a:lnTo>
                    <a:pt x="2971" y="618"/>
                  </a:lnTo>
                  <a:lnTo>
                    <a:pt x="3005" y="450"/>
                  </a:lnTo>
                  <a:lnTo>
                    <a:pt x="3008" y="266"/>
                  </a:lnTo>
                  <a:lnTo>
                    <a:pt x="2911" y="336"/>
                  </a:lnTo>
                  <a:lnTo>
                    <a:pt x="2817" y="356"/>
                  </a:lnTo>
                  <a:lnTo>
                    <a:pt x="2678" y="199"/>
                  </a:lnTo>
                  <a:lnTo>
                    <a:pt x="2595" y="0"/>
                  </a:lnTo>
                  <a:cubicBezTo>
                    <a:pt x="2575" y="34"/>
                    <a:pt x="2546" y="76"/>
                    <a:pt x="2508" y="89"/>
                  </a:cubicBezTo>
                  <a:cubicBezTo>
                    <a:pt x="2482" y="98"/>
                    <a:pt x="2430" y="123"/>
                    <a:pt x="2417" y="150"/>
                  </a:cubicBezTo>
                  <a:lnTo>
                    <a:pt x="2279" y="172"/>
                  </a:lnTo>
                  <a:lnTo>
                    <a:pt x="2169" y="290"/>
                  </a:lnTo>
                  <a:lnTo>
                    <a:pt x="2111" y="233"/>
                  </a:lnTo>
                  <a:lnTo>
                    <a:pt x="1973" y="343"/>
                  </a:lnTo>
                  <a:lnTo>
                    <a:pt x="1899" y="343"/>
                  </a:lnTo>
                  <a:lnTo>
                    <a:pt x="1885" y="486"/>
                  </a:lnTo>
                  <a:lnTo>
                    <a:pt x="1793" y="531"/>
                  </a:lnTo>
                  <a:lnTo>
                    <a:pt x="1764" y="429"/>
                  </a:lnTo>
                  <a:lnTo>
                    <a:pt x="1681" y="432"/>
                  </a:lnTo>
                  <a:lnTo>
                    <a:pt x="1632" y="486"/>
                  </a:lnTo>
                  <a:lnTo>
                    <a:pt x="1630" y="485"/>
                  </a:lnTo>
                  <a:cubicBezTo>
                    <a:pt x="1626" y="494"/>
                    <a:pt x="1617" y="515"/>
                    <a:pt x="1616" y="515"/>
                  </a:cubicBezTo>
                  <a:cubicBezTo>
                    <a:pt x="1603" y="527"/>
                    <a:pt x="1576" y="618"/>
                    <a:pt x="1569" y="639"/>
                  </a:cubicBezTo>
                  <a:cubicBezTo>
                    <a:pt x="1564" y="658"/>
                    <a:pt x="1530" y="767"/>
                    <a:pt x="1524" y="777"/>
                  </a:cubicBezTo>
                  <a:cubicBezTo>
                    <a:pt x="1519" y="786"/>
                    <a:pt x="1538" y="887"/>
                    <a:pt x="1539" y="890"/>
                  </a:cubicBezTo>
                  <a:lnTo>
                    <a:pt x="1338" y="1070"/>
                  </a:lnTo>
                  <a:lnTo>
                    <a:pt x="1342" y="1111"/>
                  </a:lnTo>
                  <a:lnTo>
                    <a:pt x="1127" y="1339"/>
                  </a:lnTo>
                  <a:lnTo>
                    <a:pt x="1154" y="1398"/>
                  </a:lnTo>
                  <a:lnTo>
                    <a:pt x="1103" y="1523"/>
                  </a:lnTo>
                  <a:lnTo>
                    <a:pt x="1156" y="1527"/>
                  </a:lnTo>
                  <a:lnTo>
                    <a:pt x="1259" y="1654"/>
                  </a:lnTo>
                  <a:lnTo>
                    <a:pt x="1325" y="1636"/>
                  </a:lnTo>
                  <a:lnTo>
                    <a:pt x="1303" y="1715"/>
                  </a:lnTo>
                  <a:lnTo>
                    <a:pt x="1104" y="1731"/>
                  </a:lnTo>
                  <a:lnTo>
                    <a:pt x="1008" y="1656"/>
                  </a:lnTo>
                  <a:lnTo>
                    <a:pt x="990" y="1592"/>
                  </a:lnTo>
                  <a:lnTo>
                    <a:pt x="818" y="1544"/>
                  </a:lnTo>
                  <a:lnTo>
                    <a:pt x="781" y="1783"/>
                  </a:lnTo>
                  <a:lnTo>
                    <a:pt x="994" y="1882"/>
                  </a:lnTo>
                  <a:lnTo>
                    <a:pt x="1247" y="1890"/>
                  </a:lnTo>
                  <a:lnTo>
                    <a:pt x="1325" y="2043"/>
                  </a:lnTo>
                  <a:lnTo>
                    <a:pt x="1599" y="2087"/>
                  </a:lnTo>
                  <a:lnTo>
                    <a:pt x="1538" y="2218"/>
                  </a:lnTo>
                  <a:lnTo>
                    <a:pt x="1109" y="2516"/>
                  </a:lnTo>
                  <a:lnTo>
                    <a:pt x="1035" y="2912"/>
                  </a:lnTo>
                  <a:lnTo>
                    <a:pt x="1358" y="2869"/>
                  </a:lnTo>
                  <a:lnTo>
                    <a:pt x="1320" y="3012"/>
                  </a:lnTo>
                  <a:lnTo>
                    <a:pt x="1545" y="3008"/>
                  </a:lnTo>
                  <a:lnTo>
                    <a:pt x="1443" y="3119"/>
                  </a:lnTo>
                  <a:lnTo>
                    <a:pt x="1407" y="3374"/>
                  </a:lnTo>
                  <a:lnTo>
                    <a:pt x="1496" y="3440"/>
                  </a:lnTo>
                  <a:lnTo>
                    <a:pt x="1606" y="3403"/>
                  </a:lnTo>
                  <a:lnTo>
                    <a:pt x="1591" y="3521"/>
                  </a:lnTo>
                  <a:lnTo>
                    <a:pt x="1613" y="3579"/>
                  </a:lnTo>
                  <a:lnTo>
                    <a:pt x="1776" y="3518"/>
                  </a:lnTo>
                  <a:lnTo>
                    <a:pt x="1776" y="3582"/>
                  </a:lnTo>
                  <a:lnTo>
                    <a:pt x="1811" y="3644"/>
                  </a:lnTo>
                  <a:lnTo>
                    <a:pt x="1813" y="3703"/>
                  </a:lnTo>
                  <a:lnTo>
                    <a:pt x="1845" y="3731"/>
                  </a:lnTo>
                  <a:lnTo>
                    <a:pt x="1701" y="3741"/>
                  </a:lnTo>
                  <a:lnTo>
                    <a:pt x="1665" y="3800"/>
                  </a:lnTo>
                  <a:lnTo>
                    <a:pt x="1647" y="3800"/>
                  </a:lnTo>
                  <a:lnTo>
                    <a:pt x="1611" y="3724"/>
                  </a:lnTo>
                  <a:lnTo>
                    <a:pt x="1607" y="3630"/>
                  </a:lnTo>
                  <a:lnTo>
                    <a:pt x="1492" y="3667"/>
                  </a:lnTo>
                  <a:lnTo>
                    <a:pt x="1484" y="3881"/>
                  </a:lnTo>
                  <a:lnTo>
                    <a:pt x="1518" y="3917"/>
                  </a:lnTo>
                  <a:lnTo>
                    <a:pt x="1471" y="3981"/>
                  </a:lnTo>
                  <a:lnTo>
                    <a:pt x="1401" y="3904"/>
                  </a:lnTo>
                  <a:lnTo>
                    <a:pt x="1352" y="3901"/>
                  </a:lnTo>
                  <a:lnTo>
                    <a:pt x="1329" y="3967"/>
                  </a:lnTo>
                  <a:lnTo>
                    <a:pt x="1169" y="3854"/>
                  </a:lnTo>
                  <a:lnTo>
                    <a:pt x="1181" y="4056"/>
                  </a:lnTo>
                  <a:lnTo>
                    <a:pt x="1386" y="4240"/>
                  </a:lnTo>
                  <a:lnTo>
                    <a:pt x="1557" y="4241"/>
                  </a:lnTo>
                  <a:cubicBezTo>
                    <a:pt x="1559" y="4244"/>
                    <a:pt x="1560" y="4244"/>
                    <a:pt x="1562" y="4247"/>
                  </a:cubicBezTo>
                  <a:cubicBezTo>
                    <a:pt x="1599" y="4288"/>
                    <a:pt x="1621" y="4304"/>
                    <a:pt x="1661" y="4340"/>
                  </a:cubicBezTo>
                  <a:cubicBezTo>
                    <a:pt x="1700" y="4376"/>
                    <a:pt x="1695" y="4413"/>
                    <a:pt x="1726" y="4370"/>
                  </a:cubicBezTo>
                  <a:cubicBezTo>
                    <a:pt x="1734" y="4359"/>
                    <a:pt x="1858" y="4371"/>
                    <a:pt x="1878" y="4374"/>
                  </a:cubicBezTo>
                  <a:cubicBezTo>
                    <a:pt x="1926" y="4380"/>
                    <a:pt x="1923" y="4373"/>
                    <a:pt x="1943" y="4355"/>
                  </a:cubicBezTo>
                  <a:cubicBezTo>
                    <a:pt x="1993" y="4309"/>
                    <a:pt x="2023" y="4378"/>
                    <a:pt x="2030" y="4379"/>
                  </a:cubicBezTo>
                  <a:lnTo>
                    <a:pt x="2026" y="4437"/>
                  </a:lnTo>
                  <a:lnTo>
                    <a:pt x="1991" y="4446"/>
                  </a:lnTo>
                  <a:lnTo>
                    <a:pt x="1952" y="4596"/>
                  </a:lnTo>
                  <a:lnTo>
                    <a:pt x="1961" y="4703"/>
                  </a:lnTo>
                  <a:lnTo>
                    <a:pt x="2020" y="4690"/>
                  </a:lnTo>
                  <a:lnTo>
                    <a:pt x="1973" y="4920"/>
                  </a:lnTo>
                  <a:cubicBezTo>
                    <a:pt x="1973" y="4927"/>
                    <a:pt x="1967" y="4972"/>
                    <a:pt x="1966" y="4975"/>
                  </a:cubicBezTo>
                  <a:cubicBezTo>
                    <a:pt x="1943" y="5012"/>
                    <a:pt x="1902" y="5001"/>
                    <a:pt x="1911" y="5023"/>
                  </a:cubicBezTo>
                  <a:cubicBezTo>
                    <a:pt x="1921" y="5047"/>
                    <a:pt x="1920" y="5102"/>
                    <a:pt x="1920" y="5130"/>
                  </a:cubicBezTo>
                  <a:cubicBezTo>
                    <a:pt x="1920" y="5145"/>
                    <a:pt x="1936" y="5245"/>
                    <a:pt x="1932" y="5248"/>
                  </a:cubicBezTo>
                  <a:cubicBezTo>
                    <a:pt x="1908" y="5272"/>
                    <a:pt x="1898" y="5304"/>
                    <a:pt x="1938" y="5318"/>
                  </a:cubicBezTo>
                  <a:cubicBezTo>
                    <a:pt x="1960" y="5325"/>
                    <a:pt x="1950" y="5353"/>
                    <a:pt x="1943" y="5356"/>
                  </a:cubicBezTo>
                  <a:lnTo>
                    <a:pt x="1943" y="5378"/>
                  </a:lnTo>
                  <a:cubicBezTo>
                    <a:pt x="1943" y="5449"/>
                    <a:pt x="1986" y="5412"/>
                    <a:pt x="1989" y="5432"/>
                  </a:cubicBezTo>
                  <a:cubicBezTo>
                    <a:pt x="1996" y="5466"/>
                    <a:pt x="1940" y="5429"/>
                    <a:pt x="1909" y="5448"/>
                  </a:cubicBezTo>
                  <a:cubicBezTo>
                    <a:pt x="1886" y="5462"/>
                    <a:pt x="1864" y="5452"/>
                    <a:pt x="1849" y="5432"/>
                  </a:cubicBezTo>
                  <a:cubicBezTo>
                    <a:pt x="1821" y="5391"/>
                    <a:pt x="1773" y="5426"/>
                    <a:pt x="1764" y="5470"/>
                  </a:cubicBezTo>
                  <a:cubicBezTo>
                    <a:pt x="1758" y="5500"/>
                    <a:pt x="1774" y="5524"/>
                    <a:pt x="1774" y="5525"/>
                  </a:cubicBezTo>
                  <a:cubicBezTo>
                    <a:pt x="1774" y="5554"/>
                    <a:pt x="1727" y="5484"/>
                    <a:pt x="1711" y="5608"/>
                  </a:cubicBezTo>
                  <a:cubicBezTo>
                    <a:pt x="1705" y="5656"/>
                    <a:pt x="1687" y="5796"/>
                    <a:pt x="1667" y="5834"/>
                  </a:cubicBezTo>
                  <a:cubicBezTo>
                    <a:pt x="1654" y="5858"/>
                    <a:pt x="1652" y="5926"/>
                    <a:pt x="1648" y="5927"/>
                  </a:cubicBezTo>
                  <a:cubicBezTo>
                    <a:pt x="1603" y="5948"/>
                    <a:pt x="1588" y="5992"/>
                    <a:pt x="1540" y="5961"/>
                  </a:cubicBezTo>
                  <a:cubicBezTo>
                    <a:pt x="1477" y="5919"/>
                    <a:pt x="1490" y="5995"/>
                    <a:pt x="1521" y="5994"/>
                  </a:cubicBezTo>
                  <a:cubicBezTo>
                    <a:pt x="1576" y="5993"/>
                    <a:pt x="1555" y="6028"/>
                    <a:pt x="1508" y="6025"/>
                  </a:cubicBezTo>
                  <a:cubicBezTo>
                    <a:pt x="1458" y="6021"/>
                    <a:pt x="1489" y="6045"/>
                    <a:pt x="1430" y="6067"/>
                  </a:cubicBezTo>
                  <a:cubicBezTo>
                    <a:pt x="1371" y="6088"/>
                    <a:pt x="1335" y="6138"/>
                    <a:pt x="1319" y="6198"/>
                  </a:cubicBezTo>
                  <a:cubicBezTo>
                    <a:pt x="1307" y="6248"/>
                    <a:pt x="1315" y="6242"/>
                    <a:pt x="1315" y="6286"/>
                  </a:cubicBezTo>
                  <a:cubicBezTo>
                    <a:pt x="1308" y="6340"/>
                    <a:pt x="1286" y="6377"/>
                    <a:pt x="1255" y="6423"/>
                  </a:cubicBezTo>
                  <a:cubicBezTo>
                    <a:pt x="1238" y="6448"/>
                    <a:pt x="1228" y="6511"/>
                    <a:pt x="1252" y="6537"/>
                  </a:cubicBezTo>
                  <a:cubicBezTo>
                    <a:pt x="1269" y="6554"/>
                    <a:pt x="1275" y="6580"/>
                    <a:pt x="1285" y="6598"/>
                  </a:cubicBezTo>
                  <a:cubicBezTo>
                    <a:pt x="1301" y="6626"/>
                    <a:pt x="1209" y="6659"/>
                    <a:pt x="1203" y="6660"/>
                  </a:cubicBezTo>
                  <a:cubicBezTo>
                    <a:pt x="1178" y="6663"/>
                    <a:pt x="1211" y="6718"/>
                    <a:pt x="1200" y="6737"/>
                  </a:cubicBezTo>
                  <a:cubicBezTo>
                    <a:pt x="1181" y="6773"/>
                    <a:pt x="1167" y="6780"/>
                    <a:pt x="1127" y="6780"/>
                  </a:cubicBezTo>
                  <a:cubicBezTo>
                    <a:pt x="1107" y="6780"/>
                    <a:pt x="1128" y="6829"/>
                    <a:pt x="1107" y="6833"/>
                  </a:cubicBezTo>
                  <a:cubicBezTo>
                    <a:pt x="1104" y="6845"/>
                    <a:pt x="1017" y="6839"/>
                    <a:pt x="1017" y="6880"/>
                  </a:cubicBezTo>
                  <a:lnTo>
                    <a:pt x="1078" y="6880"/>
                  </a:lnTo>
                  <a:lnTo>
                    <a:pt x="1099" y="7133"/>
                  </a:lnTo>
                  <a:lnTo>
                    <a:pt x="1178" y="7116"/>
                  </a:lnTo>
                  <a:lnTo>
                    <a:pt x="1349" y="7553"/>
                  </a:lnTo>
                  <a:lnTo>
                    <a:pt x="1512" y="751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 cap="flat">
              <a:solidFill>
                <a:srgbClr val="141515"/>
              </a:solidFill>
              <a:prstDash val="solid"/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ru-RU" sz="1400" dirty="0"/>
            </a:p>
          </p:txBody>
        </p:sp>
        <p:sp>
          <p:nvSpPr>
            <p:cNvPr id="61" name="Freeform 320">
              <a:extLst>
                <a:ext uri="{FF2B5EF4-FFF2-40B4-BE49-F238E27FC236}">
                  <a16:creationId xmlns:a16="http://schemas.microsoft.com/office/drawing/2014/main" id="{F1EE2082-3911-4ABA-826D-FB00F73AF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6570" y="4679708"/>
              <a:ext cx="652462" cy="560388"/>
            </a:xfrm>
            <a:custGeom>
              <a:avLst/>
              <a:gdLst>
                <a:gd name="T0" fmla="*/ 24345 w 9568"/>
                <a:gd name="T1" fmla="*/ 315460 h 8843"/>
                <a:gd name="T2" fmla="*/ 8592 w 9568"/>
                <a:gd name="T3" fmla="*/ 408868 h 8843"/>
                <a:gd name="T4" fmla="*/ 18753 w 9568"/>
                <a:gd name="T5" fmla="*/ 429084 h 8843"/>
                <a:gd name="T6" fmla="*/ 23322 w 9568"/>
                <a:gd name="T7" fmla="*/ 479147 h 8843"/>
                <a:gd name="T8" fmla="*/ 56668 w 9568"/>
                <a:gd name="T9" fmla="*/ 515331 h 8843"/>
                <a:gd name="T10" fmla="*/ 86877 w 9568"/>
                <a:gd name="T11" fmla="*/ 550819 h 8843"/>
                <a:gd name="T12" fmla="*/ 142521 w 9568"/>
                <a:gd name="T13" fmla="*/ 560388 h 8843"/>
                <a:gd name="T14" fmla="*/ 97310 w 9568"/>
                <a:gd name="T15" fmla="*/ 516535 h 8843"/>
                <a:gd name="T16" fmla="*/ 145386 w 9568"/>
                <a:gd name="T17" fmla="*/ 492011 h 8843"/>
                <a:gd name="T18" fmla="*/ 168503 w 9568"/>
                <a:gd name="T19" fmla="*/ 476295 h 8843"/>
                <a:gd name="T20" fmla="*/ 182209 w 9568"/>
                <a:gd name="T21" fmla="*/ 496827 h 8843"/>
                <a:gd name="T22" fmla="*/ 229398 w 9568"/>
                <a:gd name="T23" fmla="*/ 503925 h 8843"/>
                <a:gd name="T24" fmla="*/ 282929 w 9568"/>
                <a:gd name="T25" fmla="*/ 480034 h 8843"/>
                <a:gd name="T26" fmla="*/ 304955 w 9568"/>
                <a:gd name="T27" fmla="*/ 451263 h 8843"/>
                <a:gd name="T28" fmla="*/ 323844 w 9568"/>
                <a:gd name="T29" fmla="*/ 427880 h 8843"/>
                <a:gd name="T30" fmla="*/ 351735 w 9568"/>
                <a:gd name="T31" fmla="*/ 437005 h 8843"/>
                <a:gd name="T32" fmla="*/ 367146 w 9568"/>
                <a:gd name="T33" fmla="*/ 435294 h 8843"/>
                <a:gd name="T34" fmla="*/ 389581 w 9568"/>
                <a:gd name="T35" fmla="*/ 464761 h 8843"/>
                <a:gd name="T36" fmla="*/ 421973 w 9568"/>
                <a:gd name="T37" fmla="*/ 484090 h 8843"/>
                <a:gd name="T38" fmla="*/ 456205 w 9568"/>
                <a:gd name="T39" fmla="*/ 475471 h 8843"/>
                <a:gd name="T40" fmla="*/ 443385 w 9568"/>
                <a:gd name="T41" fmla="*/ 450250 h 8843"/>
                <a:gd name="T42" fmla="*/ 463706 w 9568"/>
                <a:gd name="T43" fmla="*/ 430288 h 8843"/>
                <a:gd name="T44" fmla="*/ 501553 w 9568"/>
                <a:gd name="T45" fmla="*/ 442645 h 8843"/>
                <a:gd name="T46" fmla="*/ 516078 w 9568"/>
                <a:gd name="T47" fmla="*/ 493405 h 8843"/>
                <a:gd name="T48" fmla="*/ 539809 w 9568"/>
                <a:gd name="T49" fmla="*/ 499679 h 8843"/>
                <a:gd name="T50" fmla="*/ 580247 w 9568"/>
                <a:gd name="T51" fmla="*/ 474330 h 8843"/>
                <a:gd name="T52" fmla="*/ 595999 w 9568"/>
                <a:gd name="T53" fmla="*/ 440490 h 8843"/>
                <a:gd name="T54" fmla="*/ 591976 w 9568"/>
                <a:gd name="T55" fmla="*/ 413938 h 8843"/>
                <a:gd name="T56" fmla="*/ 641074 w 9568"/>
                <a:gd name="T57" fmla="*/ 428133 h 8843"/>
                <a:gd name="T58" fmla="*/ 651712 w 9568"/>
                <a:gd name="T59" fmla="*/ 426739 h 8843"/>
                <a:gd name="T60" fmla="*/ 607046 w 9568"/>
                <a:gd name="T61" fmla="*/ 389730 h 8843"/>
                <a:gd name="T62" fmla="*/ 570768 w 9568"/>
                <a:gd name="T63" fmla="*/ 350631 h 8843"/>
                <a:gd name="T64" fmla="*/ 554197 w 9568"/>
                <a:gd name="T65" fmla="*/ 327374 h 8843"/>
                <a:gd name="T66" fmla="*/ 527943 w 9568"/>
                <a:gd name="T67" fmla="*/ 300314 h 8843"/>
                <a:gd name="T68" fmla="*/ 516487 w 9568"/>
                <a:gd name="T69" fmla="*/ 267995 h 8843"/>
                <a:gd name="T70" fmla="*/ 477617 w 9568"/>
                <a:gd name="T71" fmla="*/ 253737 h 8843"/>
                <a:gd name="T72" fmla="*/ 424769 w 9568"/>
                <a:gd name="T73" fmla="*/ 235232 h 8843"/>
                <a:gd name="T74" fmla="*/ 448568 w 9568"/>
                <a:gd name="T75" fmla="*/ 195943 h 8843"/>
                <a:gd name="T76" fmla="*/ 457569 w 9568"/>
                <a:gd name="T77" fmla="*/ 175664 h 8843"/>
                <a:gd name="T78" fmla="*/ 414131 w 9568"/>
                <a:gd name="T79" fmla="*/ 169897 h 8843"/>
                <a:gd name="T80" fmla="*/ 400629 w 9568"/>
                <a:gd name="T81" fmla="*/ 146957 h 8843"/>
                <a:gd name="T82" fmla="*/ 420813 w 9568"/>
                <a:gd name="T83" fmla="*/ 133205 h 8843"/>
                <a:gd name="T84" fmla="*/ 454705 w 9568"/>
                <a:gd name="T85" fmla="*/ 120024 h 8843"/>
                <a:gd name="T86" fmla="*/ 491460 w 9568"/>
                <a:gd name="T87" fmla="*/ 132572 h 8843"/>
                <a:gd name="T88" fmla="*/ 520306 w 9568"/>
                <a:gd name="T89" fmla="*/ 121102 h 8843"/>
                <a:gd name="T90" fmla="*/ 476254 w 9568"/>
                <a:gd name="T91" fmla="*/ 120531 h 8843"/>
                <a:gd name="T92" fmla="*/ 448704 w 9568"/>
                <a:gd name="T93" fmla="*/ 83966 h 8843"/>
                <a:gd name="T94" fmla="*/ 429065 w 9568"/>
                <a:gd name="T95" fmla="*/ 67046 h 8843"/>
                <a:gd name="T96" fmla="*/ 423132 w 9568"/>
                <a:gd name="T97" fmla="*/ 64765 h 8843"/>
                <a:gd name="T98" fmla="*/ 410244 w 9568"/>
                <a:gd name="T99" fmla="*/ 33016 h 8843"/>
                <a:gd name="T100" fmla="*/ 400629 w 9568"/>
                <a:gd name="T101" fmla="*/ 1711 h 8843"/>
                <a:gd name="T102" fmla="*/ 359850 w 9568"/>
                <a:gd name="T103" fmla="*/ 16603 h 8843"/>
                <a:gd name="T104" fmla="*/ 340347 w 9568"/>
                <a:gd name="T105" fmla="*/ 28073 h 8843"/>
                <a:gd name="T106" fmla="*/ 305432 w 9568"/>
                <a:gd name="T107" fmla="*/ 35424 h 8843"/>
                <a:gd name="T108" fmla="*/ 324526 w 9568"/>
                <a:gd name="T109" fmla="*/ 55703 h 8843"/>
                <a:gd name="T110" fmla="*/ 295954 w 9568"/>
                <a:gd name="T111" fmla="*/ 89226 h 8843"/>
                <a:gd name="T112" fmla="*/ 273655 w 9568"/>
                <a:gd name="T113" fmla="*/ 167869 h 8843"/>
                <a:gd name="T114" fmla="*/ 236490 w 9568"/>
                <a:gd name="T115" fmla="*/ 160962 h 8843"/>
                <a:gd name="T116" fmla="*/ 174640 w 9568"/>
                <a:gd name="T117" fmla="*/ 173446 h 8843"/>
                <a:gd name="T118" fmla="*/ 112994 w 9568"/>
                <a:gd name="T119" fmla="*/ 160075 h 8843"/>
                <a:gd name="T120" fmla="*/ 31573 w 9568"/>
                <a:gd name="T121" fmla="*/ 170277 h 8843"/>
                <a:gd name="T122" fmla="*/ 15684 w 9568"/>
                <a:gd name="T123" fmla="*/ 206082 h 8843"/>
                <a:gd name="T124" fmla="*/ 11184 w 9568"/>
                <a:gd name="T125" fmla="*/ 239098 h 884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9568" h="8843">
                  <a:moveTo>
                    <a:pt x="461" y="4285"/>
                  </a:moveTo>
                  <a:cubicBezTo>
                    <a:pt x="461" y="4316"/>
                    <a:pt x="438" y="4393"/>
                    <a:pt x="454" y="4413"/>
                  </a:cubicBezTo>
                  <a:cubicBezTo>
                    <a:pt x="468" y="4433"/>
                    <a:pt x="463" y="4556"/>
                    <a:pt x="460" y="4586"/>
                  </a:cubicBezTo>
                  <a:cubicBezTo>
                    <a:pt x="458" y="4613"/>
                    <a:pt x="460" y="4685"/>
                    <a:pt x="452" y="4705"/>
                  </a:cubicBezTo>
                  <a:cubicBezTo>
                    <a:pt x="451" y="4707"/>
                    <a:pt x="451" y="4711"/>
                    <a:pt x="451" y="4713"/>
                  </a:cubicBezTo>
                  <a:lnTo>
                    <a:pt x="357" y="4978"/>
                  </a:lnTo>
                  <a:lnTo>
                    <a:pt x="413" y="5202"/>
                  </a:lnTo>
                  <a:lnTo>
                    <a:pt x="797" y="5666"/>
                  </a:lnTo>
                  <a:lnTo>
                    <a:pt x="572" y="6337"/>
                  </a:lnTo>
                  <a:lnTo>
                    <a:pt x="311" y="6379"/>
                  </a:lnTo>
                  <a:cubicBezTo>
                    <a:pt x="287" y="6380"/>
                    <a:pt x="238" y="6330"/>
                    <a:pt x="238" y="6353"/>
                  </a:cubicBezTo>
                  <a:cubicBezTo>
                    <a:pt x="239" y="6398"/>
                    <a:pt x="171" y="6463"/>
                    <a:pt x="126" y="6452"/>
                  </a:cubicBezTo>
                  <a:cubicBezTo>
                    <a:pt x="99" y="6445"/>
                    <a:pt x="107" y="6440"/>
                    <a:pt x="67" y="6437"/>
                  </a:cubicBezTo>
                  <a:cubicBezTo>
                    <a:pt x="43" y="6436"/>
                    <a:pt x="24" y="6436"/>
                    <a:pt x="0" y="6436"/>
                  </a:cubicBezTo>
                  <a:lnTo>
                    <a:pt x="54" y="6608"/>
                  </a:lnTo>
                  <a:lnTo>
                    <a:pt x="98" y="6798"/>
                  </a:lnTo>
                  <a:cubicBezTo>
                    <a:pt x="106" y="6793"/>
                    <a:pt x="180" y="6759"/>
                    <a:pt x="186" y="6762"/>
                  </a:cubicBezTo>
                  <a:cubicBezTo>
                    <a:pt x="220" y="6772"/>
                    <a:pt x="184" y="6821"/>
                    <a:pt x="275" y="6771"/>
                  </a:cubicBezTo>
                  <a:cubicBezTo>
                    <a:pt x="278" y="6769"/>
                    <a:pt x="278" y="6770"/>
                    <a:pt x="279" y="6768"/>
                  </a:cubicBezTo>
                  <a:lnTo>
                    <a:pt x="278" y="7078"/>
                  </a:lnTo>
                  <a:cubicBezTo>
                    <a:pt x="285" y="7077"/>
                    <a:pt x="307" y="7089"/>
                    <a:pt x="307" y="7109"/>
                  </a:cubicBezTo>
                  <a:cubicBezTo>
                    <a:pt x="307" y="7225"/>
                    <a:pt x="375" y="7225"/>
                    <a:pt x="381" y="7273"/>
                  </a:cubicBezTo>
                  <a:cubicBezTo>
                    <a:pt x="384" y="7294"/>
                    <a:pt x="303" y="7287"/>
                    <a:pt x="288" y="7287"/>
                  </a:cubicBezTo>
                  <a:lnTo>
                    <a:pt x="342" y="7561"/>
                  </a:lnTo>
                  <a:cubicBezTo>
                    <a:pt x="365" y="7562"/>
                    <a:pt x="411" y="7610"/>
                    <a:pt x="423" y="7632"/>
                  </a:cubicBezTo>
                  <a:cubicBezTo>
                    <a:pt x="440" y="7662"/>
                    <a:pt x="457" y="7673"/>
                    <a:pt x="468" y="7718"/>
                  </a:cubicBezTo>
                  <a:cubicBezTo>
                    <a:pt x="471" y="7729"/>
                    <a:pt x="505" y="7795"/>
                    <a:pt x="513" y="7797"/>
                  </a:cubicBezTo>
                  <a:cubicBezTo>
                    <a:pt x="552" y="7809"/>
                    <a:pt x="690" y="7800"/>
                    <a:pt x="697" y="7825"/>
                  </a:cubicBezTo>
                  <a:cubicBezTo>
                    <a:pt x="704" y="7850"/>
                    <a:pt x="775" y="7957"/>
                    <a:pt x="776" y="7985"/>
                  </a:cubicBezTo>
                  <a:cubicBezTo>
                    <a:pt x="777" y="7996"/>
                    <a:pt x="820" y="8118"/>
                    <a:pt x="831" y="8132"/>
                  </a:cubicBezTo>
                  <a:cubicBezTo>
                    <a:pt x="862" y="8173"/>
                    <a:pt x="850" y="8168"/>
                    <a:pt x="896" y="8203"/>
                  </a:cubicBezTo>
                  <a:cubicBezTo>
                    <a:pt x="905" y="8210"/>
                    <a:pt x="977" y="8269"/>
                    <a:pt x="979" y="8269"/>
                  </a:cubicBezTo>
                  <a:lnTo>
                    <a:pt x="1034" y="8421"/>
                  </a:lnTo>
                  <a:lnTo>
                    <a:pt x="1229" y="8547"/>
                  </a:lnTo>
                  <a:cubicBezTo>
                    <a:pt x="1296" y="8547"/>
                    <a:pt x="1271" y="8560"/>
                    <a:pt x="1271" y="8632"/>
                  </a:cubicBezTo>
                  <a:cubicBezTo>
                    <a:pt x="1271" y="8654"/>
                    <a:pt x="1274" y="8672"/>
                    <a:pt x="1274" y="8692"/>
                  </a:cubicBezTo>
                  <a:lnTo>
                    <a:pt x="1507" y="8823"/>
                  </a:lnTo>
                  <a:lnTo>
                    <a:pt x="1626" y="8817"/>
                  </a:lnTo>
                  <a:cubicBezTo>
                    <a:pt x="1634" y="8810"/>
                    <a:pt x="1667" y="8793"/>
                    <a:pt x="1673" y="8786"/>
                  </a:cubicBezTo>
                  <a:lnTo>
                    <a:pt x="1824" y="8837"/>
                  </a:lnTo>
                  <a:cubicBezTo>
                    <a:pt x="1835" y="8827"/>
                    <a:pt x="1902" y="8797"/>
                    <a:pt x="1917" y="8797"/>
                  </a:cubicBezTo>
                  <a:lnTo>
                    <a:pt x="2090" y="8843"/>
                  </a:lnTo>
                  <a:lnTo>
                    <a:pt x="1929" y="8711"/>
                  </a:lnTo>
                  <a:lnTo>
                    <a:pt x="1824" y="8691"/>
                  </a:lnTo>
                  <a:lnTo>
                    <a:pt x="1693" y="8474"/>
                  </a:lnTo>
                  <a:lnTo>
                    <a:pt x="1692" y="8375"/>
                  </a:lnTo>
                  <a:lnTo>
                    <a:pt x="1598" y="8364"/>
                  </a:lnTo>
                  <a:lnTo>
                    <a:pt x="1427" y="8151"/>
                  </a:lnTo>
                  <a:lnTo>
                    <a:pt x="1800" y="8032"/>
                  </a:lnTo>
                  <a:lnTo>
                    <a:pt x="1865" y="7926"/>
                  </a:lnTo>
                  <a:lnTo>
                    <a:pt x="1933" y="7929"/>
                  </a:lnTo>
                  <a:lnTo>
                    <a:pt x="1959" y="7777"/>
                  </a:lnTo>
                  <a:lnTo>
                    <a:pt x="2099" y="7852"/>
                  </a:lnTo>
                  <a:lnTo>
                    <a:pt x="2132" y="7764"/>
                  </a:lnTo>
                  <a:lnTo>
                    <a:pt x="2128" y="7661"/>
                  </a:lnTo>
                  <a:lnTo>
                    <a:pt x="2278" y="7663"/>
                  </a:lnTo>
                  <a:lnTo>
                    <a:pt x="2369" y="7616"/>
                  </a:lnTo>
                  <a:lnTo>
                    <a:pt x="2341" y="7514"/>
                  </a:lnTo>
                  <a:lnTo>
                    <a:pt x="2401" y="7462"/>
                  </a:lnTo>
                  <a:lnTo>
                    <a:pt x="2471" y="7516"/>
                  </a:lnTo>
                  <a:lnTo>
                    <a:pt x="2453" y="7567"/>
                  </a:lnTo>
                  <a:lnTo>
                    <a:pt x="2449" y="7580"/>
                  </a:lnTo>
                  <a:cubicBezTo>
                    <a:pt x="2489" y="7605"/>
                    <a:pt x="2510" y="7637"/>
                    <a:pt x="2509" y="7684"/>
                  </a:cubicBezTo>
                  <a:cubicBezTo>
                    <a:pt x="2509" y="7685"/>
                    <a:pt x="2605" y="7687"/>
                    <a:pt x="2614" y="7694"/>
                  </a:cubicBezTo>
                  <a:cubicBezTo>
                    <a:pt x="2634" y="7710"/>
                    <a:pt x="2709" y="7713"/>
                    <a:pt x="2709" y="7743"/>
                  </a:cubicBezTo>
                  <a:cubicBezTo>
                    <a:pt x="2709" y="7795"/>
                    <a:pt x="2672" y="7834"/>
                    <a:pt x="2672" y="7840"/>
                  </a:cubicBezTo>
                  <a:cubicBezTo>
                    <a:pt x="2689" y="7845"/>
                    <a:pt x="2773" y="7895"/>
                    <a:pt x="2773" y="7910"/>
                  </a:cubicBezTo>
                  <a:cubicBezTo>
                    <a:pt x="2773" y="8000"/>
                    <a:pt x="2752" y="7952"/>
                    <a:pt x="2854" y="8004"/>
                  </a:cubicBezTo>
                  <a:cubicBezTo>
                    <a:pt x="2884" y="8019"/>
                    <a:pt x="2893" y="8016"/>
                    <a:pt x="2918" y="8004"/>
                  </a:cubicBezTo>
                  <a:cubicBezTo>
                    <a:pt x="2957" y="7986"/>
                    <a:pt x="2990" y="7947"/>
                    <a:pt x="3020" y="7920"/>
                  </a:cubicBezTo>
                  <a:lnTo>
                    <a:pt x="3166" y="7956"/>
                  </a:lnTo>
                  <a:lnTo>
                    <a:pt x="3364" y="7952"/>
                  </a:lnTo>
                  <a:lnTo>
                    <a:pt x="3541" y="7649"/>
                  </a:lnTo>
                  <a:lnTo>
                    <a:pt x="3689" y="7676"/>
                  </a:lnTo>
                  <a:lnTo>
                    <a:pt x="3855" y="7680"/>
                  </a:lnTo>
                  <a:lnTo>
                    <a:pt x="3898" y="7594"/>
                  </a:lnTo>
                  <a:lnTo>
                    <a:pt x="3975" y="7672"/>
                  </a:lnTo>
                  <a:lnTo>
                    <a:pt x="4149" y="7575"/>
                  </a:lnTo>
                  <a:lnTo>
                    <a:pt x="4317" y="7516"/>
                  </a:lnTo>
                  <a:cubicBezTo>
                    <a:pt x="4356" y="7511"/>
                    <a:pt x="4330" y="7489"/>
                    <a:pt x="4316" y="7459"/>
                  </a:cubicBezTo>
                  <a:cubicBezTo>
                    <a:pt x="4299" y="7424"/>
                    <a:pt x="4336" y="7384"/>
                    <a:pt x="4336" y="7340"/>
                  </a:cubicBezTo>
                  <a:cubicBezTo>
                    <a:pt x="4336" y="7260"/>
                    <a:pt x="4324" y="7295"/>
                    <a:pt x="4376" y="7259"/>
                  </a:cubicBezTo>
                  <a:cubicBezTo>
                    <a:pt x="4389" y="7251"/>
                    <a:pt x="4383" y="7215"/>
                    <a:pt x="4416" y="7180"/>
                  </a:cubicBezTo>
                  <a:cubicBezTo>
                    <a:pt x="4443" y="7152"/>
                    <a:pt x="4434" y="7153"/>
                    <a:pt x="4472" y="7121"/>
                  </a:cubicBezTo>
                  <a:cubicBezTo>
                    <a:pt x="4492" y="7104"/>
                    <a:pt x="4523" y="7063"/>
                    <a:pt x="4505" y="7037"/>
                  </a:cubicBezTo>
                  <a:cubicBezTo>
                    <a:pt x="4504" y="7036"/>
                    <a:pt x="4504" y="7028"/>
                    <a:pt x="4504" y="7026"/>
                  </a:cubicBezTo>
                  <a:lnTo>
                    <a:pt x="4668" y="6819"/>
                  </a:lnTo>
                  <a:lnTo>
                    <a:pt x="4719" y="6839"/>
                  </a:lnTo>
                  <a:lnTo>
                    <a:pt x="4786" y="6799"/>
                  </a:lnTo>
                  <a:lnTo>
                    <a:pt x="4749" y="6752"/>
                  </a:lnTo>
                  <a:lnTo>
                    <a:pt x="4754" y="6674"/>
                  </a:lnTo>
                  <a:lnTo>
                    <a:pt x="4803" y="6645"/>
                  </a:lnTo>
                  <a:lnTo>
                    <a:pt x="4801" y="6700"/>
                  </a:lnTo>
                  <a:lnTo>
                    <a:pt x="4904" y="6742"/>
                  </a:lnTo>
                  <a:lnTo>
                    <a:pt x="5079" y="6700"/>
                  </a:lnTo>
                  <a:lnTo>
                    <a:pt x="5158" y="6896"/>
                  </a:lnTo>
                  <a:lnTo>
                    <a:pt x="5206" y="6920"/>
                  </a:lnTo>
                  <a:lnTo>
                    <a:pt x="5278" y="6884"/>
                  </a:lnTo>
                  <a:lnTo>
                    <a:pt x="5229" y="6778"/>
                  </a:lnTo>
                  <a:lnTo>
                    <a:pt x="5385" y="6798"/>
                  </a:lnTo>
                  <a:lnTo>
                    <a:pt x="5370" y="6839"/>
                  </a:lnTo>
                  <a:lnTo>
                    <a:pt x="5384" y="6869"/>
                  </a:lnTo>
                  <a:lnTo>
                    <a:pt x="5461" y="6872"/>
                  </a:lnTo>
                  <a:lnTo>
                    <a:pt x="5528" y="7203"/>
                  </a:lnTo>
                  <a:lnTo>
                    <a:pt x="5608" y="7155"/>
                  </a:lnTo>
                  <a:lnTo>
                    <a:pt x="5602" y="7209"/>
                  </a:lnTo>
                  <a:lnTo>
                    <a:pt x="5608" y="7239"/>
                  </a:lnTo>
                  <a:cubicBezTo>
                    <a:pt x="5639" y="7242"/>
                    <a:pt x="5709" y="7302"/>
                    <a:pt x="5713" y="7334"/>
                  </a:cubicBezTo>
                  <a:cubicBezTo>
                    <a:pt x="5715" y="7348"/>
                    <a:pt x="5834" y="7320"/>
                    <a:pt x="5849" y="7346"/>
                  </a:cubicBezTo>
                  <a:cubicBezTo>
                    <a:pt x="5894" y="7425"/>
                    <a:pt x="5920" y="7440"/>
                    <a:pt x="5972" y="7505"/>
                  </a:cubicBezTo>
                  <a:cubicBezTo>
                    <a:pt x="5987" y="7523"/>
                    <a:pt x="6046" y="7485"/>
                    <a:pt x="6055" y="7547"/>
                  </a:cubicBezTo>
                  <a:cubicBezTo>
                    <a:pt x="6056" y="7556"/>
                    <a:pt x="6081" y="7603"/>
                    <a:pt x="6085" y="7619"/>
                  </a:cubicBezTo>
                  <a:cubicBezTo>
                    <a:pt x="6086" y="7623"/>
                    <a:pt x="6089" y="7586"/>
                    <a:pt x="6133" y="7589"/>
                  </a:cubicBezTo>
                  <a:cubicBezTo>
                    <a:pt x="6163" y="7592"/>
                    <a:pt x="6260" y="7590"/>
                    <a:pt x="6188" y="7639"/>
                  </a:cubicBezTo>
                  <a:cubicBezTo>
                    <a:pt x="6187" y="7640"/>
                    <a:pt x="6187" y="7641"/>
                    <a:pt x="6186" y="7642"/>
                  </a:cubicBezTo>
                  <a:lnTo>
                    <a:pt x="6311" y="7917"/>
                  </a:lnTo>
                  <a:lnTo>
                    <a:pt x="6527" y="7937"/>
                  </a:lnTo>
                  <a:lnTo>
                    <a:pt x="6749" y="7760"/>
                  </a:lnTo>
                  <a:cubicBezTo>
                    <a:pt x="6773" y="7743"/>
                    <a:pt x="6711" y="7605"/>
                    <a:pt x="6706" y="7576"/>
                  </a:cubicBezTo>
                  <a:cubicBezTo>
                    <a:pt x="6703" y="7556"/>
                    <a:pt x="6690" y="7556"/>
                    <a:pt x="6690" y="7503"/>
                  </a:cubicBezTo>
                  <a:cubicBezTo>
                    <a:pt x="6690" y="7458"/>
                    <a:pt x="6707" y="7441"/>
                    <a:pt x="6704" y="7391"/>
                  </a:cubicBezTo>
                  <a:cubicBezTo>
                    <a:pt x="6703" y="7360"/>
                    <a:pt x="6734" y="7285"/>
                    <a:pt x="6734" y="7245"/>
                  </a:cubicBezTo>
                  <a:cubicBezTo>
                    <a:pt x="6693" y="7235"/>
                    <a:pt x="6665" y="7234"/>
                    <a:pt x="6631" y="7226"/>
                  </a:cubicBezTo>
                  <a:cubicBezTo>
                    <a:pt x="6621" y="7224"/>
                    <a:pt x="6579" y="7219"/>
                    <a:pt x="6568" y="7219"/>
                  </a:cubicBezTo>
                  <a:cubicBezTo>
                    <a:pt x="6568" y="7204"/>
                    <a:pt x="6567" y="7154"/>
                    <a:pt x="6553" y="7154"/>
                  </a:cubicBezTo>
                  <a:cubicBezTo>
                    <a:pt x="6503" y="7154"/>
                    <a:pt x="6517" y="7141"/>
                    <a:pt x="6502" y="7105"/>
                  </a:cubicBezTo>
                  <a:cubicBezTo>
                    <a:pt x="6493" y="7082"/>
                    <a:pt x="6539" y="7038"/>
                    <a:pt x="6554" y="7026"/>
                  </a:cubicBezTo>
                  <a:cubicBezTo>
                    <a:pt x="6584" y="7001"/>
                    <a:pt x="6660" y="6949"/>
                    <a:pt x="6629" y="6903"/>
                  </a:cubicBezTo>
                  <a:cubicBezTo>
                    <a:pt x="6592" y="6849"/>
                    <a:pt x="6617" y="6880"/>
                    <a:pt x="6545" y="6907"/>
                  </a:cubicBezTo>
                  <a:cubicBezTo>
                    <a:pt x="6539" y="6909"/>
                    <a:pt x="6534" y="6911"/>
                    <a:pt x="6527" y="6912"/>
                  </a:cubicBezTo>
                  <a:lnTo>
                    <a:pt x="6568" y="6801"/>
                  </a:lnTo>
                  <a:lnTo>
                    <a:pt x="6800" y="6790"/>
                  </a:lnTo>
                  <a:lnTo>
                    <a:pt x="6866" y="6687"/>
                  </a:lnTo>
                  <a:lnTo>
                    <a:pt x="6846" y="6639"/>
                  </a:lnTo>
                  <a:lnTo>
                    <a:pt x="6943" y="6565"/>
                  </a:lnTo>
                  <a:lnTo>
                    <a:pt x="6982" y="6723"/>
                  </a:lnTo>
                  <a:lnTo>
                    <a:pt x="7239" y="6753"/>
                  </a:lnTo>
                  <a:lnTo>
                    <a:pt x="7355" y="6985"/>
                  </a:lnTo>
                  <a:lnTo>
                    <a:pt x="7411" y="6987"/>
                  </a:lnTo>
                  <a:lnTo>
                    <a:pt x="7474" y="7135"/>
                  </a:lnTo>
                  <a:lnTo>
                    <a:pt x="7444" y="7388"/>
                  </a:lnTo>
                  <a:lnTo>
                    <a:pt x="7485" y="7724"/>
                  </a:lnTo>
                  <a:lnTo>
                    <a:pt x="7570" y="7707"/>
                  </a:lnTo>
                  <a:lnTo>
                    <a:pt x="7568" y="7786"/>
                  </a:lnTo>
                  <a:lnTo>
                    <a:pt x="7624" y="7745"/>
                  </a:lnTo>
                  <a:lnTo>
                    <a:pt x="7705" y="7784"/>
                  </a:lnTo>
                  <a:lnTo>
                    <a:pt x="7732" y="7713"/>
                  </a:lnTo>
                  <a:lnTo>
                    <a:pt x="7880" y="7719"/>
                  </a:lnTo>
                  <a:lnTo>
                    <a:pt x="7900" y="7721"/>
                  </a:lnTo>
                  <a:lnTo>
                    <a:pt x="7916" y="7885"/>
                  </a:lnTo>
                  <a:lnTo>
                    <a:pt x="8321" y="7941"/>
                  </a:lnTo>
                  <a:lnTo>
                    <a:pt x="8414" y="7799"/>
                  </a:lnTo>
                  <a:lnTo>
                    <a:pt x="8398" y="7596"/>
                  </a:lnTo>
                  <a:lnTo>
                    <a:pt x="8423" y="7580"/>
                  </a:lnTo>
                  <a:lnTo>
                    <a:pt x="8422" y="7392"/>
                  </a:lnTo>
                  <a:lnTo>
                    <a:pt x="8509" y="7485"/>
                  </a:lnTo>
                  <a:lnTo>
                    <a:pt x="8560" y="7442"/>
                  </a:lnTo>
                  <a:lnTo>
                    <a:pt x="8564" y="7195"/>
                  </a:lnTo>
                  <a:lnTo>
                    <a:pt x="8674" y="7134"/>
                  </a:lnTo>
                  <a:lnTo>
                    <a:pt x="8662" y="7055"/>
                  </a:lnTo>
                  <a:lnTo>
                    <a:pt x="8797" y="6996"/>
                  </a:lnTo>
                  <a:cubicBezTo>
                    <a:pt x="8819" y="6943"/>
                    <a:pt x="8740" y="6995"/>
                    <a:pt x="8740" y="6951"/>
                  </a:cubicBezTo>
                  <a:cubicBezTo>
                    <a:pt x="8740" y="6924"/>
                    <a:pt x="8744" y="6895"/>
                    <a:pt x="8744" y="6877"/>
                  </a:cubicBezTo>
                  <a:cubicBezTo>
                    <a:pt x="8671" y="6823"/>
                    <a:pt x="8657" y="6880"/>
                    <a:pt x="8617" y="6765"/>
                  </a:cubicBezTo>
                  <a:cubicBezTo>
                    <a:pt x="8599" y="6712"/>
                    <a:pt x="8642" y="6694"/>
                    <a:pt x="8562" y="6646"/>
                  </a:cubicBezTo>
                  <a:cubicBezTo>
                    <a:pt x="8555" y="6642"/>
                    <a:pt x="8534" y="6613"/>
                    <a:pt x="8531" y="6613"/>
                  </a:cubicBezTo>
                  <a:cubicBezTo>
                    <a:pt x="8559" y="6593"/>
                    <a:pt x="8560" y="6574"/>
                    <a:pt x="8609" y="6560"/>
                  </a:cubicBezTo>
                  <a:cubicBezTo>
                    <a:pt x="8631" y="6553"/>
                    <a:pt x="8650" y="6537"/>
                    <a:pt x="8681" y="6532"/>
                  </a:cubicBezTo>
                  <a:cubicBezTo>
                    <a:pt x="8698" y="6530"/>
                    <a:pt x="8733" y="6514"/>
                    <a:pt x="8762" y="6515"/>
                  </a:cubicBezTo>
                  <a:cubicBezTo>
                    <a:pt x="8780" y="6515"/>
                    <a:pt x="8829" y="6504"/>
                    <a:pt x="8867" y="6504"/>
                  </a:cubicBezTo>
                  <a:cubicBezTo>
                    <a:pt x="8907" y="6504"/>
                    <a:pt x="9048" y="6522"/>
                    <a:pt x="9078" y="6534"/>
                  </a:cubicBezTo>
                  <a:cubicBezTo>
                    <a:pt x="9139" y="6561"/>
                    <a:pt x="9121" y="6559"/>
                    <a:pt x="9168" y="6593"/>
                  </a:cubicBezTo>
                  <a:cubicBezTo>
                    <a:pt x="9175" y="6598"/>
                    <a:pt x="9218" y="6576"/>
                    <a:pt x="9292" y="6635"/>
                  </a:cubicBezTo>
                  <a:cubicBezTo>
                    <a:pt x="9336" y="6671"/>
                    <a:pt x="9370" y="6710"/>
                    <a:pt x="9401" y="6756"/>
                  </a:cubicBezTo>
                  <a:cubicBezTo>
                    <a:pt x="9405" y="6761"/>
                    <a:pt x="9419" y="6779"/>
                    <a:pt x="9419" y="6782"/>
                  </a:cubicBezTo>
                  <a:lnTo>
                    <a:pt x="9361" y="7040"/>
                  </a:lnTo>
                  <a:lnTo>
                    <a:pt x="9510" y="7069"/>
                  </a:lnTo>
                  <a:cubicBezTo>
                    <a:pt x="9506" y="7066"/>
                    <a:pt x="9504" y="7063"/>
                    <a:pt x="9504" y="7058"/>
                  </a:cubicBezTo>
                  <a:cubicBezTo>
                    <a:pt x="9504" y="7014"/>
                    <a:pt x="9541" y="6849"/>
                    <a:pt x="9539" y="6827"/>
                  </a:cubicBezTo>
                  <a:cubicBezTo>
                    <a:pt x="9537" y="6807"/>
                    <a:pt x="9556" y="6748"/>
                    <a:pt x="9557" y="6734"/>
                  </a:cubicBezTo>
                  <a:cubicBezTo>
                    <a:pt x="9561" y="6707"/>
                    <a:pt x="9568" y="6706"/>
                    <a:pt x="9555" y="6693"/>
                  </a:cubicBezTo>
                  <a:cubicBezTo>
                    <a:pt x="9524" y="6675"/>
                    <a:pt x="9494" y="6641"/>
                    <a:pt x="9460" y="6619"/>
                  </a:cubicBezTo>
                  <a:cubicBezTo>
                    <a:pt x="9401" y="6581"/>
                    <a:pt x="9253" y="6425"/>
                    <a:pt x="9215" y="6406"/>
                  </a:cubicBezTo>
                  <a:cubicBezTo>
                    <a:pt x="9185" y="6391"/>
                    <a:pt x="9076" y="6308"/>
                    <a:pt x="9046" y="6283"/>
                  </a:cubicBezTo>
                  <a:cubicBezTo>
                    <a:pt x="9010" y="6253"/>
                    <a:pt x="8977" y="6225"/>
                    <a:pt x="8946" y="6189"/>
                  </a:cubicBezTo>
                  <a:cubicBezTo>
                    <a:pt x="8919" y="6157"/>
                    <a:pt x="8929" y="6173"/>
                    <a:pt x="8902" y="6150"/>
                  </a:cubicBezTo>
                  <a:cubicBezTo>
                    <a:pt x="8875" y="6126"/>
                    <a:pt x="8810" y="6091"/>
                    <a:pt x="8797" y="6079"/>
                  </a:cubicBezTo>
                  <a:cubicBezTo>
                    <a:pt x="8767" y="6052"/>
                    <a:pt x="8703" y="6017"/>
                    <a:pt x="8693" y="6007"/>
                  </a:cubicBezTo>
                  <a:cubicBezTo>
                    <a:pt x="8662" y="5977"/>
                    <a:pt x="8604" y="5946"/>
                    <a:pt x="8566" y="5923"/>
                  </a:cubicBezTo>
                  <a:lnTo>
                    <a:pt x="8471" y="5864"/>
                  </a:lnTo>
                  <a:lnTo>
                    <a:pt x="8352" y="5565"/>
                  </a:lnTo>
                  <a:lnTo>
                    <a:pt x="8370" y="5533"/>
                  </a:lnTo>
                  <a:cubicBezTo>
                    <a:pt x="8396" y="5500"/>
                    <a:pt x="8431" y="5402"/>
                    <a:pt x="8434" y="5361"/>
                  </a:cubicBezTo>
                  <a:cubicBezTo>
                    <a:pt x="8440" y="5339"/>
                    <a:pt x="8449" y="5261"/>
                    <a:pt x="8451" y="5235"/>
                  </a:cubicBezTo>
                  <a:cubicBezTo>
                    <a:pt x="8452" y="5223"/>
                    <a:pt x="8350" y="5217"/>
                    <a:pt x="8340" y="5218"/>
                  </a:cubicBezTo>
                  <a:cubicBezTo>
                    <a:pt x="8333" y="5218"/>
                    <a:pt x="8320" y="5148"/>
                    <a:pt x="8319" y="5136"/>
                  </a:cubicBezTo>
                  <a:cubicBezTo>
                    <a:pt x="8318" y="5131"/>
                    <a:pt x="8189" y="5174"/>
                    <a:pt x="8178" y="5176"/>
                  </a:cubicBezTo>
                  <a:cubicBezTo>
                    <a:pt x="8153" y="5180"/>
                    <a:pt x="8133" y="5194"/>
                    <a:pt x="8127" y="5166"/>
                  </a:cubicBezTo>
                  <a:cubicBezTo>
                    <a:pt x="8116" y="5110"/>
                    <a:pt x="8068" y="5066"/>
                    <a:pt x="8011" y="5059"/>
                  </a:cubicBezTo>
                  <a:cubicBezTo>
                    <a:pt x="7985" y="5056"/>
                    <a:pt x="7987" y="5032"/>
                    <a:pt x="7976" y="5015"/>
                  </a:cubicBezTo>
                  <a:cubicBezTo>
                    <a:pt x="7945" y="4964"/>
                    <a:pt x="7962" y="4959"/>
                    <a:pt x="7905" y="4920"/>
                  </a:cubicBezTo>
                  <a:cubicBezTo>
                    <a:pt x="7833" y="4870"/>
                    <a:pt x="7790" y="4895"/>
                    <a:pt x="7719" y="4895"/>
                  </a:cubicBezTo>
                  <a:cubicBezTo>
                    <a:pt x="7712" y="4895"/>
                    <a:pt x="7727" y="4823"/>
                    <a:pt x="7733" y="4814"/>
                  </a:cubicBezTo>
                  <a:cubicBezTo>
                    <a:pt x="7741" y="4802"/>
                    <a:pt x="7742" y="4755"/>
                    <a:pt x="7742" y="4739"/>
                  </a:cubicBezTo>
                  <a:cubicBezTo>
                    <a:pt x="7742" y="4678"/>
                    <a:pt x="7729" y="4678"/>
                    <a:pt x="7710" y="4633"/>
                  </a:cubicBezTo>
                  <a:cubicBezTo>
                    <a:pt x="7685" y="4570"/>
                    <a:pt x="7604" y="4623"/>
                    <a:pt x="7565" y="4578"/>
                  </a:cubicBezTo>
                  <a:cubicBezTo>
                    <a:pt x="7540" y="4550"/>
                    <a:pt x="7540" y="4539"/>
                    <a:pt x="7528" y="4525"/>
                  </a:cubicBezTo>
                  <a:cubicBezTo>
                    <a:pt x="7511" y="4504"/>
                    <a:pt x="7508" y="4465"/>
                    <a:pt x="7507" y="4464"/>
                  </a:cubicBezTo>
                  <a:cubicBezTo>
                    <a:pt x="7490" y="4431"/>
                    <a:pt x="7500" y="4377"/>
                    <a:pt x="7522" y="4349"/>
                  </a:cubicBezTo>
                  <a:cubicBezTo>
                    <a:pt x="7536" y="4330"/>
                    <a:pt x="7573" y="4248"/>
                    <a:pt x="7574" y="4229"/>
                  </a:cubicBezTo>
                  <a:cubicBezTo>
                    <a:pt x="7575" y="4215"/>
                    <a:pt x="7591" y="4196"/>
                    <a:pt x="7589" y="4197"/>
                  </a:cubicBezTo>
                  <a:cubicBezTo>
                    <a:pt x="7532" y="4227"/>
                    <a:pt x="7425" y="4208"/>
                    <a:pt x="7361" y="4204"/>
                  </a:cubicBezTo>
                  <a:cubicBezTo>
                    <a:pt x="7314" y="4202"/>
                    <a:pt x="7202" y="4145"/>
                    <a:pt x="7172" y="4110"/>
                  </a:cubicBezTo>
                  <a:cubicBezTo>
                    <a:pt x="7154" y="4089"/>
                    <a:pt x="7162" y="4089"/>
                    <a:pt x="7144" y="4090"/>
                  </a:cubicBezTo>
                  <a:cubicBezTo>
                    <a:pt x="7059" y="4093"/>
                    <a:pt x="7069" y="4113"/>
                    <a:pt x="7032" y="4031"/>
                  </a:cubicBezTo>
                  <a:cubicBezTo>
                    <a:pt x="7026" y="4028"/>
                    <a:pt x="7012" y="4009"/>
                    <a:pt x="7004" y="4004"/>
                  </a:cubicBezTo>
                  <a:cubicBezTo>
                    <a:pt x="6934" y="3966"/>
                    <a:pt x="6979" y="3956"/>
                    <a:pt x="6895" y="3956"/>
                  </a:cubicBezTo>
                  <a:cubicBezTo>
                    <a:pt x="6823" y="3956"/>
                    <a:pt x="6757" y="3970"/>
                    <a:pt x="6694" y="3970"/>
                  </a:cubicBezTo>
                  <a:cubicBezTo>
                    <a:pt x="6608" y="3970"/>
                    <a:pt x="6556" y="3980"/>
                    <a:pt x="6473" y="3985"/>
                  </a:cubicBezTo>
                  <a:cubicBezTo>
                    <a:pt x="6400" y="3989"/>
                    <a:pt x="6330" y="3985"/>
                    <a:pt x="6257" y="3986"/>
                  </a:cubicBezTo>
                  <a:cubicBezTo>
                    <a:pt x="6232" y="3987"/>
                    <a:pt x="6242" y="3847"/>
                    <a:pt x="6236" y="3839"/>
                  </a:cubicBezTo>
                  <a:cubicBezTo>
                    <a:pt x="6228" y="3830"/>
                    <a:pt x="6224" y="3728"/>
                    <a:pt x="6229" y="3712"/>
                  </a:cubicBezTo>
                  <a:cubicBezTo>
                    <a:pt x="6244" y="3653"/>
                    <a:pt x="6210" y="3598"/>
                    <a:pt x="6269" y="3542"/>
                  </a:cubicBezTo>
                  <a:cubicBezTo>
                    <a:pt x="6301" y="3512"/>
                    <a:pt x="6382" y="3385"/>
                    <a:pt x="6403" y="3375"/>
                  </a:cubicBezTo>
                  <a:cubicBezTo>
                    <a:pt x="6449" y="3354"/>
                    <a:pt x="6452" y="3329"/>
                    <a:pt x="6499" y="3302"/>
                  </a:cubicBezTo>
                  <a:cubicBezTo>
                    <a:pt x="6500" y="3302"/>
                    <a:pt x="6549" y="3265"/>
                    <a:pt x="6553" y="3261"/>
                  </a:cubicBezTo>
                  <a:cubicBezTo>
                    <a:pt x="6566" y="3249"/>
                    <a:pt x="6546" y="3241"/>
                    <a:pt x="6527" y="3216"/>
                  </a:cubicBezTo>
                  <a:cubicBezTo>
                    <a:pt x="6479" y="3157"/>
                    <a:pt x="6536" y="3129"/>
                    <a:pt x="6578" y="3092"/>
                  </a:cubicBezTo>
                  <a:cubicBezTo>
                    <a:pt x="6646" y="3031"/>
                    <a:pt x="6602" y="3033"/>
                    <a:pt x="6694" y="3022"/>
                  </a:cubicBezTo>
                  <a:cubicBezTo>
                    <a:pt x="6772" y="3012"/>
                    <a:pt x="6773" y="2891"/>
                    <a:pt x="6889" y="2863"/>
                  </a:cubicBezTo>
                  <a:cubicBezTo>
                    <a:pt x="6955" y="2848"/>
                    <a:pt x="6909" y="2860"/>
                    <a:pt x="6877" y="2847"/>
                  </a:cubicBezTo>
                  <a:cubicBezTo>
                    <a:pt x="6825" y="2826"/>
                    <a:pt x="6829" y="2847"/>
                    <a:pt x="6788" y="2798"/>
                  </a:cubicBezTo>
                  <a:lnTo>
                    <a:pt x="6779" y="2793"/>
                  </a:lnTo>
                  <a:cubicBezTo>
                    <a:pt x="6748" y="2768"/>
                    <a:pt x="6720" y="2782"/>
                    <a:pt x="6710" y="2772"/>
                  </a:cubicBezTo>
                  <a:cubicBezTo>
                    <a:pt x="6700" y="2763"/>
                    <a:pt x="6640" y="2633"/>
                    <a:pt x="6635" y="2617"/>
                  </a:cubicBezTo>
                  <a:cubicBezTo>
                    <a:pt x="6631" y="2601"/>
                    <a:pt x="6636" y="2597"/>
                    <a:pt x="6622" y="2594"/>
                  </a:cubicBezTo>
                  <a:cubicBezTo>
                    <a:pt x="6570" y="2582"/>
                    <a:pt x="6564" y="2603"/>
                    <a:pt x="6516" y="2569"/>
                  </a:cubicBezTo>
                  <a:cubicBezTo>
                    <a:pt x="6484" y="2546"/>
                    <a:pt x="6473" y="2496"/>
                    <a:pt x="6444" y="2507"/>
                  </a:cubicBezTo>
                  <a:cubicBezTo>
                    <a:pt x="6398" y="2524"/>
                    <a:pt x="6306" y="2496"/>
                    <a:pt x="6255" y="2509"/>
                  </a:cubicBezTo>
                  <a:lnTo>
                    <a:pt x="6073" y="2681"/>
                  </a:lnTo>
                  <a:lnTo>
                    <a:pt x="5671" y="2688"/>
                  </a:lnTo>
                  <a:cubicBezTo>
                    <a:pt x="5665" y="2688"/>
                    <a:pt x="5660" y="2662"/>
                    <a:pt x="5659" y="2660"/>
                  </a:cubicBezTo>
                  <a:cubicBezTo>
                    <a:pt x="5622" y="2566"/>
                    <a:pt x="5626" y="2614"/>
                    <a:pt x="5626" y="2509"/>
                  </a:cubicBezTo>
                  <a:cubicBezTo>
                    <a:pt x="5626" y="2476"/>
                    <a:pt x="5621" y="2480"/>
                    <a:pt x="5635" y="2480"/>
                  </a:cubicBezTo>
                  <a:cubicBezTo>
                    <a:pt x="5723" y="2484"/>
                    <a:pt x="5708" y="2504"/>
                    <a:pt x="5757" y="2427"/>
                  </a:cubicBezTo>
                  <a:cubicBezTo>
                    <a:pt x="5776" y="2399"/>
                    <a:pt x="5865" y="2333"/>
                    <a:pt x="5875" y="2319"/>
                  </a:cubicBezTo>
                  <a:lnTo>
                    <a:pt x="5944" y="2063"/>
                  </a:lnTo>
                  <a:lnTo>
                    <a:pt x="5945" y="2060"/>
                  </a:lnTo>
                  <a:cubicBezTo>
                    <a:pt x="5982" y="2010"/>
                    <a:pt x="5986" y="2047"/>
                    <a:pt x="6003" y="2038"/>
                  </a:cubicBezTo>
                  <a:cubicBezTo>
                    <a:pt x="6039" y="2020"/>
                    <a:pt x="6023" y="2024"/>
                    <a:pt x="6064" y="2018"/>
                  </a:cubicBezTo>
                  <a:cubicBezTo>
                    <a:pt x="6110" y="2010"/>
                    <a:pt x="6121" y="2023"/>
                    <a:pt x="6152" y="2025"/>
                  </a:cubicBezTo>
                  <a:cubicBezTo>
                    <a:pt x="6160" y="2026"/>
                    <a:pt x="6171" y="2095"/>
                    <a:pt x="6171" y="2102"/>
                  </a:cubicBezTo>
                  <a:cubicBezTo>
                    <a:pt x="6171" y="2105"/>
                    <a:pt x="6203" y="2086"/>
                    <a:pt x="6207" y="2085"/>
                  </a:cubicBezTo>
                  <a:cubicBezTo>
                    <a:pt x="6360" y="2031"/>
                    <a:pt x="6315" y="2139"/>
                    <a:pt x="6379" y="2174"/>
                  </a:cubicBezTo>
                  <a:cubicBezTo>
                    <a:pt x="6463" y="2221"/>
                    <a:pt x="6422" y="2151"/>
                    <a:pt x="6445" y="2131"/>
                  </a:cubicBezTo>
                  <a:cubicBezTo>
                    <a:pt x="6486" y="2095"/>
                    <a:pt x="6482" y="2052"/>
                    <a:pt x="6491" y="2037"/>
                  </a:cubicBezTo>
                  <a:cubicBezTo>
                    <a:pt x="6515" y="1995"/>
                    <a:pt x="6468" y="1876"/>
                    <a:pt x="6546" y="1880"/>
                  </a:cubicBezTo>
                  <a:cubicBezTo>
                    <a:pt x="6606" y="1882"/>
                    <a:pt x="6626" y="1842"/>
                    <a:pt x="6668" y="1894"/>
                  </a:cubicBezTo>
                  <a:cubicBezTo>
                    <a:pt x="6683" y="1913"/>
                    <a:pt x="6704" y="1918"/>
                    <a:pt x="6728" y="1917"/>
                  </a:cubicBezTo>
                  <a:cubicBezTo>
                    <a:pt x="6736" y="1916"/>
                    <a:pt x="6829" y="1953"/>
                    <a:pt x="6830" y="1954"/>
                  </a:cubicBezTo>
                  <a:cubicBezTo>
                    <a:pt x="6872" y="1983"/>
                    <a:pt x="6939" y="1971"/>
                    <a:pt x="6990" y="1971"/>
                  </a:cubicBezTo>
                  <a:cubicBezTo>
                    <a:pt x="7069" y="1971"/>
                    <a:pt x="7048" y="1988"/>
                    <a:pt x="7093" y="2003"/>
                  </a:cubicBezTo>
                  <a:cubicBezTo>
                    <a:pt x="7120" y="2012"/>
                    <a:pt x="7143" y="2034"/>
                    <a:pt x="7161" y="2044"/>
                  </a:cubicBezTo>
                  <a:cubicBezTo>
                    <a:pt x="7182" y="2056"/>
                    <a:pt x="7193" y="2075"/>
                    <a:pt x="7207" y="2092"/>
                  </a:cubicBezTo>
                  <a:cubicBezTo>
                    <a:pt x="7243" y="2134"/>
                    <a:pt x="7213" y="2147"/>
                    <a:pt x="7284" y="2151"/>
                  </a:cubicBezTo>
                  <a:cubicBezTo>
                    <a:pt x="7324" y="2153"/>
                    <a:pt x="7329" y="2197"/>
                    <a:pt x="7410" y="2192"/>
                  </a:cubicBezTo>
                  <a:cubicBezTo>
                    <a:pt x="7448" y="2189"/>
                    <a:pt x="7469" y="2183"/>
                    <a:pt x="7503" y="2179"/>
                  </a:cubicBezTo>
                  <a:cubicBezTo>
                    <a:pt x="7554" y="2172"/>
                    <a:pt x="7554" y="2122"/>
                    <a:pt x="7525" y="2110"/>
                  </a:cubicBezTo>
                  <a:cubicBezTo>
                    <a:pt x="7510" y="2104"/>
                    <a:pt x="7615" y="2026"/>
                    <a:pt x="7624" y="2021"/>
                  </a:cubicBezTo>
                  <a:cubicBezTo>
                    <a:pt x="7648" y="2006"/>
                    <a:pt x="7650" y="1919"/>
                    <a:pt x="7630" y="1911"/>
                  </a:cubicBezTo>
                  <a:cubicBezTo>
                    <a:pt x="7623" y="1908"/>
                    <a:pt x="7589" y="1953"/>
                    <a:pt x="7583" y="1963"/>
                  </a:cubicBezTo>
                  <a:cubicBezTo>
                    <a:pt x="7528" y="2061"/>
                    <a:pt x="7572" y="2003"/>
                    <a:pt x="7488" y="2062"/>
                  </a:cubicBezTo>
                  <a:cubicBezTo>
                    <a:pt x="7412" y="2115"/>
                    <a:pt x="7386" y="2131"/>
                    <a:pt x="7291" y="2101"/>
                  </a:cubicBezTo>
                  <a:cubicBezTo>
                    <a:pt x="7255" y="2089"/>
                    <a:pt x="7259" y="2078"/>
                    <a:pt x="7248" y="2061"/>
                  </a:cubicBezTo>
                  <a:cubicBezTo>
                    <a:pt x="7237" y="2045"/>
                    <a:pt x="7243" y="1976"/>
                    <a:pt x="7231" y="1970"/>
                  </a:cubicBezTo>
                  <a:cubicBezTo>
                    <a:pt x="7152" y="1933"/>
                    <a:pt x="7064" y="1943"/>
                    <a:pt x="6984" y="1902"/>
                  </a:cubicBezTo>
                  <a:cubicBezTo>
                    <a:pt x="6951" y="1885"/>
                    <a:pt x="6859" y="1857"/>
                    <a:pt x="6823" y="1853"/>
                  </a:cubicBezTo>
                  <a:cubicBezTo>
                    <a:pt x="6777" y="1847"/>
                    <a:pt x="6785" y="1818"/>
                    <a:pt x="6785" y="1782"/>
                  </a:cubicBezTo>
                  <a:cubicBezTo>
                    <a:pt x="6759" y="1784"/>
                    <a:pt x="6612" y="1651"/>
                    <a:pt x="6585" y="1628"/>
                  </a:cubicBezTo>
                  <a:cubicBezTo>
                    <a:pt x="6552" y="1599"/>
                    <a:pt x="6543" y="1571"/>
                    <a:pt x="6523" y="1549"/>
                  </a:cubicBezTo>
                  <a:cubicBezTo>
                    <a:pt x="6526" y="1548"/>
                    <a:pt x="6530" y="1538"/>
                    <a:pt x="6530" y="1536"/>
                  </a:cubicBezTo>
                  <a:cubicBezTo>
                    <a:pt x="6534" y="1486"/>
                    <a:pt x="6590" y="1380"/>
                    <a:pt x="6580" y="1325"/>
                  </a:cubicBezTo>
                  <a:lnTo>
                    <a:pt x="6585" y="1214"/>
                  </a:lnTo>
                  <a:cubicBezTo>
                    <a:pt x="6580" y="1217"/>
                    <a:pt x="6549" y="1244"/>
                    <a:pt x="6540" y="1243"/>
                  </a:cubicBezTo>
                  <a:cubicBezTo>
                    <a:pt x="6487" y="1242"/>
                    <a:pt x="6506" y="1223"/>
                    <a:pt x="6439" y="1227"/>
                  </a:cubicBezTo>
                  <a:cubicBezTo>
                    <a:pt x="6405" y="1230"/>
                    <a:pt x="6408" y="1243"/>
                    <a:pt x="6376" y="1224"/>
                  </a:cubicBezTo>
                  <a:cubicBezTo>
                    <a:pt x="6334" y="1198"/>
                    <a:pt x="6322" y="1165"/>
                    <a:pt x="6301" y="1122"/>
                  </a:cubicBezTo>
                  <a:cubicBezTo>
                    <a:pt x="6281" y="1079"/>
                    <a:pt x="6293" y="1091"/>
                    <a:pt x="6292" y="1058"/>
                  </a:cubicBezTo>
                  <a:cubicBezTo>
                    <a:pt x="6290" y="1018"/>
                    <a:pt x="6325" y="1005"/>
                    <a:pt x="6334" y="1013"/>
                  </a:cubicBezTo>
                  <a:lnTo>
                    <a:pt x="6372" y="1051"/>
                  </a:lnTo>
                  <a:lnTo>
                    <a:pt x="6395" y="1029"/>
                  </a:lnTo>
                  <a:lnTo>
                    <a:pt x="6281" y="928"/>
                  </a:lnTo>
                  <a:cubicBezTo>
                    <a:pt x="6276" y="935"/>
                    <a:pt x="6243" y="976"/>
                    <a:pt x="6243" y="976"/>
                  </a:cubicBezTo>
                  <a:cubicBezTo>
                    <a:pt x="6227" y="1007"/>
                    <a:pt x="6207" y="1020"/>
                    <a:pt x="6205" y="1022"/>
                  </a:cubicBezTo>
                  <a:cubicBezTo>
                    <a:pt x="6194" y="1041"/>
                    <a:pt x="6155" y="1046"/>
                    <a:pt x="6145" y="1050"/>
                  </a:cubicBezTo>
                  <a:cubicBezTo>
                    <a:pt x="6090" y="1072"/>
                    <a:pt x="6012" y="1001"/>
                    <a:pt x="5994" y="951"/>
                  </a:cubicBezTo>
                  <a:cubicBezTo>
                    <a:pt x="5983" y="923"/>
                    <a:pt x="5994" y="900"/>
                    <a:pt x="6002" y="873"/>
                  </a:cubicBezTo>
                  <a:cubicBezTo>
                    <a:pt x="6005" y="853"/>
                    <a:pt x="6017" y="794"/>
                    <a:pt x="6023" y="777"/>
                  </a:cubicBezTo>
                  <a:cubicBezTo>
                    <a:pt x="6039" y="728"/>
                    <a:pt x="6034" y="703"/>
                    <a:pt x="6062" y="647"/>
                  </a:cubicBezTo>
                  <a:cubicBezTo>
                    <a:pt x="6101" y="572"/>
                    <a:pt x="6020" y="543"/>
                    <a:pt x="6016" y="521"/>
                  </a:cubicBezTo>
                  <a:cubicBezTo>
                    <a:pt x="6010" y="486"/>
                    <a:pt x="5969" y="532"/>
                    <a:pt x="5961" y="534"/>
                  </a:cubicBezTo>
                  <a:cubicBezTo>
                    <a:pt x="5878" y="554"/>
                    <a:pt x="5886" y="461"/>
                    <a:pt x="5871" y="434"/>
                  </a:cubicBezTo>
                  <a:cubicBezTo>
                    <a:pt x="5856" y="408"/>
                    <a:pt x="5838" y="246"/>
                    <a:pt x="5853" y="218"/>
                  </a:cubicBezTo>
                  <a:cubicBezTo>
                    <a:pt x="5870" y="187"/>
                    <a:pt x="5908" y="98"/>
                    <a:pt x="5909" y="66"/>
                  </a:cubicBezTo>
                  <a:cubicBezTo>
                    <a:pt x="5910" y="57"/>
                    <a:pt x="5913" y="52"/>
                    <a:pt x="5918" y="50"/>
                  </a:cubicBezTo>
                  <a:cubicBezTo>
                    <a:pt x="5903" y="41"/>
                    <a:pt x="5875" y="27"/>
                    <a:pt x="5875" y="27"/>
                  </a:cubicBezTo>
                  <a:cubicBezTo>
                    <a:pt x="5844" y="2"/>
                    <a:pt x="5772" y="0"/>
                    <a:pt x="5736" y="13"/>
                  </a:cubicBezTo>
                  <a:cubicBezTo>
                    <a:pt x="5686" y="31"/>
                    <a:pt x="5676" y="16"/>
                    <a:pt x="5641" y="16"/>
                  </a:cubicBezTo>
                  <a:lnTo>
                    <a:pt x="5573" y="143"/>
                  </a:lnTo>
                  <a:lnTo>
                    <a:pt x="5521" y="123"/>
                  </a:lnTo>
                  <a:lnTo>
                    <a:pt x="5364" y="290"/>
                  </a:lnTo>
                  <a:lnTo>
                    <a:pt x="5277" y="262"/>
                  </a:lnTo>
                  <a:lnTo>
                    <a:pt x="5254" y="365"/>
                  </a:lnTo>
                  <a:lnTo>
                    <a:pt x="5187" y="348"/>
                  </a:lnTo>
                  <a:lnTo>
                    <a:pt x="5098" y="388"/>
                  </a:lnTo>
                  <a:lnTo>
                    <a:pt x="5045" y="369"/>
                  </a:lnTo>
                  <a:lnTo>
                    <a:pt x="5002" y="400"/>
                  </a:lnTo>
                  <a:lnTo>
                    <a:pt x="4991" y="443"/>
                  </a:lnTo>
                  <a:lnTo>
                    <a:pt x="4880" y="457"/>
                  </a:lnTo>
                  <a:lnTo>
                    <a:pt x="4861" y="504"/>
                  </a:lnTo>
                  <a:lnTo>
                    <a:pt x="4785" y="499"/>
                  </a:lnTo>
                  <a:lnTo>
                    <a:pt x="4773" y="442"/>
                  </a:lnTo>
                  <a:lnTo>
                    <a:pt x="4662" y="435"/>
                  </a:lnTo>
                  <a:lnTo>
                    <a:pt x="4479" y="559"/>
                  </a:lnTo>
                  <a:lnTo>
                    <a:pt x="4311" y="449"/>
                  </a:lnTo>
                  <a:lnTo>
                    <a:pt x="4283" y="594"/>
                  </a:lnTo>
                  <a:cubicBezTo>
                    <a:pt x="4345" y="637"/>
                    <a:pt x="4365" y="627"/>
                    <a:pt x="4441" y="634"/>
                  </a:cubicBezTo>
                  <a:cubicBezTo>
                    <a:pt x="4527" y="641"/>
                    <a:pt x="4563" y="674"/>
                    <a:pt x="4599" y="748"/>
                  </a:cubicBezTo>
                  <a:cubicBezTo>
                    <a:pt x="4612" y="776"/>
                    <a:pt x="4599" y="832"/>
                    <a:pt x="4606" y="855"/>
                  </a:cubicBezTo>
                  <a:lnTo>
                    <a:pt x="4759" y="879"/>
                  </a:lnTo>
                  <a:cubicBezTo>
                    <a:pt x="4759" y="881"/>
                    <a:pt x="4760" y="883"/>
                    <a:pt x="4759" y="885"/>
                  </a:cubicBezTo>
                  <a:cubicBezTo>
                    <a:pt x="4743" y="924"/>
                    <a:pt x="4775" y="1112"/>
                    <a:pt x="4693" y="1131"/>
                  </a:cubicBezTo>
                  <a:cubicBezTo>
                    <a:pt x="4627" y="1159"/>
                    <a:pt x="4629" y="1166"/>
                    <a:pt x="4588" y="1214"/>
                  </a:cubicBezTo>
                  <a:cubicBezTo>
                    <a:pt x="4536" y="1275"/>
                    <a:pt x="4578" y="1352"/>
                    <a:pt x="4547" y="1356"/>
                  </a:cubicBezTo>
                  <a:cubicBezTo>
                    <a:pt x="4428" y="1373"/>
                    <a:pt x="4497" y="1356"/>
                    <a:pt x="4429" y="1436"/>
                  </a:cubicBezTo>
                  <a:cubicBezTo>
                    <a:pt x="4419" y="1447"/>
                    <a:pt x="4367" y="1400"/>
                    <a:pt x="4340" y="1408"/>
                  </a:cubicBezTo>
                  <a:cubicBezTo>
                    <a:pt x="4244" y="1438"/>
                    <a:pt x="4295" y="1416"/>
                    <a:pt x="4308" y="1474"/>
                  </a:cubicBezTo>
                  <a:cubicBezTo>
                    <a:pt x="4313" y="1494"/>
                    <a:pt x="4178" y="1704"/>
                    <a:pt x="4159" y="1716"/>
                  </a:cubicBezTo>
                  <a:cubicBezTo>
                    <a:pt x="4125" y="1737"/>
                    <a:pt x="4139" y="1806"/>
                    <a:pt x="4139" y="1842"/>
                  </a:cubicBezTo>
                  <a:lnTo>
                    <a:pt x="4307" y="2052"/>
                  </a:lnTo>
                  <a:lnTo>
                    <a:pt x="4303" y="2399"/>
                  </a:lnTo>
                  <a:lnTo>
                    <a:pt x="4013" y="2649"/>
                  </a:lnTo>
                  <a:cubicBezTo>
                    <a:pt x="3976" y="2649"/>
                    <a:pt x="3959" y="2630"/>
                    <a:pt x="3938" y="2628"/>
                  </a:cubicBezTo>
                  <a:cubicBezTo>
                    <a:pt x="3929" y="2627"/>
                    <a:pt x="3926" y="2702"/>
                    <a:pt x="3924" y="2713"/>
                  </a:cubicBezTo>
                  <a:cubicBezTo>
                    <a:pt x="3923" y="2719"/>
                    <a:pt x="3889" y="2718"/>
                    <a:pt x="3881" y="2716"/>
                  </a:cubicBezTo>
                  <a:cubicBezTo>
                    <a:pt x="3846" y="2705"/>
                    <a:pt x="3744" y="2697"/>
                    <a:pt x="3702" y="2695"/>
                  </a:cubicBezTo>
                  <a:cubicBezTo>
                    <a:pt x="3693" y="2695"/>
                    <a:pt x="3672" y="2599"/>
                    <a:pt x="3647" y="2575"/>
                  </a:cubicBezTo>
                  <a:cubicBezTo>
                    <a:pt x="3635" y="2563"/>
                    <a:pt x="3479" y="2537"/>
                    <a:pt x="3468" y="2540"/>
                  </a:cubicBezTo>
                  <a:cubicBezTo>
                    <a:pt x="3468" y="2539"/>
                    <a:pt x="3297" y="2504"/>
                    <a:pt x="3277" y="2502"/>
                  </a:cubicBezTo>
                  <a:cubicBezTo>
                    <a:pt x="3178" y="2491"/>
                    <a:pt x="3244" y="2457"/>
                    <a:pt x="3149" y="2456"/>
                  </a:cubicBezTo>
                  <a:cubicBezTo>
                    <a:pt x="3058" y="2454"/>
                    <a:pt x="2951" y="2534"/>
                    <a:pt x="2934" y="2535"/>
                  </a:cubicBezTo>
                  <a:cubicBezTo>
                    <a:pt x="2910" y="2536"/>
                    <a:pt x="2883" y="2582"/>
                    <a:pt x="2866" y="2579"/>
                  </a:cubicBezTo>
                  <a:lnTo>
                    <a:pt x="2829" y="2727"/>
                  </a:lnTo>
                  <a:lnTo>
                    <a:pt x="2561" y="2737"/>
                  </a:lnTo>
                  <a:lnTo>
                    <a:pt x="2407" y="3005"/>
                  </a:lnTo>
                  <a:lnTo>
                    <a:pt x="2317" y="3060"/>
                  </a:lnTo>
                  <a:lnTo>
                    <a:pt x="2223" y="3040"/>
                  </a:lnTo>
                  <a:lnTo>
                    <a:pt x="2192" y="2890"/>
                  </a:lnTo>
                  <a:lnTo>
                    <a:pt x="1755" y="2874"/>
                  </a:lnTo>
                  <a:lnTo>
                    <a:pt x="1657" y="2526"/>
                  </a:lnTo>
                  <a:lnTo>
                    <a:pt x="1558" y="2580"/>
                  </a:lnTo>
                  <a:lnTo>
                    <a:pt x="1430" y="2147"/>
                  </a:lnTo>
                  <a:lnTo>
                    <a:pt x="1178" y="2109"/>
                  </a:lnTo>
                  <a:lnTo>
                    <a:pt x="846" y="2268"/>
                  </a:lnTo>
                  <a:lnTo>
                    <a:pt x="553" y="2437"/>
                  </a:lnTo>
                  <a:cubicBezTo>
                    <a:pt x="553" y="2605"/>
                    <a:pt x="464" y="2671"/>
                    <a:pt x="463" y="2687"/>
                  </a:cubicBezTo>
                  <a:cubicBezTo>
                    <a:pt x="462" y="2700"/>
                    <a:pt x="423" y="2778"/>
                    <a:pt x="389" y="2765"/>
                  </a:cubicBezTo>
                  <a:cubicBezTo>
                    <a:pt x="388" y="2764"/>
                    <a:pt x="357" y="2757"/>
                    <a:pt x="356" y="2757"/>
                  </a:cubicBezTo>
                  <a:lnTo>
                    <a:pt x="136" y="2929"/>
                  </a:lnTo>
                  <a:lnTo>
                    <a:pt x="197" y="3122"/>
                  </a:lnTo>
                  <a:lnTo>
                    <a:pt x="245" y="3116"/>
                  </a:lnTo>
                  <a:lnTo>
                    <a:pt x="230" y="3252"/>
                  </a:lnTo>
                  <a:lnTo>
                    <a:pt x="98" y="3346"/>
                  </a:lnTo>
                  <a:lnTo>
                    <a:pt x="98" y="3417"/>
                  </a:lnTo>
                  <a:lnTo>
                    <a:pt x="167" y="3494"/>
                  </a:lnTo>
                  <a:lnTo>
                    <a:pt x="140" y="3581"/>
                  </a:lnTo>
                  <a:lnTo>
                    <a:pt x="140" y="3734"/>
                  </a:lnTo>
                  <a:lnTo>
                    <a:pt x="164" y="3773"/>
                  </a:lnTo>
                  <a:lnTo>
                    <a:pt x="165" y="3998"/>
                  </a:lnTo>
                  <a:cubicBezTo>
                    <a:pt x="199" y="4006"/>
                    <a:pt x="254" y="4027"/>
                    <a:pt x="250" y="4072"/>
                  </a:cubicBezTo>
                  <a:cubicBezTo>
                    <a:pt x="248" y="4091"/>
                    <a:pt x="311" y="4069"/>
                    <a:pt x="341" y="4094"/>
                  </a:cubicBezTo>
                  <a:cubicBezTo>
                    <a:pt x="356" y="4105"/>
                    <a:pt x="388" y="4113"/>
                    <a:pt x="394" y="4143"/>
                  </a:cubicBezTo>
                  <a:cubicBezTo>
                    <a:pt x="396" y="4154"/>
                    <a:pt x="461" y="4253"/>
                    <a:pt x="461" y="428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 cap="flat">
              <a:solidFill>
                <a:srgbClr val="141515"/>
              </a:solidFill>
              <a:prstDash val="solid"/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ru-RU" sz="1400" dirty="0"/>
            </a:p>
          </p:txBody>
        </p:sp>
        <p:sp>
          <p:nvSpPr>
            <p:cNvPr id="62" name="Freeform 321">
              <a:extLst>
                <a:ext uri="{FF2B5EF4-FFF2-40B4-BE49-F238E27FC236}">
                  <a16:creationId xmlns:a16="http://schemas.microsoft.com/office/drawing/2014/main" id="{4D7F46D5-35A2-4D67-B544-2F595B25F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7997" y="5092459"/>
              <a:ext cx="828675" cy="431800"/>
            </a:xfrm>
            <a:custGeom>
              <a:avLst/>
              <a:gdLst>
                <a:gd name="T0" fmla="*/ 2097 w 12170"/>
                <a:gd name="T1" fmla="*/ 2282 h 6836"/>
                <a:gd name="T2" fmla="*/ 2077 w 12170"/>
                <a:gd name="T3" fmla="*/ 2742 h 6836"/>
                <a:gd name="T4" fmla="*/ 1401 w 12170"/>
                <a:gd name="T5" fmla="*/ 3010 h 6836"/>
                <a:gd name="T6" fmla="*/ 1442 w 12170"/>
                <a:gd name="T7" fmla="*/ 3527 h 6836"/>
                <a:gd name="T8" fmla="*/ 1429 w 12170"/>
                <a:gd name="T9" fmla="*/ 4104 h 6836"/>
                <a:gd name="T10" fmla="*/ 1044 w 12170"/>
                <a:gd name="T11" fmla="*/ 4669 h 6836"/>
                <a:gd name="T12" fmla="*/ 530 w 12170"/>
                <a:gd name="T13" fmla="*/ 5232 h 6836"/>
                <a:gd name="T14" fmla="*/ 507 w 12170"/>
                <a:gd name="T15" fmla="*/ 5740 h 6836"/>
                <a:gd name="T16" fmla="*/ 0 w 12170"/>
                <a:gd name="T17" fmla="*/ 6717 h 6836"/>
                <a:gd name="T18" fmla="*/ 656 w 12170"/>
                <a:gd name="T19" fmla="*/ 6440 h 6836"/>
                <a:gd name="T20" fmla="*/ 1282 w 12170"/>
                <a:gd name="T21" fmla="*/ 6704 h 6836"/>
                <a:gd name="T22" fmla="*/ 1942 w 12170"/>
                <a:gd name="T23" fmla="*/ 6767 h 6836"/>
                <a:gd name="T24" fmla="*/ 2464 w 12170"/>
                <a:gd name="T25" fmla="*/ 6155 h 6836"/>
                <a:gd name="T26" fmla="*/ 4091 w 12170"/>
                <a:gd name="T27" fmla="*/ 5787 h 6836"/>
                <a:gd name="T28" fmla="*/ 4977 w 12170"/>
                <a:gd name="T29" fmla="*/ 5380 h 6836"/>
                <a:gd name="T30" fmla="*/ 5655 w 12170"/>
                <a:gd name="T31" fmla="*/ 5573 h 6836"/>
                <a:gd name="T32" fmla="*/ 6123 w 12170"/>
                <a:gd name="T33" fmla="*/ 5271 h 6836"/>
                <a:gd name="T34" fmla="*/ 6879 w 12170"/>
                <a:gd name="T35" fmla="*/ 5298 h 6836"/>
                <a:gd name="T36" fmla="*/ 7482 w 12170"/>
                <a:gd name="T37" fmla="*/ 4988 h 6836"/>
                <a:gd name="T38" fmla="*/ 7937 w 12170"/>
                <a:gd name="T39" fmla="*/ 4861 h 6836"/>
                <a:gd name="T40" fmla="*/ 8380 w 12170"/>
                <a:gd name="T41" fmla="*/ 4723 h 6836"/>
                <a:gd name="T42" fmla="*/ 9068 w 12170"/>
                <a:gd name="T43" fmla="*/ 4658 h 6836"/>
                <a:gd name="T44" fmla="*/ 9472 w 12170"/>
                <a:gd name="T45" fmla="*/ 4083 h 6836"/>
                <a:gd name="T46" fmla="*/ 9980 w 12170"/>
                <a:gd name="T47" fmla="*/ 3876 h 6836"/>
                <a:gd name="T48" fmla="*/ 9975 w 12170"/>
                <a:gd name="T49" fmla="*/ 3512 h 6836"/>
                <a:gd name="T50" fmla="*/ 10189 w 12170"/>
                <a:gd name="T51" fmla="*/ 3381 h 6836"/>
                <a:gd name="T52" fmla="*/ 9891 w 12170"/>
                <a:gd name="T53" fmla="*/ 2950 h 6836"/>
                <a:gd name="T54" fmla="*/ 10445 w 12170"/>
                <a:gd name="T55" fmla="*/ 2493 h 6836"/>
                <a:gd name="T56" fmla="*/ 10830 w 12170"/>
                <a:gd name="T57" fmla="*/ 2519 h 6836"/>
                <a:gd name="T58" fmla="*/ 11336 w 12170"/>
                <a:gd name="T59" fmla="*/ 2639 h 6836"/>
                <a:gd name="T60" fmla="*/ 11751 w 12170"/>
                <a:gd name="T61" fmla="*/ 2495 h 6836"/>
                <a:gd name="T62" fmla="*/ 12024 w 12170"/>
                <a:gd name="T63" fmla="*/ 2281 h 6836"/>
                <a:gd name="T64" fmla="*/ 11746 w 12170"/>
                <a:gd name="T65" fmla="*/ 2163 h 6836"/>
                <a:gd name="T66" fmla="*/ 11295 w 12170"/>
                <a:gd name="T67" fmla="*/ 2205 h 6836"/>
                <a:gd name="T68" fmla="*/ 10743 w 12170"/>
                <a:gd name="T69" fmla="*/ 1655 h 6836"/>
                <a:gd name="T70" fmla="*/ 10255 w 12170"/>
                <a:gd name="T71" fmla="*/ 1287 h 6836"/>
                <a:gd name="T72" fmla="*/ 9862 w 12170"/>
                <a:gd name="T73" fmla="*/ 863 h 6836"/>
                <a:gd name="T74" fmla="*/ 9785 w 12170"/>
                <a:gd name="T75" fmla="*/ 536 h 6836"/>
                <a:gd name="T76" fmla="*/ 9186 w 12170"/>
                <a:gd name="T77" fmla="*/ 11 h 6836"/>
                <a:gd name="T78" fmla="*/ 9164 w 12170"/>
                <a:gd name="T79" fmla="*/ 447 h 6836"/>
                <a:gd name="T80" fmla="*/ 8846 w 12170"/>
                <a:gd name="T81" fmla="*/ 888 h 6836"/>
                <a:gd name="T82" fmla="*/ 8304 w 12170"/>
                <a:gd name="T83" fmla="*/ 1215 h 6836"/>
                <a:gd name="T84" fmla="*/ 7868 w 12170"/>
                <a:gd name="T85" fmla="*/ 884 h 6836"/>
                <a:gd name="T86" fmla="*/ 7270 w 12170"/>
                <a:gd name="T87" fmla="*/ 135 h 6836"/>
                <a:gd name="T88" fmla="*/ 6978 w 12170"/>
                <a:gd name="T89" fmla="*/ 522 h 6836"/>
                <a:gd name="T90" fmla="*/ 7114 w 12170"/>
                <a:gd name="T91" fmla="*/ 999 h 6836"/>
                <a:gd name="T92" fmla="*/ 6557 w 12170"/>
                <a:gd name="T93" fmla="*/ 1085 h 6836"/>
                <a:gd name="T94" fmla="*/ 6026 w 12170"/>
                <a:gd name="T95" fmla="*/ 705 h 6836"/>
                <a:gd name="T96" fmla="*/ 5653 w 12170"/>
                <a:gd name="T97" fmla="*/ 274 h 6836"/>
                <a:gd name="T98" fmla="*/ 5227 w 12170"/>
                <a:gd name="T99" fmla="*/ 141 h 6836"/>
                <a:gd name="T100" fmla="*/ 4929 w 12170"/>
                <a:gd name="T101" fmla="*/ 533 h 6836"/>
                <a:gd name="T102" fmla="*/ 4573 w 12170"/>
                <a:gd name="T103" fmla="*/ 1071 h 6836"/>
                <a:gd name="T104" fmla="*/ 3590 w 12170"/>
                <a:gd name="T105" fmla="*/ 1452 h 6836"/>
                <a:gd name="T106" fmla="*/ 3038 w 12170"/>
                <a:gd name="T107" fmla="*/ 1190 h 6836"/>
                <a:gd name="T108" fmla="*/ 2793 w 12170"/>
                <a:gd name="T109" fmla="*/ 1112 h 6836"/>
                <a:gd name="T110" fmla="*/ 2289 w 12170"/>
                <a:gd name="T111" fmla="*/ 1422 h 6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170" h="6836">
                  <a:moveTo>
                    <a:pt x="2117" y="1970"/>
                  </a:moveTo>
                  <a:lnTo>
                    <a:pt x="2248" y="2187"/>
                  </a:lnTo>
                  <a:lnTo>
                    <a:pt x="2353" y="2207"/>
                  </a:lnTo>
                  <a:lnTo>
                    <a:pt x="2514" y="2339"/>
                  </a:lnTo>
                  <a:lnTo>
                    <a:pt x="2341" y="2293"/>
                  </a:lnTo>
                  <a:cubicBezTo>
                    <a:pt x="2326" y="2293"/>
                    <a:pt x="2259" y="2323"/>
                    <a:pt x="2248" y="2333"/>
                  </a:cubicBezTo>
                  <a:lnTo>
                    <a:pt x="2097" y="2282"/>
                  </a:lnTo>
                  <a:cubicBezTo>
                    <a:pt x="2091" y="2289"/>
                    <a:pt x="2058" y="2306"/>
                    <a:pt x="2050" y="2313"/>
                  </a:cubicBezTo>
                  <a:lnTo>
                    <a:pt x="2048" y="2381"/>
                  </a:lnTo>
                  <a:lnTo>
                    <a:pt x="2157" y="2387"/>
                  </a:lnTo>
                  <a:lnTo>
                    <a:pt x="2187" y="2483"/>
                  </a:lnTo>
                  <a:lnTo>
                    <a:pt x="2172" y="2593"/>
                  </a:lnTo>
                  <a:lnTo>
                    <a:pt x="2044" y="2601"/>
                  </a:lnTo>
                  <a:lnTo>
                    <a:pt x="2077" y="2742"/>
                  </a:lnTo>
                  <a:lnTo>
                    <a:pt x="1863" y="2986"/>
                  </a:lnTo>
                  <a:lnTo>
                    <a:pt x="1787" y="2937"/>
                  </a:lnTo>
                  <a:lnTo>
                    <a:pt x="1704" y="3022"/>
                  </a:lnTo>
                  <a:lnTo>
                    <a:pt x="1617" y="3024"/>
                  </a:lnTo>
                  <a:lnTo>
                    <a:pt x="1577" y="2982"/>
                  </a:lnTo>
                  <a:lnTo>
                    <a:pt x="1478" y="3101"/>
                  </a:lnTo>
                  <a:lnTo>
                    <a:pt x="1401" y="3010"/>
                  </a:lnTo>
                  <a:lnTo>
                    <a:pt x="1286" y="3011"/>
                  </a:lnTo>
                  <a:lnTo>
                    <a:pt x="1327" y="3063"/>
                  </a:lnTo>
                  <a:lnTo>
                    <a:pt x="1303" y="3142"/>
                  </a:lnTo>
                  <a:lnTo>
                    <a:pt x="1208" y="3142"/>
                  </a:lnTo>
                  <a:lnTo>
                    <a:pt x="1220" y="3227"/>
                  </a:lnTo>
                  <a:lnTo>
                    <a:pt x="1511" y="3359"/>
                  </a:lnTo>
                  <a:lnTo>
                    <a:pt x="1442" y="3527"/>
                  </a:lnTo>
                  <a:lnTo>
                    <a:pt x="1442" y="3671"/>
                  </a:lnTo>
                  <a:lnTo>
                    <a:pt x="1373" y="3728"/>
                  </a:lnTo>
                  <a:lnTo>
                    <a:pt x="1310" y="3713"/>
                  </a:lnTo>
                  <a:lnTo>
                    <a:pt x="1289" y="3768"/>
                  </a:lnTo>
                  <a:lnTo>
                    <a:pt x="1352" y="3878"/>
                  </a:lnTo>
                  <a:lnTo>
                    <a:pt x="1360" y="3974"/>
                  </a:lnTo>
                  <a:lnTo>
                    <a:pt x="1429" y="4104"/>
                  </a:lnTo>
                  <a:lnTo>
                    <a:pt x="1375" y="4313"/>
                  </a:lnTo>
                  <a:lnTo>
                    <a:pt x="1299" y="4300"/>
                  </a:lnTo>
                  <a:lnTo>
                    <a:pt x="1092" y="4464"/>
                  </a:lnTo>
                  <a:lnTo>
                    <a:pt x="1099" y="4480"/>
                  </a:lnTo>
                  <a:cubicBezTo>
                    <a:pt x="1110" y="4503"/>
                    <a:pt x="1113" y="4601"/>
                    <a:pt x="1094" y="4608"/>
                  </a:cubicBezTo>
                  <a:lnTo>
                    <a:pt x="1039" y="4608"/>
                  </a:lnTo>
                  <a:lnTo>
                    <a:pt x="1044" y="4669"/>
                  </a:lnTo>
                  <a:lnTo>
                    <a:pt x="962" y="4812"/>
                  </a:lnTo>
                  <a:lnTo>
                    <a:pt x="801" y="4796"/>
                  </a:lnTo>
                  <a:lnTo>
                    <a:pt x="638" y="5024"/>
                  </a:lnTo>
                  <a:cubicBezTo>
                    <a:pt x="637" y="5024"/>
                    <a:pt x="631" y="5024"/>
                    <a:pt x="631" y="5024"/>
                  </a:cubicBezTo>
                  <a:cubicBezTo>
                    <a:pt x="579" y="5031"/>
                    <a:pt x="553" y="5007"/>
                    <a:pt x="512" y="5036"/>
                  </a:cubicBezTo>
                  <a:cubicBezTo>
                    <a:pt x="470" y="5064"/>
                    <a:pt x="480" y="5125"/>
                    <a:pt x="488" y="5169"/>
                  </a:cubicBezTo>
                  <a:cubicBezTo>
                    <a:pt x="495" y="5208"/>
                    <a:pt x="490" y="5215"/>
                    <a:pt x="530" y="5232"/>
                  </a:cubicBezTo>
                  <a:cubicBezTo>
                    <a:pt x="605" y="5264"/>
                    <a:pt x="622" y="5232"/>
                    <a:pt x="679" y="5307"/>
                  </a:cubicBezTo>
                  <a:cubicBezTo>
                    <a:pt x="705" y="5342"/>
                    <a:pt x="688" y="5445"/>
                    <a:pt x="667" y="5460"/>
                  </a:cubicBezTo>
                  <a:cubicBezTo>
                    <a:pt x="597" y="5510"/>
                    <a:pt x="638" y="5396"/>
                    <a:pt x="504" y="5469"/>
                  </a:cubicBezTo>
                  <a:cubicBezTo>
                    <a:pt x="386" y="5534"/>
                    <a:pt x="506" y="5527"/>
                    <a:pt x="495" y="5573"/>
                  </a:cubicBezTo>
                  <a:cubicBezTo>
                    <a:pt x="483" y="5624"/>
                    <a:pt x="512" y="5588"/>
                    <a:pt x="512" y="5663"/>
                  </a:cubicBezTo>
                  <a:cubicBezTo>
                    <a:pt x="512" y="5695"/>
                    <a:pt x="496" y="5727"/>
                    <a:pt x="500" y="5739"/>
                  </a:cubicBezTo>
                  <a:lnTo>
                    <a:pt x="507" y="5740"/>
                  </a:lnTo>
                  <a:cubicBezTo>
                    <a:pt x="650" y="5796"/>
                    <a:pt x="484" y="5823"/>
                    <a:pt x="519" y="5865"/>
                  </a:cubicBezTo>
                  <a:cubicBezTo>
                    <a:pt x="577" y="5934"/>
                    <a:pt x="511" y="5935"/>
                    <a:pt x="511" y="6043"/>
                  </a:cubicBezTo>
                  <a:cubicBezTo>
                    <a:pt x="511" y="6126"/>
                    <a:pt x="532" y="6181"/>
                    <a:pt x="532" y="6220"/>
                  </a:cubicBezTo>
                  <a:cubicBezTo>
                    <a:pt x="490" y="6217"/>
                    <a:pt x="424" y="6366"/>
                    <a:pt x="399" y="6366"/>
                  </a:cubicBezTo>
                  <a:cubicBezTo>
                    <a:pt x="361" y="6366"/>
                    <a:pt x="222" y="6405"/>
                    <a:pt x="193" y="6424"/>
                  </a:cubicBezTo>
                  <a:cubicBezTo>
                    <a:pt x="191" y="6430"/>
                    <a:pt x="163" y="6486"/>
                    <a:pt x="162" y="6487"/>
                  </a:cubicBezTo>
                  <a:cubicBezTo>
                    <a:pt x="159" y="6489"/>
                    <a:pt x="32" y="6698"/>
                    <a:pt x="0" y="6717"/>
                  </a:cubicBezTo>
                  <a:cubicBezTo>
                    <a:pt x="71" y="6710"/>
                    <a:pt x="102" y="6755"/>
                    <a:pt x="201" y="6664"/>
                  </a:cubicBezTo>
                  <a:cubicBezTo>
                    <a:pt x="237" y="6632"/>
                    <a:pt x="292" y="6674"/>
                    <a:pt x="305" y="6635"/>
                  </a:cubicBezTo>
                  <a:cubicBezTo>
                    <a:pt x="344" y="6508"/>
                    <a:pt x="315" y="6571"/>
                    <a:pt x="370" y="6556"/>
                  </a:cubicBezTo>
                  <a:cubicBezTo>
                    <a:pt x="395" y="6549"/>
                    <a:pt x="397" y="6460"/>
                    <a:pt x="436" y="6524"/>
                  </a:cubicBezTo>
                  <a:cubicBezTo>
                    <a:pt x="461" y="6566"/>
                    <a:pt x="451" y="6435"/>
                    <a:pt x="521" y="6506"/>
                  </a:cubicBezTo>
                  <a:cubicBezTo>
                    <a:pt x="535" y="6444"/>
                    <a:pt x="499" y="6426"/>
                    <a:pt x="570" y="6486"/>
                  </a:cubicBezTo>
                  <a:cubicBezTo>
                    <a:pt x="621" y="6455"/>
                    <a:pt x="595" y="6428"/>
                    <a:pt x="656" y="6440"/>
                  </a:cubicBezTo>
                  <a:cubicBezTo>
                    <a:pt x="715" y="6452"/>
                    <a:pt x="688" y="6453"/>
                    <a:pt x="749" y="6486"/>
                  </a:cubicBezTo>
                  <a:cubicBezTo>
                    <a:pt x="767" y="6496"/>
                    <a:pt x="817" y="6519"/>
                    <a:pt x="819" y="6543"/>
                  </a:cubicBezTo>
                  <a:cubicBezTo>
                    <a:pt x="821" y="6565"/>
                    <a:pt x="822" y="6588"/>
                    <a:pt x="844" y="6588"/>
                  </a:cubicBezTo>
                  <a:cubicBezTo>
                    <a:pt x="894" y="6588"/>
                    <a:pt x="902" y="6609"/>
                    <a:pt x="950" y="6628"/>
                  </a:cubicBezTo>
                  <a:cubicBezTo>
                    <a:pt x="978" y="6639"/>
                    <a:pt x="1020" y="6621"/>
                    <a:pt x="1025" y="6605"/>
                  </a:cubicBezTo>
                  <a:cubicBezTo>
                    <a:pt x="1046" y="6610"/>
                    <a:pt x="1080" y="6690"/>
                    <a:pt x="1184" y="6696"/>
                  </a:cubicBezTo>
                  <a:cubicBezTo>
                    <a:pt x="1212" y="6698"/>
                    <a:pt x="1233" y="6734"/>
                    <a:pt x="1282" y="6704"/>
                  </a:cubicBezTo>
                  <a:cubicBezTo>
                    <a:pt x="1372" y="6650"/>
                    <a:pt x="1296" y="6664"/>
                    <a:pt x="1422" y="6675"/>
                  </a:cubicBezTo>
                  <a:cubicBezTo>
                    <a:pt x="1433" y="6676"/>
                    <a:pt x="1425" y="6627"/>
                    <a:pt x="1455" y="6676"/>
                  </a:cubicBezTo>
                  <a:cubicBezTo>
                    <a:pt x="1477" y="6711"/>
                    <a:pt x="1440" y="6745"/>
                    <a:pt x="1433" y="6794"/>
                  </a:cubicBezTo>
                  <a:cubicBezTo>
                    <a:pt x="1433" y="6797"/>
                    <a:pt x="1428" y="6803"/>
                    <a:pt x="1428" y="6815"/>
                  </a:cubicBezTo>
                  <a:cubicBezTo>
                    <a:pt x="1451" y="6824"/>
                    <a:pt x="1651" y="6836"/>
                    <a:pt x="1660" y="6814"/>
                  </a:cubicBezTo>
                  <a:cubicBezTo>
                    <a:pt x="1687" y="6749"/>
                    <a:pt x="1795" y="6706"/>
                    <a:pt x="1859" y="6747"/>
                  </a:cubicBezTo>
                  <a:cubicBezTo>
                    <a:pt x="1876" y="6758"/>
                    <a:pt x="1928" y="6782"/>
                    <a:pt x="1942" y="6767"/>
                  </a:cubicBezTo>
                  <a:cubicBezTo>
                    <a:pt x="2032" y="6672"/>
                    <a:pt x="1992" y="6713"/>
                    <a:pt x="1912" y="6594"/>
                  </a:cubicBezTo>
                  <a:cubicBezTo>
                    <a:pt x="1890" y="6562"/>
                    <a:pt x="1918" y="6395"/>
                    <a:pt x="1950" y="6393"/>
                  </a:cubicBezTo>
                  <a:cubicBezTo>
                    <a:pt x="2020" y="6390"/>
                    <a:pt x="2187" y="6401"/>
                    <a:pt x="2248" y="6393"/>
                  </a:cubicBezTo>
                  <a:cubicBezTo>
                    <a:pt x="2249" y="6391"/>
                    <a:pt x="2219" y="6279"/>
                    <a:pt x="2233" y="6244"/>
                  </a:cubicBezTo>
                  <a:cubicBezTo>
                    <a:pt x="2242" y="6222"/>
                    <a:pt x="2281" y="6101"/>
                    <a:pt x="2309" y="6120"/>
                  </a:cubicBezTo>
                  <a:cubicBezTo>
                    <a:pt x="2358" y="6153"/>
                    <a:pt x="2416" y="6173"/>
                    <a:pt x="2460" y="6207"/>
                  </a:cubicBezTo>
                  <a:cubicBezTo>
                    <a:pt x="2460" y="6207"/>
                    <a:pt x="2447" y="6149"/>
                    <a:pt x="2464" y="6155"/>
                  </a:cubicBezTo>
                  <a:cubicBezTo>
                    <a:pt x="2587" y="6199"/>
                    <a:pt x="2628" y="6235"/>
                    <a:pt x="2714" y="6326"/>
                  </a:cubicBezTo>
                  <a:cubicBezTo>
                    <a:pt x="2767" y="6382"/>
                    <a:pt x="2910" y="6433"/>
                    <a:pt x="2984" y="6433"/>
                  </a:cubicBezTo>
                  <a:cubicBezTo>
                    <a:pt x="3193" y="6433"/>
                    <a:pt x="3212" y="6435"/>
                    <a:pt x="3389" y="6310"/>
                  </a:cubicBezTo>
                  <a:cubicBezTo>
                    <a:pt x="3415" y="6292"/>
                    <a:pt x="3474" y="6332"/>
                    <a:pt x="3474" y="6332"/>
                  </a:cubicBezTo>
                  <a:lnTo>
                    <a:pt x="3958" y="5967"/>
                  </a:lnTo>
                  <a:lnTo>
                    <a:pt x="4011" y="5996"/>
                  </a:lnTo>
                  <a:lnTo>
                    <a:pt x="4091" y="5787"/>
                  </a:lnTo>
                  <a:lnTo>
                    <a:pt x="4813" y="5663"/>
                  </a:lnTo>
                  <a:lnTo>
                    <a:pt x="4874" y="5684"/>
                  </a:lnTo>
                  <a:lnTo>
                    <a:pt x="4874" y="5644"/>
                  </a:lnTo>
                  <a:cubicBezTo>
                    <a:pt x="4931" y="5636"/>
                    <a:pt x="4885" y="5641"/>
                    <a:pt x="4927" y="5602"/>
                  </a:cubicBezTo>
                  <a:cubicBezTo>
                    <a:pt x="4959" y="5573"/>
                    <a:pt x="5002" y="5623"/>
                    <a:pt x="4961" y="5538"/>
                  </a:cubicBezTo>
                  <a:cubicBezTo>
                    <a:pt x="4947" y="5508"/>
                    <a:pt x="4987" y="5508"/>
                    <a:pt x="4995" y="5438"/>
                  </a:cubicBezTo>
                  <a:cubicBezTo>
                    <a:pt x="5002" y="5382"/>
                    <a:pt x="5036" y="5436"/>
                    <a:pt x="4977" y="5380"/>
                  </a:cubicBezTo>
                  <a:cubicBezTo>
                    <a:pt x="4940" y="5345"/>
                    <a:pt x="5121" y="5432"/>
                    <a:pt x="5176" y="5324"/>
                  </a:cubicBezTo>
                  <a:cubicBezTo>
                    <a:pt x="5209" y="5258"/>
                    <a:pt x="5265" y="5443"/>
                    <a:pt x="5367" y="5383"/>
                  </a:cubicBezTo>
                  <a:cubicBezTo>
                    <a:pt x="5443" y="5338"/>
                    <a:pt x="5408" y="5425"/>
                    <a:pt x="5408" y="5497"/>
                  </a:cubicBezTo>
                  <a:cubicBezTo>
                    <a:pt x="5408" y="5542"/>
                    <a:pt x="5395" y="5562"/>
                    <a:pt x="5453" y="5552"/>
                  </a:cubicBezTo>
                  <a:cubicBezTo>
                    <a:pt x="5466" y="5550"/>
                    <a:pt x="5455" y="5508"/>
                    <a:pt x="5490" y="5576"/>
                  </a:cubicBezTo>
                  <a:cubicBezTo>
                    <a:pt x="5505" y="5605"/>
                    <a:pt x="5524" y="5536"/>
                    <a:pt x="5583" y="5592"/>
                  </a:cubicBezTo>
                  <a:cubicBezTo>
                    <a:pt x="5625" y="5632"/>
                    <a:pt x="5597" y="5534"/>
                    <a:pt x="5655" y="5573"/>
                  </a:cubicBezTo>
                  <a:cubicBezTo>
                    <a:pt x="5698" y="5602"/>
                    <a:pt x="5714" y="5473"/>
                    <a:pt x="5689" y="5464"/>
                  </a:cubicBezTo>
                  <a:lnTo>
                    <a:pt x="5890" y="5290"/>
                  </a:lnTo>
                  <a:lnTo>
                    <a:pt x="5869" y="5248"/>
                  </a:lnTo>
                  <a:lnTo>
                    <a:pt x="6001" y="5181"/>
                  </a:lnTo>
                  <a:cubicBezTo>
                    <a:pt x="6001" y="5093"/>
                    <a:pt x="5945" y="5188"/>
                    <a:pt x="6000" y="5081"/>
                  </a:cubicBezTo>
                  <a:cubicBezTo>
                    <a:pt x="6024" y="5035"/>
                    <a:pt x="6040" y="5059"/>
                    <a:pt x="6127" y="5057"/>
                  </a:cubicBezTo>
                  <a:cubicBezTo>
                    <a:pt x="6163" y="5056"/>
                    <a:pt x="6103" y="5270"/>
                    <a:pt x="6123" y="5271"/>
                  </a:cubicBezTo>
                  <a:cubicBezTo>
                    <a:pt x="6182" y="5274"/>
                    <a:pt x="6164" y="5301"/>
                    <a:pt x="6192" y="5367"/>
                  </a:cubicBezTo>
                  <a:cubicBezTo>
                    <a:pt x="6196" y="5374"/>
                    <a:pt x="6211" y="5424"/>
                    <a:pt x="6218" y="5425"/>
                  </a:cubicBezTo>
                  <a:cubicBezTo>
                    <a:pt x="6218" y="5425"/>
                    <a:pt x="6299" y="5435"/>
                    <a:pt x="6300" y="5423"/>
                  </a:cubicBezTo>
                  <a:cubicBezTo>
                    <a:pt x="6300" y="5420"/>
                    <a:pt x="6325" y="5318"/>
                    <a:pt x="6341" y="5361"/>
                  </a:cubicBezTo>
                  <a:cubicBezTo>
                    <a:pt x="6343" y="5364"/>
                    <a:pt x="6461" y="5472"/>
                    <a:pt x="6490" y="5460"/>
                  </a:cubicBezTo>
                  <a:cubicBezTo>
                    <a:pt x="6564" y="5430"/>
                    <a:pt x="6798" y="5438"/>
                    <a:pt x="6893" y="5438"/>
                  </a:cubicBezTo>
                  <a:cubicBezTo>
                    <a:pt x="6893" y="5395"/>
                    <a:pt x="6829" y="5350"/>
                    <a:pt x="6879" y="5298"/>
                  </a:cubicBezTo>
                  <a:cubicBezTo>
                    <a:pt x="6904" y="5272"/>
                    <a:pt x="6905" y="5374"/>
                    <a:pt x="6927" y="5192"/>
                  </a:cubicBezTo>
                  <a:cubicBezTo>
                    <a:pt x="6938" y="5101"/>
                    <a:pt x="6994" y="5103"/>
                    <a:pt x="7075" y="5099"/>
                  </a:cubicBezTo>
                  <a:cubicBezTo>
                    <a:pt x="7108" y="5098"/>
                    <a:pt x="7115" y="5207"/>
                    <a:pt x="7190" y="5107"/>
                  </a:cubicBezTo>
                  <a:cubicBezTo>
                    <a:pt x="7190" y="5107"/>
                    <a:pt x="7241" y="5063"/>
                    <a:pt x="7239" y="5107"/>
                  </a:cubicBezTo>
                  <a:cubicBezTo>
                    <a:pt x="7236" y="5179"/>
                    <a:pt x="7330" y="5184"/>
                    <a:pt x="7337" y="5151"/>
                  </a:cubicBezTo>
                  <a:cubicBezTo>
                    <a:pt x="7342" y="5124"/>
                    <a:pt x="7343" y="5098"/>
                    <a:pt x="7343" y="5070"/>
                  </a:cubicBezTo>
                  <a:cubicBezTo>
                    <a:pt x="7379" y="5048"/>
                    <a:pt x="7371" y="5121"/>
                    <a:pt x="7482" y="4988"/>
                  </a:cubicBezTo>
                  <a:cubicBezTo>
                    <a:pt x="7509" y="4955"/>
                    <a:pt x="7523" y="4960"/>
                    <a:pt x="7509" y="4893"/>
                  </a:cubicBezTo>
                  <a:cubicBezTo>
                    <a:pt x="7507" y="4886"/>
                    <a:pt x="7592" y="4840"/>
                    <a:pt x="7626" y="4840"/>
                  </a:cubicBezTo>
                  <a:cubicBezTo>
                    <a:pt x="7704" y="4840"/>
                    <a:pt x="7702" y="4862"/>
                    <a:pt x="7740" y="4811"/>
                  </a:cubicBezTo>
                  <a:cubicBezTo>
                    <a:pt x="7740" y="4810"/>
                    <a:pt x="7801" y="4778"/>
                    <a:pt x="7811" y="4817"/>
                  </a:cubicBezTo>
                  <a:cubicBezTo>
                    <a:pt x="7817" y="4845"/>
                    <a:pt x="7835" y="4890"/>
                    <a:pt x="7864" y="4890"/>
                  </a:cubicBezTo>
                  <a:lnTo>
                    <a:pt x="7874" y="4890"/>
                  </a:lnTo>
                  <a:cubicBezTo>
                    <a:pt x="7875" y="4891"/>
                    <a:pt x="7934" y="4905"/>
                    <a:pt x="7937" y="4861"/>
                  </a:cubicBezTo>
                  <a:cubicBezTo>
                    <a:pt x="7948" y="4729"/>
                    <a:pt x="7981" y="4912"/>
                    <a:pt x="8012" y="4936"/>
                  </a:cubicBezTo>
                  <a:cubicBezTo>
                    <a:pt x="8035" y="4954"/>
                    <a:pt x="8053" y="4981"/>
                    <a:pt x="8102" y="4991"/>
                  </a:cubicBezTo>
                  <a:cubicBezTo>
                    <a:pt x="8133" y="4997"/>
                    <a:pt x="8111" y="5025"/>
                    <a:pt x="8211" y="5012"/>
                  </a:cubicBezTo>
                  <a:cubicBezTo>
                    <a:pt x="8234" y="5009"/>
                    <a:pt x="8177" y="4954"/>
                    <a:pt x="8303" y="4959"/>
                  </a:cubicBezTo>
                  <a:cubicBezTo>
                    <a:pt x="8330" y="4960"/>
                    <a:pt x="8330" y="4911"/>
                    <a:pt x="8431" y="4911"/>
                  </a:cubicBezTo>
                  <a:cubicBezTo>
                    <a:pt x="8497" y="4911"/>
                    <a:pt x="8458" y="4879"/>
                    <a:pt x="8451" y="4837"/>
                  </a:cubicBezTo>
                  <a:cubicBezTo>
                    <a:pt x="8444" y="4792"/>
                    <a:pt x="8416" y="4748"/>
                    <a:pt x="8380" y="4723"/>
                  </a:cubicBezTo>
                  <a:cubicBezTo>
                    <a:pt x="8299" y="4669"/>
                    <a:pt x="8271" y="4635"/>
                    <a:pt x="8346" y="4545"/>
                  </a:cubicBezTo>
                  <a:cubicBezTo>
                    <a:pt x="8364" y="4523"/>
                    <a:pt x="8446" y="4446"/>
                    <a:pt x="8469" y="4459"/>
                  </a:cubicBezTo>
                  <a:cubicBezTo>
                    <a:pt x="8595" y="4527"/>
                    <a:pt x="8522" y="4425"/>
                    <a:pt x="8605" y="4607"/>
                  </a:cubicBezTo>
                  <a:cubicBezTo>
                    <a:pt x="8606" y="4608"/>
                    <a:pt x="8777" y="4680"/>
                    <a:pt x="8792" y="4637"/>
                  </a:cubicBezTo>
                  <a:cubicBezTo>
                    <a:pt x="8826" y="4540"/>
                    <a:pt x="8869" y="4588"/>
                    <a:pt x="8888" y="4573"/>
                  </a:cubicBezTo>
                  <a:cubicBezTo>
                    <a:pt x="8910" y="4558"/>
                    <a:pt x="8887" y="4679"/>
                    <a:pt x="8950" y="4703"/>
                  </a:cubicBezTo>
                  <a:cubicBezTo>
                    <a:pt x="9124" y="4770"/>
                    <a:pt x="8987" y="4711"/>
                    <a:pt x="9068" y="4658"/>
                  </a:cubicBezTo>
                  <a:cubicBezTo>
                    <a:pt x="9090" y="4644"/>
                    <a:pt x="8984" y="4570"/>
                    <a:pt x="9076" y="4460"/>
                  </a:cubicBezTo>
                  <a:cubicBezTo>
                    <a:pt x="9091" y="4442"/>
                    <a:pt x="9115" y="4394"/>
                    <a:pt x="9096" y="4379"/>
                  </a:cubicBezTo>
                  <a:cubicBezTo>
                    <a:pt x="9063" y="4354"/>
                    <a:pt x="9057" y="4287"/>
                    <a:pt x="9104" y="4297"/>
                  </a:cubicBezTo>
                  <a:cubicBezTo>
                    <a:pt x="9187" y="4315"/>
                    <a:pt x="9095" y="4198"/>
                    <a:pt x="9238" y="4272"/>
                  </a:cubicBezTo>
                  <a:cubicBezTo>
                    <a:pt x="9263" y="4286"/>
                    <a:pt x="9340" y="4192"/>
                    <a:pt x="9340" y="4166"/>
                  </a:cubicBezTo>
                  <a:cubicBezTo>
                    <a:pt x="9340" y="4122"/>
                    <a:pt x="9342" y="4010"/>
                    <a:pt x="9417" y="4060"/>
                  </a:cubicBezTo>
                  <a:cubicBezTo>
                    <a:pt x="9423" y="4065"/>
                    <a:pt x="9466" y="4083"/>
                    <a:pt x="9472" y="4083"/>
                  </a:cubicBezTo>
                  <a:cubicBezTo>
                    <a:pt x="9487" y="4098"/>
                    <a:pt x="9542" y="4119"/>
                    <a:pt x="9550" y="4084"/>
                  </a:cubicBezTo>
                  <a:cubicBezTo>
                    <a:pt x="9569" y="3996"/>
                    <a:pt x="9577" y="4088"/>
                    <a:pt x="9654" y="4045"/>
                  </a:cubicBezTo>
                  <a:cubicBezTo>
                    <a:pt x="9695" y="4023"/>
                    <a:pt x="9688" y="4067"/>
                    <a:pt x="9681" y="3983"/>
                  </a:cubicBezTo>
                  <a:cubicBezTo>
                    <a:pt x="9679" y="3952"/>
                    <a:pt x="9800" y="4056"/>
                    <a:pt x="9819" y="3998"/>
                  </a:cubicBezTo>
                  <a:cubicBezTo>
                    <a:pt x="9845" y="3922"/>
                    <a:pt x="9876" y="4028"/>
                    <a:pt x="9910" y="3952"/>
                  </a:cubicBezTo>
                  <a:cubicBezTo>
                    <a:pt x="9923" y="3922"/>
                    <a:pt x="9933" y="3958"/>
                    <a:pt x="9933" y="3898"/>
                  </a:cubicBezTo>
                  <a:cubicBezTo>
                    <a:pt x="9933" y="3878"/>
                    <a:pt x="9951" y="3915"/>
                    <a:pt x="9980" y="3876"/>
                  </a:cubicBezTo>
                  <a:cubicBezTo>
                    <a:pt x="9986" y="3868"/>
                    <a:pt x="10081" y="3771"/>
                    <a:pt x="10082" y="3771"/>
                  </a:cubicBezTo>
                  <a:cubicBezTo>
                    <a:pt x="10118" y="3825"/>
                    <a:pt x="10087" y="3855"/>
                    <a:pt x="10134" y="3771"/>
                  </a:cubicBezTo>
                  <a:cubicBezTo>
                    <a:pt x="10139" y="3763"/>
                    <a:pt x="10179" y="3778"/>
                    <a:pt x="10203" y="3758"/>
                  </a:cubicBezTo>
                  <a:cubicBezTo>
                    <a:pt x="10232" y="3734"/>
                    <a:pt x="10300" y="3754"/>
                    <a:pt x="10275" y="3694"/>
                  </a:cubicBezTo>
                  <a:cubicBezTo>
                    <a:pt x="10251" y="3639"/>
                    <a:pt x="10319" y="3595"/>
                    <a:pt x="10251" y="3597"/>
                  </a:cubicBezTo>
                  <a:cubicBezTo>
                    <a:pt x="10205" y="3598"/>
                    <a:pt x="10176" y="3547"/>
                    <a:pt x="10151" y="3522"/>
                  </a:cubicBezTo>
                  <a:cubicBezTo>
                    <a:pt x="10073" y="3444"/>
                    <a:pt x="10085" y="3599"/>
                    <a:pt x="9975" y="3512"/>
                  </a:cubicBezTo>
                  <a:cubicBezTo>
                    <a:pt x="9890" y="3445"/>
                    <a:pt x="9752" y="3550"/>
                    <a:pt x="9750" y="3495"/>
                  </a:cubicBezTo>
                  <a:cubicBezTo>
                    <a:pt x="9744" y="3359"/>
                    <a:pt x="9588" y="3416"/>
                    <a:pt x="9584" y="3327"/>
                  </a:cubicBezTo>
                  <a:cubicBezTo>
                    <a:pt x="9583" y="3318"/>
                    <a:pt x="9709" y="3238"/>
                    <a:pt x="9763" y="3265"/>
                  </a:cubicBezTo>
                  <a:cubicBezTo>
                    <a:pt x="9861" y="3315"/>
                    <a:pt x="9783" y="3201"/>
                    <a:pt x="9883" y="3302"/>
                  </a:cubicBezTo>
                  <a:cubicBezTo>
                    <a:pt x="9939" y="3359"/>
                    <a:pt x="9880" y="3238"/>
                    <a:pt x="9984" y="3348"/>
                  </a:cubicBezTo>
                  <a:cubicBezTo>
                    <a:pt x="9992" y="3356"/>
                    <a:pt x="10055" y="3405"/>
                    <a:pt x="10060" y="3425"/>
                  </a:cubicBezTo>
                  <a:cubicBezTo>
                    <a:pt x="10077" y="3408"/>
                    <a:pt x="10222" y="3423"/>
                    <a:pt x="10189" y="3381"/>
                  </a:cubicBezTo>
                  <a:cubicBezTo>
                    <a:pt x="10171" y="3358"/>
                    <a:pt x="10178" y="3262"/>
                    <a:pt x="10259" y="3304"/>
                  </a:cubicBezTo>
                  <a:cubicBezTo>
                    <a:pt x="10279" y="3314"/>
                    <a:pt x="10291" y="3223"/>
                    <a:pt x="10235" y="3223"/>
                  </a:cubicBezTo>
                  <a:cubicBezTo>
                    <a:pt x="10184" y="3223"/>
                    <a:pt x="10247" y="3192"/>
                    <a:pt x="10121" y="3192"/>
                  </a:cubicBezTo>
                  <a:lnTo>
                    <a:pt x="10105" y="3192"/>
                  </a:lnTo>
                  <a:lnTo>
                    <a:pt x="9971" y="3049"/>
                  </a:lnTo>
                  <a:lnTo>
                    <a:pt x="9914" y="3051"/>
                  </a:lnTo>
                  <a:lnTo>
                    <a:pt x="9891" y="2950"/>
                  </a:lnTo>
                  <a:lnTo>
                    <a:pt x="9969" y="2922"/>
                  </a:lnTo>
                  <a:lnTo>
                    <a:pt x="9959" y="2856"/>
                  </a:lnTo>
                  <a:lnTo>
                    <a:pt x="10070" y="2694"/>
                  </a:lnTo>
                  <a:lnTo>
                    <a:pt x="10189" y="2687"/>
                  </a:lnTo>
                  <a:lnTo>
                    <a:pt x="10221" y="2713"/>
                  </a:lnTo>
                  <a:lnTo>
                    <a:pt x="10382" y="2709"/>
                  </a:lnTo>
                  <a:lnTo>
                    <a:pt x="10445" y="2493"/>
                  </a:lnTo>
                  <a:lnTo>
                    <a:pt x="10505" y="2471"/>
                  </a:lnTo>
                  <a:lnTo>
                    <a:pt x="10571" y="2428"/>
                  </a:lnTo>
                  <a:lnTo>
                    <a:pt x="10695" y="2441"/>
                  </a:lnTo>
                  <a:lnTo>
                    <a:pt x="10625" y="2540"/>
                  </a:lnTo>
                  <a:lnTo>
                    <a:pt x="10698" y="2522"/>
                  </a:lnTo>
                  <a:lnTo>
                    <a:pt x="10856" y="2605"/>
                  </a:lnTo>
                  <a:lnTo>
                    <a:pt x="10830" y="2519"/>
                  </a:lnTo>
                  <a:lnTo>
                    <a:pt x="10869" y="2441"/>
                  </a:lnTo>
                  <a:lnTo>
                    <a:pt x="10903" y="2470"/>
                  </a:lnTo>
                  <a:lnTo>
                    <a:pt x="10890" y="2511"/>
                  </a:lnTo>
                  <a:lnTo>
                    <a:pt x="10940" y="2565"/>
                  </a:lnTo>
                  <a:lnTo>
                    <a:pt x="11070" y="2604"/>
                  </a:lnTo>
                  <a:lnTo>
                    <a:pt x="11141" y="2572"/>
                  </a:lnTo>
                  <a:lnTo>
                    <a:pt x="11336" y="2639"/>
                  </a:lnTo>
                  <a:lnTo>
                    <a:pt x="11360" y="2582"/>
                  </a:lnTo>
                  <a:lnTo>
                    <a:pt x="11422" y="2631"/>
                  </a:lnTo>
                  <a:lnTo>
                    <a:pt x="11526" y="2549"/>
                  </a:lnTo>
                  <a:lnTo>
                    <a:pt x="11563" y="2483"/>
                  </a:lnTo>
                  <a:lnTo>
                    <a:pt x="11649" y="2481"/>
                  </a:lnTo>
                  <a:lnTo>
                    <a:pt x="11733" y="2518"/>
                  </a:lnTo>
                  <a:lnTo>
                    <a:pt x="11751" y="2495"/>
                  </a:lnTo>
                  <a:lnTo>
                    <a:pt x="11800" y="2515"/>
                  </a:lnTo>
                  <a:lnTo>
                    <a:pt x="11729" y="2641"/>
                  </a:lnTo>
                  <a:lnTo>
                    <a:pt x="12170" y="2686"/>
                  </a:lnTo>
                  <a:cubicBezTo>
                    <a:pt x="12167" y="2675"/>
                    <a:pt x="12100" y="2574"/>
                    <a:pt x="12089" y="2558"/>
                  </a:cubicBezTo>
                  <a:cubicBezTo>
                    <a:pt x="12070" y="2527"/>
                    <a:pt x="12078" y="2454"/>
                    <a:pt x="12083" y="2417"/>
                  </a:cubicBezTo>
                  <a:cubicBezTo>
                    <a:pt x="12084" y="2410"/>
                    <a:pt x="12040" y="2385"/>
                    <a:pt x="12029" y="2379"/>
                  </a:cubicBezTo>
                  <a:cubicBezTo>
                    <a:pt x="12012" y="2369"/>
                    <a:pt x="12020" y="2301"/>
                    <a:pt x="12024" y="2281"/>
                  </a:cubicBezTo>
                  <a:cubicBezTo>
                    <a:pt x="12032" y="2240"/>
                    <a:pt x="12021" y="2237"/>
                    <a:pt x="12039" y="2193"/>
                  </a:cubicBezTo>
                  <a:cubicBezTo>
                    <a:pt x="12055" y="2152"/>
                    <a:pt x="12075" y="2131"/>
                    <a:pt x="12106" y="2099"/>
                  </a:cubicBezTo>
                  <a:cubicBezTo>
                    <a:pt x="12112" y="2092"/>
                    <a:pt x="11957" y="1993"/>
                    <a:pt x="11944" y="1986"/>
                  </a:cubicBezTo>
                  <a:cubicBezTo>
                    <a:pt x="11938" y="1983"/>
                    <a:pt x="11915" y="2071"/>
                    <a:pt x="11915" y="2074"/>
                  </a:cubicBezTo>
                  <a:cubicBezTo>
                    <a:pt x="11915" y="2098"/>
                    <a:pt x="11872" y="2174"/>
                    <a:pt x="11872" y="2182"/>
                  </a:cubicBezTo>
                  <a:cubicBezTo>
                    <a:pt x="11871" y="2206"/>
                    <a:pt x="11851" y="2217"/>
                    <a:pt x="11828" y="2219"/>
                  </a:cubicBezTo>
                  <a:cubicBezTo>
                    <a:pt x="11819" y="2220"/>
                    <a:pt x="11746" y="2165"/>
                    <a:pt x="11746" y="2163"/>
                  </a:cubicBezTo>
                  <a:cubicBezTo>
                    <a:pt x="11742" y="2159"/>
                    <a:pt x="11743" y="2160"/>
                    <a:pt x="11739" y="2157"/>
                  </a:cubicBezTo>
                  <a:cubicBezTo>
                    <a:pt x="11703" y="2139"/>
                    <a:pt x="11671" y="2104"/>
                    <a:pt x="11643" y="2082"/>
                  </a:cubicBezTo>
                  <a:cubicBezTo>
                    <a:pt x="11636" y="2077"/>
                    <a:pt x="11595" y="2099"/>
                    <a:pt x="11593" y="2102"/>
                  </a:cubicBezTo>
                  <a:cubicBezTo>
                    <a:pt x="11563" y="2135"/>
                    <a:pt x="11590" y="2168"/>
                    <a:pt x="11544" y="2228"/>
                  </a:cubicBezTo>
                  <a:cubicBezTo>
                    <a:pt x="11530" y="2248"/>
                    <a:pt x="11527" y="2259"/>
                    <a:pt x="11512" y="2255"/>
                  </a:cubicBezTo>
                  <a:cubicBezTo>
                    <a:pt x="11454" y="2241"/>
                    <a:pt x="11401" y="2211"/>
                    <a:pt x="11352" y="2179"/>
                  </a:cubicBezTo>
                  <a:cubicBezTo>
                    <a:pt x="11335" y="2168"/>
                    <a:pt x="11302" y="2224"/>
                    <a:pt x="11295" y="2205"/>
                  </a:cubicBezTo>
                  <a:cubicBezTo>
                    <a:pt x="11274" y="2153"/>
                    <a:pt x="11246" y="2127"/>
                    <a:pt x="11214" y="2085"/>
                  </a:cubicBezTo>
                  <a:cubicBezTo>
                    <a:pt x="11212" y="2081"/>
                    <a:pt x="11091" y="2085"/>
                    <a:pt x="11073" y="2085"/>
                  </a:cubicBezTo>
                  <a:cubicBezTo>
                    <a:pt x="11066" y="2085"/>
                    <a:pt x="11031" y="2028"/>
                    <a:pt x="11029" y="2023"/>
                  </a:cubicBezTo>
                  <a:cubicBezTo>
                    <a:pt x="10971" y="1896"/>
                    <a:pt x="10956" y="2041"/>
                    <a:pt x="10956" y="1888"/>
                  </a:cubicBezTo>
                  <a:cubicBezTo>
                    <a:pt x="10956" y="1857"/>
                    <a:pt x="10948" y="1812"/>
                    <a:pt x="10948" y="1800"/>
                  </a:cubicBezTo>
                  <a:cubicBezTo>
                    <a:pt x="10949" y="1759"/>
                    <a:pt x="10873" y="1715"/>
                    <a:pt x="10839" y="1699"/>
                  </a:cubicBezTo>
                  <a:cubicBezTo>
                    <a:pt x="10787" y="1674"/>
                    <a:pt x="10805" y="1652"/>
                    <a:pt x="10743" y="1655"/>
                  </a:cubicBezTo>
                  <a:cubicBezTo>
                    <a:pt x="10712" y="1656"/>
                    <a:pt x="10637" y="1527"/>
                    <a:pt x="10632" y="1503"/>
                  </a:cubicBezTo>
                  <a:cubicBezTo>
                    <a:pt x="10620" y="1443"/>
                    <a:pt x="10629" y="1479"/>
                    <a:pt x="10592" y="1450"/>
                  </a:cubicBezTo>
                  <a:cubicBezTo>
                    <a:pt x="10588" y="1449"/>
                    <a:pt x="10555" y="1422"/>
                    <a:pt x="10551" y="1421"/>
                  </a:cubicBezTo>
                  <a:cubicBezTo>
                    <a:pt x="10483" y="1391"/>
                    <a:pt x="10509" y="1412"/>
                    <a:pt x="10509" y="1365"/>
                  </a:cubicBezTo>
                  <a:cubicBezTo>
                    <a:pt x="10509" y="1348"/>
                    <a:pt x="10461" y="1308"/>
                    <a:pt x="10450" y="1291"/>
                  </a:cubicBezTo>
                  <a:cubicBezTo>
                    <a:pt x="10420" y="1246"/>
                    <a:pt x="10425" y="1264"/>
                    <a:pt x="10418" y="1268"/>
                  </a:cubicBezTo>
                  <a:cubicBezTo>
                    <a:pt x="10328" y="1330"/>
                    <a:pt x="10337" y="1341"/>
                    <a:pt x="10255" y="1287"/>
                  </a:cubicBezTo>
                  <a:cubicBezTo>
                    <a:pt x="10205" y="1255"/>
                    <a:pt x="10176" y="1282"/>
                    <a:pt x="10170" y="1269"/>
                  </a:cubicBezTo>
                  <a:cubicBezTo>
                    <a:pt x="10146" y="1218"/>
                    <a:pt x="10124" y="1275"/>
                    <a:pt x="10100" y="1257"/>
                  </a:cubicBezTo>
                  <a:cubicBezTo>
                    <a:pt x="10092" y="1250"/>
                    <a:pt x="10049" y="1181"/>
                    <a:pt x="10019" y="1153"/>
                  </a:cubicBezTo>
                  <a:cubicBezTo>
                    <a:pt x="9914" y="1055"/>
                    <a:pt x="9892" y="1155"/>
                    <a:pt x="9797" y="1155"/>
                  </a:cubicBezTo>
                  <a:cubicBezTo>
                    <a:pt x="9729" y="1155"/>
                    <a:pt x="9765" y="1084"/>
                    <a:pt x="9772" y="1079"/>
                  </a:cubicBezTo>
                  <a:cubicBezTo>
                    <a:pt x="9902" y="978"/>
                    <a:pt x="9811" y="928"/>
                    <a:pt x="9842" y="894"/>
                  </a:cubicBezTo>
                  <a:cubicBezTo>
                    <a:pt x="9842" y="893"/>
                    <a:pt x="9862" y="863"/>
                    <a:pt x="9862" y="863"/>
                  </a:cubicBezTo>
                  <a:cubicBezTo>
                    <a:pt x="9925" y="808"/>
                    <a:pt x="9917" y="833"/>
                    <a:pt x="9861" y="774"/>
                  </a:cubicBezTo>
                  <a:cubicBezTo>
                    <a:pt x="9848" y="761"/>
                    <a:pt x="9837" y="759"/>
                    <a:pt x="9848" y="749"/>
                  </a:cubicBezTo>
                  <a:cubicBezTo>
                    <a:pt x="9864" y="734"/>
                    <a:pt x="9931" y="669"/>
                    <a:pt x="9940" y="655"/>
                  </a:cubicBezTo>
                  <a:cubicBezTo>
                    <a:pt x="9947" y="645"/>
                    <a:pt x="9986" y="601"/>
                    <a:pt x="9987" y="601"/>
                  </a:cubicBezTo>
                  <a:cubicBezTo>
                    <a:pt x="9998" y="579"/>
                    <a:pt x="10014" y="583"/>
                    <a:pt x="9996" y="575"/>
                  </a:cubicBezTo>
                  <a:cubicBezTo>
                    <a:pt x="9983" y="569"/>
                    <a:pt x="9947" y="575"/>
                    <a:pt x="9934" y="565"/>
                  </a:cubicBezTo>
                  <a:lnTo>
                    <a:pt x="9785" y="536"/>
                  </a:lnTo>
                  <a:lnTo>
                    <a:pt x="9843" y="278"/>
                  </a:lnTo>
                  <a:cubicBezTo>
                    <a:pt x="9843" y="275"/>
                    <a:pt x="9829" y="257"/>
                    <a:pt x="9825" y="252"/>
                  </a:cubicBezTo>
                  <a:cubicBezTo>
                    <a:pt x="9794" y="206"/>
                    <a:pt x="9760" y="167"/>
                    <a:pt x="9716" y="131"/>
                  </a:cubicBezTo>
                  <a:cubicBezTo>
                    <a:pt x="9642" y="72"/>
                    <a:pt x="9599" y="94"/>
                    <a:pt x="9592" y="89"/>
                  </a:cubicBezTo>
                  <a:cubicBezTo>
                    <a:pt x="9545" y="55"/>
                    <a:pt x="9563" y="57"/>
                    <a:pt x="9502" y="30"/>
                  </a:cubicBezTo>
                  <a:cubicBezTo>
                    <a:pt x="9472" y="18"/>
                    <a:pt x="9331" y="0"/>
                    <a:pt x="9291" y="0"/>
                  </a:cubicBezTo>
                  <a:cubicBezTo>
                    <a:pt x="9253" y="0"/>
                    <a:pt x="9204" y="11"/>
                    <a:pt x="9186" y="11"/>
                  </a:cubicBezTo>
                  <a:cubicBezTo>
                    <a:pt x="9157" y="10"/>
                    <a:pt x="9122" y="26"/>
                    <a:pt x="9105" y="28"/>
                  </a:cubicBezTo>
                  <a:cubicBezTo>
                    <a:pt x="9074" y="33"/>
                    <a:pt x="9055" y="49"/>
                    <a:pt x="9033" y="56"/>
                  </a:cubicBezTo>
                  <a:cubicBezTo>
                    <a:pt x="8984" y="70"/>
                    <a:pt x="8983" y="89"/>
                    <a:pt x="8955" y="109"/>
                  </a:cubicBezTo>
                  <a:cubicBezTo>
                    <a:pt x="8958" y="109"/>
                    <a:pt x="8979" y="138"/>
                    <a:pt x="8986" y="142"/>
                  </a:cubicBezTo>
                  <a:cubicBezTo>
                    <a:pt x="9066" y="190"/>
                    <a:pt x="9023" y="208"/>
                    <a:pt x="9041" y="261"/>
                  </a:cubicBezTo>
                  <a:cubicBezTo>
                    <a:pt x="9081" y="376"/>
                    <a:pt x="9095" y="319"/>
                    <a:pt x="9168" y="373"/>
                  </a:cubicBezTo>
                  <a:cubicBezTo>
                    <a:pt x="9168" y="391"/>
                    <a:pt x="9164" y="420"/>
                    <a:pt x="9164" y="447"/>
                  </a:cubicBezTo>
                  <a:cubicBezTo>
                    <a:pt x="9164" y="491"/>
                    <a:pt x="9243" y="439"/>
                    <a:pt x="9221" y="492"/>
                  </a:cubicBezTo>
                  <a:lnTo>
                    <a:pt x="9086" y="551"/>
                  </a:lnTo>
                  <a:lnTo>
                    <a:pt x="9098" y="630"/>
                  </a:lnTo>
                  <a:lnTo>
                    <a:pt x="8988" y="691"/>
                  </a:lnTo>
                  <a:lnTo>
                    <a:pt x="8984" y="938"/>
                  </a:lnTo>
                  <a:lnTo>
                    <a:pt x="8933" y="981"/>
                  </a:lnTo>
                  <a:lnTo>
                    <a:pt x="8846" y="888"/>
                  </a:lnTo>
                  <a:lnTo>
                    <a:pt x="8847" y="1076"/>
                  </a:lnTo>
                  <a:lnTo>
                    <a:pt x="8822" y="1092"/>
                  </a:lnTo>
                  <a:lnTo>
                    <a:pt x="8838" y="1295"/>
                  </a:lnTo>
                  <a:lnTo>
                    <a:pt x="8745" y="1437"/>
                  </a:lnTo>
                  <a:lnTo>
                    <a:pt x="8340" y="1381"/>
                  </a:lnTo>
                  <a:lnTo>
                    <a:pt x="8324" y="1217"/>
                  </a:lnTo>
                  <a:lnTo>
                    <a:pt x="8304" y="1215"/>
                  </a:lnTo>
                  <a:lnTo>
                    <a:pt x="8156" y="1209"/>
                  </a:lnTo>
                  <a:lnTo>
                    <a:pt x="8129" y="1280"/>
                  </a:lnTo>
                  <a:lnTo>
                    <a:pt x="8048" y="1241"/>
                  </a:lnTo>
                  <a:lnTo>
                    <a:pt x="7992" y="1282"/>
                  </a:lnTo>
                  <a:lnTo>
                    <a:pt x="7994" y="1203"/>
                  </a:lnTo>
                  <a:lnTo>
                    <a:pt x="7909" y="1220"/>
                  </a:lnTo>
                  <a:lnTo>
                    <a:pt x="7868" y="884"/>
                  </a:lnTo>
                  <a:lnTo>
                    <a:pt x="7898" y="631"/>
                  </a:lnTo>
                  <a:lnTo>
                    <a:pt x="7835" y="483"/>
                  </a:lnTo>
                  <a:lnTo>
                    <a:pt x="7779" y="481"/>
                  </a:lnTo>
                  <a:lnTo>
                    <a:pt x="7663" y="249"/>
                  </a:lnTo>
                  <a:lnTo>
                    <a:pt x="7406" y="219"/>
                  </a:lnTo>
                  <a:lnTo>
                    <a:pt x="7367" y="61"/>
                  </a:lnTo>
                  <a:lnTo>
                    <a:pt x="7270" y="135"/>
                  </a:lnTo>
                  <a:lnTo>
                    <a:pt x="7290" y="183"/>
                  </a:lnTo>
                  <a:lnTo>
                    <a:pt x="7224" y="286"/>
                  </a:lnTo>
                  <a:lnTo>
                    <a:pt x="6992" y="297"/>
                  </a:lnTo>
                  <a:lnTo>
                    <a:pt x="6951" y="408"/>
                  </a:lnTo>
                  <a:cubicBezTo>
                    <a:pt x="6958" y="407"/>
                    <a:pt x="6963" y="405"/>
                    <a:pt x="6969" y="403"/>
                  </a:cubicBezTo>
                  <a:cubicBezTo>
                    <a:pt x="7041" y="376"/>
                    <a:pt x="7016" y="345"/>
                    <a:pt x="7053" y="399"/>
                  </a:cubicBezTo>
                  <a:cubicBezTo>
                    <a:pt x="7084" y="445"/>
                    <a:pt x="7008" y="497"/>
                    <a:pt x="6978" y="522"/>
                  </a:cubicBezTo>
                  <a:cubicBezTo>
                    <a:pt x="6963" y="534"/>
                    <a:pt x="6917" y="578"/>
                    <a:pt x="6926" y="601"/>
                  </a:cubicBezTo>
                  <a:cubicBezTo>
                    <a:pt x="6941" y="637"/>
                    <a:pt x="6927" y="650"/>
                    <a:pt x="6977" y="650"/>
                  </a:cubicBezTo>
                  <a:cubicBezTo>
                    <a:pt x="6991" y="650"/>
                    <a:pt x="6992" y="700"/>
                    <a:pt x="6992" y="715"/>
                  </a:cubicBezTo>
                  <a:cubicBezTo>
                    <a:pt x="7003" y="715"/>
                    <a:pt x="7045" y="720"/>
                    <a:pt x="7055" y="722"/>
                  </a:cubicBezTo>
                  <a:cubicBezTo>
                    <a:pt x="7089" y="730"/>
                    <a:pt x="7117" y="731"/>
                    <a:pt x="7158" y="741"/>
                  </a:cubicBezTo>
                  <a:cubicBezTo>
                    <a:pt x="7158" y="781"/>
                    <a:pt x="7127" y="856"/>
                    <a:pt x="7128" y="887"/>
                  </a:cubicBezTo>
                  <a:cubicBezTo>
                    <a:pt x="7131" y="937"/>
                    <a:pt x="7114" y="954"/>
                    <a:pt x="7114" y="999"/>
                  </a:cubicBezTo>
                  <a:cubicBezTo>
                    <a:pt x="7114" y="1052"/>
                    <a:pt x="7127" y="1052"/>
                    <a:pt x="7130" y="1072"/>
                  </a:cubicBezTo>
                  <a:cubicBezTo>
                    <a:pt x="7135" y="1101"/>
                    <a:pt x="7197" y="1239"/>
                    <a:pt x="7173" y="1256"/>
                  </a:cubicBezTo>
                  <a:lnTo>
                    <a:pt x="6951" y="1433"/>
                  </a:lnTo>
                  <a:lnTo>
                    <a:pt x="6735" y="1413"/>
                  </a:lnTo>
                  <a:lnTo>
                    <a:pt x="6610" y="1138"/>
                  </a:lnTo>
                  <a:cubicBezTo>
                    <a:pt x="6611" y="1137"/>
                    <a:pt x="6611" y="1136"/>
                    <a:pt x="6612" y="1135"/>
                  </a:cubicBezTo>
                  <a:cubicBezTo>
                    <a:pt x="6684" y="1086"/>
                    <a:pt x="6587" y="1088"/>
                    <a:pt x="6557" y="1085"/>
                  </a:cubicBezTo>
                  <a:cubicBezTo>
                    <a:pt x="6513" y="1082"/>
                    <a:pt x="6510" y="1119"/>
                    <a:pt x="6509" y="1115"/>
                  </a:cubicBezTo>
                  <a:cubicBezTo>
                    <a:pt x="6505" y="1099"/>
                    <a:pt x="6480" y="1052"/>
                    <a:pt x="6479" y="1043"/>
                  </a:cubicBezTo>
                  <a:cubicBezTo>
                    <a:pt x="6470" y="981"/>
                    <a:pt x="6411" y="1019"/>
                    <a:pt x="6396" y="1001"/>
                  </a:cubicBezTo>
                  <a:cubicBezTo>
                    <a:pt x="6344" y="936"/>
                    <a:pt x="6318" y="921"/>
                    <a:pt x="6273" y="842"/>
                  </a:cubicBezTo>
                  <a:cubicBezTo>
                    <a:pt x="6258" y="816"/>
                    <a:pt x="6139" y="844"/>
                    <a:pt x="6137" y="830"/>
                  </a:cubicBezTo>
                  <a:cubicBezTo>
                    <a:pt x="6133" y="798"/>
                    <a:pt x="6063" y="738"/>
                    <a:pt x="6032" y="735"/>
                  </a:cubicBezTo>
                  <a:lnTo>
                    <a:pt x="6026" y="705"/>
                  </a:lnTo>
                  <a:lnTo>
                    <a:pt x="6032" y="651"/>
                  </a:lnTo>
                  <a:lnTo>
                    <a:pt x="5952" y="699"/>
                  </a:lnTo>
                  <a:lnTo>
                    <a:pt x="5885" y="368"/>
                  </a:lnTo>
                  <a:lnTo>
                    <a:pt x="5808" y="365"/>
                  </a:lnTo>
                  <a:lnTo>
                    <a:pt x="5794" y="335"/>
                  </a:lnTo>
                  <a:lnTo>
                    <a:pt x="5809" y="294"/>
                  </a:lnTo>
                  <a:lnTo>
                    <a:pt x="5653" y="274"/>
                  </a:lnTo>
                  <a:lnTo>
                    <a:pt x="5702" y="380"/>
                  </a:lnTo>
                  <a:lnTo>
                    <a:pt x="5630" y="416"/>
                  </a:lnTo>
                  <a:lnTo>
                    <a:pt x="5582" y="392"/>
                  </a:lnTo>
                  <a:lnTo>
                    <a:pt x="5503" y="196"/>
                  </a:lnTo>
                  <a:lnTo>
                    <a:pt x="5328" y="238"/>
                  </a:lnTo>
                  <a:lnTo>
                    <a:pt x="5225" y="196"/>
                  </a:lnTo>
                  <a:lnTo>
                    <a:pt x="5227" y="141"/>
                  </a:lnTo>
                  <a:lnTo>
                    <a:pt x="5178" y="170"/>
                  </a:lnTo>
                  <a:lnTo>
                    <a:pt x="5173" y="248"/>
                  </a:lnTo>
                  <a:lnTo>
                    <a:pt x="5210" y="295"/>
                  </a:lnTo>
                  <a:lnTo>
                    <a:pt x="5143" y="335"/>
                  </a:lnTo>
                  <a:lnTo>
                    <a:pt x="5092" y="315"/>
                  </a:lnTo>
                  <a:lnTo>
                    <a:pt x="4928" y="522"/>
                  </a:lnTo>
                  <a:cubicBezTo>
                    <a:pt x="4928" y="524"/>
                    <a:pt x="4928" y="532"/>
                    <a:pt x="4929" y="533"/>
                  </a:cubicBezTo>
                  <a:cubicBezTo>
                    <a:pt x="4947" y="559"/>
                    <a:pt x="4916" y="600"/>
                    <a:pt x="4896" y="617"/>
                  </a:cubicBezTo>
                  <a:cubicBezTo>
                    <a:pt x="4858" y="649"/>
                    <a:pt x="4867" y="648"/>
                    <a:pt x="4840" y="676"/>
                  </a:cubicBezTo>
                  <a:cubicBezTo>
                    <a:pt x="4807" y="711"/>
                    <a:pt x="4813" y="747"/>
                    <a:pt x="4800" y="755"/>
                  </a:cubicBezTo>
                  <a:cubicBezTo>
                    <a:pt x="4748" y="791"/>
                    <a:pt x="4760" y="756"/>
                    <a:pt x="4760" y="836"/>
                  </a:cubicBezTo>
                  <a:cubicBezTo>
                    <a:pt x="4760" y="880"/>
                    <a:pt x="4723" y="920"/>
                    <a:pt x="4740" y="955"/>
                  </a:cubicBezTo>
                  <a:cubicBezTo>
                    <a:pt x="4754" y="985"/>
                    <a:pt x="4780" y="1007"/>
                    <a:pt x="4741" y="1012"/>
                  </a:cubicBezTo>
                  <a:lnTo>
                    <a:pt x="4573" y="1071"/>
                  </a:lnTo>
                  <a:lnTo>
                    <a:pt x="4399" y="1168"/>
                  </a:lnTo>
                  <a:lnTo>
                    <a:pt x="4322" y="1090"/>
                  </a:lnTo>
                  <a:lnTo>
                    <a:pt x="4279" y="1176"/>
                  </a:lnTo>
                  <a:lnTo>
                    <a:pt x="4113" y="1172"/>
                  </a:lnTo>
                  <a:lnTo>
                    <a:pt x="3965" y="1145"/>
                  </a:lnTo>
                  <a:lnTo>
                    <a:pt x="3788" y="1448"/>
                  </a:lnTo>
                  <a:lnTo>
                    <a:pt x="3590" y="1452"/>
                  </a:lnTo>
                  <a:lnTo>
                    <a:pt x="3444" y="1416"/>
                  </a:lnTo>
                  <a:cubicBezTo>
                    <a:pt x="3414" y="1443"/>
                    <a:pt x="3381" y="1482"/>
                    <a:pt x="3342" y="1500"/>
                  </a:cubicBezTo>
                  <a:cubicBezTo>
                    <a:pt x="3317" y="1512"/>
                    <a:pt x="3308" y="1515"/>
                    <a:pt x="3278" y="1500"/>
                  </a:cubicBezTo>
                  <a:cubicBezTo>
                    <a:pt x="3176" y="1448"/>
                    <a:pt x="3197" y="1496"/>
                    <a:pt x="3197" y="1406"/>
                  </a:cubicBezTo>
                  <a:cubicBezTo>
                    <a:pt x="3197" y="1391"/>
                    <a:pt x="3113" y="1341"/>
                    <a:pt x="3096" y="1336"/>
                  </a:cubicBezTo>
                  <a:cubicBezTo>
                    <a:pt x="3096" y="1330"/>
                    <a:pt x="3133" y="1291"/>
                    <a:pt x="3133" y="1239"/>
                  </a:cubicBezTo>
                  <a:cubicBezTo>
                    <a:pt x="3133" y="1209"/>
                    <a:pt x="3058" y="1206"/>
                    <a:pt x="3038" y="1190"/>
                  </a:cubicBezTo>
                  <a:cubicBezTo>
                    <a:pt x="3029" y="1183"/>
                    <a:pt x="2933" y="1181"/>
                    <a:pt x="2933" y="1180"/>
                  </a:cubicBezTo>
                  <a:cubicBezTo>
                    <a:pt x="2934" y="1133"/>
                    <a:pt x="2913" y="1101"/>
                    <a:pt x="2873" y="1076"/>
                  </a:cubicBezTo>
                  <a:lnTo>
                    <a:pt x="2877" y="1063"/>
                  </a:lnTo>
                  <a:lnTo>
                    <a:pt x="2895" y="1012"/>
                  </a:lnTo>
                  <a:lnTo>
                    <a:pt x="2825" y="958"/>
                  </a:lnTo>
                  <a:lnTo>
                    <a:pt x="2765" y="1010"/>
                  </a:lnTo>
                  <a:lnTo>
                    <a:pt x="2793" y="1112"/>
                  </a:lnTo>
                  <a:lnTo>
                    <a:pt x="2702" y="1159"/>
                  </a:lnTo>
                  <a:lnTo>
                    <a:pt x="2552" y="1157"/>
                  </a:lnTo>
                  <a:lnTo>
                    <a:pt x="2556" y="1260"/>
                  </a:lnTo>
                  <a:lnTo>
                    <a:pt x="2523" y="1348"/>
                  </a:lnTo>
                  <a:lnTo>
                    <a:pt x="2383" y="1273"/>
                  </a:lnTo>
                  <a:lnTo>
                    <a:pt x="2357" y="1425"/>
                  </a:lnTo>
                  <a:lnTo>
                    <a:pt x="2289" y="1422"/>
                  </a:lnTo>
                  <a:lnTo>
                    <a:pt x="2224" y="1528"/>
                  </a:lnTo>
                  <a:lnTo>
                    <a:pt x="1851" y="1647"/>
                  </a:lnTo>
                  <a:lnTo>
                    <a:pt x="2022" y="1860"/>
                  </a:lnTo>
                  <a:lnTo>
                    <a:pt x="2116" y="1871"/>
                  </a:lnTo>
                  <a:lnTo>
                    <a:pt x="2117" y="197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 cap="flat">
              <a:solidFill>
                <a:srgbClr val="141515"/>
              </a:solidFill>
              <a:prstDash val="solid"/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ru-RU" sz="1400" dirty="0"/>
            </a:p>
          </p:txBody>
        </p:sp>
        <p:sp>
          <p:nvSpPr>
            <p:cNvPr id="63" name="Freeform 322">
              <a:extLst>
                <a:ext uri="{FF2B5EF4-FFF2-40B4-BE49-F238E27FC236}">
                  <a16:creationId xmlns:a16="http://schemas.microsoft.com/office/drawing/2014/main" id="{C5D123C8-812F-4F6F-98B5-235B2554B7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1547" y="4303472"/>
              <a:ext cx="973137" cy="855662"/>
            </a:xfrm>
            <a:custGeom>
              <a:avLst/>
              <a:gdLst>
                <a:gd name="T0" fmla="*/ 9749 w 14302"/>
                <a:gd name="T1" fmla="*/ 11827 h 13501"/>
                <a:gd name="T2" fmla="*/ 10016 w 14302"/>
                <a:gd name="T3" fmla="*/ 12388 h 13501"/>
                <a:gd name="T4" fmla="*/ 10107 w 14302"/>
                <a:gd name="T5" fmla="*/ 12198 h 13501"/>
                <a:gd name="T6" fmla="*/ 10690 w 14302"/>
                <a:gd name="T7" fmla="*/ 12571 h 13501"/>
                <a:gd name="T8" fmla="*/ 10420 w 14302"/>
                <a:gd name="T9" fmla="*/ 12931 h 13501"/>
                <a:gd name="T10" fmla="*/ 11033 w 14302"/>
                <a:gd name="T11" fmla="*/ 13017 h 13501"/>
                <a:gd name="T12" fmla="*/ 11372 w 14302"/>
                <a:gd name="T13" fmla="*/ 13397 h 13501"/>
                <a:gd name="T14" fmla="*/ 12050 w 14302"/>
                <a:gd name="T15" fmla="*/ 13142 h 13501"/>
                <a:gd name="T16" fmla="*/ 11697 w 14302"/>
                <a:gd name="T17" fmla="*/ 12536 h 13501"/>
                <a:gd name="T18" fmla="*/ 11786 w 14302"/>
                <a:gd name="T19" fmla="*/ 12035 h 13501"/>
                <a:gd name="T20" fmla="*/ 12440 w 14302"/>
                <a:gd name="T21" fmla="*/ 11967 h 13501"/>
                <a:gd name="T22" fmla="*/ 12752 w 14302"/>
                <a:gd name="T23" fmla="*/ 11376 h 13501"/>
                <a:gd name="T24" fmla="*/ 12914 w 14302"/>
                <a:gd name="T25" fmla="*/ 10600 h 13501"/>
                <a:gd name="T26" fmla="*/ 13431 w 14302"/>
                <a:gd name="T27" fmla="*/ 9461 h 13501"/>
                <a:gd name="T28" fmla="*/ 13574 w 14302"/>
                <a:gd name="T29" fmla="*/ 9010 h 13501"/>
                <a:gd name="T30" fmla="*/ 13529 w 14302"/>
                <a:gd name="T31" fmla="*/ 8152 h 13501"/>
                <a:gd name="T32" fmla="*/ 13403 w 14302"/>
                <a:gd name="T33" fmla="*/ 7356 h 13501"/>
                <a:gd name="T34" fmla="*/ 14220 w 14302"/>
                <a:gd name="T35" fmla="*/ 6294 h 13501"/>
                <a:gd name="T36" fmla="*/ 14233 w 14302"/>
                <a:gd name="T37" fmla="*/ 5598 h 13501"/>
                <a:gd name="T38" fmla="*/ 13527 w 14302"/>
                <a:gd name="T39" fmla="*/ 5265 h 13501"/>
                <a:gd name="T40" fmla="*/ 12783 w 14302"/>
                <a:gd name="T41" fmla="*/ 4816 h 13501"/>
                <a:gd name="T42" fmla="*/ 11973 w 14302"/>
                <a:gd name="T43" fmla="*/ 4558 h 13501"/>
                <a:gd name="T44" fmla="*/ 11186 w 14302"/>
                <a:gd name="T45" fmla="*/ 3312 h 13501"/>
                <a:gd name="T46" fmla="*/ 10849 w 14302"/>
                <a:gd name="T47" fmla="*/ 2928 h 13501"/>
                <a:gd name="T48" fmla="*/ 10510 w 14302"/>
                <a:gd name="T49" fmla="*/ 1724 h 13501"/>
                <a:gd name="T50" fmla="*/ 9484 w 14302"/>
                <a:gd name="T51" fmla="*/ 769 h 13501"/>
                <a:gd name="T52" fmla="*/ 9015 w 14302"/>
                <a:gd name="T53" fmla="*/ 740 h 13501"/>
                <a:gd name="T54" fmla="*/ 8539 w 14302"/>
                <a:gd name="T55" fmla="*/ 1243 h 13501"/>
                <a:gd name="T56" fmla="*/ 7383 w 14302"/>
                <a:gd name="T57" fmla="*/ 684 h 13501"/>
                <a:gd name="T58" fmla="*/ 6598 w 14302"/>
                <a:gd name="T59" fmla="*/ 539 h 13501"/>
                <a:gd name="T60" fmla="*/ 4985 w 14302"/>
                <a:gd name="T61" fmla="*/ 259 h 13501"/>
                <a:gd name="T62" fmla="*/ 4289 w 14302"/>
                <a:gd name="T63" fmla="*/ 1115 h 13501"/>
                <a:gd name="T64" fmla="*/ 4395 w 14302"/>
                <a:gd name="T65" fmla="*/ 1989 h 13501"/>
                <a:gd name="T66" fmla="*/ 3621 w 14302"/>
                <a:gd name="T67" fmla="*/ 3804 h 13501"/>
                <a:gd name="T68" fmla="*/ 2368 w 14302"/>
                <a:gd name="T69" fmla="*/ 3936 h 13501"/>
                <a:gd name="T70" fmla="*/ 1426 w 14302"/>
                <a:gd name="T71" fmla="*/ 4066 h 13501"/>
                <a:gd name="T72" fmla="*/ 1683 w 14302"/>
                <a:gd name="T73" fmla="*/ 4548 h 13501"/>
                <a:gd name="T74" fmla="*/ 1489 w 14302"/>
                <a:gd name="T75" fmla="*/ 5384 h 13501"/>
                <a:gd name="T76" fmla="*/ 1519 w 14302"/>
                <a:gd name="T77" fmla="*/ 6093 h 13501"/>
                <a:gd name="T78" fmla="*/ 922 w 14302"/>
                <a:gd name="T79" fmla="*/ 7926 h 13501"/>
                <a:gd name="T80" fmla="*/ 1323 w 14302"/>
                <a:gd name="T81" fmla="*/ 8548 h 13501"/>
                <a:gd name="T82" fmla="*/ 1616 w 14302"/>
                <a:gd name="T83" fmla="*/ 9426 h 13501"/>
                <a:gd name="T84" fmla="*/ 2185 w 14302"/>
                <a:gd name="T85" fmla="*/ 9268 h 13501"/>
                <a:gd name="T86" fmla="*/ 2353 w 14302"/>
                <a:gd name="T87" fmla="*/ 9388 h 13501"/>
                <a:gd name="T88" fmla="*/ 2632 w 14302"/>
                <a:gd name="T89" fmla="*/ 9655 h 13501"/>
                <a:gd name="T90" fmla="*/ 3471 w 14302"/>
                <a:gd name="T91" fmla="*/ 9893 h 13501"/>
                <a:gd name="T92" fmla="*/ 3846 w 14302"/>
                <a:gd name="T93" fmla="*/ 9616 h 13501"/>
                <a:gd name="T94" fmla="*/ 4451 w 14302"/>
                <a:gd name="T95" fmla="*/ 10055 h 13501"/>
                <a:gd name="T96" fmla="*/ 4703 w 14302"/>
                <a:gd name="T97" fmla="*/ 10080 h 13501"/>
                <a:gd name="T98" fmla="*/ 5736 w 14302"/>
                <a:gd name="T99" fmla="*/ 10210 h 13501"/>
                <a:gd name="T100" fmla="*/ 6183 w 14302"/>
                <a:gd name="T101" fmla="*/ 10961 h 13501"/>
                <a:gd name="T102" fmla="*/ 5821 w 14302"/>
                <a:gd name="T103" fmla="*/ 11336 h 13501"/>
                <a:gd name="T104" fmla="*/ 6379 w 14302"/>
                <a:gd name="T105" fmla="*/ 11746 h 13501"/>
                <a:gd name="T106" fmla="*/ 6883 w 14302"/>
                <a:gd name="T107" fmla="*/ 11790 h 13501"/>
                <a:gd name="T108" fmla="*/ 7551 w 14302"/>
                <a:gd name="T109" fmla="*/ 11664 h 13501"/>
                <a:gd name="T110" fmla="*/ 8502 w 14302"/>
                <a:gd name="T111" fmla="*/ 11738 h 13501"/>
                <a:gd name="T112" fmla="*/ 8820 w 14302"/>
                <a:gd name="T113" fmla="*/ 11743 h 13501"/>
                <a:gd name="T114" fmla="*/ 8908 w 14302"/>
                <a:gd name="T115" fmla="*/ 12208 h 13501"/>
                <a:gd name="T116" fmla="*/ 9042 w 14302"/>
                <a:gd name="T117" fmla="*/ 12205 h 13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02" h="13501">
                  <a:moveTo>
                    <a:pt x="9156" y="818"/>
                  </a:moveTo>
                  <a:cubicBezTo>
                    <a:pt x="9204" y="827"/>
                    <a:pt x="9100" y="848"/>
                    <a:pt x="9156" y="818"/>
                  </a:cubicBezTo>
                  <a:close/>
                  <a:moveTo>
                    <a:pt x="9336" y="12098"/>
                  </a:moveTo>
                  <a:cubicBezTo>
                    <a:pt x="9355" y="12098"/>
                    <a:pt x="9427" y="12009"/>
                    <a:pt x="9447" y="12009"/>
                  </a:cubicBezTo>
                  <a:lnTo>
                    <a:pt x="9486" y="12009"/>
                  </a:lnTo>
                  <a:cubicBezTo>
                    <a:pt x="9487" y="12009"/>
                    <a:pt x="9477" y="11963"/>
                    <a:pt x="9539" y="11919"/>
                  </a:cubicBezTo>
                  <a:cubicBezTo>
                    <a:pt x="9591" y="11882"/>
                    <a:pt x="9587" y="11848"/>
                    <a:pt x="9619" y="11803"/>
                  </a:cubicBezTo>
                  <a:cubicBezTo>
                    <a:pt x="9656" y="11752"/>
                    <a:pt x="9721" y="11790"/>
                    <a:pt x="9749" y="11827"/>
                  </a:cubicBezTo>
                  <a:cubicBezTo>
                    <a:pt x="9755" y="11834"/>
                    <a:pt x="9766" y="11877"/>
                    <a:pt x="9766" y="11885"/>
                  </a:cubicBezTo>
                  <a:lnTo>
                    <a:pt x="9541" y="12131"/>
                  </a:lnTo>
                  <a:lnTo>
                    <a:pt x="9595" y="12185"/>
                  </a:lnTo>
                  <a:cubicBezTo>
                    <a:pt x="9602" y="12195"/>
                    <a:pt x="9745" y="12204"/>
                    <a:pt x="9768" y="12207"/>
                  </a:cubicBezTo>
                  <a:cubicBezTo>
                    <a:pt x="9781" y="12209"/>
                    <a:pt x="9853" y="12212"/>
                    <a:pt x="9853" y="12219"/>
                  </a:cubicBezTo>
                  <a:cubicBezTo>
                    <a:pt x="9853" y="12298"/>
                    <a:pt x="9840" y="12261"/>
                    <a:pt x="9932" y="12272"/>
                  </a:cubicBezTo>
                  <a:cubicBezTo>
                    <a:pt x="9961" y="12276"/>
                    <a:pt x="9956" y="12337"/>
                    <a:pt x="9970" y="12359"/>
                  </a:cubicBezTo>
                  <a:cubicBezTo>
                    <a:pt x="9992" y="12392"/>
                    <a:pt x="9947" y="12371"/>
                    <a:pt x="10016" y="12388"/>
                  </a:cubicBezTo>
                  <a:cubicBezTo>
                    <a:pt x="10065" y="12399"/>
                    <a:pt x="10087" y="12427"/>
                    <a:pt x="10100" y="12431"/>
                  </a:cubicBezTo>
                  <a:lnTo>
                    <a:pt x="10215" y="12521"/>
                  </a:lnTo>
                  <a:lnTo>
                    <a:pt x="10276" y="12462"/>
                  </a:lnTo>
                  <a:lnTo>
                    <a:pt x="10254" y="12414"/>
                  </a:lnTo>
                  <a:lnTo>
                    <a:pt x="10275" y="12347"/>
                  </a:lnTo>
                  <a:lnTo>
                    <a:pt x="10246" y="12321"/>
                  </a:lnTo>
                  <a:lnTo>
                    <a:pt x="10182" y="12350"/>
                  </a:lnTo>
                  <a:lnTo>
                    <a:pt x="10107" y="12198"/>
                  </a:lnTo>
                  <a:lnTo>
                    <a:pt x="10168" y="12119"/>
                  </a:lnTo>
                  <a:lnTo>
                    <a:pt x="10227" y="12160"/>
                  </a:lnTo>
                  <a:lnTo>
                    <a:pt x="10309" y="12159"/>
                  </a:lnTo>
                  <a:lnTo>
                    <a:pt x="10349" y="12274"/>
                  </a:lnTo>
                  <a:lnTo>
                    <a:pt x="10469" y="12257"/>
                  </a:lnTo>
                  <a:lnTo>
                    <a:pt x="10620" y="12325"/>
                  </a:lnTo>
                  <a:cubicBezTo>
                    <a:pt x="10629" y="12371"/>
                    <a:pt x="10641" y="12414"/>
                    <a:pt x="10660" y="12456"/>
                  </a:cubicBezTo>
                  <a:cubicBezTo>
                    <a:pt x="10685" y="12508"/>
                    <a:pt x="10676" y="12520"/>
                    <a:pt x="10690" y="12571"/>
                  </a:cubicBezTo>
                  <a:cubicBezTo>
                    <a:pt x="10699" y="12605"/>
                    <a:pt x="10694" y="12586"/>
                    <a:pt x="10664" y="12617"/>
                  </a:cubicBezTo>
                  <a:cubicBezTo>
                    <a:pt x="10642" y="12641"/>
                    <a:pt x="10595" y="12518"/>
                    <a:pt x="10576" y="12572"/>
                  </a:cubicBezTo>
                  <a:cubicBezTo>
                    <a:pt x="10570" y="12588"/>
                    <a:pt x="10502" y="12706"/>
                    <a:pt x="10502" y="12706"/>
                  </a:cubicBezTo>
                  <a:cubicBezTo>
                    <a:pt x="10520" y="12725"/>
                    <a:pt x="10511" y="12739"/>
                    <a:pt x="10566" y="12730"/>
                  </a:cubicBezTo>
                  <a:cubicBezTo>
                    <a:pt x="10566" y="12730"/>
                    <a:pt x="10594" y="12818"/>
                    <a:pt x="10592" y="12819"/>
                  </a:cubicBezTo>
                  <a:cubicBezTo>
                    <a:pt x="10578" y="12827"/>
                    <a:pt x="10516" y="12831"/>
                    <a:pt x="10516" y="12848"/>
                  </a:cubicBezTo>
                  <a:cubicBezTo>
                    <a:pt x="10516" y="12891"/>
                    <a:pt x="10510" y="12878"/>
                    <a:pt x="10456" y="12878"/>
                  </a:cubicBezTo>
                  <a:cubicBezTo>
                    <a:pt x="10411" y="12878"/>
                    <a:pt x="10416" y="12874"/>
                    <a:pt x="10420" y="12931"/>
                  </a:cubicBezTo>
                  <a:cubicBezTo>
                    <a:pt x="10421" y="12944"/>
                    <a:pt x="10604" y="12935"/>
                    <a:pt x="10623" y="12931"/>
                  </a:cubicBezTo>
                  <a:cubicBezTo>
                    <a:pt x="10636" y="12928"/>
                    <a:pt x="10697" y="12927"/>
                    <a:pt x="10698" y="12913"/>
                  </a:cubicBezTo>
                  <a:cubicBezTo>
                    <a:pt x="10702" y="12873"/>
                    <a:pt x="10787" y="12829"/>
                    <a:pt x="10829" y="12829"/>
                  </a:cubicBezTo>
                  <a:cubicBezTo>
                    <a:pt x="10900" y="12829"/>
                    <a:pt x="10878" y="12845"/>
                    <a:pt x="10919" y="12854"/>
                  </a:cubicBezTo>
                  <a:cubicBezTo>
                    <a:pt x="10921" y="12855"/>
                    <a:pt x="10922" y="12798"/>
                    <a:pt x="10920" y="12791"/>
                  </a:cubicBezTo>
                  <a:cubicBezTo>
                    <a:pt x="10925" y="12791"/>
                    <a:pt x="11005" y="12799"/>
                    <a:pt x="11012" y="12802"/>
                  </a:cubicBezTo>
                  <a:cubicBezTo>
                    <a:pt x="11001" y="12843"/>
                    <a:pt x="10944" y="12863"/>
                    <a:pt x="10965" y="12879"/>
                  </a:cubicBezTo>
                  <a:cubicBezTo>
                    <a:pt x="11044" y="12940"/>
                    <a:pt x="11013" y="12931"/>
                    <a:pt x="11033" y="13017"/>
                  </a:cubicBezTo>
                  <a:cubicBezTo>
                    <a:pt x="11033" y="13018"/>
                    <a:pt x="11037" y="13097"/>
                    <a:pt x="11037" y="13105"/>
                  </a:cubicBezTo>
                  <a:lnTo>
                    <a:pt x="10919" y="13200"/>
                  </a:lnTo>
                  <a:lnTo>
                    <a:pt x="10964" y="13304"/>
                  </a:lnTo>
                  <a:lnTo>
                    <a:pt x="11051" y="13404"/>
                  </a:lnTo>
                  <a:lnTo>
                    <a:pt x="11169" y="13405"/>
                  </a:lnTo>
                  <a:lnTo>
                    <a:pt x="11239" y="13501"/>
                  </a:lnTo>
                  <a:lnTo>
                    <a:pt x="11365" y="13483"/>
                  </a:lnTo>
                  <a:lnTo>
                    <a:pt x="11372" y="13397"/>
                  </a:lnTo>
                  <a:lnTo>
                    <a:pt x="11480" y="13499"/>
                  </a:lnTo>
                  <a:lnTo>
                    <a:pt x="11817" y="13307"/>
                  </a:lnTo>
                  <a:lnTo>
                    <a:pt x="11856" y="13237"/>
                  </a:lnTo>
                  <a:lnTo>
                    <a:pt x="11917" y="13216"/>
                  </a:lnTo>
                  <a:lnTo>
                    <a:pt x="11971" y="13122"/>
                  </a:lnTo>
                  <a:lnTo>
                    <a:pt x="11948" y="13113"/>
                  </a:lnTo>
                  <a:cubicBezTo>
                    <a:pt x="11948" y="13082"/>
                    <a:pt x="11968" y="13020"/>
                    <a:pt x="12009" y="13053"/>
                  </a:cubicBezTo>
                  <a:cubicBezTo>
                    <a:pt x="12064" y="13098"/>
                    <a:pt x="12050" y="13057"/>
                    <a:pt x="12050" y="13142"/>
                  </a:cubicBezTo>
                  <a:cubicBezTo>
                    <a:pt x="12050" y="13149"/>
                    <a:pt x="12150" y="13146"/>
                    <a:pt x="12169" y="13146"/>
                  </a:cubicBezTo>
                  <a:lnTo>
                    <a:pt x="12159" y="12992"/>
                  </a:lnTo>
                  <a:cubicBezTo>
                    <a:pt x="12145" y="12992"/>
                    <a:pt x="12075" y="12993"/>
                    <a:pt x="12070" y="12992"/>
                  </a:cubicBezTo>
                  <a:cubicBezTo>
                    <a:pt x="12047" y="12986"/>
                    <a:pt x="11972" y="12987"/>
                    <a:pt x="11943" y="12987"/>
                  </a:cubicBezTo>
                  <a:cubicBezTo>
                    <a:pt x="11915" y="12988"/>
                    <a:pt x="11917" y="12954"/>
                    <a:pt x="11890" y="12933"/>
                  </a:cubicBezTo>
                  <a:cubicBezTo>
                    <a:pt x="11861" y="12911"/>
                    <a:pt x="11805" y="12938"/>
                    <a:pt x="11793" y="12919"/>
                  </a:cubicBezTo>
                  <a:cubicBezTo>
                    <a:pt x="11779" y="12898"/>
                    <a:pt x="11730" y="12887"/>
                    <a:pt x="11706" y="12887"/>
                  </a:cubicBezTo>
                  <a:lnTo>
                    <a:pt x="11697" y="12536"/>
                  </a:lnTo>
                  <a:lnTo>
                    <a:pt x="11791" y="12450"/>
                  </a:lnTo>
                  <a:cubicBezTo>
                    <a:pt x="11782" y="12435"/>
                    <a:pt x="11747" y="12344"/>
                    <a:pt x="11747" y="12344"/>
                  </a:cubicBezTo>
                  <a:cubicBezTo>
                    <a:pt x="11732" y="12331"/>
                    <a:pt x="11777" y="12322"/>
                    <a:pt x="11773" y="12309"/>
                  </a:cubicBezTo>
                  <a:cubicBezTo>
                    <a:pt x="11773" y="12293"/>
                    <a:pt x="11774" y="12279"/>
                    <a:pt x="11774" y="12262"/>
                  </a:cubicBezTo>
                  <a:cubicBezTo>
                    <a:pt x="11774" y="12239"/>
                    <a:pt x="11772" y="12214"/>
                    <a:pt x="11772" y="12193"/>
                  </a:cubicBezTo>
                  <a:cubicBezTo>
                    <a:pt x="11772" y="12160"/>
                    <a:pt x="11758" y="12128"/>
                    <a:pt x="11758" y="12103"/>
                  </a:cubicBezTo>
                  <a:cubicBezTo>
                    <a:pt x="11758" y="12096"/>
                    <a:pt x="11765" y="12080"/>
                    <a:pt x="11769" y="12075"/>
                  </a:cubicBezTo>
                  <a:cubicBezTo>
                    <a:pt x="11775" y="12068"/>
                    <a:pt x="11783" y="12034"/>
                    <a:pt x="11786" y="12035"/>
                  </a:cubicBezTo>
                  <a:cubicBezTo>
                    <a:pt x="11803" y="12037"/>
                    <a:pt x="11808" y="12062"/>
                    <a:pt x="11852" y="12062"/>
                  </a:cubicBezTo>
                  <a:cubicBezTo>
                    <a:pt x="11910" y="12062"/>
                    <a:pt x="11912" y="12054"/>
                    <a:pt x="11940" y="12012"/>
                  </a:cubicBezTo>
                  <a:cubicBezTo>
                    <a:pt x="11943" y="12007"/>
                    <a:pt x="12000" y="12037"/>
                    <a:pt x="12004" y="12043"/>
                  </a:cubicBezTo>
                  <a:cubicBezTo>
                    <a:pt x="12006" y="12043"/>
                    <a:pt x="12009" y="12043"/>
                    <a:pt x="12011" y="12042"/>
                  </a:cubicBezTo>
                  <a:cubicBezTo>
                    <a:pt x="12038" y="12024"/>
                    <a:pt x="12102" y="12027"/>
                    <a:pt x="12119" y="12013"/>
                  </a:cubicBezTo>
                  <a:cubicBezTo>
                    <a:pt x="12155" y="11984"/>
                    <a:pt x="12173" y="12006"/>
                    <a:pt x="12210" y="12016"/>
                  </a:cubicBezTo>
                  <a:cubicBezTo>
                    <a:pt x="12269" y="12031"/>
                    <a:pt x="12336" y="11958"/>
                    <a:pt x="12375" y="12013"/>
                  </a:cubicBezTo>
                  <a:cubicBezTo>
                    <a:pt x="12402" y="12051"/>
                    <a:pt x="12416" y="11967"/>
                    <a:pt x="12440" y="11967"/>
                  </a:cubicBezTo>
                  <a:cubicBezTo>
                    <a:pt x="12512" y="11970"/>
                    <a:pt x="12442" y="11922"/>
                    <a:pt x="12513" y="11922"/>
                  </a:cubicBezTo>
                  <a:cubicBezTo>
                    <a:pt x="12568" y="11922"/>
                    <a:pt x="12569" y="11964"/>
                    <a:pt x="12575" y="11962"/>
                  </a:cubicBezTo>
                  <a:cubicBezTo>
                    <a:pt x="12603" y="11953"/>
                    <a:pt x="12631" y="11962"/>
                    <a:pt x="12643" y="11933"/>
                  </a:cubicBezTo>
                  <a:lnTo>
                    <a:pt x="12817" y="11945"/>
                  </a:lnTo>
                  <a:lnTo>
                    <a:pt x="12766" y="11868"/>
                  </a:lnTo>
                  <a:lnTo>
                    <a:pt x="12808" y="11727"/>
                  </a:lnTo>
                  <a:lnTo>
                    <a:pt x="12751" y="11724"/>
                  </a:lnTo>
                  <a:lnTo>
                    <a:pt x="12752" y="11376"/>
                  </a:lnTo>
                  <a:cubicBezTo>
                    <a:pt x="12753" y="11369"/>
                    <a:pt x="12730" y="11334"/>
                    <a:pt x="12725" y="11326"/>
                  </a:cubicBezTo>
                  <a:cubicBezTo>
                    <a:pt x="12694" y="11281"/>
                    <a:pt x="12703" y="11263"/>
                    <a:pt x="12703" y="11205"/>
                  </a:cubicBezTo>
                  <a:cubicBezTo>
                    <a:pt x="12703" y="11154"/>
                    <a:pt x="12754" y="11120"/>
                    <a:pt x="12797" y="11106"/>
                  </a:cubicBezTo>
                  <a:cubicBezTo>
                    <a:pt x="12889" y="11076"/>
                    <a:pt x="12867" y="11041"/>
                    <a:pt x="12893" y="11017"/>
                  </a:cubicBezTo>
                  <a:cubicBezTo>
                    <a:pt x="12927" y="10986"/>
                    <a:pt x="12924" y="10894"/>
                    <a:pt x="12942" y="10852"/>
                  </a:cubicBezTo>
                  <a:cubicBezTo>
                    <a:pt x="12946" y="10841"/>
                    <a:pt x="12903" y="10825"/>
                    <a:pt x="12894" y="10818"/>
                  </a:cubicBezTo>
                  <a:cubicBezTo>
                    <a:pt x="12855" y="10788"/>
                    <a:pt x="12879" y="10754"/>
                    <a:pt x="12903" y="10725"/>
                  </a:cubicBezTo>
                  <a:cubicBezTo>
                    <a:pt x="13004" y="10606"/>
                    <a:pt x="12883" y="10648"/>
                    <a:pt x="12914" y="10600"/>
                  </a:cubicBezTo>
                  <a:cubicBezTo>
                    <a:pt x="12940" y="10560"/>
                    <a:pt x="12958" y="10591"/>
                    <a:pt x="12961" y="10566"/>
                  </a:cubicBezTo>
                  <a:cubicBezTo>
                    <a:pt x="12963" y="10554"/>
                    <a:pt x="12975" y="10466"/>
                    <a:pt x="12975" y="10465"/>
                  </a:cubicBezTo>
                  <a:lnTo>
                    <a:pt x="12829" y="10322"/>
                  </a:lnTo>
                  <a:lnTo>
                    <a:pt x="13164" y="9718"/>
                  </a:lnTo>
                  <a:cubicBezTo>
                    <a:pt x="13208" y="9702"/>
                    <a:pt x="13233" y="9692"/>
                    <a:pt x="13281" y="9687"/>
                  </a:cubicBezTo>
                  <a:cubicBezTo>
                    <a:pt x="13334" y="9681"/>
                    <a:pt x="13273" y="9623"/>
                    <a:pt x="13318" y="9618"/>
                  </a:cubicBezTo>
                  <a:cubicBezTo>
                    <a:pt x="13427" y="9606"/>
                    <a:pt x="13347" y="9566"/>
                    <a:pt x="13391" y="9566"/>
                  </a:cubicBezTo>
                  <a:cubicBezTo>
                    <a:pt x="13410" y="9566"/>
                    <a:pt x="13453" y="9473"/>
                    <a:pt x="13431" y="9461"/>
                  </a:cubicBezTo>
                  <a:cubicBezTo>
                    <a:pt x="13431" y="9451"/>
                    <a:pt x="13439" y="9380"/>
                    <a:pt x="13444" y="9376"/>
                  </a:cubicBezTo>
                  <a:cubicBezTo>
                    <a:pt x="13455" y="9365"/>
                    <a:pt x="13530" y="9326"/>
                    <a:pt x="13543" y="9325"/>
                  </a:cubicBezTo>
                  <a:cubicBezTo>
                    <a:pt x="13563" y="9324"/>
                    <a:pt x="13636" y="9289"/>
                    <a:pt x="13635" y="9283"/>
                  </a:cubicBezTo>
                  <a:cubicBezTo>
                    <a:pt x="13614" y="9280"/>
                    <a:pt x="13598" y="9262"/>
                    <a:pt x="13585" y="9258"/>
                  </a:cubicBezTo>
                  <a:cubicBezTo>
                    <a:pt x="13562" y="9252"/>
                    <a:pt x="13614" y="9194"/>
                    <a:pt x="13620" y="9190"/>
                  </a:cubicBezTo>
                  <a:cubicBezTo>
                    <a:pt x="13635" y="9179"/>
                    <a:pt x="13663" y="9133"/>
                    <a:pt x="13673" y="9121"/>
                  </a:cubicBezTo>
                  <a:cubicBezTo>
                    <a:pt x="13705" y="9081"/>
                    <a:pt x="13682" y="9072"/>
                    <a:pt x="13675" y="9053"/>
                  </a:cubicBezTo>
                  <a:cubicBezTo>
                    <a:pt x="13669" y="9033"/>
                    <a:pt x="13590" y="9034"/>
                    <a:pt x="13574" y="9010"/>
                  </a:cubicBezTo>
                  <a:cubicBezTo>
                    <a:pt x="13536" y="8954"/>
                    <a:pt x="13548" y="8963"/>
                    <a:pt x="13568" y="8935"/>
                  </a:cubicBezTo>
                  <a:cubicBezTo>
                    <a:pt x="13600" y="8891"/>
                    <a:pt x="13449" y="8806"/>
                    <a:pt x="13417" y="8782"/>
                  </a:cubicBezTo>
                  <a:cubicBezTo>
                    <a:pt x="13393" y="8763"/>
                    <a:pt x="13419" y="8697"/>
                    <a:pt x="13427" y="8674"/>
                  </a:cubicBezTo>
                  <a:cubicBezTo>
                    <a:pt x="13436" y="8648"/>
                    <a:pt x="13465" y="8497"/>
                    <a:pt x="13456" y="8483"/>
                  </a:cubicBezTo>
                  <a:cubicBezTo>
                    <a:pt x="13449" y="8476"/>
                    <a:pt x="13410" y="8456"/>
                    <a:pt x="13402" y="8453"/>
                  </a:cubicBezTo>
                  <a:cubicBezTo>
                    <a:pt x="13385" y="8446"/>
                    <a:pt x="13402" y="8374"/>
                    <a:pt x="13402" y="8356"/>
                  </a:cubicBezTo>
                  <a:cubicBezTo>
                    <a:pt x="13402" y="8335"/>
                    <a:pt x="13455" y="8298"/>
                    <a:pt x="13468" y="8278"/>
                  </a:cubicBezTo>
                  <a:cubicBezTo>
                    <a:pt x="13511" y="8216"/>
                    <a:pt x="13539" y="8230"/>
                    <a:pt x="13529" y="8152"/>
                  </a:cubicBezTo>
                  <a:cubicBezTo>
                    <a:pt x="13525" y="8123"/>
                    <a:pt x="13499" y="8089"/>
                    <a:pt x="13481" y="8063"/>
                  </a:cubicBezTo>
                  <a:cubicBezTo>
                    <a:pt x="13442" y="8007"/>
                    <a:pt x="13406" y="7984"/>
                    <a:pt x="13337" y="7984"/>
                  </a:cubicBezTo>
                  <a:cubicBezTo>
                    <a:pt x="13263" y="7984"/>
                    <a:pt x="13269" y="8001"/>
                    <a:pt x="13205" y="8001"/>
                  </a:cubicBezTo>
                  <a:cubicBezTo>
                    <a:pt x="13172" y="8001"/>
                    <a:pt x="13153" y="7993"/>
                    <a:pt x="13143" y="7993"/>
                  </a:cubicBezTo>
                  <a:lnTo>
                    <a:pt x="13285" y="7835"/>
                  </a:lnTo>
                  <a:lnTo>
                    <a:pt x="13254" y="7368"/>
                  </a:lnTo>
                  <a:lnTo>
                    <a:pt x="13403" y="7419"/>
                  </a:lnTo>
                  <a:lnTo>
                    <a:pt x="13403" y="7356"/>
                  </a:lnTo>
                  <a:lnTo>
                    <a:pt x="13905" y="7466"/>
                  </a:lnTo>
                  <a:lnTo>
                    <a:pt x="13916" y="7427"/>
                  </a:lnTo>
                  <a:lnTo>
                    <a:pt x="14040" y="7048"/>
                  </a:lnTo>
                  <a:lnTo>
                    <a:pt x="14212" y="7064"/>
                  </a:lnTo>
                  <a:lnTo>
                    <a:pt x="14215" y="6821"/>
                  </a:lnTo>
                  <a:lnTo>
                    <a:pt x="14191" y="6725"/>
                  </a:lnTo>
                  <a:lnTo>
                    <a:pt x="14302" y="6670"/>
                  </a:lnTo>
                  <a:lnTo>
                    <a:pt x="14220" y="6294"/>
                  </a:lnTo>
                  <a:cubicBezTo>
                    <a:pt x="14209" y="6294"/>
                    <a:pt x="14139" y="6298"/>
                    <a:pt x="14127" y="6299"/>
                  </a:cubicBezTo>
                  <a:cubicBezTo>
                    <a:pt x="14087" y="6303"/>
                    <a:pt x="14083" y="6175"/>
                    <a:pt x="14059" y="6146"/>
                  </a:cubicBezTo>
                  <a:cubicBezTo>
                    <a:pt x="14018" y="6097"/>
                    <a:pt x="14118" y="6018"/>
                    <a:pt x="14117" y="5980"/>
                  </a:cubicBezTo>
                  <a:cubicBezTo>
                    <a:pt x="14113" y="5866"/>
                    <a:pt x="14144" y="5865"/>
                    <a:pt x="14045" y="5844"/>
                  </a:cubicBezTo>
                  <a:lnTo>
                    <a:pt x="14045" y="5638"/>
                  </a:lnTo>
                  <a:lnTo>
                    <a:pt x="14088" y="5580"/>
                  </a:lnTo>
                  <a:lnTo>
                    <a:pt x="14191" y="5649"/>
                  </a:lnTo>
                  <a:lnTo>
                    <a:pt x="14233" y="5598"/>
                  </a:lnTo>
                  <a:lnTo>
                    <a:pt x="14159" y="5514"/>
                  </a:lnTo>
                  <a:lnTo>
                    <a:pt x="14154" y="5397"/>
                  </a:lnTo>
                  <a:cubicBezTo>
                    <a:pt x="14120" y="5397"/>
                    <a:pt x="13911" y="5357"/>
                    <a:pt x="13906" y="5368"/>
                  </a:cubicBezTo>
                  <a:cubicBezTo>
                    <a:pt x="13871" y="5435"/>
                    <a:pt x="13976" y="5445"/>
                    <a:pt x="13817" y="5445"/>
                  </a:cubicBezTo>
                  <a:cubicBezTo>
                    <a:pt x="13775" y="5445"/>
                    <a:pt x="13766" y="5377"/>
                    <a:pt x="13712" y="5381"/>
                  </a:cubicBezTo>
                  <a:cubicBezTo>
                    <a:pt x="13580" y="5393"/>
                    <a:pt x="13644" y="5358"/>
                    <a:pt x="13641" y="5331"/>
                  </a:cubicBezTo>
                  <a:cubicBezTo>
                    <a:pt x="13634" y="5277"/>
                    <a:pt x="13651" y="5299"/>
                    <a:pt x="13651" y="5289"/>
                  </a:cubicBezTo>
                  <a:cubicBezTo>
                    <a:pt x="13630" y="5283"/>
                    <a:pt x="13548" y="5245"/>
                    <a:pt x="13527" y="5265"/>
                  </a:cubicBezTo>
                  <a:lnTo>
                    <a:pt x="13381" y="4926"/>
                  </a:lnTo>
                  <a:cubicBezTo>
                    <a:pt x="13357" y="4926"/>
                    <a:pt x="13370" y="4928"/>
                    <a:pt x="13350" y="4940"/>
                  </a:cubicBezTo>
                  <a:cubicBezTo>
                    <a:pt x="13254" y="5000"/>
                    <a:pt x="13291" y="4950"/>
                    <a:pt x="13254" y="4932"/>
                  </a:cubicBezTo>
                  <a:cubicBezTo>
                    <a:pt x="13197" y="4904"/>
                    <a:pt x="13217" y="4850"/>
                    <a:pt x="13202" y="4855"/>
                  </a:cubicBezTo>
                  <a:cubicBezTo>
                    <a:pt x="13199" y="4870"/>
                    <a:pt x="13095" y="4884"/>
                    <a:pt x="13074" y="4884"/>
                  </a:cubicBezTo>
                  <a:cubicBezTo>
                    <a:pt x="13067" y="4872"/>
                    <a:pt x="13048" y="4841"/>
                    <a:pt x="13045" y="4829"/>
                  </a:cubicBezTo>
                  <a:cubicBezTo>
                    <a:pt x="13037" y="4789"/>
                    <a:pt x="12924" y="4808"/>
                    <a:pt x="12914" y="4818"/>
                  </a:cubicBezTo>
                  <a:cubicBezTo>
                    <a:pt x="12877" y="4852"/>
                    <a:pt x="12834" y="4796"/>
                    <a:pt x="12783" y="4816"/>
                  </a:cubicBezTo>
                  <a:cubicBezTo>
                    <a:pt x="12733" y="4835"/>
                    <a:pt x="12617" y="4819"/>
                    <a:pt x="12561" y="4832"/>
                  </a:cubicBezTo>
                  <a:cubicBezTo>
                    <a:pt x="12538" y="4837"/>
                    <a:pt x="12489" y="4762"/>
                    <a:pt x="12490" y="4762"/>
                  </a:cubicBezTo>
                  <a:cubicBezTo>
                    <a:pt x="12558" y="4781"/>
                    <a:pt x="12585" y="4744"/>
                    <a:pt x="12617" y="4699"/>
                  </a:cubicBezTo>
                  <a:cubicBezTo>
                    <a:pt x="12648" y="4656"/>
                    <a:pt x="12665" y="4584"/>
                    <a:pt x="12648" y="4529"/>
                  </a:cubicBezTo>
                  <a:cubicBezTo>
                    <a:pt x="12643" y="4533"/>
                    <a:pt x="12542" y="4561"/>
                    <a:pt x="12541" y="4561"/>
                  </a:cubicBezTo>
                  <a:cubicBezTo>
                    <a:pt x="12455" y="4599"/>
                    <a:pt x="12350" y="4450"/>
                    <a:pt x="12271" y="4567"/>
                  </a:cubicBezTo>
                  <a:cubicBezTo>
                    <a:pt x="12232" y="4624"/>
                    <a:pt x="12151" y="4459"/>
                    <a:pt x="12138" y="4462"/>
                  </a:cubicBezTo>
                  <a:cubicBezTo>
                    <a:pt x="12011" y="4499"/>
                    <a:pt x="12058" y="4558"/>
                    <a:pt x="11973" y="4558"/>
                  </a:cubicBezTo>
                  <a:cubicBezTo>
                    <a:pt x="11861" y="4558"/>
                    <a:pt x="11866" y="4379"/>
                    <a:pt x="11786" y="4326"/>
                  </a:cubicBezTo>
                  <a:cubicBezTo>
                    <a:pt x="11766" y="4312"/>
                    <a:pt x="11667" y="4129"/>
                    <a:pt x="11664" y="4114"/>
                  </a:cubicBezTo>
                  <a:cubicBezTo>
                    <a:pt x="11657" y="4081"/>
                    <a:pt x="11585" y="3901"/>
                    <a:pt x="11577" y="3896"/>
                  </a:cubicBezTo>
                  <a:cubicBezTo>
                    <a:pt x="11515" y="3862"/>
                    <a:pt x="11561" y="3864"/>
                    <a:pt x="11550" y="3846"/>
                  </a:cubicBezTo>
                  <a:cubicBezTo>
                    <a:pt x="11530" y="3814"/>
                    <a:pt x="11508" y="3888"/>
                    <a:pt x="11508" y="3738"/>
                  </a:cubicBezTo>
                  <a:cubicBezTo>
                    <a:pt x="11477" y="3741"/>
                    <a:pt x="11335" y="3675"/>
                    <a:pt x="11320" y="3675"/>
                  </a:cubicBezTo>
                  <a:cubicBezTo>
                    <a:pt x="11299" y="3673"/>
                    <a:pt x="11222" y="3556"/>
                    <a:pt x="11222" y="3556"/>
                  </a:cubicBezTo>
                  <a:cubicBezTo>
                    <a:pt x="11189" y="3453"/>
                    <a:pt x="11117" y="3430"/>
                    <a:pt x="11186" y="3312"/>
                  </a:cubicBezTo>
                  <a:cubicBezTo>
                    <a:pt x="11173" y="3292"/>
                    <a:pt x="11080" y="3232"/>
                    <a:pt x="11085" y="3333"/>
                  </a:cubicBezTo>
                  <a:cubicBezTo>
                    <a:pt x="11085" y="3339"/>
                    <a:pt x="10944" y="3429"/>
                    <a:pt x="10947" y="3465"/>
                  </a:cubicBezTo>
                  <a:cubicBezTo>
                    <a:pt x="10935" y="3466"/>
                    <a:pt x="10904" y="3369"/>
                    <a:pt x="10794" y="3401"/>
                  </a:cubicBezTo>
                  <a:cubicBezTo>
                    <a:pt x="10736" y="3418"/>
                    <a:pt x="10738" y="3474"/>
                    <a:pt x="10746" y="3360"/>
                  </a:cubicBezTo>
                  <a:cubicBezTo>
                    <a:pt x="10750" y="3302"/>
                    <a:pt x="10764" y="3286"/>
                    <a:pt x="10764" y="3200"/>
                  </a:cubicBezTo>
                  <a:cubicBezTo>
                    <a:pt x="10764" y="3164"/>
                    <a:pt x="10781" y="3219"/>
                    <a:pt x="10813" y="3219"/>
                  </a:cubicBezTo>
                  <a:cubicBezTo>
                    <a:pt x="10915" y="3219"/>
                    <a:pt x="10894" y="3239"/>
                    <a:pt x="10857" y="3113"/>
                  </a:cubicBezTo>
                  <a:cubicBezTo>
                    <a:pt x="10846" y="3075"/>
                    <a:pt x="10849" y="2975"/>
                    <a:pt x="10849" y="2928"/>
                  </a:cubicBezTo>
                  <a:lnTo>
                    <a:pt x="11246" y="2896"/>
                  </a:lnTo>
                  <a:lnTo>
                    <a:pt x="11153" y="2756"/>
                  </a:lnTo>
                  <a:lnTo>
                    <a:pt x="11153" y="2573"/>
                  </a:lnTo>
                  <a:cubicBezTo>
                    <a:pt x="11209" y="2471"/>
                    <a:pt x="11480" y="2312"/>
                    <a:pt x="11150" y="2237"/>
                  </a:cubicBezTo>
                  <a:cubicBezTo>
                    <a:pt x="11061" y="2216"/>
                    <a:pt x="11028" y="2202"/>
                    <a:pt x="10960" y="2142"/>
                  </a:cubicBezTo>
                  <a:cubicBezTo>
                    <a:pt x="10939" y="2123"/>
                    <a:pt x="10845" y="2154"/>
                    <a:pt x="10815" y="2153"/>
                  </a:cubicBezTo>
                  <a:lnTo>
                    <a:pt x="10500" y="1962"/>
                  </a:lnTo>
                  <a:lnTo>
                    <a:pt x="10510" y="1724"/>
                  </a:lnTo>
                  <a:lnTo>
                    <a:pt x="10092" y="1422"/>
                  </a:lnTo>
                  <a:lnTo>
                    <a:pt x="10074" y="1295"/>
                  </a:lnTo>
                  <a:lnTo>
                    <a:pt x="9873" y="1343"/>
                  </a:lnTo>
                  <a:cubicBezTo>
                    <a:pt x="9849" y="1309"/>
                    <a:pt x="9806" y="1280"/>
                    <a:pt x="9767" y="1297"/>
                  </a:cubicBezTo>
                  <a:cubicBezTo>
                    <a:pt x="9752" y="1304"/>
                    <a:pt x="9654" y="1245"/>
                    <a:pt x="9672" y="1213"/>
                  </a:cubicBezTo>
                  <a:cubicBezTo>
                    <a:pt x="9750" y="1071"/>
                    <a:pt x="9574" y="1057"/>
                    <a:pt x="9653" y="989"/>
                  </a:cubicBezTo>
                  <a:cubicBezTo>
                    <a:pt x="9697" y="952"/>
                    <a:pt x="9574" y="948"/>
                    <a:pt x="9532" y="894"/>
                  </a:cubicBezTo>
                  <a:cubicBezTo>
                    <a:pt x="9488" y="839"/>
                    <a:pt x="9496" y="849"/>
                    <a:pt x="9484" y="769"/>
                  </a:cubicBezTo>
                  <a:cubicBezTo>
                    <a:pt x="9474" y="702"/>
                    <a:pt x="9575" y="632"/>
                    <a:pt x="9549" y="607"/>
                  </a:cubicBezTo>
                  <a:cubicBezTo>
                    <a:pt x="9499" y="557"/>
                    <a:pt x="9541" y="560"/>
                    <a:pt x="9454" y="596"/>
                  </a:cubicBezTo>
                  <a:cubicBezTo>
                    <a:pt x="9451" y="645"/>
                    <a:pt x="9396" y="661"/>
                    <a:pt x="9341" y="618"/>
                  </a:cubicBezTo>
                  <a:cubicBezTo>
                    <a:pt x="9290" y="578"/>
                    <a:pt x="9308" y="774"/>
                    <a:pt x="9300" y="814"/>
                  </a:cubicBezTo>
                  <a:cubicBezTo>
                    <a:pt x="9284" y="888"/>
                    <a:pt x="9220" y="791"/>
                    <a:pt x="9188" y="804"/>
                  </a:cubicBezTo>
                  <a:cubicBezTo>
                    <a:pt x="9174" y="810"/>
                    <a:pt x="9164" y="815"/>
                    <a:pt x="9156" y="818"/>
                  </a:cubicBezTo>
                  <a:cubicBezTo>
                    <a:pt x="9152" y="818"/>
                    <a:pt x="9147" y="817"/>
                    <a:pt x="9140" y="817"/>
                  </a:cubicBezTo>
                  <a:cubicBezTo>
                    <a:pt x="8930" y="801"/>
                    <a:pt x="9078" y="748"/>
                    <a:pt x="9015" y="740"/>
                  </a:cubicBezTo>
                  <a:cubicBezTo>
                    <a:pt x="8908" y="725"/>
                    <a:pt x="8902" y="781"/>
                    <a:pt x="8889" y="785"/>
                  </a:cubicBezTo>
                  <a:cubicBezTo>
                    <a:pt x="8847" y="704"/>
                    <a:pt x="8815" y="829"/>
                    <a:pt x="8763" y="865"/>
                  </a:cubicBezTo>
                  <a:cubicBezTo>
                    <a:pt x="8707" y="903"/>
                    <a:pt x="8749" y="938"/>
                    <a:pt x="8729" y="938"/>
                  </a:cubicBezTo>
                  <a:cubicBezTo>
                    <a:pt x="8656" y="938"/>
                    <a:pt x="8639" y="906"/>
                    <a:pt x="8600" y="943"/>
                  </a:cubicBezTo>
                  <a:cubicBezTo>
                    <a:pt x="8514" y="1024"/>
                    <a:pt x="8584" y="985"/>
                    <a:pt x="8588" y="1027"/>
                  </a:cubicBezTo>
                  <a:cubicBezTo>
                    <a:pt x="8595" y="1119"/>
                    <a:pt x="8482" y="1078"/>
                    <a:pt x="8492" y="1121"/>
                  </a:cubicBezTo>
                  <a:cubicBezTo>
                    <a:pt x="8512" y="1130"/>
                    <a:pt x="8554" y="1167"/>
                    <a:pt x="8576" y="1180"/>
                  </a:cubicBezTo>
                  <a:cubicBezTo>
                    <a:pt x="8614" y="1201"/>
                    <a:pt x="8539" y="1243"/>
                    <a:pt x="8539" y="1243"/>
                  </a:cubicBezTo>
                  <a:cubicBezTo>
                    <a:pt x="8434" y="1253"/>
                    <a:pt x="8406" y="1123"/>
                    <a:pt x="8254" y="1126"/>
                  </a:cubicBezTo>
                  <a:cubicBezTo>
                    <a:pt x="8167" y="1128"/>
                    <a:pt x="8110" y="1079"/>
                    <a:pt x="8082" y="1073"/>
                  </a:cubicBezTo>
                  <a:cubicBezTo>
                    <a:pt x="8045" y="1066"/>
                    <a:pt x="7904" y="939"/>
                    <a:pt x="7881" y="909"/>
                  </a:cubicBezTo>
                  <a:cubicBezTo>
                    <a:pt x="7874" y="900"/>
                    <a:pt x="7899" y="837"/>
                    <a:pt x="7849" y="777"/>
                  </a:cubicBezTo>
                  <a:lnTo>
                    <a:pt x="7603" y="592"/>
                  </a:lnTo>
                  <a:lnTo>
                    <a:pt x="7645" y="494"/>
                  </a:lnTo>
                  <a:lnTo>
                    <a:pt x="7526" y="502"/>
                  </a:lnTo>
                  <a:lnTo>
                    <a:pt x="7383" y="684"/>
                  </a:lnTo>
                  <a:lnTo>
                    <a:pt x="7278" y="634"/>
                  </a:lnTo>
                  <a:lnTo>
                    <a:pt x="7278" y="415"/>
                  </a:lnTo>
                  <a:lnTo>
                    <a:pt x="7180" y="425"/>
                  </a:lnTo>
                  <a:lnTo>
                    <a:pt x="7159" y="372"/>
                  </a:lnTo>
                  <a:lnTo>
                    <a:pt x="6965" y="356"/>
                  </a:lnTo>
                  <a:lnTo>
                    <a:pt x="6931" y="460"/>
                  </a:lnTo>
                  <a:lnTo>
                    <a:pt x="6658" y="457"/>
                  </a:lnTo>
                  <a:lnTo>
                    <a:pt x="6598" y="539"/>
                  </a:lnTo>
                  <a:lnTo>
                    <a:pt x="5997" y="465"/>
                  </a:lnTo>
                  <a:lnTo>
                    <a:pt x="5777" y="409"/>
                  </a:lnTo>
                  <a:cubicBezTo>
                    <a:pt x="5732" y="400"/>
                    <a:pt x="5692" y="380"/>
                    <a:pt x="5644" y="375"/>
                  </a:cubicBezTo>
                  <a:cubicBezTo>
                    <a:pt x="5608" y="371"/>
                    <a:pt x="5568" y="267"/>
                    <a:pt x="5548" y="234"/>
                  </a:cubicBezTo>
                  <a:cubicBezTo>
                    <a:pt x="5479" y="119"/>
                    <a:pt x="5448" y="138"/>
                    <a:pt x="5415" y="91"/>
                  </a:cubicBezTo>
                  <a:cubicBezTo>
                    <a:pt x="5360" y="13"/>
                    <a:pt x="5355" y="135"/>
                    <a:pt x="5284" y="64"/>
                  </a:cubicBezTo>
                  <a:cubicBezTo>
                    <a:pt x="5220" y="0"/>
                    <a:pt x="5230" y="174"/>
                    <a:pt x="5156" y="163"/>
                  </a:cubicBezTo>
                  <a:cubicBezTo>
                    <a:pt x="5084" y="154"/>
                    <a:pt x="5044" y="224"/>
                    <a:pt x="4985" y="259"/>
                  </a:cubicBezTo>
                  <a:cubicBezTo>
                    <a:pt x="4896" y="312"/>
                    <a:pt x="4903" y="392"/>
                    <a:pt x="4835" y="334"/>
                  </a:cubicBezTo>
                  <a:cubicBezTo>
                    <a:pt x="4725" y="239"/>
                    <a:pt x="4748" y="515"/>
                    <a:pt x="4748" y="555"/>
                  </a:cubicBezTo>
                  <a:cubicBezTo>
                    <a:pt x="4748" y="570"/>
                    <a:pt x="4426" y="753"/>
                    <a:pt x="4402" y="761"/>
                  </a:cubicBezTo>
                  <a:cubicBezTo>
                    <a:pt x="4336" y="784"/>
                    <a:pt x="4245" y="898"/>
                    <a:pt x="4235" y="903"/>
                  </a:cubicBezTo>
                  <a:cubicBezTo>
                    <a:pt x="4187" y="922"/>
                    <a:pt x="4107" y="1012"/>
                    <a:pt x="4066" y="1047"/>
                  </a:cubicBezTo>
                  <a:cubicBezTo>
                    <a:pt x="4056" y="1054"/>
                    <a:pt x="3998" y="1107"/>
                    <a:pt x="4013" y="1116"/>
                  </a:cubicBezTo>
                  <a:cubicBezTo>
                    <a:pt x="4066" y="1147"/>
                    <a:pt x="4051" y="1058"/>
                    <a:pt x="4159" y="1108"/>
                  </a:cubicBezTo>
                  <a:cubicBezTo>
                    <a:pt x="4291" y="1169"/>
                    <a:pt x="4222" y="1076"/>
                    <a:pt x="4289" y="1115"/>
                  </a:cubicBezTo>
                  <a:cubicBezTo>
                    <a:pt x="4342" y="1146"/>
                    <a:pt x="4347" y="1028"/>
                    <a:pt x="4431" y="1028"/>
                  </a:cubicBezTo>
                  <a:cubicBezTo>
                    <a:pt x="4431" y="1052"/>
                    <a:pt x="4445" y="1094"/>
                    <a:pt x="4447" y="1126"/>
                  </a:cubicBezTo>
                  <a:cubicBezTo>
                    <a:pt x="4454" y="1229"/>
                    <a:pt x="4470" y="1243"/>
                    <a:pt x="4398" y="1243"/>
                  </a:cubicBezTo>
                  <a:cubicBezTo>
                    <a:pt x="4293" y="1243"/>
                    <a:pt x="4507" y="1338"/>
                    <a:pt x="4368" y="1351"/>
                  </a:cubicBezTo>
                  <a:cubicBezTo>
                    <a:pt x="4319" y="1356"/>
                    <a:pt x="4348" y="1427"/>
                    <a:pt x="4360" y="1433"/>
                  </a:cubicBezTo>
                  <a:cubicBezTo>
                    <a:pt x="4398" y="1450"/>
                    <a:pt x="4506" y="1614"/>
                    <a:pt x="4522" y="1653"/>
                  </a:cubicBezTo>
                  <a:cubicBezTo>
                    <a:pt x="4536" y="1687"/>
                    <a:pt x="4627" y="1738"/>
                    <a:pt x="4587" y="1768"/>
                  </a:cubicBezTo>
                  <a:cubicBezTo>
                    <a:pt x="4519" y="1819"/>
                    <a:pt x="4445" y="1989"/>
                    <a:pt x="4395" y="1989"/>
                  </a:cubicBezTo>
                  <a:cubicBezTo>
                    <a:pt x="4298" y="1989"/>
                    <a:pt x="4420" y="2043"/>
                    <a:pt x="4334" y="2104"/>
                  </a:cubicBezTo>
                  <a:cubicBezTo>
                    <a:pt x="4295" y="2131"/>
                    <a:pt x="4274" y="2198"/>
                    <a:pt x="4298" y="2227"/>
                  </a:cubicBezTo>
                  <a:lnTo>
                    <a:pt x="4542" y="2444"/>
                  </a:lnTo>
                  <a:lnTo>
                    <a:pt x="4486" y="2590"/>
                  </a:lnTo>
                  <a:lnTo>
                    <a:pt x="4505" y="2918"/>
                  </a:lnTo>
                  <a:lnTo>
                    <a:pt x="4407" y="3680"/>
                  </a:lnTo>
                  <a:lnTo>
                    <a:pt x="3798" y="4071"/>
                  </a:lnTo>
                  <a:lnTo>
                    <a:pt x="3621" y="3804"/>
                  </a:lnTo>
                  <a:lnTo>
                    <a:pt x="3473" y="3960"/>
                  </a:lnTo>
                  <a:lnTo>
                    <a:pt x="3343" y="3846"/>
                  </a:lnTo>
                  <a:lnTo>
                    <a:pt x="3356" y="3777"/>
                  </a:lnTo>
                  <a:lnTo>
                    <a:pt x="3227" y="3673"/>
                  </a:lnTo>
                  <a:cubicBezTo>
                    <a:pt x="3107" y="3748"/>
                    <a:pt x="3239" y="3843"/>
                    <a:pt x="2849" y="3891"/>
                  </a:cubicBezTo>
                  <a:cubicBezTo>
                    <a:pt x="2645" y="3916"/>
                    <a:pt x="2840" y="3865"/>
                    <a:pt x="2675" y="3823"/>
                  </a:cubicBezTo>
                  <a:cubicBezTo>
                    <a:pt x="2641" y="3814"/>
                    <a:pt x="2505" y="3777"/>
                    <a:pt x="2505" y="3801"/>
                  </a:cubicBezTo>
                  <a:cubicBezTo>
                    <a:pt x="2505" y="3889"/>
                    <a:pt x="2461" y="3875"/>
                    <a:pt x="2368" y="3936"/>
                  </a:cubicBezTo>
                  <a:cubicBezTo>
                    <a:pt x="2368" y="3936"/>
                    <a:pt x="2343" y="3946"/>
                    <a:pt x="2336" y="3950"/>
                  </a:cubicBezTo>
                  <a:lnTo>
                    <a:pt x="1796" y="3770"/>
                  </a:lnTo>
                  <a:lnTo>
                    <a:pt x="1524" y="3450"/>
                  </a:lnTo>
                  <a:lnTo>
                    <a:pt x="1518" y="3542"/>
                  </a:lnTo>
                  <a:lnTo>
                    <a:pt x="1346" y="3630"/>
                  </a:lnTo>
                  <a:lnTo>
                    <a:pt x="1262" y="3791"/>
                  </a:lnTo>
                  <a:lnTo>
                    <a:pt x="1394" y="3926"/>
                  </a:lnTo>
                  <a:lnTo>
                    <a:pt x="1426" y="4066"/>
                  </a:lnTo>
                  <a:lnTo>
                    <a:pt x="1558" y="4093"/>
                  </a:lnTo>
                  <a:lnTo>
                    <a:pt x="1574" y="4222"/>
                  </a:lnTo>
                  <a:lnTo>
                    <a:pt x="1704" y="4217"/>
                  </a:lnTo>
                  <a:lnTo>
                    <a:pt x="1685" y="4307"/>
                  </a:lnTo>
                  <a:lnTo>
                    <a:pt x="1810" y="4381"/>
                  </a:lnTo>
                  <a:lnTo>
                    <a:pt x="1746" y="4426"/>
                  </a:lnTo>
                  <a:lnTo>
                    <a:pt x="1720" y="4548"/>
                  </a:lnTo>
                  <a:lnTo>
                    <a:pt x="1683" y="4548"/>
                  </a:lnTo>
                  <a:lnTo>
                    <a:pt x="1648" y="4685"/>
                  </a:lnTo>
                  <a:lnTo>
                    <a:pt x="1680" y="4704"/>
                  </a:lnTo>
                  <a:lnTo>
                    <a:pt x="1786" y="4947"/>
                  </a:lnTo>
                  <a:lnTo>
                    <a:pt x="1735" y="5114"/>
                  </a:lnTo>
                  <a:lnTo>
                    <a:pt x="1683" y="5164"/>
                  </a:lnTo>
                  <a:lnTo>
                    <a:pt x="1558" y="5156"/>
                  </a:lnTo>
                  <a:lnTo>
                    <a:pt x="1566" y="5214"/>
                  </a:lnTo>
                  <a:lnTo>
                    <a:pt x="1489" y="5384"/>
                  </a:lnTo>
                  <a:lnTo>
                    <a:pt x="1497" y="5447"/>
                  </a:lnTo>
                  <a:lnTo>
                    <a:pt x="1444" y="5453"/>
                  </a:lnTo>
                  <a:lnTo>
                    <a:pt x="1418" y="5532"/>
                  </a:lnTo>
                  <a:cubicBezTo>
                    <a:pt x="1316" y="5610"/>
                    <a:pt x="1375" y="5595"/>
                    <a:pt x="1337" y="5688"/>
                  </a:cubicBezTo>
                  <a:cubicBezTo>
                    <a:pt x="1317" y="5736"/>
                    <a:pt x="1378" y="5698"/>
                    <a:pt x="1373" y="5804"/>
                  </a:cubicBezTo>
                  <a:cubicBezTo>
                    <a:pt x="1370" y="5874"/>
                    <a:pt x="1406" y="5858"/>
                    <a:pt x="1366" y="5955"/>
                  </a:cubicBezTo>
                  <a:cubicBezTo>
                    <a:pt x="1342" y="6013"/>
                    <a:pt x="1440" y="5967"/>
                    <a:pt x="1406" y="6037"/>
                  </a:cubicBezTo>
                  <a:cubicBezTo>
                    <a:pt x="1390" y="6071"/>
                    <a:pt x="1482" y="6120"/>
                    <a:pt x="1519" y="6093"/>
                  </a:cubicBezTo>
                  <a:cubicBezTo>
                    <a:pt x="1547" y="6074"/>
                    <a:pt x="1468" y="6211"/>
                    <a:pt x="1569" y="6207"/>
                  </a:cubicBezTo>
                  <a:cubicBezTo>
                    <a:pt x="1579" y="6206"/>
                    <a:pt x="1570" y="6210"/>
                    <a:pt x="1579" y="6212"/>
                  </a:cubicBezTo>
                  <a:cubicBezTo>
                    <a:pt x="1581" y="6215"/>
                    <a:pt x="1587" y="6345"/>
                    <a:pt x="1594" y="6369"/>
                  </a:cubicBezTo>
                  <a:cubicBezTo>
                    <a:pt x="1596" y="6379"/>
                    <a:pt x="1622" y="6540"/>
                    <a:pt x="1622" y="6541"/>
                  </a:cubicBezTo>
                  <a:cubicBezTo>
                    <a:pt x="1620" y="6580"/>
                    <a:pt x="1637" y="6674"/>
                    <a:pt x="1647" y="6714"/>
                  </a:cubicBezTo>
                  <a:lnTo>
                    <a:pt x="1821" y="7025"/>
                  </a:lnTo>
                  <a:lnTo>
                    <a:pt x="1257" y="7495"/>
                  </a:lnTo>
                  <a:lnTo>
                    <a:pt x="922" y="7926"/>
                  </a:lnTo>
                  <a:lnTo>
                    <a:pt x="598" y="7532"/>
                  </a:lnTo>
                  <a:lnTo>
                    <a:pt x="153" y="7566"/>
                  </a:lnTo>
                  <a:cubicBezTo>
                    <a:pt x="143" y="7588"/>
                    <a:pt x="126" y="7637"/>
                    <a:pt x="110" y="7655"/>
                  </a:cubicBezTo>
                  <a:cubicBezTo>
                    <a:pt x="94" y="7672"/>
                    <a:pt x="114" y="7660"/>
                    <a:pt x="84" y="7664"/>
                  </a:cubicBezTo>
                  <a:cubicBezTo>
                    <a:pt x="80" y="7664"/>
                    <a:pt x="0" y="7680"/>
                    <a:pt x="0" y="7680"/>
                  </a:cubicBezTo>
                  <a:lnTo>
                    <a:pt x="264" y="8003"/>
                  </a:lnTo>
                  <a:lnTo>
                    <a:pt x="462" y="7983"/>
                  </a:lnTo>
                  <a:lnTo>
                    <a:pt x="1323" y="8548"/>
                  </a:lnTo>
                  <a:lnTo>
                    <a:pt x="1333" y="8789"/>
                  </a:lnTo>
                  <a:lnTo>
                    <a:pt x="1274" y="8838"/>
                  </a:lnTo>
                  <a:lnTo>
                    <a:pt x="1388" y="8979"/>
                  </a:lnTo>
                  <a:lnTo>
                    <a:pt x="1333" y="9328"/>
                  </a:lnTo>
                  <a:lnTo>
                    <a:pt x="1431" y="9318"/>
                  </a:lnTo>
                  <a:lnTo>
                    <a:pt x="1468" y="9416"/>
                  </a:lnTo>
                  <a:lnTo>
                    <a:pt x="1655" y="9360"/>
                  </a:lnTo>
                  <a:lnTo>
                    <a:pt x="1616" y="9426"/>
                  </a:lnTo>
                  <a:lnTo>
                    <a:pt x="1682" y="9479"/>
                  </a:lnTo>
                  <a:lnTo>
                    <a:pt x="1880" y="9476"/>
                  </a:lnTo>
                  <a:lnTo>
                    <a:pt x="1904" y="9424"/>
                  </a:lnTo>
                  <a:lnTo>
                    <a:pt x="2200" y="9424"/>
                  </a:lnTo>
                  <a:lnTo>
                    <a:pt x="2200" y="9344"/>
                  </a:lnTo>
                  <a:cubicBezTo>
                    <a:pt x="2243" y="9341"/>
                    <a:pt x="2219" y="9309"/>
                    <a:pt x="2257" y="9362"/>
                  </a:cubicBezTo>
                  <a:cubicBezTo>
                    <a:pt x="2258" y="9362"/>
                    <a:pt x="2262" y="9322"/>
                    <a:pt x="2254" y="9319"/>
                  </a:cubicBezTo>
                  <a:cubicBezTo>
                    <a:pt x="2241" y="9315"/>
                    <a:pt x="2185" y="9280"/>
                    <a:pt x="2185" y="9268"/>
                  </a:cubicBezTo>
                  <a:cubicBezTo>
                    <a:pt x="2185" y="9260"/>
                    <a:pt x="2149" y="9185"/>
                    <a:pt x="2177" y="9185"/>
                  </a:cubicBezTo>
                  <a:cubicBezTo>
                    <a:pt x="2244" y="9185"/>
                    <a:pt x="2202" y="9185"/>
                    <a:pt x="2249" y="9136"/>
                  </a:cubicBezTo>
                  <a:cubicBezTo>
                    <a:pt x="2288" y="9096"/>
                    <a:pt x="2292" y="9038"/>
                    <a:pt x="2292" y="9145"/>
                  </a:cubicBezTo>
                  <a:cubicBezTo>
                    <a:pt x="2292" y="9174"/>
                    <a:pt x="2258" y="9139"/>
                    <a:pt x="2273" y="9213"/>
                  </a:cubicBezTo>
                  <a:cubicBezTo>
                    <a:pt x="2281" y="9254"/>
                    <a:pt x="2310" y="9184"/>
                    <a:pt x="2324" y="9250"/>
                  </a:cubicBezTo>
                  <a:cubicBezTo>
                    <a:pt x="2327" y="9261"/>
                    <a:pt x="2309" y="9260"/>
                    <a:pt x="2293" y="9260"/>
                  </a:cubicBezTo>
                  <a:cubicBezTo>
                    <a:pt x="2277" y="9260"/>
                    <a:pt x="2315" y="9333"/>
                    <a:pt x="2320" y="9333"/>
                  </a:cubicBezTo>
                  <a:cubicBezTo>
                    <a:pt x="2350" y="9328"/>
                    <a:pt x="2355" y="9296"/>
                    <a:pt x="2353" y="9388"/>
                  </a:cubicBezTo>
                  <a:cubicBezTo>
                    <a:pt x="2353" y="9416"/>
                    <a:pt x="2369" y="9433"/>
                    <a:pt x="2390" y="9392"/>
                  </a:cubicBezTo>
                  <a:cubicBezTo>
                    <a:pt x="2392" y="9389"/>
                    <a:pt x="2439" y="9331"/>
                    <a:pt x="2439" y="9337"/>
                  </a:cubicBezTo>
                  <a:cubicBezTo>
                    <a:pt x="2447" y="9431"/>
                    <a:pt x="2411" y="9385"/>
                    <a:pt x="2409" y="9443"/>
                  </a:cubicBezTo>
                  <a:cubicBezTo>
                    <a:pt x="2409" y="9448"/>
                    <a:pt x="2444" y="9504"/>
                    <a:pt x="2407" y="9487"/>
                  </a:cubicBezTo>
                  <a:cubicBezTo>
                    <a:pt x="2404" y="9486"/>
                    <a:pt x="2354" y="9457"/>
                    <a:pt x="2366" y="9484"/>
                  </a:cubicBezTo>
                  <a:cubicBezTo>
                    <a:pt x="2384" y="9527"/>
                    <a:pt x="2401" y="9551"/>
                    <a:pt x="2438" y="9581"/>
                  </a:cubicBezTo>
                  <a:cubicBezTo>
                    <a:pt x="2516" y="9644"/>
                    <a:pt x="2455" y="9627"/>
                    <a:pt x="2603" y="9595"/>
                  </a:cubicBezTo>
                  <a:cubicBezTo>
                    <a:pt x="2612" y="9593"/>
                    <a:pt x="2618" y="9637"/>
                    <a:pt x="2632" y="9655"/>
                  </a:cubicBezTo>
                  <a:cubicBezTo>
                    <a:pt x="2643" y="9669"/>
                    <a:pt x="2667" y="9725"/>
                    <a:pt x="2684" y="9724"/>
                  </a:cubicBezTo>
                  <a:cubicBezTo>
                    <a:pt x="2777" y="9723"/>
                    <a:pt x="2726" y="9726"/>
                    <a:pt x="2802" y="9769"/>
                  </a:cubicBezTo>
                  <a:cubicBezTo>
                    <a:pt x="2806" y="9772"/>
                    <a:pt x="2857" y="9808"/>
                    <a:pt x="2857" y="9808"/>
                  </a:cubicBezTo>
                  <a:cubicBezTo>
                    <a:pt x="2911" y="9785"/>
                    <a:pt x="2941" y="9763"/>
                    <a:pt x="3001" y="9764"/>
                  </a:cubicBezTo>
                  <a:cubicBezTo>
                    <a:pt x="3010" y="9764"/>
                    <a:pt x="3092" y="9726"/>
                    <a:pt x="3140" y="9726"/>
                  </a:cubicBezTo>
                  <a:cubicBezTo>
                    <a:pt x="3216" y="9726"/>
                    <a:pt x="3260" y="9727"/>
                    <a:pt x="3327" y="9689"/>
                  </a:cubicBezTo>
                  <a:cubicBezTo>
                    <a:pt x="3365" y="9668"/>
                    <a:pt x="3437" y="9674"/>
                    <a:pt x="3480" y="9674"/>
                  </a:cubicBezTo>
                  <a:lnTo>
                    <a:pt x="3471" y="9893"/>
                  </a:lnTo>
                  <a:lnTo>
                    <a:pt x="3576" y="9875"/>
                  </a:lnTo>
                  <a:cubicBezTo>
                    <a:pt x="3601" y="9823"/>
                    <a:pt x="3521" y="9828"/>
                    <a:pt x="3565" y="9723"/>
                  </a:cubicBezTo>
                  <a:cubicBezTo>
                    <a:pt x="3577" y="9694"/>
                    <a:pt x="3531" y="9657"/>
                    <a:pt x="3557" y="9657"/>
                  </a:cubicBezTo>
                  <a:cubicBezTo>
                    <a:pt x="3586" y="9657"/>
                    <a:pt x="3577" y="9643"/>
                    <a:pt x="3595" y="9607"/>
                  </a:cubicBezTo>
                  <a:cubicBezTo>
                    <a:pt x="3603" y="9589"/>
                    <a:pt x="3642" y="9630"/>
                    <a:pt x="3664" y="9643"/>
                  </a:cubicBezTo>
                  <a:cubicBezTo>
                    <a:pt x="3688" y="9657"/>
                    <a:pt x="3736" y="9695"/>
                    <a:pt x="3691" y="9636"/>
                  </a:cubicBezTo>
                  <a:cubicBezTo>
                    <a:pt x="3640" y="9568"/>
                    <a:pt x="3663" y="9533"/>
                    <a:pt x="3747" y="9612"/>
                  </a:cubicBezTo>
                  <a:cubicBezTo>
                    <a:pt x="3806" y="9667"/>
                    <a:pt x="3789" y="9648"/>
                    <a:pt x="3846" y="9616"/>
                  </a:cubicBezTo>
                  <a:cubicBezTo>
                    <a:pt x="3861" y="9607"/>
                    <a:pt x="3852" y="9658"/>
                    <a:pt x="3857" y="9677"/>
                  </a:cubicBezTo>
                  <a:cubicBezTo>
                    <a:pt x="3858" y="9678"/>
                    <a:pt x="3863" y="9764"/>
                    <a:pt x="3863" y="9772"/>
                  </a:cubicBezTo>
                  <a:cubicBezTo>
                    <a:pt x="3870" y="9781"/>
                    <a:pt x="3925" y="9768"/>
                    <a:pt x="3944" y="9777"/>
                  </a:cubicBezTo>
                  <a:cubicBezTo>
                    <a:pt x="3979" y="9793"/>
                    <a:pt x="4064" y="9816"/>
                    <a:pt x="4096" y="9834"/>
                  </a:cubicBezTo>
                  <a:cubicBezTo>
                    <a:pt x="4111" y="9843"/>
                    <a:pt x="4122" y="9846"/>
                    <a:pt x="4138" y="9858"/>
                  </a:cubicBezTo>
                  <a:lnTo>
                    <a:pt x="4371" y="9689"/>
                  </a:lnTo>
                  <a:lnTo>
                    <a:pt x="4499" y="9841"/>
                  </a:lnTo>
                  <a:lnTo>
                    <a:pt x="4451" y="10055"/>
                  </a:lnTo>
                  <a:lnTo>
                    <a:pt x="4352" y="10047"/>
                  </a:lnTo>
                  <a:lnTo>
                    <a:pt x="4312" y="10131"/>
                  </a:lnTo>
                  <a:lnTo>
                    <a:pt x="4334" y="10283"/>
                  </a:lnTo>
                  <a:cubicBezTo>
                    <a:pt x="4375" y="10342"/>
                    <a:pt x="4365" y="10319"/>
                    <a:pt x="4444" y="10321"/>
                  </a:cubicBezTo>
                  <a:cubicBezTo>
                    <a:pt x="4467" y="10322"/>
                    <a:pt x="4498" y="10270"/>
                    <a:pt x="4515" y="10254"/>
                  </a:cubicBezTo>
                  <a:cubicBezTo>
                    <a:pt x="4534" y="10236"/>
                    <a:pt x="4549" y="10203"/>
                    <a:pt x="4581" y="10178"/>
                  </a:cubicBezTo>
                  <a:cubicBezTo>
                    <a:pt x="4657" y="10119"/>
                    <a:pt x="4576" y="10052"/>
                    <a:pt x="4645" y="10076"/>
                  </a:cubicBezTo>
                  <a:lnTo>
                    <a:pt x="4703" y="10080"/>
                  </a:lnTo>
                  <a:lnTo>
                    <a:pt x="4955" y="10252"/>
                  </a:lnTo>
                  <a:lnTo>
                    <a:pt x="4963" y="10344"/>
                  </a:lnTo>
                  <a:lnTo>
                    <a:pt x="5126" y="10391"/>
                  </a:lnTo>
                  <a:lnTo>
                    <a:pt x="5310" y="10231"/>
                  </a:lnTo>
                  <a:lnTo>
                    <a:pt x="5340" y="10255"/>
                  </a:lnTo>
                  <a:lnTo>
                    <a:pt x="5407" y="10201"/>
                  </a:lnTo>
                  <a:lnTo>
                    <a:pt x="5646" y="10185"/>
                  </a:lnTo>
                  <a:lnTo>
                    <a:pt x="5736" y="10210"/>
                  </a:lnTo>
                  <a:lnTo>
                    <a:pt x="5758" y="10168"/>
                  </a:lnTo>
                  <a:lnTo>
                    <a:pt x="5901" y="10197"/>
                  </a:lnTo>
                  <a:lnTo>
                    <a:pt x="5991" y="10305"/>
                  </a:lnTo>
                  <a:lnTo>
                    <a:pt x="5994" y="10464"/>
                  </a:lnTo>
                  <a:lnTo>
                    <a:pt x="6124" y="10559"/>
                  </a:lnTo>
                  <a:lnTo>
                    <a:pt x="6093" y="10735"/>
                  </a:lnTo>
                  <a:lnTo>
                    <a:pt x="6313" y="10788"/>
                  </a:lnTo>
                  <a:lnTo>
                    <a:pt x="6183" y="10961"/>
                  </a:lnTo>
                  <a:lnTo>
                    <a:pt x="6200" y="11042"/>
                  </a:lnTo>
                  <a:lnTo>
                    <a:pt x="6100" y="11103"/>
                  </a:lnTo>
                  <a:lnTo>
                    <a:pt x="6145" y="11283"/>
                  </a:lnTo>
                  <a:lnTo>
                    <a:pt x="6051" y="11290"/>
                  </a:lnTo>
                  <a:lnTo>
                    <a:pt x="5973" y="11233"/>
                  </a:lnTo>
                  <a:lnTo>
                    <a:pt x="5880" y="11238"/>
                  </a:lnTo>
                  <a:lnTo>
                    <a:pt x="5825" y="11279"/>
                  </a:lnTo>
                  <a:lnTo>
                    <a:pt x="5821" y="11336"/>
                  </a:lnTo>
                  <a:lnTo>
                    <a:pt x="5859" y="11331"/>
                  </a:lnTo>
                  <a:lnTo>
                    <a:pt x="5846" y="11377"/>
                  </a:lnTo>
                  <a:lnTo>
                    <a:pt x="6069" y="11565"/>
                  </a:lnTo>
                  <a:lnTo>
                    <a:pt x="6132" y="11546"/>
                  </a:lnTo>
                  <a:lnTo>
                    <a:pt x="6243" y="11637"/>
                  </a:lnTo>
                  <a:lnTo>
                    <a:pt x="6325" y="11565"/>
                  </a:lnTo>
                  <a:lnTo>
                    <a:pt x="6326" y="11663"/>
                  </a:lnTo>
                  <a:lnTo>
                    <a:pt x="6379" y="11746"/>
                  </a:lnTo>
                  <a:lnTo>
                    <a:pt x="6583" y="11631"/>
                  </a:lnTo>
                  <a:lnTo>
                    <a:pt x="6678" y="11630"/>
                  </a:lnTo>
                  <a:lnTo>
                    <a:pt x="6678" y="11491"/>
                  </a:lnTo>
                  <a:lnTo>
                    <a:pt x="6841" y="11491"/>
                  </a:lnTo>
                  <a:lnTo>
                    <a:pt x="6907" y="11640"/>
                  </a:lnTo>
                  <a:lnTo>
                    <a:pt x="6875" y="11649"/>
                  </a:lnTo>
                  <a:cubicBezTo>
                    <a:pt x="6860" y="11679"/>
                    <a:pt x="6826" y="11711"/>
                    <a:pt x="6850" y="11744"/>
                  </a:cubicBezTo>
                  <a:cubicBezTo>
                    <a:pt x="6860" y="11758"/>
                    <a:pt x="6830" y="11817"/>
                    <a:pt x="6883" y="11790"/>
                  </a:cubicBezTo>
                  <a:cubicBezTo>
                    <a:pt x="6889" y="11787"/>
                    <a:pt x="7031" y="11771"/>
                    <a:pt x="7005" y="11817"/>
                  </a:cubicBezTo>
                  <a:cubicBezTo>
                    <a:pt x="6970" y="11883"/>
                    <a:pt x="6960" y="11926"/>
                    <a:pt x="7002" y="11989"/>
                  </a:cubicBezTo>
                  <a:cubicBezTo>
                    <a:pt x="7047" y="12057"/>
                    <a:pt x="7032" y="12024"/>
                    <a:pt x="7103" y="12030"/>
                  </a:cubicBezTo>
                  <a:cubicBezTo>
                    <a:pt x="7103" y="12030"/>
                    <a:pt x="7205" y="11971"/>
                    <a:pt x="7228" y="11967"/>
                  </a:cubicBezTo>
                  <a:cubicBezTo>
                    <a:pt x="7262" y="11961"/>
                    <a:pt x="7259" y="11927"/>
                    <a:pt x="7287" y="11968"/>
                  </a:cubicBezTo>
                  <a:cubicBezTo>
                    <a:pt x="7293" y="11976"/>
                    <a:pt x="7357" y="11937"/>
                    <a:pt x="7356" y="11931"/>
                  </a:cubicBezTo>
                  <a:cubicBezTo>
                    <a:pt x="7355" y="11923"/>
                    <a:pt x="7306" y="11830"/>
                    <a:pt x="7306" y="11824"/>
                  </a:cubicBezTo>
                  <a:lnTo>
                    <a:pt x="7551" y="11664"/>
                  </a:lnTo>
                  <a:lnTo>
                    <a:pt x="7794" y="11661"/>
                  </a:lnTo>
                  <a:lnTo>
                    <a:pt x="7789" y="11550"/>
                  </a:lnTo>
                  <a:lnTo>
                    <a:pt x="7907" y="11559"/>
                  </a:lnTo>
                  <a:lnTo>
                    <a:pt x="7948" y="11393"/>
                  </a:lnTo>
                  <a:lnTo>
                    <a:pt x="8388" y="11461"/>
                  </a:lnTo>
                  <a:lnTo>
                    <a:pt x="8465" y="11577"/>
                  </a:lnTo>
                  <a:cubicBezTo>
                    <a:pt x="8465" y="11612"/>
                    <a:pt x="8470" y="11626"/>
                    <a:pt x="8460" y="11663"/>
                  </a:cubicBezTo>
                  <a:cubicBezTo>
                    <a:pt x="8455" y="11683"/>
                    <a:pt x="8480" y="11765"/>
                    <a:pt x="8502" y="11738"/>
                  </a:cubicBezTo>
                  <a:cubicBezTo>
                    <a:pt x="8533" y="11700"/>
                    <a:pt x="8575" y="11752"/>
                    <a:pt x="8599" y="11717"/>
                  </a:cubicBezTo>
                  <a:cubicBezTo>
                    <a:pt x="8602" y="11713"/>
                    <a:pt x="8673" y="11632"/>
                    <a:pt x="8676" y="11632"/>
                  </a:cubicBezTo>
                  <a:cubicBezTo>
                    <a:pt x="8703" y="11633"/>
                    <a:pt x="8668" y="11586"/>
                    <a:pt x="8702" y="11584"/>
                  </a:cubicBezTo>
                  <a:cubicBezTo>
                    <a:pt x="8742" y="11582"/>
                    <a:pt x="8761" y="11670"/>
                    <a:pt x="8764" y="11654"/>
                  </a:cubicBezTo>
                  <a:cubicBezTo>
                    <a:pt x="8766" y="11643"/>
                    <a:pt x="8774" y="11626"/>
                    <a:pt x="8785" y="11626"/>
                  </a:cubicBezTo>
                  <a:cubicBezTo>
                    <a:pt x="8793" y="11626"/>
                    <a:pt x="8838" y="11617"/>
                    <a:pt x="8840" y="11618"/>
                  </a:cubicBezTo>
                  <a:cubicBezTo>
                    <a:pt x="8849" y="11612"/>
                    <a:pt x="8842" y="11606"/>
                    <a:pt x="8855" y="11631"/>
                  </a:cubicBezTo>
                  <a:cubicBezTo>
                    <a:pt x="8876" y="11672"/>
                    <a:pt x="8780" y="11690"/>
                    <a:pt x="8820" y="11743"/>
                  </a:cubicBezTo>
                  <a:cubicBezTo>
                    <a:pt x="8858" y="11794"/>
                    <a:pt x="8764" y="11834"/>
                    <a:pt x="8776" y="11845"/>
                  </a:cubicBezTo>
                  <a:cubicBezTo>
                    <a:pt x="8813" y="11881"/>
                    <a:pt x="8815" y="11860"/>
                    <a:pt x="8812" y="11920"/>
                  </a:cubicBezTo>
                  <a:cubicBezTo>
                    <a:pt x="8811" y="11939"/>
                    <a:pt x="8763" y="11931"/>
                    <a:pt x="8809" y="11968"/>
                  </a:cubicBezTo>
                  <a:cubicBezTo>
                    <a:pt x="8818" y="11975"/>
                    <a:pt x="8790" y="12038"/>
                    <a:pt x="8811" y="12054"/>
                  </a:cubicBezTo>
                  <a:cubicBezTo>
                    <a:pt x="8831" y="12070"/>
                    <a:pt x="8812" y="12170"/>
                    <a:pt x="8861" y="12123"/>
                  </a:cubicBezTo>
                  <a:cubicBezTo>
                    <a:pt x="8883" y="12102"/>
                    <a:pt x="8857" y="12077"/>
                    <a:pt x="8911" y="12094"/>
                  </a:cubicBezTo>
                  <a:cubicBezTo>
                    <a:pt x="8911" y="12094"/>
                    <a:pt x="8959" y="12155"/>
                    <a:pt x="8956" y="12156"/>
                  </a:cubicBezTo>
                  <a:cubicBezTo>
                    <a:pt x="8913" y="12173"/>
                    <a:pt x="8908" y="12147"/>
                    <a:pt x="8908" y="12208"/>
                  </a:cubicBezTo>
                  <a:cubicBezTo>
                    <a:pt x="8958" y="12208"/>
                    <a:pt x="8982" y="12191"/>
                    <a:pt x="8955" y="12258"/>
                  </a:cubicBezTo>
                  <a:cubicBezTo>
                    <a:pt x="8951" y="12268"/>
                    <a:pt x="9014" y="12319"/>
                    <a:pt x="9028" y="12361"/>
                  </a:cubicBezTo>
                  <a:cubicBezTo>
                    <a:pt x="9029" y="12365"/>
                    <a:pt x="9070" y="12454"/>
                    <a:pt x="9073" y="12458"/>
                  </a:cubicBezTo>
                  <a:cubicBezTo>
                    <a:pt x="9098" y="12492"/>
                    <a:pt x="9081" y="12468"/>
                    <a:pt x="9107" y="12489"/>
                  </a:cubicBezTo>
                  <a:cubicBezTo>
                    <a:pt x="9143" y="12527"/>
                    <a:pt x="9131" y="12520"/>
                    <a:pt x="9178" y="12492"/>
                  </a:cubicBezTo>
                  <a:cubicBezTo>
                    <a:pt x="9204" y="12477"/>
                    <a:pt x="9237" y="12474"/>
                    <a:pt x="9224" y="12435"/>
                  </a:cubicBezTo>
                  <a:cubicBezTo>
                    <a:pt x="9210" y="12393"/>
                    <a:pt x="9125" y="12418"/>
                    <a:pt x="9125" y="12400"/>
                  </a:cubicBezTo>
                  <a:cubicBezTo>
                    <a:pt x="9125" y="12288"/>
                    <a:pt x="9033" y="12282"/>
                    <a:pt x="9042" y="12205"/>
                  </a:cubicBezTo>
                  <a:cubicBezTo>
                    <a:pt x="9048" y="12149"/>
                    <a:pt x="9153" y="12200"/>
                    <a:pt x="9170" y="12182"/>
                  </a:cubicBezTo>
                  <a:cubicBezTo>
                    <a:pt x="9198" y="12153"/>
                    <a:pt x="9212" y="12143"/>
                    <a:pt x="9247" y="12120"/>
                  </a:cubicBezTo>
                  <a:cubicBezTo>
                    <a:pt x="9309" y="12081"/>
                    <a:pt x="9264" y="12099"/>
                    <a:pt x="9336" y="1209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14" tIns="27007" rIns="54014" bIns="27007"/>
            <a:lstStyle/>
            <a:p>
              <a:pPr defTabSz="521458">
                <a:defRPr/>
              </a:pPr>
              <a:endParaRPr lang="ru-RU" sz="800" dirty="0">
                <a:solidFill>
                  <a:srgbClr val="000000"/>
                </a:solidFill>
              </a:endParaRPr>
            </a:p>
          </p:txBody>
        </p:sp>
        <p:sp>
          <p:nvSpPr>
            <p:cNvPr id="64" name="Freeform 323">
              <a:extLst>
                <a:ext uri="{FF2B5EF4-FFF2-40B4-BE49-F238E27FC236}">
                  <a16:creationId xmlns:a16="http://schemas.microsoft.com/office/drawing/2014/main" id="{BC9B40AA-1E02-4A05-85F1-B94DB8589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3597" y="5332173"/>
              <a:ext cx="879475" cy="827087"/>
            </a:xfrm>
            <a:custGeom>
              <a:avLst/>
              <a:gdLst>
                <a:gd name="T0" fmla="*/ 2065 w 12938"/>
                <a:gd name="T1" fmla="*/ 1985 h 13064"/>
                <a:gd name="T2" fmla="*/ 2107 w 12938"/>
                <a:gd name="T3" fmla="*/ 2316 h 13064"/>
                <a:gd name="T4" fmla="*/ 2551 w 12938"/>
                <a:gd name="T5" fmla="*/ 3308 h 13064"/>
                <a:gd name="T6" fmla="*/ 2067 w 12938"/>
                <a:gd name="T7" fmla="*/ 3652 h 13064"/>
                <a:gd name="T8" fmla="*/ 1139 w 12938"/>
                <a:gd name="T9" fmla="*/ 3621 h 13064"/>
                <a:gd name="T10" fmla="*/ 1001 w 12938"/>
                <a:gd name="T11" fmla="*/ 4139 h 13064"/>
                <a:gd name="T12" fmla="*/ 861 w 12938"/>
                <a:gd name="T13" fmla="*/ 4446 h 13064"/>
                <a:gd name="T14" fmla="*/ 490 w 12938"/>
                <a:gd name="T15" fmla="*/ 4853 h 13064"/>
                <a:gd name="T16" fmla="*/ 789 w 12938"/>
                <a:gd name="T17" fmla="*/ 5483 h 13064"/>
                <a:gd name="T18" fmla="*/ 353 w 12938"/>
                <a:gd name="T19" fmla="*/ 5689 h 13064"/>
                <a:gd name="T20" fmla="*/ 514 w 12938"/>
                <a:gd name="T21" fmla="*/ 6047 h 13064"/>
                <a:gd name="T22" fmla="*/ 292 w 12938"/>
                <a:gd name="T23" fmla="*/ 6446 h 13064"/>
                <a:gd name="T24" fmla="*/ 562 w 12938"/>
                <a:gd name="T25" fmla="*/ 7303 h 13064"/>
                <a:gd name="T26" fmla="*/ 1041 w 12938"/>
                <a:gd name="T27" fmla="*/ 7520 h 13064"/>
                <a:gd name="T28" fmla="*/ 1157 w 12938"/>
                <a:gd name="T29" fmla="*/ 8256 h 13064"/>
                <a:gd name="T30" fmla="*/ 911 w 12938"/>
                <a:gd name="T31" fmla="*/ 8650 h 13064"/>
                <a:gd name="T32" fmla="*/ 877 w 12938"/>
                <a:gd name="T33" fmla="*/ 9327 h 13064"/>
                <a:gd name="T34" fmla="*/ 138 w 12938"/>
                <a:gd name="T35" fmla="*/ 9592 h 13064"/>
                <a:gd name="T36" fmla="*/ 388 w 12938"/>
                <a:gd name="T37" fmla="*/ 9847 h 13064"/>
                <a:gd name="T38" fmla="*/ 1059 w 12938"/>
                <a:gd name="T39" fmla="*/ 10134 h 13064"/>
                <a:gd name="T40" fmla="*/ 1699 w 12938"/>
                <a:gd name="T41" fmla="*/ 10055 h 13064"/>
                <a:gd name="T42" fmla="*/ 2109 w 12938"/>
                <a:gd name="T43" fmla="*/ 10601 h 13064"/>
                <a:gd name="T44" fmla="*/ 2839 w 12938"/>
                <a:gd name="T45" fmla="*/ 10834 h 13064"/>
                <a:gd name="T46" fmla="*/ 3617 w 12938"/>
                <a:gd name="T47" fmla="*/ 10450 h 13064"/>
                <a:gd name="T48" fmla="*/ 4019 w 12938"/>
                <a:gd name="T49" fmla="*/ 10619 h 13064"/>
                <a:gd name="T50" fmla="*/ 4591 w 12938"/>
                <a:gd name="T51" fmla="*/ 10849 h 13064"/>
                <a:gd name="T52" fmla="*/ 5488 w 12938"/>
                <a:gd name="T53" fmla="*/ 11244 h 13064"/>
                <a:gd name="T54" fmla="*/ 7247 w 12938"/>
                <a:gd name="T55" fmla="*/ 11323 h 13064"/>
                <a:gd name="T56" fmla="*/ 9607 w 12938"/>
                <a:gd name="T57" fmla="*/ 12797 h 13064"/>
                <a:gd name="T58" fmla="*/ 11282 w 12938"/>
                <a:gd name="T59" fmla="*/ 10802 h 13064"/>
                <a:gd name="T60" fmla="*/ 11301 w 12938"/>
                <a:gd name="T61" fmla="*/ 10056 h 13064"/>
                <a:gd name="T62" fmla="*/ 11473 w 12938"/>
                <a:gd name="T63" fmla="*/ 9564 h 13064"/>
                <a:gd name="T64" fmla="*/ 10647 w 12938"/>
                <a:gd name="T65" fmla="*/ 9098 h 13064"/>
                <a:gd name="T66" fmla="*/ 10562 w 12938"/>
                <a:gd name="T67" fmla="*/ 8124 h 13064"/>
                <a:gd name="T68" fmla="*/ 11642 w 12938"/>
                <a:gd name="T69" fmla="*/ 7159 h 13064"/>
                <a:gd name="T70" fmla="*/ 12248 w 12938"/>
                <a:gd name="T71" fmla="*/ 6696 h 13064"/>
                <a:gd name="T72" fmla="*/ 12839 w 12938"/>
                <a:gd name="T73" fmla="*/ 5513 h 13064"/>
                <a:gd name="T74" fmla="*/ 12506 w 12938"/>
                <a:gd name="T75" fmla="*/ 4739 h 13064"/>
                <a:gd name="T76" fmla="*/ 12790 w 12938"/>
                <a:gd name="T77" fmla="*/ 4152 h 13064"/>
                <a:gd name="T78" fmla="*/ 12778 w 12938"/>
                <a:gd name="T79" fmla="*/ 3627 h 13064"/>
                <a:gd name="T80" fmla="*/ 12246 w 12938"/>
                <a:gd name="T81" fmla="*/ 3598 h 13064"/>
                <a:gd name="T82" fmla="*/ 11296 w 12938"/>
                <a:gd name="T83" fmla="*/ 2682 h 13064"/>
                <a:gd name="T84" fmla="*/ 10777 w 12938"/>
                <a:gd name="T85" fmla="*/ 3024 h 13064"/>
                <a:gd name="T86" fmla="*/ 9724 w 12938"/>
                <a:gd name="T87" fmla="*/ 2703 h 13064"/>
                <a:gd name="T88" fmla="*/ 8913 w 12938"/>
                <a:gd name="T89" fmla="*/ 3267 h 13064"/>
                <a:gd name="T90" fmla="*/ 7798 w 12938"/>
                <a:gd name="T91" fmla="*/ 2494 h 13064"/>
                <a:gd name="T92" fmla="*/ 7755 w 12938"/>
                <a:gd name="T93" fmla="*/ 1844 h 13064"/>
                <a:gd name="T94" fmla="*/ 7388 w 12938"/>
                <a:gd name="T95" fmla="*/ 1174 h 13064"/>
                <a:gd name="T96" fmla="*/ 7168 w 12938"/>
                <a:gd name="T97" fmla="*/ 1521 h 13064"/>
                <a:gd name="T98" fmla="*/ 6772 w 12938"/>
                <a:gd name="T99" fmla="*/ 1632 h 13064"/>
                <a:gd name="T100" fmla="*/ 6211 w 12938"/>
                <a:gd name="T101" fmla="*/ 1412 h 13064"/>
                <a:gd name="T102" fmla="*/ 5928 w 12938"/>
                <a:gd name="T103" fmla="*/ 991 h 13064"/>
                <a:gd name="T104" fmla="*/ 5864 w 12938"/>
                <a:gd name="T105" fmla="*/ 550 h 13064"/>
                <a:gd name="T106" fmla="*/ 5504 w 12938"/>
                <a:gd name="T107" fmla="*/ 798 h 13064"/>
                <a:gd name="T108" fmla="*/ 5106 w 12938"/>
                <a:gd name="T109" fmla="*/ 774 h 13064"/>
                <a:gd name="T110" fmla="*/ 4533 w 12938"/>
                <a:gd name="T111" fmla="*/ 71 h 13064"/>
                <a:gd name="T112" fmla="*/ 3847 w 12938"/>
                <a:gd name="T113" fmla="*/ 709 h 13064"/>
                <a:gd name="T114" fmla="*/ 3331 w 12938"/>
                <a:gd name="T115" fmla="*/ 1000 h 13064"/>
                <a:gd name="T116" fmla="*/ 2588 w 12938"/>
                <a:gd name="T117" fmla="*/ 1356 h 13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938" h="13064">
                  <a:moveTo>
                    <a:pt x="2588" y="1356"/>
                  </a:moveTo>
                  <a:cubicBezTo>
                    <a:pt x="2420" y="1423"/>
                    <a:pt x="2514" y="1326"/>
                    <a:pt x="2462" y="1331"/>
                  </a:cubicBezTo>
                  <a:cubicBezTo>
                    <a:pt x="2364" y="1340"/>
                    <a:pt x="2337" y="1413"/>
                    <a:pt x="2254" y="1439"/>
                  </a:cubicBezTo>
                  <a:lnTo>
                    <a:pt x="1983" y="1525"/>
                  </a:lnTo>
                  <a:lnTo>
                    <a:pt x="1840" y="1763"/>
                  </a:lnTo>
                  <a:lnTo>
                    <a:pt x="2057" y="1842"/>
                  </a:lnTo>
                  <a:lnTo>
                    <a:pt x="2065" y="1985"/>
                  </a:lnTo>
                  <a:lnTo>
                    <a:pt x="1882" y="1903"/>
                  </a:lnTo>
                  <a:lnTo>
                    <a:pt x="1742" y="1983"/>
                  </a:lnTo>
                  <a:lnTo>
                    <a:pt x="1686" y="2102"/>
                  </a:lnTo>
                  <a:lnTo>
                    <a:pt x="1845" y="2014"/>
                  </a:lnTo>
                  <a:lnTo>
                    <a:pt x="1991" y="2162"/>
                  </a:lnTo>
                  <a:lnTo>
                    <a:pt x="2102" y="2165"/>
                  </a:lnTo>
                  <a:lnTo>
                    <a:pt x="2107" y="2316"/>
                  </a:lnTo>
                  <a:lnTo>
                    <a:pt x="2853" y="2528"/>
                  </a:lnTo>
                  <a:cubicBezTo>
                    <a:pt x="2847" y="2529"/>
                    <a:pt x="2819" y="2585"/>
                    <a:pt x="2813" y="2594"/>
                  </a:cubicBezTo>
                  <a:cubicBezTo>
                    <a:pt x="2784" y="2637"/>
                    <a:pt x="2789" y="2737"/>
                    <a:pt x="2817" y="2757"/>
                  </a:cubicBezTo>
                  <a:cubicBezTo>
                    <a:pt x="2882" y="2801"/>
                    <a:pt x="2846" y="2918"/>
                    <a:pt x="2816" y="2940"/>
                  </a:cubicBezTo>
                  <a:cubicBezTo>
                    <a:pt x="2721" y="3011"/>
                    <a:pt x="2689" y="2973"/>
                    <a:pt x="2689" y="3082"/>
                  </a:cubicBezTo>
                  <a:cubicBezTo>
                    <a:pt x="2689" y="3140"/>
                    <a:pt x="2580" y="3133"/>
                    <a:pt x="2600" y="3165"/>
                  </a:cubicBezTo>
                  <a:cubicBezTo>
                    <a:pt x="2633" y="3216"/>
                    <a:pt x="2582" y="3292"/>
                    <a:pt x="2551" y="3308"/>
                  </a:cubicBezTo>
                  <a:cubicBezTo>
                    <a:pt x="2543" y="3306"/>
                    <a:pt x="2491" y="3280"/>
                    <a:pt x="2484" y="3273"/>
                  </a:cubicBezTo>
                  <a:cubicBezTo>
                    <a:pt x="2396" y="3194"/>
                    <a:pt x="2378" y="3234"/>
                    <a:pt x="2325" y="3220"/>
                  </a:cubicBezTo>
                  <a:cubicBezTo>
                    <a:pt x="2230" y="3195"/>
                    <a:pt x="2262" y="3228"/>
                    <a:pt x="2254" y="3241"/>
                  </a:cubicBezTo>
                  <a:cubicBezTo>
                    <a:pt x="2234" y="3275"/>
                    <a:pt x="2243" y="3385"/>
                    <a:pt x="2233" y="3385"/>
                  </a:cubicBezTo>
                  <a:cubicBezTo>
                    <a:pt x="2132" y="3385"/>
                    <a:pt x="2082" y="3387"/>
                    <a:pt x="1984" y="3396"/>
                  </a:cubicBezTo>
                  <a:cubicBezTo>
                    <a:pt x="1966" y="3397"/>
                    <a:pt x="1997" y="3550"/>
                    <a:pt x="1998" y="3570"/>
                  </a:cubicBezTo>
                  <a:lnTo>
                    <a:pt x="2067" y="3652"/>
                  </a:lnTo>
                  <a:lnTo>
                    <a:pt x="1959" y="3705"/>
                  </a:lnTo>
                  <a:cubicBezTo>
                    <a:pt x="1951" y="3703"/>
                    <a:pt x="1902" y="3642"/>
                    <a:pt x="1883" y="3693"/>
                  </a:cubicBezTo>
                  <a:cubicBezTo>
                    <a:pt x="1855" y="3767"/>
                    <a:pt x="1843" y="3629"/>
                    <a:pt x="1727" y="3726"/>
                  </a:cubicBezTo>
                  <a:cubicBezTo>
                    <a:pt x="1666" y="3776"/>
                    <a:pt x="1698" y="3676"/>
                    <a:pt x="1559" y="3738"/>
                  </a:cubicBezTo>
                  <a:cubicBezTo>
                    <a:pt x="1399" y="3810"/>
                    <a:pt x="1476" y="3771"/>
                    <a:pt x="1341" y="3753"/>
                  </a:cubicBezTo>
                  <a:cubicBezTo>
                    <a:pt x="1200" y="3734"/>
                    <a:pt x="1305" y="3640"/>
                    <a:pt x="1235" y="3668"/>
                  </a:cubicBezTo>
                  <a:cubicBezTo>
                    <a:pt x="1187" y="3687"/>
                    <a:pt x="1176" y="3606"/>
                    <a:pt x="1139" y="3621"/>
                  </a:cubicBezTo>
                  <a:cubicBezTo>
                    <a:pt x="989" y="3680"/>
                    <a:pt x="1107" y="3713"/>
                    <a:pt x="1107" y="3809"/>
                  </a:cubicBezTo>
                  <a:cubicBezTo>
                    <a:pt x="1107" y="3851"/>
                    <a:pt x="1186" y="3834"/>
                    <a:pt x="1189" y="3858"/>
                  </a:cubicBezTo>
                  <a:lnTo>
                    <a:pt x="1234" y="3988"/>
                  </a:lnTo>
                  <a:cubicBezTo>
                    <a:pt x="1234" y="4000"/>
                    <a:pt x="1235" y="3995"/>
                    <a:pt x="1228" y="4007"/>
                  </a:cubicBezTo>
                  <a:cubicBezTo>
                    <a:pt x="1166" y="4100"/>
                    <a:pt x="1233" y="4087"/>
                    <a:pt x="1244" y="4152"/>
                  </a:cubicBezTo>
                  <a:cubicBezTo>
                    <a:pt x="1261" y="4252"/>
                    <a:pt x="1113" y="4129"/>
                    <a:pt x="1089" y="4122"/>
                  </a:cubicBezTo>
                  <a:cubicBezTo>
                    <a:pt x="1048" y="4110"/>
                    <a:pt x="992" y="4069"/>
                    <a:pt x="1001" y="4139"/>
                  </a:cubicBezTo>
                  <a:cubicBezTo>
                    <a:pt x="1008" y="4197"/>
                    <a:pt x="1001" y="4230"/>
                    <a:pt x="1053" y="4239"/>
                  </a:cubicBezTo>
                  <a:cubicBezTo>
                    <a:pt x="1061" y="4241"/>
                    <a:pt x="1053" y="4331"/>
                    <a:pt x="1117" y="4314"/>
                  </a:cubicBezTo>
                  <a:lnTo>
                    <a:pt x="1125" y="4372"/>
                  </a:lnTo>
                  <a:lnTo>
                    <a:pt x="975" y="4552"/>
                  </a:lnTo>
                  <a:cubicBezTo>
                    <a:pt x="978" y="4557"/>
                    <a:pt x="977" y="4565"/>
                    <a:pt x="977" y="4571"/>
                  </a:cubicBezTo>
                  <a:cubicBezTo>
                    <a:pt x="977" y="4613"/>
                    <a:pt x="986" y="4619"/>
                    <a:pt x="964" y="4618"/>
                  </a:cubicBezTo>
                  <a:cubicBezTo>
                    <a:pt x="915" y="4614"/>
                    <a:pt x="935" y="4502"/>
                    <a:pt x="861" y="4446"/>
                  </a:cubicBezTo>
                  <a:lnTo>
                    <a:pt x="641" y="4433"/>
                  </a:lnTo>
                  <a:lnTo>
                    <a:pt x="623" y="4499"/>
                  </a:lnTo>
                  <a:lnTo>
                    <a:pt x="686" y="4581"/>
                  </a:lnTo>
                  <a:lnTo>
                    <a:pt x="686" y="4668"/>
                  </a:lnTo>
                  <a:lnTo>
                    <a:pt x="654" y="4700"/>
                  </a:lnTo>
                  <a:lnTo>
                    <a:pt x="673" y="4782"/>
                  </a:lnTo>
                  <a:lnTo>
                    <a:pt x="490" y="4853"/>
                  </a:lnTo>
                  <a:lnTo>
                    <a:pt x="451" y="5205"/>
                  </a:lnTo>
                  <a:lnTo>
                    <a:pt x="506" y="5300"/>
                  </a:lnTo>
                  <a:lnTo>
                    <a:pt x="564" y="5200"/>
                  </a:lnTo>
                  <a:lnTo>
                    <a:pt x="681" y="5345"/>
                  </a:lnTo>
                  <a:lnTo>
                    <a:pt x="781" y="5332"/>
                  </a:lnTo>
                  <a:cubicBezTo>
                    <a:pt x="781" y="5345"/>
                    <a:pt x="779" y="5387"/>
                    <a:pt x="783" y="5397"/>
                  </a:cubicBezTo>
                  <a:cubicBezTo>
                    <a:pt x="814" y="5486"/>
                    <a:pt x="797" y="5417"/>
                    <a:pt x="789" y="5483"/>
                  </a:cubicBezTo>
                  <a:cubicBezTo>
                    <a:pt x="776" y="5587"/>
                    <a:pt x="719" y="5620"/>
                    <a:pt x="705" y="5663"/>
                  </a:cubicBezTo>
                  <a:lnTo>
                    <a:pt x="591" y="5689"/>
                  </a:lnTo>
                  <a:lnTo>
                    <a:pt x="538" y="5607"/>
                  </a:lnTo>
                  <a:lnTo>
                    <a:pt x="453" y="5554"/>
                  </a:lnTo>
                  <a:lnTo>
                    <a:pt x="398" y="5623"/>
                  </a:lnTo>
                  <a:lnTo>
                    <a:pt x="321" y="5621"/>
                  </a:lnTo>
                  <a:lnTo>
                    <a:pt x="353" y="5689"/>
                  </a:lnTo>
                  <a:lnTo>
                    <a:pt x="411" y="5692"/>
                  </a:lnTo>
                  <a:lnTo>
                    <a:pt x="387" y="5753"/>
                  </a:lnTo>
                  <a:lnTo>
                    <a:pt x="556" y="5843"/>
                  </a:lnTo>
                  <a:lnTo>
                    <a:pt x="668" y="5864"/>
                  </a:lnTo>
                  <a:cubicBezTo>
                    <a:pt x="668" y="5885"/>
                    <a:pt x="662" y="5881"/>
                    <a:pt x="662" y="5888"/>
                  </a:cubicBezTo>
                  <a:cubicBezTo>
                    <a:pt x="679" y="6084"/>
                    <a:pt x="594" y="5905"/>
                    <a:pt x="594" y="6089"/>
                  </a:cubicBezTo>
                  <a:cubicBezTo>
                    <a:pt x="594" y="6112"/>
                    <a:pt x="521" y="6053"/>
                    <a:pt x="514" y="6047"/>
                  </a:cubicBezTo>
                  <a:cubicBezTo>
                    <a:pt x="489" y="6020"/>
                    <a:pt x="357" y="6034"/>
                    <a:pt x="321" y="6041"/>
                  </a:cubicBezTo>
                  <a:cubicBezTo>
                    <a:pt x="214" y="6062"/>
                    <a:pt x="272" y="6028"/>
                    <a:pt x="213" y="6015"/>
                  </a:cubicBezTo>
                  <a:lnTo>
                    <a:pt x="149" y="5811"/>
                  </a:lnTo>
                  <a:lnTo>
                    <a:pt x="3" y="5845"/>
                  </a:lnTo>
                  <a:lnTo>
                    <a:pt x="51" y="6102"/>
                  </a:lnTo>
                  <a:lnTo>
                    <a:pt x="326" y="6351"/>
                  </a:lnTo>
                  <a:lnTo>
                    <a:pt x="292" y="6446"/>
                  </a:lnTo>
                  <a:lnTo>
                    <a:pt x="369" y="6748"/>
                  </a:lnTo>
                  <a:lnTo>
                    <a:pt x="514" y="6819"/>
                  </a:lnTo>
                  <a:cubicBezTo>
                    <a:pt x="514" y="6839"/>
                    <a:pt x="546" y="6963"/>
                    <a:pt x="588" y="6959"/>
                  </a:cubicBezTo>
                  <a:lnTo>
                    <a:pt x="459" y="7052"/>
                  </a:lnTo>
                  <a:lnTo>
                    <a:pt x="498" y="7155"/>
                  </a:lnTo>
                  <a:lnTo>
                    <a:pt x="437" y="7256"/>
                  </a:lnTo>
                  <a:lnTo>
                    <a:pt x="562" y="7303"/>
                  </a:lnTo>
                  <a:cubicBezTo>
                    <a:pt x="608" y="7263"/>
                    <a:pt x="730" y="7264"/>
                    <a:pt x="728" y="7287"/>
                  </a:cubicBezTo>
                  <a:cubicBezTo>
                    <a:pt x="722" y="7358"/>
                    <a:pt x="742" y="7328"/>
                    <a:pt x="761" y="7345"/>
                  </a:cubicBezTo>
                  <a:cubicBezTo>
                    <a:pt x="729" y="7413"/>
                    <a:pt x="804" y="7433"/>
                    <a:pt x="818" y="7473"/>
                  </a:cubicBezTo>
                  <a:lnTo>
                    <a:pt x="895" y="7473"/>
                  </a:lnTo>
                  <a:lnTo>
                    <a:pt x="937" y="7531"/>
                  </a:lnTo>
                  <a:lnTo>
                    <a:pt x="990" y="7491"/>
                  </a:lnTo>
                  <a:lnTo>
                    <a:pt x="1041" y="7520"/>
                  </a:lnTo>
                  <a:cubicBezTo>
                    <a:pt x="1041" y="7534"/>
                    <a:pt x="1043" y="7607"/>
                    <a:pt x="1038" y="7612"/>
                  </a:cubicBezTo>
                  <a:cubicBezTo>
                    <a:pt x="984" y="7664"/>
                    <a:pt x="1000" y="7718"/>
                    <a:pt x="1059" y="7724"/>
                  </a:cubicBezTo>
                  <a:cubicBezTo>
                    <a:pt x="1116" y="7730"/>
                    <a:pt x="1159" y="7806"/>
                    <a:pt x="1178" y="7856"/>
                  </a:cubicBezTo>
                  <a:lnTo>
                    <a:pt x="1128" y="8041"/>
                  </a:lnTo>
                  <a:lnTo>
                    <a:pt x="1223" y="8039"/>
                  </a:lnTo>
                  <a:lnTo>
                    <a:pt x="1260" y="8129"/>
                  </a:lnTo>
                  <a:lnTo>
                    <a:pt x="1157" y="8256"/>
                  </a:lnTo>
                  <a:cubicBezTo>
                    <a:pt x="1146" y="8248"/>
                    <a:pt x="1075" y="8203"/>
                    <a:pt x="1070" y="8197"/>
                  </a:cubicBezTo>
                  <a:cubicBezTo>
                    <a:pt x="984" y="8100"/>
                    <a:pt x="1147" y="8110"/>
                    <a:pt x="942" y="8110"/>
                  </a:cubicBezTo>
                  <a:cubicBezTo>
                    <a:pt x="933" y="8110"/>
                    <a:pt x="937" y="8194"/>
                    <a:pt x="938" y="8198"/>
                  </a:cubicBezTo>
                  <a:cubicBezTo>
                    <a:pt x="955" y="8256"/>
                    <a:pt x="843" y="8304"/>
                    <a:pt x="877" y="8318"/>
                  </a:cubicBezTo>
                  <a:cubicBezTo>
                    <a:pt x="962" y="8351"/>
                    <a:pt x="900" y="8391"/>
                    <a:pt x="903" y="8431"/>
                  </a:cubicBezTo>
                  <a:cubicBezTo>
                    <a:pt x="913" y="8562"/>
                    <a:pt x="852" y="8473"/>
                    <a:pt x="861" y="8549"/>
                  </a:cubicBezTo>
                  <a:cubicBezTo>
                    <a:pt x="876" y="8672"/>
                    <a:pt x="885" y="8585"/>
                    <a:pt x="911" y="8650"/>
                  </a:cubicBezTo>
                  <a:lnTo>
                    <a:pt x="948" y="8848"/>
                  </a:lnTo>
                  <a:lnTo>
                    <a:pt x="1260" y="9092"/>
                  </a:lnTo>
                  <a:lnTo>
                    <a:pt x="1287" y="9190"/>
                  </a:lnTo>
                  <a:lnTo>
                    <a:pt x="1464" y="9232"/>
                  </a:lnTo>
                  <a:lnTo>
                    <a:pt x="1464" y="9497"/>
                  </a:lnTo>
                  <a:lnTo>
                    <a:pt x="945" y="9502"/>
                  </a:lnTo>
                  <a:lnTo>
                    <a:pt x="877" y="9327"/>
                  </a:lnTo>
                  <a:lnTo>
                    <a:pt x="781" y="9269"/>
                  </a:lnTo>
                  <a:lnTo>
                    <a:pt x="728" y="9386"/>
                  </a:lnTo>
                  <a:lnTo>
                    <a:pt x="580" y="9452"/>
                  </a:lnTo>
                  <a:lnTo>
                    <a:pt x="646" y="9521"/>
                  </a:lnTo>
                  <a:lnTo>
                    <a:pt x="736" y="9481"/>
                  </a:lnTo>
                  <a:lnTo>
                    <a:pt x="710" y="9703"/>
                  </a:lnTo>
                  <a:lnTo>
                    <a:pt x="138" y="9592"/>
                  </a:lnTo>
                  <a:cubicBezTo>
                    <a:pt x="137" y="9600"/>
                    <a:pt x="91" y="9628"/>
                    <a:pt x="86" y="9629"/>
                  </a:cubicBezTo>
                  <a:cubicBezTo>
                    <a:pt x="67" y="9634"/>
                    <a:pt x="0" y="9768"/>
                    <a:pt x="1" y="9775"/>
                  </a:cubicBezTo>
                  <a:cubicBezTo>
                    <a:pt x="5" y="9856"/>
                    <a:pt x="4" y="9886"/>
                    <a:pt x="11" y="9904"/>
                  </a:cubicBezTo>
                  <a:cubicBezTo>
                    <a:pt x="20" y="9928"/>
                    <a:pt x="40" y="9932"/>
                    <a:pt x="100" y="9999"/>
                  </a:cubicBezTo>
                  <a:cubicBezTo>
                    <a:pt x="126" y="10029"/>
                    <a:pt x="184" y="9892"/>
                    <a:pt x="186" y="9867"/>
                  </a:cubicBezTo>
                  <a:cubicBezTo>
                    <a:pt x="226" y="9861"/>
                    <a:pt x="224" y="9925"/>
                    <a:pt x="319" y="9873"/>
                  </a:cubicBezTo>
                  <a:cubicBezTo>
                    <a:pt x="369" y="9846"/>
                    <a:pt x="374" y="9820"/>
                    <a:pt x="388" y="9847"/>
                  </a:cubicBezTo>
                  <a:cubicBezTo>
                    <a:pt x="441" y="9944"/>
                    <a:pt x="394" y="10008"/>
                    <a:pt x="454" y="9909"/>
                  </a:cubicBezTo>
                  <a:cubicBezTo>
                    <a:pt x="467" y="9888"/>
                    <a:pt x="600" y="9907"/>
                    <a:pt x="628" y="9907"/>
                  </a:cubicBezTo>
                  <a:cubicBezTo>
                    <a:pt x="670" y="9907"/>
                    <a:pt x="680" y="9976"/>
                    <a:pt x="726" y="9984"/>
                  </a:cubicBezTo>
                  <a:lnTo>
                    <a:pt x="853" y="10200"/>
                  </a:lnTo>
                  <a:lnTo>
                    <a:pt x="959" y="10142"/>
                  </a:lnTo>
                  <a:lnTo>
                    <a:pt x="1014" y="10182"/>
                  </a:lnTo>
                  <a:lnTo>
                    <a:pt x="1059" y="10134"/>
                  </a:lnTo>
                  <a:lnTo>
                    <a:pt x="1088" y="10166"/>
                  </a:lnTo>
                  <a:lnTo>
                    <a:pt x="1152" y="10124"/>
                  </a:lnTo>
                  <a:lnTo>
                    <a:pt x="1379" y="10243"/>
                  </a:lnTo>
                  <a:lnTo>
                    <a:pt x="1475" y="10103"/>
                  </a:lnTo>
                  <a:lnTo>
                    <a:pt x="1506" y="10161"/>
                  </a:lnTo>
                  <a:lnTo>
                    <a:pt x="1583" y="10060"/>
                  </a:lnTo>
                  <a:lnTo>
                    <a:pt x="1699" y="10055"/>
                  </a:lnTo>
                  <a:lnTo>
                    <a:pt x="1839" y="10172"/>
                  </a:lnTo>
                  <a:lnTo>
                    <a:pt x="1858" y="10341"/>
                  </a:lnTo>
                  <a:lnTo>
                    <a:pt x="1924" y="10312"/>
                  </a:lnTo>
                  <a:lnTo>
                    <a:pt x="1974" y="10373"/>
                  </a:lnTo>
                  <a:lnTo>
                    <a:pt x="2051" y="10378"/>
                  </a:lnTo>
                  <a:lnTo>
                    <a:pt x="2043" y="10500"/>
                  </a:lnTo>
                  <a:lnTo>
                    <a:pt x="2109" y="10601"/>
                  </a:lnTo>
                  <a:lnTo>
                    <a:pt x="2273" y="10569"/>
                  </a:lnTo>
                  <a:lnTo>
                    <a:pt x="2278" y="10789"/>
                  </a:lnTo>
                  <a:lnTo>
                    <a:pt x="2604" y="10799"/>
                  </a:lnTo>
                  <a:lnTo>
                    <a:pt x="2606" y="10664"/>
                  </a:lnTo>
                  <a:lnTo>
                    <a:pt x="2739" y="10730"/>
                  </a:lnTo>
                  <a:lnTo>
                    <a:pt x="2792" y="10839"/>
                  </a:lnTo>
                  <a:lnTo>
                    <a:pt x="2839" y="10834"/>
                  </a:lnTo>
                  <a:lnTo>
                    <a:pt x="2887" y="10916"/>
                  </a:lnTo>
                  <a:lnTo>
                    <a:pt x="2982" y="10908"/>
                  </a:lnTo>
                  <a:lnTo>
                    <a:pt x="3011" y="10818"/>
                  </a:lnTo>
                  <a:lnTo>
                    <a:pt x="3297" y="10831"/>
                  </a:lnTo>
                  <a:lnTo>
                    <a:pt x="3368" y="10709"/>
                  </a:lnTo>
                  <a:lnTo>
                    <a:pt x="3577" y="10812"/>
                  </a:lnTo>
                  <a:lnTo>
                    <a:pt x="3617" y="10450"/>
                  </a:lnTo>
                  <a:lnTo>
                    <a:pt x="3760" y="10490"/>
                  </a:lnTo>
                  <a:lnTo>
                    <a:pt x="3715" y="10624"/>
                  </a:lnTo>
                  <a:cubicBezTo>
                    <a:pt x="3711" y="10675"/>
                    <a:pt x="3837" y="10725"/>
                    <a:pt x="3879" y="10733"/>
                  </a:cubicBezTo>
                  <a:lnTo>
                    <a:pt x="3884" y="10796"/>
                  </a:lnTo>
                  <a:lnTo>
                    <a:pt x="3987" y="10812"/>
                  </a:lnTo>
                  <a:lnTo>
                    <a:pt x="4019" y="10722"/>
                  </a:lnTo>
                  <a:lnTo>
                    <a:pt x="4019" y="10619"/>
                  </a:lnTo>
                  <a:lnTo>
                    <a:pt x="4067" y="10619"/>
                  </a:lnTo>
                  <a:lnTo>
                    <a:pt x="4080" y="10701"/>
                  </a:lnTo>
                  <a:lnTo>
                    <a:pt x="4300" y="10730"/>
                  </a:lnTo>
                  <a:lnTo>
                    <a:pt x="4339" y="10810"/>
                  </a:lnTo>
                  <a:lnTo>
                    <a:pt x="4366" y="10767"/>
                  </a:lnTo>
                  <a:lnTo>
                    <a:pt x="4458" y="10767"/>
                  </a:lnTo>
                  <a:lnTo>
                    <a:pt x="4591" y="10849"/>
                  </a:lnTo>
                  <a:lnTo>
                    <a:pt x="4665" y="10839"/>
                  </a:lnTo>
                  <a:lnTo>
                    <a:pt x="4784" y="11003"/>
                  </a:lnTo>
                  <a:cubicBezTo>
                    <a:pt x="4836" y="11003"/>
                    <a:pt x="4899" y="11000"/>
                    <a:pt x="4940" y="11043"/>
                  </a:cubicBezTo>
                  <a:cubicBezTo>
                    <a:pt x="4997" y="11102"/>
                    <a:pt x="5037" y="11030"/>
                    <a:pt x="5056" y="11093"/>
                  </a:cubicBezTo>
                  <a:cubicBezTo>
                    <a:pt x="5081" y="11171"/>
                    <a:pt x="5131" y="11155"/>
                    <a:pt x="5103" y="11225"/>
                  </a:cubicBezTo>
                  <a:cubicBezTo>
                    <a:pt x="5032" y="11409"/>
                    <a:pt x="5157" y="11206"/>
                    <a:pt x="5227" y="11273"/>
                  </a:cubicBezTo>
                  <a:cubicBezTo>
                    <a:pt x="5247" y="11292"/>
                    <a:pt x="5415" y="11220"/>
                    <a:pt x="5488" y="11244"/>
                  </a:cubicBezTo>
                  <a:cubicBezTo>
                    <a:pt x="5485" y="11247"/>
                    <a:pt x="5477" y="11283"/>
                    <a:pt x="5477" y="11283"/>
                  </a:cubicBezTo>
                  <a:cubicBezTo>
                    <a:pt x="5477" y="11287"/>
                    <a:pt x="5662" y="11300"/>
                    <a:pt x="5702" y="11332"/>
                  </a:cubicBezTo>
                  <a:cubicBezTo>
                    <a:pt x="5759" y="11377"/>
                    <a:pt x="6019" y="11322"/>
                    <a:pt x="6049" y="11299"/>
                  </a:cubicBezTo>
                  <a:cubicBezTo>
                    <a:pt x="6117" y="11248"/>
                    <a:pt x="6272" y="11284"/>
                    <a:pt x="6316" y="11265"/>
                  </a:cubicBezTo>
                  <a:lnTo>
                    <a:pt x="6400" y="11172"/>
                  </a:lnTo>
                  <a:lnTo>
                    <a:pt x="6398" y="11326"/>
                  </a:lnTo>
                  <a:lnTo>
                    <a:pt x="7247" y="11323"/>
                  </a:lnTo>
                  <a:lnTo>
                    <a:pt x="7274" y="13048"/>
                  </a:lnTo>
                  <a:lnTo>
                    <a:pt x="8996" y="13064"/>
                  </a:lnTo>
                  <a:lnTo>
                    <a:pt x="9007" y="12646"/>
                  </a:lnTo>
                  <a:lnTo>
                    <a:pt x="9541" y="12646"/>
                  </a:lnTo>
                  <a:lnTo>
                    <a:pt x="9544" y="12688"/>
                  </a:lnTo>
                  <a:lnTo>
                    <a:pt x="9464" y="12694"/>
                  </a:lnTo>
                  <a:lnTo>
                    <a:pt x="9607" y="12797"/>
                  </a:lnTo>
                  <a:lnTo>
                    <a:pt x="9930" y="12641"/>
                  </a:lnTo>
                  <a:lnTo>
                    <a:pt x="10237" y="12421"/>
                  </a:lnTo>
                  <a:lnTo>
                    <a:pt x="10697" y="12320"/>
                  </a:lnTo>
                  <a:lnTo>
                    <a:pt x="10753" y="12387"/>
                  </a:lnTo>
                  <a:lnTo>
                    <a:pt x="10740" y="12167"/>
                  </a:lnTo>
                  <a:lnTo>
                    <a:pt x="11264" y="12191"/>
                  </a:lnTo>
                  <a:lnTo>
                    <a:pt x="11282" y="10802"/>
                  </a:lnTo>
                  <a:lnTo>
                    <a:pt x="11465" y="10805"/>
                  </a:lnTo>
                  <a:lnTo>
                    <a:pt x="11557" y="10686"/>
                  </a:lnTo>
                  <a:lnTo>
                    <a:pt x="11518" y="10373"/>
                  </a:lnTo>
                  <a:lnTo>
                    <a:pt x="11436" y="10122"/>
                  </a:lnTo>
                  <a:lnTo>
                    <a:pt x="11481" y="10053"/>
                  </a:lnTo>
                  <a:lnTo>
                    <a:pt x="11348" y="10011"/>
                  </a:lnTo>
                  <a:lnTo>
                    <a:pt x="11301" y="10056"/>
                  </a:lnTo>
                  <a:lnTo>
                    <a:pt x="11089" y="9955"/>
                  </a:lnTo>
                  <a:lnTo>
                    <a:pt x="11158" y="9879"/>
                  </a:lnTo>
                  <a:lnTo>
                    <a:pt x="11219" y="9876"/>
                  </a:lnTo>
                  <a:lnTo>
                    <a:pt x="11235" y="9749"/>
                  </a:lnTo>
                  <a:lnTo>
                    <a:pt x="11340" y="9656"/>
                  </a:lnTo>
                  <a:lnTo>
                    <a:pt x="11502" y="9688"/>
                  </a:lnTo>
                  <a:lnTo>
                    <a:pt x="11473" y="9564"/>
                  </a:lnTo>
                  <a:lnTo>
                    <a:pt x="11523" y="9561"/>
                  </a:lnTo>
                  <a:lnTo>
                    <a:pt x="11367" y="9214"/>
                  </a:lnTo>
                  <a:lnTo>
                    <a:pt x="11237" y="9328"/>
                  </a:lnTo>
                  <a:lnTo>
                    <a:pt x="11219" y="9209"/>
                  </a:lnTo>
                  <a:lnTo>
                    <a:pt x="10732" y="9172"/>
                  </a:lnTo>
                  <a:lnTo>
                    <a:pt x="10644" y="9217"/>
                  </a:lnTo>
                  <a:lnTo>
                    <a:pt x="10647" y="9098"/>
                  </a:lnTo>
                  <a:lnTo>
                    <a:pt x="10600" y="9103"/>
                  </a:lnTo>
                  <a:lnTo>
                    <a:pt x="10621" y="8929"/>
                  </a:lnTo>
                  <a:lnTo>
                    <a:pt x="10544" y="8773"/>
                  </a:lnTo>
                  <a:lnTo>
                    <a:pt x="10562" y="8574"/>
                  </a:lnTo>
                  <a:lnTo>
                    <a:pt x="10467" y="8267"/>
                  </a:lnTo>
                  <a:lnTo>
                    <a:pt x="10602" y="8209"/>
                  </a:lnTo>
                  <a:lnTo>
                    <a:pt x="10562" y="8124"/>
                  </a:lnTo>
                  <a:lnTo>
                    <a:pt x="11190" y="7788"/>
                  </a:lnTo>
                  <a:lnTo>
                    <a:pt x="11348" y="7841"/>
                  </a:lnTo>
                  <a:lnTo>
                    <a:pt x="11409" y="7735"/>
                  </a:lnTo>
                  <a:lnTo>
                    <a:pt x="11502" y="7698"/>
                  </a:lnTo>
                  <a:lnTo>
                    <a:pt x="11571" y="7553"/>
                  </a:lnTo>
                  <a:lnTo>
                    <a:pt x="11584" y="7206"/>
                  </a:lnTo>
                  <a:lnTo>
                    <a:pt x="11642" y="7159"/>
                  </a:lnTo>
                  <a:lnTo>
                    <a:pt x="11843" y="7177"/>
                  </a:lnTo>
                  <a:lnTo>
                    <a:pt x="11904" y="7098"/>
                  </a:lnTo>
                  <a:lnTo>
                    <a:pt x="11843" y="6854"/>
                  </a:lnTo>
                  <a:lnTo>
                    <a:pt x="11936" y="6772"/>
                  </a:lnTo>
                  <a:lnTo>
                    <a:pt x="11967" y="6820"/>
                  </a:lnTo>
                  <a:lnTo>
                    <a:pt x="12044" y="6719"/>
                  </a:lnTo>
                  <a:lnTo>
                    <a:pt x="12248" y="6696"/>
                  </a:lnTo>
                  <a:cubicBezTo>
                    <a:pt x="12248" y="6693"/>
                    <a:pt x="12299" y="6640"/>
                    <a:pt x="12304" y="6635"/>
                  </a:cubicBezTo>
                  <a:cubicBezTo>
                    <a:pt x="12322" y="6616"/>
                    <a:pt x="12451" y="6366"/>
                    <a:pt x="12454" y="6349"/>
                  </a:cubicBezTo>
                  <a:cubicBezTo>
                    <a:pt x="12478" y="6214"/>
                    <a:pt x="12418" y="6314"/>
                    <a:pt x="12551" y="6227"/>
                  </a:cubicBezTo>
                  <a:cubicBezTo>
                    <a:pt x="12585" y="6206"/>
                    <a:pt x="12566" y="6114"/>
                    <a:pt x="12571" y="6074"/>
                  </a:cubicBezTo>
                  <a:cubicBezTo>
                    <a:pt x="12583" y="5973"/>
                    <a:pt x="12569" y="5947"/>
                    <a:pt x="12653" y="5881"/>
                  </a:cubicBezTo>
                  <a:cubicBezTo>
                    <a:pt x="12726" y="5825"/>
                    <a:pt x="12698" y="5660"/>
                    <a:pt x="12729" y="5644"/>
                  </a:cubicBezTo>
                  <a:cubicBezTo>
                    <a:pt x="12759" y="5629"/>
                    <a:pt x="12812" y="5539"/>
                    <a:pt x="12839" y="5513"/>
                  </a:cubicBezTo>
                  <a:cubicBezTo>
                    <a:pt x="12865" y="5488"/>
                    <a:pt x="12840" y="5303"/>
                    <a:pt x="12815" y="5272"/>
                  </a:cubicBezTo>
                  <a:cubicBezTo>
                    <a:pt x="12756" y="5200"/>
                    <a:pt x="12805" y="5165"/>
                    <a:pt x="12797" y="5108"/>
                  </a:cubicBezTo>
                  <a:cubicBezTo>
                    <a:pt x="12743" y="5139"/>
                    <a:pt x="12754" y="5178"/>
                    <a:pt x="12706" y="5128"/>
                  </a:cubicBezTo>
                  <a:cubicBezTo>
                    <a:pt x="12652" y="5070"/>
                    <a:pt x="12683" y="5159"/>
                    <a:pt x="12667" y="5129"/>
                  </a:cubicBezTo>
                  <a:cubicBezTo>
                    <a:pt x="12661" y="5117"/>
                    <a:pt x="12616" y="5014"/>
                    <a:pt x="12635" y="5015"/>
                  </a:cubicBezTo>
                  <a:cubicBezTo>
                    <a:pt x="12673" y="5015"/>
                    <a:pt x="12546" y="4925"/>
                    <a:pt x="12546" y="4925"/>
                  </a:cubicBezTo>
                  <a:cubicBezTo>
                    <a:pt x="12492" y="4902"/>
                    <a:pt x="12546" y="4747"/>
                    <a:pt x="12506" y="4739"/>
                  </a:cubicBezTo>
                  <a:cubicBezTo>
                    <a:pt x="12450" y="4728"/>
                    <a:pt x="12365" y="4552"/>
                    <a:pt x="12366" y="4551"/>
                  </a:cubicBezTo>
                  <a:cubicBezTo>
                    <a:pt x="12468" y="4507"/>
                    <a:pt x="12374" y="4478"/>
                    <a:pt x="12452" y="4403"/>
                  </a:cubicBezTo>
                  <a:cubicBezTo>
                    <a:pt x="12523" y="4334"/>
                    <a:pt x="12379" y="4385"/>
                    <a:pt x="12399" y="4319"/>
                  </a:cubicBezTo>
                  <a:cubicBezTo>
                    <a:pt x="12432" y="4216"/>
                    <a:pt x="12513" y="4331"/>
                    <a:pt x="12578" y="4272"/>
                  </a:cubicBezTo>
                  <a:cubicBezTo>
                    <a:pt x="12624" y="4231"/>
                    <a:pt x="12564" y="4223"/>
                    <a:pt x="12582" y="4224"/>
                  </a:cubicBezTo>
                  <a:cubicBezTo>
                    <a:pt x="12591" y="4224"/>
                    <a:pt x="12678" y="4138"/>
                    <a:pt x="12688" y="4124"/>
                  </a:cubicBezTo>
                  <a:cubicBezTo>
                    <a:pt x="12731" y="4061"/>
                    <a:pt x="12748" y="4161"/>
                    <a:pt x="12790" y="4152"/>
                  </a:cubicBezTo>
                  <a:cubicBezTo>
                    <a:pt x="12810" y="4095"/>
                    <a:pt x="12856" y="4121"/>
                    <a:pt x="12879" y="4057"/>
                  </a:cubicBezTo>
                  <a:cubicBezTo>
                    <a:pt x="12938" y="4064"/>
                    <a:pt x="12917" y="4111"/>
                    <a:pt x="12923" y="4004"/>
                  </a:cubicBezTo>
                  <a:cubicBezTo>
                    <a:pt x="12925" y="3963"/>
                    <a:pt x="12858" y="3991"/>
                    <a:pt x="12877" y="3956"/>
                  </a:cubicBezTo>
                  <a:cubicBezTo>
                    <a:pt x="12914" y="3887"/>
                    <a:pt x="12778" y="3924"/>
                    <a:pt x="12810" y="3857"/>
                  </a:cubicBezTo>
                  <a:cubicBezTo>
                    <a:pt x="12823" y="3829"/>
                    <a:pt x="12744" y="3800"/>
                    <a:pt x="12760" y="3798"/>
                  </a:cubicBezTo>
                  <a:cubicBezTo>
                    <a:pt x="12803" y="3791"/>
                    <a:pt x="12763" y="3730"/>
                    <a:pt x="12787" y="3720"/>
                  </a:cubicBezTo>
                  <a:cubicBezTo>
                    <a:pt x="12843" y="3696"/>
                    <a:pt x="12730" y="3719"/>
                    <a:pt x="12778" y="3627"/>
                  </a:cubicBezTo>
                  <a:cubicBezTo>
                    <a:pt x="12743" y="3615"/>
                    <a:pt x="12654" y="3460"/>
                    <a:pt x="12636" y="3423"/>
                  </a:cubicBezTo>
                  <a:cubicBezTo>
                    <a:pt x="12560" y="3269"/>
                    <a:pt x="12645" y="3316"/>
                    <a:pt x="12481" y="3219"/>
                  </a:cubicBezTo>
                  <a:lnTo>
                    <a:pt x="12537" y="3365"/>
                  </a:lnTo>
                  <a:lnTo>
                    <a:pt x="12439" y="3463"/>
                  </a:lnTo>
                  <a:lnTo>
                    <a:pt x="12455" y="3547"/>
                  </a:lnTo>
                  <a:lnTo>
                    <a:pt x="12357" y="3606"/>
                  </a:lnTo>
                  <a:lnTo>
                    <a:pt x="12246" y="3598"/>
                  </a:lnTo>
                  <a:lnTo>
                    <a:pt x="12251" y="3550"/>
                  </a:lnTo>
                  <a:lnTo>
                    <a:pt x="12100" y="3283"/>
                  </a:lnTo>
                  <a:lnTo>
                    <a:pt x="11886" y="3084"/>
                  </a:lnTo>
                  <a:lnTo>
                    <a:pt x="11939" y="2984"/>
                  </a:lnTo>
                  <a:lnTo>
                    <a:pt x="11756" y="2756"/>
                  </a:lnTo>
                  <a:lnTo>
                    <a:pt x="11613" y="2698"/>
                  </a:lnTo>
                  <a:lnTo>
                    <a:pt x="11296" y="2682"/>
                  </a:lnTo>
                  <a:lnTo>
                    <a:pt x="11251" y="2785"/>
                  </a:lnTo>
                  <a:lnTo>
                    <a:pt x="11066" y="2648"/>
                  </a:lnTo>
                  <a:lnTo>
                    <a:pt x="10836" y="2664"/>
                  </a:lnTo>
                  <a:lnTo>
                    <a:pt x="10801" y="2733"/>
                  </a:lnTo>
                  <a:lnTo>
                    <a:pt x="10735" y="2770"/>
                  </a:lnTo>
                  <a:lnTo>
                    <a:pt x="10746" y="2934"/>
                  </a:lnTo>
                  <a:lnTo>
                    <a:pt x="10777" y="3024"/>
                  </a:lnTo>
                  <a:lnTo>
                    <a:pt x="10738" y="3066"/>
                  </a:lnTo>
                  <a:lnTo>
                    <a:pt x="10597" y="2965"/>
                  </a:lnTo>
                  <a:lnTo>
                    <a:pt x="10399" y="2733"/>
                  </a:lnTo>
                  <a:lnTo>
                    <a:pt x="10322" y="2788"/>
                  </a:lnTo>
                  <a:lnTo>
                    <a:pt x="10108" y="2883"/>
                  </a:lnTo>
                  <a:lnTo>
                    <a:pt x="10055" y="2812"/>
                  </a:lnTo>
                  <a:lnTo>
                    <a:pt x="9724" y="2703"/>
                  </a:lnTo>
                  <a:lnTo>
                    <a:pt x="9370" y="2881"/>
                  </a:lnTo>
                  <a:lnTo>
                    <a:pt x="9155" y="3368"/>
                  </a:lnTo>
                  <a:cubicBezTo>
                    <a:pt x="9151" y="3367"/>
                    <a:pt x="9151" y="3367"/>
                    <a:pt x="9147" y="3372"/>
                  </a:cubicBezTo>
                  <a:cubicBezTo>
                    <a:pt x="9135" y="3388"/>
                    <a:pt x="9081" y="3400"/>
                    <a:pt x="9071" y="3406"/>
                  </a:cubicBezTo>
                  <a:cubicBezTo>
                    <a:pt x="9009" y="3446"/>
                    <a:pt x="9010" y="3405"/>
                    <a:pt x="9005" y="3484"/>
                  </a:cubicBezTo>
                  <a:cubicBezTo>
                    <a:pt x="9005" y="3489"/>
                    <a:pt x="8869" y="3454"/>
                    <a:pt x="8894" y="3376"/>
                  </a:cubicBezTo>
                  <a:cubicBezTo>
                    <a:pt x="8906" y="3341"/>
                    <a:pt x="8974" y="3267"/>
                    <a:pt x="8913" y="3267"/>
                  </a:cubicBezTo>
                  <a:cubicBezTo>
                    <a:pt x="8838" y="3267"/>
                    <a:pt x="8903" y="3137"/>
                    <a:pt x="8870" y="3134"/>
                  </a:cubicBezTo>
                  <a:cubicBezTo>
                    <a:pt x="8710" y="3124"/>
                    <a:pt x="8603" y="3140"/>
                    <a:pt x="8467" y="3038"/>
                  </a:cubicBezTo>
                  <a:cubicBezTo>
                    <a:pt x="8436" y="3015"/>
                    <a:pt x="8335" y="2977"/>
                    <a:pt x="8333" y="2976"/>
                  </a:cubicBezTo>
                  <a:cubicBezTo>
                    <a:pt x="8286" y="2929"/>
                    <a:pt x="8125" y="2935"/>
                    <a:pt x="8124" y="2934"/>
                  </a:cubicBezTo>
                  <a:cubicBezTo>
                    <a:pt x="8141" y="2873"/>
                    <a:pt x="8215" y="2716"/>
                    <a:pt x="8192" y="2658"/>
                  </a:cubicBezTo>
                  <a:cubicBezTo>
                    <a:pt x="8120" y="2658"/>
                    <a:pt x="8047" y="2656"/>
                    <a:pt x="7976" y="2656"/>
                  </a:cubicBezTo>
                  <a:cubicBezTo>
                    <a:pt x="7900" y="2656"/>
                    <a:pt x="7855" y="2538"/>
                    <a:pt x="7798" y="2494"/>
                  </a:cubicBezTo>
                  <a:cubicBezTo>
                    <a:pt x="7798" y="2363"/>
                    <a:pt x="7788" y="2393"/>
                    <a:pt x="7727" y="2283"/>
                  </a:cubicBezTo>
                  <a:cubicBezTo>
                    <a:pt x="7678" y="2194"/>
                    <a:pt x="7715" y="2169"/>
                    <a:pt x="7646" y="2214"/>
                  </a:cubicBezTo>
                  <a:cubicBezTo>
                    <a:pt x="7635" y="2222"/>
                    <a:pt x="7618" y="2121"/>
                    <a:pt x="7620" y="2120"/>
                  </a:cubicBezTo>
                  <a:cubicBezTo>
                    <a:pt x="7688" y="2061"/>
                    <a:pt x="7720" y="1962"/>
                    <a:pt x="7750" y="1939"/>
                  </a:cubicBezTo>
                  <a:cubicBezTo>
                    <a:pt x="7760" y="1933"/>
                    <a:pt x="7644" y="1837"/>
                    <a:pt x="7645" y="1833"/>
                  </a:cubicBezTo>
                  <a:cubicBezTo>
                    <a:pt x="7648" y="1832"/>
                    <a:pt x="7689" y="1785"/>
                    <a:pt x="7693" y="1783"/>
                  </a:cubicBezTo>
                  <a:lnTo>
                    <a:pt x="7755" y="1844"/>
                  </a:lnTo>
                  <a:cubicBezTo>
                    <a:pt x="7846" y="1967"/>
                    <a:pt x="7842" y="1828"/>
                    <a:pt x="7828" y="1806"/>
                  </a:cubicBezTo>
                  <a:cubicBezTo>
                    <a:pt x="7795" y="1751"/>
                    <a:pt x="7825" y="1656"/>
                    <a:pt x="7801" y="1615"/>
                  </a:cubicBezTo>
                  <a:cubicBezTo>
                    <a:pt x="7756" y="1535"/>
                    <a:pt x="7744" y="1642"/>
                    <a:pt x="7691" y="1611"/>
                  </a:cubicBezTo>
                  <a:cubicBezTo>
                    <a:pt x="7531" y="1518"/>
                    <a:pt x="7629" y="1517"/>
                    <a:pt x="7612" y="1486"/>
                  </a:cubicBezTo>
                  <a:cubicBezTo>
                    <a:pt x="7568" y="1401"/>
                    <a:pt x="7630" y="1440"/>
                    <a:pt x="7571" y="1386"/>
                  </a:cubicBezTo>
                  <a:lnTo>
                    <a:pt x="7539" y="1211"/>
                  </a:lnTo>
                  <a:lnTo>
                    <a:pt x="7388" y="1174"/>
                  </a:lnTo>
                  <a:lnTo>
                    <a:pt x="7338" y="1201"/>
                  </a:lnTo>
                  <a:lnTo>
                    <a:pt x="7242" y="1185"/>
                  </a:lnTo>
                  <a:lnTo>
                    <a:pt x="7139" y="1306"/>
                  </a:lnTo>
                  <a:lnTo>
                    <a:pt x="7137" y="1351"/>
                  </a:lnTo>
                  <a:lnTo>
                    <a:pt x="7285" y="1433"/>
                  </a:lnTo>
                  <a:lnTo>
                    <a:pt x="7235" y="1510"/>
                  </a:lnTo>
                  <a:lnTo>
                    <a:pt x="7168" y="1521"/>
                  </a:lnTo>
                  <a:lnTo>
                    <a:pt x="7187" y="1587"/>
                  </a:lnTo>
                  <a:lnTo>
                    <a:pt x="7158" y="1650"/>
                  </a:lnTo>
                  <a:lnTo>
                    <a:pt x="7010" y="1658"/>
                  </a:lnTo>
                  <a:lnTo>
                    <a:pt x="7018" y="1537"/>
                  </a:lnTo>
                  <a:lnTo>
                    <a:pt x="6854" y="1523"/>
                  </a:lnTo>
                  <a:lnTo>
                    <a:pt x="6814" y="1698"/>
                  </a:lnTo>
                  <a:lnTo>
                    <a:pt x="6772" y="1632"/>
                  </a:lnTo>
                  <a:lnTo>
                    <a:pt x="6689" y="1717"/>
                  </a:lnTo>
                  <a:lnTo>
                    <a:pt x="6623" y="1635"/>
                  </a:lnTo>
                  <a:lnTo>
                    <a:pt x="6494" y="1584"/>
                  </a:lnTo>
                  <a:lnTo>
                    <a:pt x="6496" y="1624"/>
                  </a:lnTo>
                  <a:lnTo>
                    <a:pt x="6316" y="1558"/>
                  </a:lnTo>
                  <a:lnTo>
                    <a:pt x="6293" y="1452"/>
                  </a:lnTo>
                  <a:lnTo>
                    <a:pt x="6211" y="1412"/>
                  </a:lnTo>
                  <a:lnTo>
                    <a:pt x="6166" y="1553"/>
                  </a:lnTo>
                  <a:lnTo>
                    <a:pt x="6076" y="1412"/>
                  </a:lnTo>
                  <a:cubicBezTo>
                    <a:pt x="6080" y="1404"/>
                    <a:pt x="6081" y="1397"/>
                    <a:pt x="6086" y="1393"/>
                  </a:cubicBezTo>
                  <a:cubicBezTo>
                    <a:pt x="6123" y="1367"/>
                    <a:pt x="6123" y="1259"/>
                    <a:pt x="6118" y="1255"/>
                  </a:cubicBezTo>
                  <a:cubicBezTo>
                    <a:pt x="6077" y="1227"/>
                    <a:pt x="6022" y="1169"/>
                    <a:pt x="5972" y="1169"/>
                  </a:cubicBezTo>
                  <a:cubicBezTo>
                    <a:pt x="5934" y="1169"/>
                    <a:pt x="5908" y="1106"/>
                    <a:pt x="5920" y="1105"/>
                  </a:cubicBezTo>
                  <a:cubicBezTo>
                    <a:pt x="6045" y="1096"/>
                    <a:pt x="5896" y="997"/>
                    <a:pt x="5928" y="991"/>
                  </a:cubicBezTo>
                  <a:cubicBezTo>
                    <a:pt x="5950" y="987"/>
                    <a:pt x="5960" y="933"/>
                    <a:pt x="5891" y="949"/>
                  </a:cubicBezTo>
                  <a:cubicBezTo>
                    <a:pt x="5723" y="988"/>
                    <a:pt x="5843" y="1012"/>
                    <a:pt x="5779" y="1026"/>
                  </a:cubicBezTo>
                  <a:cubicBezTo>
                    <a:pt x="5707" y="1042"/>
                    <a:pt x="5681" y="1084"/>
                    <a:pt x="5681" y="1021"/>
                  </a:cubicBezTo>
                  <a:cubicBezTo>
                    <a:pt x="5681" y="958"/>
                    <a:pt x="5632" y="936"/>
                    <a:pt x="5652" y="936"/>
                  </a:cubicBezTo>
                  <a:cubicBezTo>
                    <a:pt x="5789" y="936"/>
                    <a:pt x="5678" y="893"/>
                    <a:pt x="5739" y="879"/>
                  </a:cubicBezTo>
                  <a:cubicBezTo>
                    <a:pt x="5787" y="867"/>
                    <a:pt x="5757" y="707"/>
                    <a:pt x="5790" y="706"/>
                  </a:cubicBezTo>
                  <a:cubicBezTo>
                    <a:pt x="5865" y="702"/>
                    <a:pt x="5787" y="552"/>
                    <a:pt x="5864" y="550"/>
                  </a:cubicBezTo>
                  <a:cubicBezTo>
                    <a:pt x="5907" y="548"/>
                    <a:pt x="5950" y="515"/>
                    <a:pt x="5902" y="476"/>
                  </a:cubicBezTo>
                  <a:cubicBezTo>
                    <a:pt x="5831" y="419"/>
                    <a:pt x="5832" y="404"/>
                    <a:pt x="5832" y="478"/>
                  </a:cubicBezTo>
                  <a:cubicBezTo>
                    <a:pt x="5832" y="603"/>
                    <a:pt x="5774" y="484"/>
                    <a:pt x="5774" y="634"/>
                  </a:cubicBezTo>
                  <a:cubicBezTo>
                    <a:pt x="5774" y="678"/>
                    <a:pt x="5758" y="672"/>
                    <a:pt x="5741" y="646"/>
                  </a:cubicBezTo>
                  <a:cubicBezTo>
                    <a:pt x="5693" y="567"/>
                    <a:pt x="5706" y="691"/>
                    <a:pt x="5668" y="685"/>
                  </a:cubicBezTo>
                  <a:cubicBezTo>
                    <a:pt x="5578" y="670"/>
                    <a:pt x="5623" y="653"/>
                    <a:pt x="5623" y="791"/>
                  </a:cubicBezTo>
                  <a:cubicBezTo>
                    <a:pt x="5623" y="803"/>
                    <a:pt x="5515" y="800"/>
                    <a:pt x="5504" y="798"/>
                  </a:cubicBezTo>
                  <a:cubicBezTo>
                    <a:pt x="5516" y="687"/>
                    <a:pt x="5535" y="714"/>
                    <a:pt x="5436" y="750"/>
                  </a:cubicBezTo>
                  <a:cubicBezTo>
                    <a:pt x="5410" y="759"/>
                    <a:pt x="5375" y="689"/>
                    <a:pt x="5374" y="679"/>
                  </a:cubicBezTo>
                  <a:cubicBezTo>
                    <a:pt x="5356" y="533"/>
                    <a:pt x="5466" y="550"/>
                    <a:pt x="5316" y="550"/>
                  </a:cubicBezTo>
                  <a:cubicBezTo>
                    <a:pt x="5305" y="550"/>
                    <a:pt x="5265" y="618"/>
                    <a:pt x="5263" y="637"/>
                  </a:cubicBezTo>
                  <a:cubicBezTo>
                    <a:pt x="5259" y="668"/>
                    <a:pt x="5204" y="646"/>
                    <a:pt x="5218" y="655"/>
                  </a:cubicBezTo>
                  <a:cubicBezTo>
                    <a:pt x="5242" y="669"/>
                    <a:pt x="5200" y="764"/>
                    <a:pt x="5200" y="767"/>
                  </a:cubicBezTo>
                  <a:cubicBezTo>
                    <a:pt x="5198" y="787"/>
                    <a:pt x="5125" y="777"/>
                    <a:pt x="5106" y="774"/>
                  </a:cubicBezTo>
                  <a:cubicBezTo>
                    <a:pt x="5086" y="772"/>
                    <a:pt x="5092" y="678"/>
                    <a:pt x="5094" y="656"/>
                  </a:cubicBezTo>
                  <a:cubicBezTo>
                    <a:pt x="5101" y="573"/>
                    <a:pt x="5115" y="486"/>
                    <a:pt x="5115" y="401"/>
                  </a:cubicBezTo>
                  <a:cubicBezTo>
                    <a:pt x="5115" y="360"/>
                    <a:pt x="4977" y="357"/>
                    <a:pt x="4939" y="357"/>
                  </a:cubicBezTo>
                  <a:lnTo>
                    <a:pt x="4941" y="232"/>
                  </a:lnTo>
                  <a:lnTo>
                    <a:pt x="4568" y="230"/>
                  </a:lnTo>
                  <a:lnTo>
                    <a:pt x="4548" y="72"/>
                  </a:lnTo>
                  <a:cubicBezTo>
                    <a:pt x="4545" y="72"/>
                    <a:pt x="4535" y="72"/>
                    <a:pt x="4533" y="71"/>
                  </a:cubicBezTo>
                  <a:cubicBezTo>
                    <a:pt x="4485" y="40"/>
                    <a:pt x="4248" y="93"/>
                    <a:pt x="4187" y="16"/>
                  </a:cubicBezTo>
                  <a:cubicBezTo>
                    <a:pt x="4174" y="0"/>
                    <a:pt x="4108" y="15"/>
                    <a:pt x="4108" y="16"/>
                  </a:cubicBezTo>
                  <a:cubicBezTo>
                    <a:pt x="4072" y="78"/>
                    <a:pt x="4118" y="73"/>
                    <a:pt x="4013" y="159"/>
                  </a:cubicBezTo>
                  <a:lnTo>
                    <a:pt x="4169" y="288"/>
                  </a:lnTo>
                  <a:lnTo>
                    <a:pt x="4130" y="423"/>
                  </a:lnTo>
                  <a:lnTo>
                    <a:pt x="4175" y="627"/>
                  </a:lnTo>
                  <a:lnTo>
                    <a:pt x="3847" y="709"/>
                  </a:lnTo>
                  <a:lnTo>
                    <a:pt x="3820" y="664"/>
                  </a:lnTo>
                  <a:lnTo>
                    <a:pt x="3767" y="677"/>
                  </a:lnTo>
                  <a:lnTo>
                    <a:pt x="3770" y="733"/>
                  </a:lnTo>
                  <a:lnTo>
                    <a:pt x="3638" y="770"/>
                  </a:lnTo>
                  <a:lnTo>
                    <a:pt x="3574" y="691"/>
                  </a:lnTo>
                  <a:lnTo>
                    <a:pt x="3360" y="664"/>
                  </a:lnTo>
                  <a:lnTo>
                    <a:pt x="3331" y="1000"/>
                  </a:lnTo>
                  <a:cubicBezTo>
                    <a:pt x="3245" y="1000"/>
                    <a:pt x="3161" y="1003"/>
                    <a:pt x="3077" y="1003"/>
                  </a:cubicBezTo>
                  <a:cubicBezTo>
                    <a:pt x="3015" y="1003"/>
                    <a:pt x="3060" y="1060"/>
                    <a:pt x="3008" y="1045"/>
                  </a:cubicBezTo>
                  <a:cubicBezTo>
                    <a:pt x="2884" y="1008"/>
                    <a:pt x="2909" y="987"/>
                    <a:pt x="2928" y="1071"/>
                  </a:cubicBezTo>
                  <a:cubicBezTo>
                    <a:pt x="2954" y="1180"/>
                    <a:pt x="3022" y="1193"/>
                    <a:pt x="2862" y="1193"/>
                  </a:cubicBezTo>
                  <a:cubicBezTo>
                    <a:pt x="2828" y="1193"/>
                    <a:pt x="2756" y="1274"/>
                    <a:pt x="2756" y="1276"/>
                  </a:cubicBezTo>
                  <a:cubicBezTo>
                    <a:pt x="2753" y="1352"/>
                    <a:pt x="2835" y="1371"/>
                    <a:pt x="2746" y="1410"/>
                  </a:cubicBezTo>
                  <a:cubicBezTo>
                    <a:pt x="2639" y="1457"/>
                    <a:pt x="2633" y="1338"/>
                    <a:pt x="2588" y="135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14" tIns="27007" rIns="54014" bIns="27007"/>
            <a:lstStyle/>
            <a:p>
              <a:pPr defTabSz="521458">
                <a:defRPr/>
              </a:pPr>
              <a:endParaRPr lang="ru-RU" sz="800" dirty="0">
                <a:solidFill>
                  <a:srgbClr val="000000"/>
                </a:solidFill>
              </a:endParaRPr>
            </a:p>
          </p:txBody>
        </p:sp>
        <p:sp>
          <p:nvSpPr>
            <p:cNvPr id="65" name="Freeform 325">
              <a:extLst>
                <a:ext uri="{FF2B5EF4-FFF2-40B4-BE49-F238E27FC236}">
                  <a16:creationId xmlns:a16="http://schemas.microsoft.com/office/drawing/2014/main" id="{259FBB83-24B9-4E90-BFC9-A00CF00C2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4970" y="5244860"/>
              <a:ext cx="1054100" cy="714375"/>
            </a:xfrm>
            <a:custGeom>
              <a:avLst/>
              <a:gdLst>
                <a:gd name="T0" fmla="*/ 11940 w 15489"/>
                <a:gd name="T1" fmla="*/ 8166 h 11261"/>
                <a:gd name="T2" fmla="*/ 12723 w 15489"/>
                <a:gd name="T3" fmla="*/ 7257 h 11261"/>
                <a:gd name="T4" fmla="*/ 13548 w 15489"/>
                <a:gd name="T5" fmla="*/ 7966 h 11261"/>
                <a:gd name="T6" fmla="*/ 14087 w 15489"/>
                <a:gd name="T7" fmla="*/ 7261 h 11261"/>
                <a:gd name="T8" fmla="*/ 15005 w 15489"/>
                <a:gd name="T9" fmla="*/ 6874 h 11261"/>
                <a:gd name="T10" fmla="*/ 15478 w 15489"/>
                <a:gd name="T11" fmla="*/ 6090 h 11261"/>
                <a:gd name="T12" fmla="*/ 14893 w 15489"/>
                <a:gd name="T13" fmla="*/ 5680 h 11261"/>
                <a:gd name="T14" fmla="*/ 14222 w 15489"/>
                <a:gd name="T15" fmla="*/ 5049 h 11261"/>
                <a:gd name="T16" fmla="*/ 13026 w 15489"/>
                <a:gd name="T17" fmla="*/ 3795 h 11261"/>
                <a:gd name="T18" fmla="*/ 13420 w 15489"/>
                <a:gd name="T19" fmla="*/ 3382 h 11261"/>
                <a:gd name="T20" fmla="*/ 13402 w 15489"/>
                <a:gd name="T21" fmla="*/ 2819 h 11261"/>
                <a:gd name="T22" fmla="*/ 12951 w 15489"/>
                <a:gd name="T23" fmla="*/ 2418 h 11261"/>
                <a:gd name="T24" fmla="*/ 13180 w 15489"/>
                <a:gd name="T25" fmla="*/ 2057 h 11261"/>
                <a:gd name="T26" fmla="*/ 13237 w 15489"/>
                <a:gd name="T27" fmla="*/ 1294 h 11261"/>
                <a:gd name="T28" fmla="*/ 13430 w 15489"/>
                <a:gd name="T29" fmla="*/ 924 h 11261"/>
                <a:gd name="T30" fmla="*/ 13593 w 15489"/>
                <a:gd name="T31" fmla="*/ 422 h 11261"/>
                <a:gd name="T32" fmla="*/ 12895 w 15489"/>
                <a:gd name="T33" fmla="*/ 87 h 11261"/>
                <a:gd name="T34" fmla="*/ 12455 w 15489"/>
                <a:gd name="T35" fmla="*/ 154 h 11261"/>
                <a:gd name="T36" fmla="*/ 11964 w 15489"/>
                <a:gd name="T37" fmla="*/ 13 h 11261"/>
                <a:gd name="T38" fmla="*/ 11600 w 15489"/>
                <a:gd name="T39" fmla="*/ 43 h 11261"/>
                <a:gd name="T40" fmla="*/ 11064 w 15489"/>
                <a:gd name="T41" fmla="*/ 494 h 11261"/>
                <a:gd name="T42" fmla="*/ 11354 w 15489"/>
                <a:gd name="T43" fmla="*/ 876 h 11261"/>
                <a:gd name="T44" fmla="*/ 10845 w 15489"/>
                <a:gd name="T45" fmla="*/ 1067 h 11261"/>
                <a:gd name="T46" fmla="*/ 11177 w 15489"/>
                <a:gd name="T47" fmla="*/ 1343 h 11261"/>
                <a:gd name="T48" fmla="*/ 10645 w 15489"/>
                <a:gd name="T49" fmla="*/ 1656 h 11261"/>
                <a:gd name="T50" fmla="*/ 10171 w 15489"/>
                <a:gd name="T51" fmla="*/ 2032 h 11261"/>
                <a:gd name="T52" fmla="*/ 9441 w 15489"/>
                <a:gd name="T53" fmla="*/ 2117 h 11261"/>
                <a:gd name="T54" fmla="*/ 9107 w 15489"/>
                <a:gd name="T55" fmla="*/ 2508 h 11261"/>
                <a:gd name="T56" fmla="*/ 8604 w 15489"/>
                <a:gd name="T57" fmla="*/ 2465 h 11261"/>
                <a:gd name="T58" fmla="*/ 8022 w 15489"/>
                <a:gd name="T59" fmla="*/ 2764 h 11261"/>
                <a:gd name="T60" fmla="*/ 7287 w 15489"/>
                <a:gd name="T61" fmla="*/ 2939 h 11261"/>
                <a:gd name="T62" fmla="*/ 6784 w 15489"/>
                <a:gd name="T63" fmla="*/ 3036 h 11261"/>
                <a:gd name="T64" fmla="*/ 6271 w 15489"/>
                <a:gd name="T65" fmla="*/ 2896 h 11261"/>
                <a:gd name="T66" fmla="*/ 5908 w 15489"/>
                <a:gd name="T67" fmla="*/ 3235 h 11261"/>
                <a:gd name="T68" fmla="*/ 3809 w 15489"/>
                <a:gd name="T69" fmla="*/ 3898 h 11261"/>
                <a:gd name="T70" fmla="*/ 3007 w 15489"/>
                <a:gd name="T71" fmla="*/ 4166 h 11261"/>
                <a:gd name="T72" fmla="*/ 2517 w 15489"/>
                <a:gd name="T73" fmla="*/ 4247 h 11261"/>
                <a:gd name="T74" fmla="*/ 1844 w 15489"/>
                <a:gd name="T75" fmla="*/ 4058 h 11261"/>
                <a:gd name="T76" fmla="*/ 1296 w 15489"/>
                <a:gd name="T77" fmla="*/ 4236 h 11261"/>
                <a:gd name="T78" fmla="*/ 802 w 15489"/>
                <a:gd name="T79" fmla="*/ 4758 h 11261"/>
                <a:gd name="T80" fmla="*/ 445 w 15489"/>
                <a:gd name="T81" fmla="*/ 5237 h 11261"/>
                <a:gd name="T82" fmla="*/ 213 w 15489"/>
                <a:gd name="T83" fmla="*/ 5652 h 11261"/>
                <a:gd name="T84" fmla="*/ 302 w 15489"/>
                <a:gd name="T85" fmla="*/ 6509 h 11261"/>
                <a:gd name="T86" fmla="*/ 1131 w 15489"/>
                <a:gd name="T87" fmla="*/ 6416 h 11261"/>
                <a:gd name="T88" fmla="*/ 2169 w 15489"/>
                <a:gd name="T89" fmla="*/ 6498 h 11261"/>
                <a:gd name="T90" fmla="*/ 3015 w 15489"/>
                <a:gd name="T91" fmla="*/ 6945 h 11261"/>
                <a:gd name="T92" fmla="*/ 3907 w 15489"/>
                <a:gd name="T93" fmla="*/ 7697 h 11261"/>
                <a:gd name="T94" fmla="*/ 3825 w 15489"/>
                <a:gd name="T95" fmla="*/ 8494 h 11261"/>
                <a:gd name="T96" fmla="*/ 4137 w 15489"/>
                <a:gd name="T97" fmla="*/ 9134 h 11261"/>
                <a:gd name="T98" fmla="*/ 4583 w 15489"/>
                <a:gd name="T99" fmla="*/ 9784 h 11261"/>
                <a:gd name="T100" fmla="*/ 4714 w 15489"/>
                <a:gd name="T101" fmla="*/ 10625 h 11261"/>
                <a:gd name="T102" fmla="*/ 6202 w 15489"/>
                <a:gd name="T103" fmla="*/ 10191 h 11261"/>
                <a:gd name="T104" fmla="*/ 8328 w 15489"/>
                <a:gd name="T105" fmla="*/ 8967 h 11261"/>
                <a:gd name="T106" fmla="*/ 7852 w 15489"/>
                <a:gd name="T107" fmla="*/ 9334 h 11261"/>
                <a:gd name="T108" fmla="*/ 8365 w 15489"/>
                <a:gd name="T109" fmla="*/ 10214 h 11261"/>
                <a:gd name="T110" fmla="*/ 8970 w 15489"/>
                <a:gd name="T111" fmla="*/ 10424 h 11261"/>
                <a:gd name="T112" fmla="*/ 9502 w 15489"/>
                <a:gd name="T113" fmla="*/ 10366 h 11261"/>
                <a:gd name="T114" fmla="*/ 10048 w 15489"/>
                <a:gd name="T115" fmla="*/ 10928 h 11261"/>
                <a:gd name="T116" fmla="*/ 11039 w 15489"/>
                <a:gd name="T117" fmla="*/ 10801 h 11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489" h="11261">
                  <a:moveTo>
                    <a:pt x="11039" y="10801"/>
                  </a:moveTo>
                  <a:lnTo>
                    <a:pt x="11157" y="10126"/>
                  </a:lnTo>
                  <a:lnTo>
                    <a:pt x="11411" y="9262"/>
                  </a:lnTo>
                  <a:lnTo>
                    <a:pt x="12058" y="8901"/>
                  </a:lnTo>
                  <a:lnTo>
                    <a:pt x="12064" y="8614"/>
                  </a:lnTo>
                  <a:lnTo>
                    <a:pt x="11960" y="8384"/>
                  </a:lnTo>
                  <a:lnTo>
                    <a:pt x="11940" y="8166"/>
                  </a:lnTo>
                  <a:lnTo>
                    <a:pt x="12029" y="8019"/>
                  </a:lnTo>
                  <a:lnTo>
                    <a:pt x="12149" y="7634"/>
                  </a:lnTo>
                  <a:lnTo>
                    <a:pt x="12263" y="7446"/>
                  </a:lnTo>
                  <a:lnTo>
                    <a:pt x="12412" y="7364"/>
                  </a:lnTo>
                  <a:lnTo>
                    <a:pt x="12478" y="7221"/>
                  </a:lnTo>
                  <a:lnTo>
                    <a:pt x="12613" y="7224"/>
                  </a:lnTo>
                  <a:lnTo>
                    <a:pt x="12723" y="7257"/>
                  </a:lnTo>
                  <a:cubicBezTo>
                    <a:pt x="12746" y="7268"/>
                    <a:pt x="12824" y="7320"/>
                    <a:pt x="12838" y="7340"/>
                  </a:cubicBezTo>
                  <a:cubicBezTo>
                    <a:pt x="12864" y="7380"/>
                    <a:pt x="12871" y="7392"/>
                    <a:pt x="12895" y="7436"/>
                  </a:cubicBezTo>
                  <a:cubicBezTo>
                    <a:pt x="12916" y="7476"/>
                    <a:pt x="12942" y="7526"/>
                    <a:pt x="12982" y="7548"/>
                  </a:cubicBezTo>
                  <a:cubicBezTo>
                    <a:pt x="13064" y="7592"/>
                    <a:pt x="13235" y="7622"/>
                    <a:pt x="13284" y="7664"/>
                  </a:cubicBezTo>
                  <a:cubicBezTo>
                    <a:pt x="13324" y="7698"/>
                    <a:pt x="13374" y="7878"/>
                    <a:pt x="13406" y="7901"/>
                  </a:cubicBezTo>
                  <a:cubicBezTo>
                    <a:pt x="13428" y="7918"/>
                    <a:pt x="13433" y="7989"/>
                    <a:pt x="13506" y="7979"/>
                  </a:cubicBezTo>
                  <a:cubicBezTo>
                    <a:pt x="13545" y="7974"/>
                    <a:pt x="13520" y="7974"/>
                    <a:pt x="13548" y="7966"/>
                  </a:cubicBezTo>
                  <a:cubicBezTo>
                    <a:pt x="13622" y="7944"/>
                    <a:pt x="13580" y="7932"/>
                    <a:pt x="13549" y="7892"/>
                  </a:cubicBezTo>
                  <a:cubicBezTo>
                    <a:pt x="13544" y="7885"/>
                    <a:pt x="13569" y="7858"/>
                    <a:pt x="13572" y="7831"/>
                  </a:cubicBezTo>
                  <a:cubicBezTo>
                    <a:pt x="13579" y="7780"/>
                    <a:pt x="13609" y="7717"/>
                    <a:pt x="13612" y="7660"/>
                  </a:cubicBezTo>
                  <a:cubicBezTo>
                    <a:pt x="13618" y="7564"/>
                    <a:pt x="13689" y="7488"/>
                    <a:pt x="13764" y="7436"/>
                  </a:cubicBezTo>
                  <a:cubicBezTo>
                    <a:pt x="13816" y="7401"/>
                    <a:pt x="13875" y="7353"/>
                    <a:pt x="13933" y="7331"/>
                  </a:cubicBezTo>
                  <a:cubicBezTo>
                    <a:pt x="13980" y="7312"/>
                    <a:pt x="14010" y="7283"/>
                    <a:pt x="14072" y="7266"/>
                  </a:cubicBezTo>
                  <a:cubicBezTo>
                    <a:pt x="14079" y="7264"/>
                    <a:pt x="14078" y="7262"/>
                    <a:pt x="14087" y="7261"/>
                  </a:cubicBezTo>
                  <a:cubicBezTo>
                    <a:pt x="14109" y="7257"/>
                    <a:pt x="14156" y="7236"/>
                    <a:pt x="14185" y="7237"/>
                  </a:cubicBezTo>
                  <a:cubicBezTo>
                    <a:pt x="14212" y="7238"/>
                    <a:pt x="14382" y="7206"/>
                    <a:pt x="14408" y="7193"/>
                  </a:cubicBezTo>
                  <a:cubicBezTo>
                    <a:pt x="14429" y="7184"/>
                    <a:pt x="14476" y="7144"/>
                    <a:pt x="14477" y="7121"/>
                  </a:cubicBezTo>
                  <a:cubicBezTo>
                    <a:pt x="14478" y="7101"/>
                    <a:pt x="14522" y="7016"/>
                    <a:pt x="14545" y="6999"/>
                  </a:cubicBezTo>
                  <a:cubicBezTo>
                    <a:pt x="14608" y="6954"/>
                    <a:pt x="14573" y="6967"/>
                    <a:pt x="14648" y="6955"/>
                  </a:cubicBezTo>
                  <a:cubicBezTo>
                    <a:pt x="14712" y="6945"/>
                    <a:pt x="14770" y="6962"/>
                    <a:pt x="14844" y="6929"/>
                  </a:cubicBezTo>
                  <a:cubicBezTo>
                    <a:pt x="14886" y="6911"/>
                    <a:pt x="14970" y="6896"/>
                    <a:pt x="15005" y="6874"/>
                  </a:cubicBezTo>
                  <a:cubicBezTo>
                    <a:pt x="15029" y="6859"/>
                    <a:pt x="15058" y="6841"/>
                    <a:pt x="15082" y="6827"/>
                  </a:cubicBezTo>
                  <a:cubicBezTo>
                    <a:pt x="15102" y="6846"/>
                    <a:pt x="15326" y="6616"/>
                    <a:pt x="15349" y="6599"/>
                  </a:cubicBezTo>
                  <a:cubicBezTo>
                    <a:pt x="15357" y="6594"/>
                    <a:pt x="15455" y="6519"/>
                    <a:pt x="15448" y="6515"/>
                  </a:cubicBezTo>
                  <a:cubicBezTo>
                    <a:pt x="15438" y="6510"/>
                    <a:pt x="15364" y="6379"/>
                    <a:pt x="15400" y="6346"/>
                  </a:cubicBezTo>
                  <a:cubicBezTo>
                    <a:pt x="15442" y="6308"/>
                    <a:pt x="15365" y="6286"/>
                    <a:pt x="15425" y="6188"/>
                  </a:cubicBezTo>
                  <a:cubicBezTo>
                    <a:pt x="15447" y="6152"/>
                    <a:pt x="15457" y="6130"/>
                    <a:pt x="15489" y="6096"/>
                  </a:cubicBezTo>
                  <a:cubicBezTo>
                    <a:pt x="15482" y="6093"/>
                    <a:pt x="15479" y="6091"/>
                    <a:pt x="15478" y="6090"/>
                  </a:cubicBezTo>
                  <a:cubicBezTo>
                    <a:pt x="15426" y="6032"/>
                    <a:pt x="15473" y="6044"/>
                    <a:pt x="15388" y="6014"/>
                  </a:cubicBezTo>
                  <a:cubicBezTo>
                    <a:pt x="15308" y="5987"/>
                    <a:pt x="15342" y="6001"/>
                    <a:pt x="15306" y="5933"/>
                  </a:cubicBezTo>
                  <a:cubicBezTo>
                    <a:pt x="15271" y="5867"/>
                    <a:pt x="15301" y="5868"/>
                    <a:pt x="15239" y="5868"/>
                  </a:cubicBezTo>
                  <a:cubicBezTo>
                    <a:pt x="15227" y="5868"/>
                    <a:pt x="15188" y="5799"/>
                    <a:pt x="15182" y="5785"/>
                  </a:cubicBezTo>
                  <a:cubicBezTo>
                    <a:pt x="15168" y="5748"/>
                    <a:pt x="15111" y="5755"/>
                    <a:pt x="15092" y="5767"/>
                  </a:cubicBezTo>
                  <a:cubicBezTo>
                    <a:pt x="15021" y="5810"/>
                    <a:pt x="15026" y="5757"/>
                    <a:pt x="14946" y="5754"/>
                  </a:cubicBezTo>
                  <a:cubicBezTo>
                    <a:pt x="14914" y="5753"/>
                    <a:pt x="14953" y="5724"/>
                    <a:pt x="14893" y="5680"/>
                  </a:cubicBezTo>
                  <a:cubicBezTo>
                    <a:pt x="14817" y="5624"/>
                    <a:pt x="14864" y="5581"/>
                    <a:pt x="14848" y="5525"/>
                  </a:cubicBezTo>
                  <a:cubicBezTo>
                    <a:pt x="14848" y="5513"/>
                    <a:pt x="14847" y="5520"/>
                    <a:pt x="14845" y="5511"/>
                  </a:cubicBezTo>
                  <a:cubicBezTo>
                    <a:pt x="14833" y="5464"/>
                    <a:pt x="14853" y="5486"/>
                    <a:pt x="14824" y="5447"/>
                  </a:cubicBezTo>
                  <a:cubicBezTo>
                    <a:pt x="14796" y="5408"/>
                    <a:pt x="14748" y="5415"/>
                    <a:pt x="14750" y="5344"/>
                  </a:cubicBezTo>
                  <a:cubicBezTo>
                    <a:pt x="14750" y="5335"/>
                    <a:pt x="14687" y="5313"/>
                    <a:pt x="14675" y="5305"/>
                  </a:cubicBezTo>
                  <a:cubicBezTo>
                    <a:pt x="14596" y="5251"/>
                    <a:pt x="14501" y="5222"/>
                    <a:pt x="14418" y="5176"/>
                  </a:cubicBezTo>
                  <a:cubicBezTo>
                    <a:pt x="14341" y="5135"/>
                    <a:pt x="14291" y="5095"/>
                    <a:pt x="14222" y="5049"/>
                  </a:cubicBezTo>
                  <a:cubicBezTo>
                    <a:pt x="14168" y="5012"/>
                    <a:pt x="14043" y="4924"/>
                    <a:pt x="14007" y="4876"/>
                  </a:cubicBezTo>
                  <a:cubicBezTo>
                    <a:pt x="13941" y="4787"/>
                    <a:pt x="13890" y="4825"/>
                    <a:pt x="13856" y="4763"/>
                  </a:cubicBezTo>
                  <a:lnTo>
                    <a:pt x="13472" y="3872"/>
                  </a:lnTo>
                  <a:lnTo>
                    <a:pt x="13463" y="3854"/>
                  </a:lnTo>
                  <a:cubicBezTo>
                    <a:pt x="13442" y="3806"/>
                    <a:pt x="13395" y="3820"/>
                    <a:pt x="13355" y="3800"/>
                  </a:cubicBezTo>
                  <a:cubicBezTo>
                    <a:pt x="13273" y="3761"/>
                    <a:pt x="13206" y="3773"/>
                    <a:pt x="13119" y="3770"/>
                  </a:cubicBezTo>
                  <a:cubicBezTo>
                    <a:pt x="13092" y="3769"/>
                    <a:pt x="13028" y="3801"/>
                    <a:pt x="13026" y="3795"/>
                  </a:cubicBezTo>
                  <a:cubicBezTo>
                    <a:pt x="13020" y="3766"/>
                    <a:pt x="12988" y="3747"/>
                    <a:pt x="12992" y="3727"/>
                  </a:cubicBezTo>
                  <a:cubicBezTo>
                    <a:pt x="12997" y="3701"/>
                    <a:pt x="12987" y="3644"/>
                    <a:pt x="13004" y="3638"/>
                  </a:cubicBezTo>
                  <a:cubicBezTo>
                    <a:pt x="13028" y="3628"/>
                    <a:pt x="13096" y="3588"/>
                    <a:pt x="13118" y="3573"/>
                  </a:cubicBezTo>
                  <a:cubicBezTo>
                    <a:pt x="13182" y="3527"/>
                    <a:pt x="13209" y="3530"/>
                    <a:pt x="13266" y="3500"/>
                  </a:cubicBezTo>
                  <a:cubicBezTo>
                    <a:pt x="13291" y="3487"/>
                    <a:pt x="13284" y="3439"/>
                    <a:pt x="13284" y="3414"/>
                  </a:cubicBezTo>
                  <a:lnTo>
                    <a:pt x="13291" y="3400"/>
                  </a:lnTo>
                  <a:cubicBezTo>
                    <a:pt x="13379" y="3291"/>
                    <a:pt x="13322" y="3382"/>
                    <a:pt x="13420" y="3382"/>
                  </a:cubicBezTo>
                  <a:cubicBezTo>
                    <a:pt x="13420" y="3296"/>
                    <a:pt x="13446" y="3332"/>
                    <a:pt x="13479" y="3315"/>
                  </a:cubicBezTo>
                  <a:cubicBezTo>
                    <a:pt x="13487" y="3310"/>
                    <a:pt x="13483" y="3182"/>
                    <a:pt x="13483" y="3167"/>
                  </a:cubicBezTo>
                  <a:cubicBezTo>
                    <a:pt x="13483" y="3122"/>
                    <a:pt x="13547" y="3131"/>
                    <a:pt x="13576" y="3114"/>
                  </a:cubicBezTo>
                  <a:cubicBezTo>
                    <a:pt x="13580" y="3111"/>
                    <a:pt x="13550" y="3020"/>
                    <a:pt x="13547" y="3017"/>
                  </a:cubicBezTo>
                  <a:cubicBezTo>
                    <a:pt x="13536" y="3001"/>
                    <a:pt x="13493" y="2967"/>
                    <a:pt x="13477" y="2959"/>
                  </a:cubicBezTo>
                  <a:cubicBezTo>
                    <a:pt x="13432" y="2938"/>
                    <a:pt x="13504" y="2884"/>
                    <a:pt x="13505" y="2867"/>
                  </a:cubicBezTo>
                  <a:cubicBezTo>
                    <a:pt x="13505" y="2862"/>
                    <a:pt x="13415" y="2823"/>
                    <a:pt x="13402" y="2819"/>
                  </a:cubicBezTo>
                  <a:cubicBezTo>
                    <a:pt x="13370" y="2809"/>
                    <a:pt x="13435" y="2698"/>
                    <a:pt x="13434" y="2675"/>
                  </a:cubicBezTo>
                  <a:cubicBezTo>
                    <a:pt x="13432" y="2674"/>
                    <a:pt x="13335" y="2675"/>
                    <a:pt x="13324" y="2659"/>
                  </a:cubicBezTo>
                  <a:cubicBezTo>
                    <a:pt x="13258" y="2563"/>
                    <a:pt x="13309" y="2592"/>
                    <a:pt x="13236" y="2640"/>
                  </a:cubicBezTo>
                  <a:cubicBezTo>
                    <a:pt x="13213" y="2656"/>
                    <a:pt x="13136" y="2684"/>
                    <a:pt x="13115" y="2663"/>
                  </a:cubicBezTo>
                  <a:cubicBezTo>
                    <a:pt x="13069" y="2617"/>
                    <a:pt x="13063" y="2637"/>
                    <a:pt x="13063" y="2579"/>
                  </a:cubicBezTo>
                  <a:cubicBezTo>
                    <a:pt x="13063" y="2569"/>
                    <a:pt x="13003" y="2518"/>
                    <a:pt x="13001" y="2518"/>
                  </a:cubicBezTo>
                  <a:cubicBezTo>
                    <a:pt x="12957" y="2498"/>
                    <a:pt x="12972" y="2454"/>
                    <a:pt x="12951" y="2418"/>
                  </a:cubicBezTo>
                  <a:cubicBezTo>
                    <a:pt x="12950" y="2414"/>
                    <a:pt x="12950" y="2413"/>
                    <a:pt x="12947" y="2411"/>
                  </a:cubicBezTo>
                  <a:cubicBezTo>
                    <a:pt x="12928" y="2400"/>
                    <a:pt x="12977" y="2392"/>
                    <a:pt x="12990" y="2382"/>
                  </a:cubicBezTo>
                  <a:cubicBezTo>
                    <a:pt x="13023" y="2357"/>
                    <a:pt x="13061" y="2343"/>
                    <a:pt x="13100" y="2334"/>
                  </a:cubicBezTo>
                  <a:cubicBezTo>
                    <a:pt x="13107" y="2333"/>
                    <a:pt x="13151" y="2252"/>
                    <a:pt x="13151" y="2252"/>
                  </a:cubicBezTo>
                  <a:cubicBezTo>
                    <a:pt x="13150" y="2247"/>
                    <a:pt x="13117" y="2188"/>
                    <a:pt x="13114" y="2185"/>
                  </a:cubicBezTo>
                  <a:cubicBezTo>
                    <a:pt x="13080" y="2149"/>
                    <a:pt x="13174" y="2202"/>
                    <a:pt x="13201" y="2150"/>
                  </a:cubicBezTo>
                  <a:cubicBezTo>
                    <a:pt x="13220" y="2112"/>
                    <a:pt x="13167" y="2094"/>
                    <a:pt x="13180" y="2057"/>
                  </a:cubicBezTo>
                  <a:cubicBezTo>
                    <a:pt x="13200" y="1997"/>
                    <a:pt x="13187" y="2007"/>
                    <a:pt x="13185" y="1954"/>
                  </a:cubicBezTo>
                  <a:cubicBezTo>
                    <a:pt x="13183" y="1899"/>
                    <a:pt x="13132" y="1894"/>
                    <a:pt x="13185" y="1868"/>
                  </a:cubicBezTo>
                  <a:cubicBezTo>
                    <a:pt x="13218" y="1852"/>
                    <a:pt x="13262" y="1804"/>
                    <a:pt x="13281" y="1793"/>
                  </a:cubicBezTo>
                  <a:cubicBezTo>
                    <a:pt x="13411" y="1718"/>
                    <a:pt x="13340" y="1753"/>
                    <a:pt x="13336" y="1685"/>
                  </a:cubicBezTo>
                  <a:cubicBezTo>
                    <a:pt x="13334" y="1649"/>
                    <a:pt x="13369" y="1637"/>
                    <a:pt x="13341" y="1534"/>
                  </a:cubicBezTo>
                  <a:cubicBezTo>
                    <a:pt x="13292" y="1493"/>
                    <a:pt x="13363" y="1433"/>
                    <a:pt x="13340" y="1424"/>
                  </a:cubicBezTo>
                  <a:cubicBezTo>
                    <a:pt x="13237" y="1384"/>
                    <a:pt x="13237" y="1400"/>
                    <a:pt x="13237" y="1294"/>
                  </a:cubicBezTo>
                  <a:cubicBezTo>
                    <a:pt x="13237" y="1269"/>
                    <a:pt x="13231" y="1240"/>
                    <a:pt x="13253" y="1240"/>
                  </a:cubicBezTo>
                  <a:cubicBezTo>
                    <a:pt x="13334" y="1243"/>
                    <a:pt x="13300" y="1191"/>
                    <a:pt x="13301" y="1152"/>
                  </a:cubicBezTo>
                  <a:cubicBezTo>
                    <a:pt x="13303" y="1108"/>
                    <a:pt x="13351" y="1167"/>
                    <a:pt x="13358" y="1115"/>
                  </a:cubicBezTo>
                  <a:cubicBezTo>
                    <a:pt x="13370" y="1028"/>
                    <a:pt x="13377" y="1052"/>
                    <a:pt x="13429" y="1042"/>
                  </a:cubicBezTo>
                  <a:cubicBezTo>
                    <a:pt x="13516" y="1026"/>
                    <a:pt x="13434" y="997"/>
                    <a:pt x="13472" y="970"/>
                  </a:cubicBezTo>
                  <a:cubicBezTo>
                    <a:pt x="13488" y="959"/>
                    <a:pt x="13510" y="955"/>
                    <a:pt x="13499" y="946"/>
                  </a:cubicBezTo>
                  <a:cubicBezTo>
                    <a:pt x="13465" y="920"/>
                    <a:pt x="13486" y="908"/>
                    <a:pt x="13430" y="924"/>
                  </a:cubicBezTo>
                  <a:cubicBezTo>
                    <a:pt x="13400" y="933"/>
                    <a:pt x="13413" y="910"/>
                    <a:pt x="13396" y="895"/>
                  </a:cubicBezTo>
                  <a:cubicBezTo>
                    <a:pt x="13353" y="853"/>
                    <a:pt x="13407" y="796"/>
                    <a:pt x="13406" y="752"/>
                  </a:cubicBezTo>
                  <a:cubicBezTo>
                    <a:pt x="13406" y="739"/>
                    <a:pt x="13428" y="737"/>
                    <a:pt x="13438" y="738"/>
                  </a:cubicBezTo>
                  <a:cubicBezTo>
                    <a:pt x="13478" y="739"/>
                    <a:pt x="13514" y="725"/>
                    <a:pt x="13551" y="715"/>
                  </a:cubicBezTo>
                  <a:cubicBezTo>
                    <a:pt x="13592" y="712"/>
                    <a:pt x="13568" y="663"/>
                    <a:pt x="13553" y="647"/>
                  </a:cubicBezTo>
                  <a:cubicBezTo>
                    <a:pt x="13498" y="588"/>
                    <a:pt x="13641" y="621"/>
                    <a:pt x="13636" y="611"/>
                  </a:cubicBezTo>
                  <a:cubicBezTo>
                    <a:pt x="13606" y="550"/>
                    <a:pt x="13613" y="481"/>
                    <a:pt x="13593" y="422"/>
                  </a:cubicBezTo>
                  <a:cubicBezTo>
                    <a:pt x="13587" y="403"/>
                    <a:pt x="13511" y="455"/>
                    <a:pt x="13504" y="456"/>
                  </a:cubicBezTo>
                  <a:cubicBezTo>
                    <a:pt x="13391" y="462"/>
                    <a:pt x="13451" y="387"/>
                    <a:pt x="13430" y="360"/>
                  </a:cubicBezTo>
                  <a:cubicBezTo>
                    <a:pt x="13387" y="306"/>
                    <a:pt x="13438" y="327"/>
                    <a:pt x="13415" y="270"/>
                  </a:cubicBezTo>
                  <a:cubicBezTo>
                    <a:pt x="13379" y="184"/>
                    <a:pt x="13381" y="304"/>
                    <a:pt x="13338" y="273"/>
                  </a:cubicBezTo>
                  <a:cubicBezTo>
                    <a:pt x="13273" y="226"/>
                    <a:pt x="13293" y="222"/>
                    <a:pt x="13265" y="258"/>
                  </a:cubicBezTo>
                  <a:lnTo>
                    <a:pt x="12824" y="213"/>
                  </a:lnTo>
                  <a:lnTo>
                    <a:pt x="12895" y="87"/>
                  </a:lnTo>
                  <a:lnTo>
                    <a:pt x="12846" y="67"/>
                  </a:lnTo>
                  <a:lnTo>
                    <a:pt x="12828" y="90"/>
                  </a:lnTo>
                  <a:lnTo>
                    <a:pt x="12744" y="53"/>
                  </a:lnTo>
                  <a:lnTo>
                    <a:pt x="12658" y="55"/>
                  </a:lnTo>
                  <a:lnTo>
                    <a:pt x="12621" y="121"/>
                  </a:lnTo>
                  <a:lnTo>
                    <a:pt x="12517" y="203"/>
                  </a:lnTo>
                  <a:lnTo>
                    <a:pt x="12455" y="154"/>
                  </a:lnTo>
                  <a:lnTo>
                    <a:pt x="12431" y="211"/>
                  </a:lnTo>
                  <a:lnTo>
                    <a:pt x="12236" y="144"/>
                  </a:lnTo>
                  <a:lnTo>
                    <a:pt x="12165" y="176"/>
                  </a:lnTo>
                  <a:lnTo>
                    <a:pt x="12035" y="137"/>
                  </a:lnTo>
                  <a:lnTo>
                    <a:pt x="11985" y="83"/>
                  </a:lnTo>
                  <a:lnTo>
                    <a:pt x="11998" y="42"/>
                  </a:lnTo>
                  <a:lnTo>
                    <a:pt x="11964" y="13"/>
                  </a:lnTo>
                  <a:lnTo>
                    <a:pt x="11925" y="91"/>
                  </a:lnTo>
                  <a:lnTo>
                    <a:pt x="11951" y="177"/>
                  </a:lnTo>
                  <a:lnTo>
                    <a:pt x="11793" y="94"/>
                  </a:lnTo>
                  <a:lnTo>
                    <a:pt x="11720" y="112"/>
                  </a:lnTo>
                  <a:lnTo>
                    <a:pt x="11790" y="13"/>
                  </a:lnTo>
                  <a:lnTo>
                    <a:pt x="11666" y="0"/>
                  </a:lnTo>
                  <a:lnTo>
                    <a:pt x="11600" y="43"/>
                  </a:lnTo>
                  <a:lnTo>
                    <a:pt x="11540" y="65"/>
                  </a:lnTo>
                  <a:lnTo>
                    <a:pt x="11477" y="281"/>
                  </a:lnTo>
                  <a:lnTo>
                    <a:pt x="11316" y="285"/>
                  </a:lnTo>
                  <a:lnTo>
                    <a:pt x="11284" y="259"/>
                  </a:lnTo>
                  <a:lnTo>
                    <a:pt x="11165" y="266"/>
                  </a:lnTo>
                  <a:lnTo>
                    <a:pt x="11054" y="428"/>
                  </a:lnTo>
                  <a:lnTo>
                    <a:pt x="11064" y="494"/>
                  </a:lnTo>
                  <a:lnTo>
                    <a:pt x="10986" y="522"/>
                  </a:lnTo>
                  <a:lnTo>
                    <a:pt x="11009" y="623"/>
                  </a:lnTo>
                  <a:lnTo>
                    <a:pt x="11066" y="621"/>
                  </a:lnTo>
                  <a:lnTo>
                    <a:pt x="11200" y="764"/>
                  </a:lnTo>
                  <a:lnTo>
                    <a:pt x="11216" y="764"/>
                  </a:lnTo>
                  <a:cubicBezTo>
                    <a:pt x="11342" y="764"/>
                    <a:pt x="11279" y="795"/>
                    <a:pt x="11330" y="795"/>
                  </a:cubicBezTo>
                  <a:cubicBezTo>
                    <a:pt x="11386" y="795"/>
                    <a:pt x="11374" y="886"/>
                    <a:pt x="11354" y="876"/>
                  </a:cubicBezTo>
                  <a:cubicBezTo>
                    <a:pt x="11273" y="834"/>
                    <a:pt x="11266" y="930"/>
                    <a:pt x="11284" y="953"/>
                  </a:cubicBezTo>
                  <a:cubicBezTo>
                    <a:pt x="11317" y="995"/>
                    <a:pt x="11172" y="980"/>
                    <a:pt x="11155" y="997"/>
                  </a:cubicBezTo>
                  <a:cubicBezTo>
                    <a:pt x="11150" y="977"/>
                    <a:pt x="11087" y="928"/>
                    <a:pt x="11079" y="920"/>
                  </a:cubicBezTo>
                  <a:cubicBezTo>
                    <a:pt x="10975" y="810"/>
                    <a:pt x="11034" y="931"/>
                    <a:pt x="10978" y="874"/>
                  </a:cubicBezTo>
                  <a:cubicBezTo>
                    <a:pt x="10878" y="773"/>
                    <a:pt x="10956" y="887"/>
                    <a:pt x="10858" y="837"/>
                  </a:cubicBezTo>
                  <a:cubicBezTo>
                    <a:pt x="10804" y="810"/>
                    <a:pt x="10678" y="890"/>
                    <a:pt x="10679" y="899"/>
                  </a:cubicBezTo>
                  <a:cubicBezTo>
                    <a:pt x="10683" y="988"/>
                    <a:pt x="10839" y="931"/>
                    <a:pt x="10845" y="1067"/>
                  </a:cubicBezTo>
                  <a:cubicBezTo>
                    <a:pt x="10847" y="1122"/>
                    <a:pt x="10985" y="1017"/>
                    <a:pt x="11070" y="1084"/>
                  </a:cubicBezTo>
                  <a:cubicBezTo>
                    <a:pt x="11180" y="1171"/>
                    <a:pt x="11168" y="1016"/>
                    <a:pt x="11246" y="1094"/>
                  </a:cubicBezTo>
                  <a:cubicBezTo>
                    <a:pt x="11271" y="1119"/>
                    <a:pt x="11300" y="1170"/>
                    <a:pt x="11346" y="1169"/>
                  </a:cubicBezTo>
                  <a:cubicBezTo>
                    <a:pt x="11414" y="1167"/>
                    <a:pt x="11346" y="1211"/>
                    <a:pt x="11370" y="1266"/>
                  </a:cubicBezTo>
                  <a:cubicBezTo>
                    <a:pt x="11395" y="1326"/>
                    <a:pt x="11327" y="1306"/>
                    <a:pt x="11298" y="1330"/>
                  </a:cubicBezTo>
                  <a:cubicBezTo>
                    <a:pt x="11274" y="1350"/>
                    <a:pt x="11234" y="1335"/>
                    <a:pt x="11229" y="1343"/>
                  </a:cubicBezTo>
                  <a:cubicBezTo>
                    <a:pt x="11182" y="1427"/>
                    <a:pt x="11213" y="1397"/>
                    <a:pt x="11177" y="1343"/>
                  </a:cubicBezTo>
                  <a:cubicBezTo>
                    <a:pt x="11176" y="1343"/>
                    <a:pt x="11081" y="1440"/>
                    <a:pt x="11075" y="1448"/>
                  </a:cubicBezTo>
                  <a:cubicBezTo>
                    <a:pt x="11046" y="1487"/>
                    <a:pt x="11028" y="1450"/>
                    <a:pt x="11028" y="1470"/>
                  </a:cubicBezTo>
                  <a:cubicBezTo>
                    <a:pt x="11028" y="1530"/>
                    <a:pt x="11018" y="1494"/>
                    <a:pt x="11005" y="1524"/>
                  </a:cubicBezTo>
                  <a:cubicBezTo>
                    <a:pt x="10971" y="1600"/>
                    <a:pt x="10940" y="1494"/>
                    <a:pt x="10914" y="1570"/>
                  </a:cubicBezTo>
                  <a:cubicBezTo>
                    <a:pt x="10895" y="1628"/>
                    <a:pt x="10774" y="1524"/>
                    <a:pt x="10776" y="1555"/>
                  </a:cubicBezTo>
                  <a:cubicBezTo>
                    <a:pt x="10783" y="1639"/>
                    <a:pt x="10790" y="1595"/>
                    <a:pt x="10749" y="1617"/>
                  </a:cubicBezTo>
                  <a:cubicBezTo>
                    <a:pt x="10672" y="1660"/>
                    <a:pt x="10664" y="1568"/>
                    <a:pt x="10645" y="1656"/>
                  </a:cubicBezTo>
                  <a:cubicBezTo>
                    <a:pt x="10637" y="1691"/>
                    <a:pt x="10582" y="1670"/>
                    <a:pt x="10567" y="1655"/>
                  </a:cubicBezTo>
                  <a:cubicBezTo>
                    <a:pt x="10561" y="1655"/>
                    <a:pt x="10518" y="1637"/>
                    <a:pt x="10512" y="1632"/>
                  </a:cubicBezTo>
                  <a:cubicBezTo>
                    <a:pt x="10437" y="1582"/>
                    <a:pt x="10435" y="1694"/>
                    <a:pt x="10435" y="1738"/>
                  </a:cubicBezTo>
                  <a:cubicBezTo>
                    <a:pt x="10435" y="1764"/>
                    <a:pt x="10358" y="1858"/>
                    <a:pt x="10333" y="1844"/>
                  </a:cubicBezTo>
                  <a:cubicBezTo>
                    <a:pt x="10190" y="1770"/>
                    <a:pt x="10282" y="1887"/>
                    <a:pt x="10199" y="1869"/>
                  </a:cubicBezTo>
                  <a:cubicBezTo>
                    <a:pt x="10152" y="1859"/>
                    <a:pt x="10158" y="1926"/>
                    <a:pt x="10191" y="1951"/>
                  </a:cubicBezTo>
                  <a:cubicBezTo>
                    <a:pt x="10210" y="1966"/>
                    <a:pt x="10186" y="2014"/>
                    <a:pt x="10171" y="2032"/>
                  </a:cubicBezTo>
                  <a:cubicBezTo>
                    <a:pt x="10079" y="2142"/>
                    <a:pt x="10185" y="2216"/>
                    <a:pt x="10163" y="2230"/>
                  </a:cubicBezTo>
                  <a:cubicBezTo>
                    <a:pt x="10082" y="2283"/>
                    <a:pt x="10219" y="2342"/>
                    <a:pt x="10045" y="2275"/>
                  </a:cubicBezTo>
                  <a:cubicBezTo>
                    <a:pt x="9982" y="2251"/>
                    <a:pt x="10005" y="2130"/>
                    <a:pt x="9983" y="2145"/>
                  </a:cubicBezTo>
                  <a:cubicBezTo>
                    <a:pt x="9964" y="2160"/>
                    <a:pt x="9921" y="2112"/>
                    <a:pt x="9887" y="2209"/>
                  </a:cubicBezTo>
                  <a:cubicBezTo>
                    <a:pt x="9872" y="2252"/>
                    <a:pt x="9701" y="2180"/>
                    <a:pt x="9700" y="2179"/>
                  </a:cubicBezTo>
                  <a:cubicBezTo>
                    <a:pt x="9617" y="1997"/>
                    <a:pt x="9690" y="2099"/>
                    <a:pt x="9564" y="2031"/>
                  </a:cubicBezTo>
                  <a:cubicBezTo>
                    <a:pt x="9541" y="2018"/>
                    <a:pt x="9459" y="2095"/>
                    <a:pt x="9441" y="2117"/>
                  </a:cubicBezTo>
                  <a:cubicBezTo>
                    <a:pt x="9366" y="2207"/>
                    <a:pt x="9394" y="2241"/>
                    <a:pt x="9475" y="2295"/>
                  </a:cubicBezTo>
                  <a:cubicBezTo>
                    <a:pt x="9511" y="2320"/>
                    <a:pt x="9539" y="2364"/>
                    <a:pt x="9546" y="2409"/>
                  </a:cubicBezTo>
                  <a:cubicBezTo>
                    <a:pt x="9553" y="2451"/>
                    <a:pt x="9592" y="2483"/>
                    <a:pt x="9526" y="2483"/>
                  </a:cubicBezTo>
                  <a:cubicBezTo>
                    <a:pt x="9425" y="2483"/>
                    <a:pt x="9425" y="2532"/>
                    <a:pt x="9398" y="2531"/>
                  </a:cubicBezTo>
                  <a:cubicBezTo>
                    <a:pt x="9272" y="2526"/>
                    <a:pt x="9329" y="2581"/>
                    <a:pt x="9306" y="2584"/>
                  </a:cubicBezTo>
                  <a:cubicBezTo>
                    <a:pt x="9206" y="2597"/>
                    <a:pt x="9228" y="2569"/>
                    <a:pt x="9197" y="2563"/>
                  </a:cubicBezTo>
                  <a:cubicBezTo>
                    <a:pt x="9148" y="2553"/>
                    <a:pt x="9130" y="2526"/>
                    <a:pt x="9107" y="2508"/>
                  </a:cubicBezTo>
                  <a:cubicBezTo>
                    <a:pt x="9076" y="2484"/>
                    <a:pt x="9043" y="2301"/>
                    <a:pt x="9032" y="2433"/>
                  </a:cubicBezTo>
                  <a:cubicBezTo>
                    <a:pt x="9029" y="2477"/>
                    <a:pt x="8970" y="2463"/>
                    <a:pt x="8969" y="2462"/>
                  </a:cubicBezTo>
                  <a:lnTo>
                    <a:pt x="8959" y="2462"/>
                  </a:lnTo>
                  <a:cubicBezTo>
                    <a:pt x="8930" y="2462"/>
                    <a:pt x="8912" y="2417"/>
                    <a:pt x="8906" y="2389"/>
                  </a:cubicBezTo>
                  <a:cubicBezTo>
                    <a:pt x="8896" y="2350"/>
                    <a:pt x="8835" y="2382"/>
                    <a:pt x="8835" y="2383"/>
                  </a:cubicBezTo>
                  <a:cubicBezTo>
                    <a:pt x="8797" y="2434"/>
                    <a:pt x="8799" y="2412"/>
                    <a:pt x="8721" y="2412"/>
                  </a:cubicBezTo>
                  <a:cubicBezTo>
                    <a:pt x="8687" y="2412"/>
                    <a:pt x="8602" y="2458"/>
                    <a:pt x="8604" y="2465"/>
                  </a:cubicBezTo>
                  <a:cubicBezTo>
                    <a:pt x="8618" y="2532"/>
                    <a:pt x="8604" y="2527"/>
                    <a:pt x="8577" y="2560"/>
                  </a:cubicBezTo>
                  <a:cubicBezTo>
                    <a:pt x="8466" y="2693"/>
                    <a:pt x="8474" y="2620"/>
                    <a:pt x="8438" y="2642"/>
                  </a:cubicBezTo>
                  <a:cubicBezTo>
                    <a:pt x="8438" y="2670"/>
                    <a:pt x="8437" y="2696"/>
                    <a:pt x="8432" y="2723"/>
                  </a:cubicBezTo>
                  <a:cubicBezTo>
                    <a:pt x="8425" y="2756"/>
                    <a:pt x="8331" y="2751"/>
                    <a:pt x="8334" y="2679"/>
                  </a:cubicBezTo>
                  <a:cubicBezTo>
                    <a:pt x="8336" y="2635"/>
                    <a:pt x="8285" y="2679"/>
                    <a:pt x="8285" y="2679"/>
                  </a:cubicBezTo>
                  <a:cubicBezTo>
                    <a:pt x="8210" y="2779"/>
                    <a:pt x="8203" y="2670"/>
                    <a:pt x="8170" y="2671"/>
                  </a:cubicBezTo>
                  <a:cubicBezTo>
                    <a:pt x="8089" y="2675"/>
                    <a:pt x="8033" y="2673"/>
                    <a:pt x="8022" y="2764"/>
                  </a:cubicBezTo>
                  <a:cubicBezTo>
                    <a:pt x="8000" y="2946"/>
                    <a:pt x="7999" y="2844"/>
                    <a:pt x="7974" y="2870"/>
                  </a:cubicBezTo>
                  <a:cubicBezTo>
                    <a:pt x="7924" y="2922"/>
                    <a:pt x="7988" y="2967"/>
                    <a:pt x="7988" y="3010"/>
                  </a:cubicBezTo>
                  <a:cubicBezTo>
                    <a:pt x="7893" y="3010"/>
                    <a:pt x="7659" y="3002"/>
                    <a:pt x="7585" y="3032"/>
                  </a:cubicBezTo>
                  <a:cubicBezTo>
                    <a:pt x="7556" y="3044"/>
                    <a:pt x="7438" y="2936"/>
                    <a:pt x="7436" y="2933"/>
                  </a:cubicBezTo>
                  <a:cubicBezTo>
                    <a:pt x="7420" y="2890"/>
                    <a:pt x="7395" y="2992"/>
                    <a:pt x="7395" y="2995"/>
                  </a:cubicBezTo>
                  <a:cubicBezTo>
                    <a:pt x="7394" y="3007"/>
                    <a:pt x="7313" y="2997"/>
                    <a:pt x="7313" y="2997"/>
                  </a:cubicBezTo>
                  <a:cubicBezTo>
                    <a:pt x="7306" y="2996"/>
                    <a:pt x="7291" y="2946"/>
                    <a:pt x="7287" y="2939"/>
                  </a:cubicBezTo>
                  <a:cubicBezTo>
                    <a:pt x="7259" y="2873"/>
                    <a:pt x="7277" y="2846"/>
                    <a:pt x="7218" y="2843"/>
                  </a:cubicBezTo>
                  <a:cubicBezTo>
                    <a:pt x="7198" y="2842"/>
                    <a:pt x="7258" y="2628"/>
                    <a:pt x="7222" y="2629"/>
                  </a:cubicBezTo>
                  <a:cubicBezTo>
                    <a:pt x="7135" y="2631"/>
                    <a:pt x="7119" y="2607"/>
                    <a:pt x="7095" y="2653"/>
                  </a:cubicBezTo>
                  <a:cubicBezTo>
                    <a:pt x="7040" y="2760"/>
                    <a:pt x="7096" y="2665"/>
                    <a:pt x="7096" y="2753"/>
                  </a:cubicBezTo>
                  <a:lnTo>
                    <a:pt x="6964" y="2820"/>
                  </a:lnTo>
                  <a:lnTo>
                    <a:pt x="6985" y="2862"/>
                  </a:lnTo>
                  <a:lnTo>
                    <a:pt x="6784" y="3036"/>
                  </a:lnTo>
                  <a:cubicBezTo>
                    <a:pt x="6809" y="3045"/>
                    <a:pt x="6793" y="3174"/>
                    <a:pt x="6750" y="3145"/>
                  </a:cubicBezTo>
                  <a:cubicBezTo>
                    <a:pt x="6692" y="3106"/>
                    <a:pt x="6720" y="3204"/>
                    <a:pt x="6678" y="3164"/>
                  </a:cubicBezTo>
                  <a:cubicBezTo>
                    <a:pt x="6619" y="3108"/>
                    <a:pt x="6600" y="3177"/>
                    <a:pt x="6585" y="3148"/>
                  </a:cubicBezTo>
                  <a:cubicBezTo>
                    <a:pt x="6550" y="3080"/>
                    <a:pt x="6561" y="3122"/>
                    <a:pt x="6548" y="3124"/>
                  </a:cubicBezTo>
                  <a:cubicBezTo>
                    <a:pt x="6490" y="3134"/>
                    <a:pt x="6503" y="3114"/>
                    <a:pt x="6503" y="3069"/>
                  </a:cubicBezTo>
                  <a:cubicBezTo>
                    <a:pt x="6503" y="2997"/>
                    <a:pt x="6538" y="2910"/>
                    <a:pt x="6462" y="2955"/>
                  </a:cubicBezTo>
                  <a:cubicBezTo>
                    <a:pt x="6360" y="3015"/>
                    <a:pt x="6304" y="2830"/>
                    <a:pt x="6271" y="2896"/>
                  </a:cubicBezTo>
                  <a:cubicBezTo>
                    <a:pt x="6216" y="3004"/>
                    <a:pt x="6035" y="2917"/>
                    <a:pt x="6072" y="2952"/>
                  </a:cubicBezTo>
                  <a:cubicBezTo>
                    <a:pt x="6131" y="3008"/>
                    <a:pt x="6097" y="2954"/>
                    <a:pt x="6090" y="3010"/>
                  </a:cubicBezTo>
                  <a:cubicBezTo>
                    <a:pt x="6082" y="3080"/>
                    <a:pt x="6042" y="3080"/>
                    <a:pt x="6056" y="3110"/>
                  </a:cubicBezTo>
                  <a:cubicBezTo>
                    <a:pt x="6097" y="3195"/>
                    <a:pt x="6054" y="3145"/>
                    <a:pt x="6022" y="3174"/>
                  </a:cubicBezTo>
                  <a:cubicBezTo>
                    <a:pt x="5980" y="3213"/>
                    <a:pt x="6026" y="3208"/>
                    <a:pt x="5969" y="3216"/>
                  </a:cubicBezTo>
                  <a:lnTo>
                    <a:pt x="5969" y="3256"/>
                  </a:lnTo>
                  <a:lnTo>
                    <a:pt x="5908" y="3235"/>
                  </a:lnTo>
                  <a:lnTo>
                    <a:pt x="5186" y="3359"/>
                  </a:lnTo>
                  <a:lnTo>
                    <a:pt x="5106" y="3568"/>
                  </a:lnTo>
                  <a:lnTo>
                    <a:pt x="5053" y="3539"/>
                  </a:lnTo>
                  <a:lnTo>
                    <a:pt x="4569" y="3904"/>
                  </a:lnTo>
                  <a:cubicBezTo>
                    <a:pt x="4569" y="3904"/>
                    <a:pt x="4510" y="3864"/>
                    <a:pt x="4484" y="3882"/>
                  </a:cubicBezTo>
                  <a:cubicBezTo>
                    <a:pt x="4307" y="4007"/>
                    <a:pt x="4288" y="4005"/>
                    <a:pt x="4079" y="4005"/>
                  </a:cubicBezTo>
                  <a:cubicBezTo>
                    <a:pt x="4005" y="4005"/>
                    <a:pt x="3862" y="3954"/>
                    <a:pt x="3809" y="3898"/>
                  </a:cubicBezTo>
                  <a:cubicBezTo>
                    <a:pt x="3723" y="3807"/>
                    <a:pt x="3682" y="3771"/>
                    <a:pt x="3559" y="3727"/>
                  </a:cubicBezTo>
                  <a:cubicBezTo>
                    <a:pt x="3542" y="3721"/>
                    <a:pt x="3555" y="3779"/>
                    <a:pt x="3555" y="3779"/>
                  </a:cubicBezTo>
                  <a:cubicBezTo>
                    <a:pt x="3511" y="3745"/>
                    <a:pt x="3453" y="3725"/>
                    <a:pt x="3404" y="3692"/>
                  </a:cubicBezTo>
                  <a:cubicBezTo>
                    <a:pt x="3376" y="3673"/>
                    <a:pt x="3337" y="3794"/>
                    <a:pt x="3328" y="3816"/>
                  </a:cubicBezTo>
                  <a:cubicBezTo>
                    <a:pt x="3314" y="3851"/>
                    <a:pt x="3344" y="3963"/>
                    <a:pt x="3343" y="3965"/>
                  </a:cubicBezTo>
                  <a:cubicBezTo>
                    <a:pt x="3282" y="3973"/>
                    <a:pt x="3115" y="3962"/>
                    <a:pt x="3045" y="3965"/>
                  </a:cubicBezTo>
                  <a:cubicBezTo>
                    <a:pt x="3013" y="3967"/>
                    <a:pt x="2985" y="4134"/>
                    <a:pt x="3007" y="4166"/>
                  </a:cubicBezTo>
                  <a:cubicBezTo>
                    <a:pt x="3087" y="4285"/>
                    <a:pt x="3127" y="4244"/>
                    <a:pt x="3037" y="4339"/>
                  </a:cubicBezTo>
                  <a:cubicBezTo>
                    <a:pt x="3023" y="4354"/>
                    <a:pt x="2971" y="4330"/>
                    <a:pt x="2954" y="4319"/>
                  </a:cubicBezTo>
                  <a:cubicBezTo>
                    <a:pt x="2890" y="4278"/>
                    <a:pt x="2782" y="4321"/>
                    <a:pt x="2755" y="4386"/>
                  </a:cubicBezTo>
                  <a:cubicBezTo>
                    <a:pt x="2746" y="4408"/>
                    <a:pt x="2546" y="4396"/>
                    <a:pt x="2523" y="4387"/>
                  </a:cubicBezTo>
                  <a:cubicBezTo>
                    <a:pt x="2523" y="4375"/>
                    <a:pt x="2528" y="4369"/>
                    <a:pt x="2528" y="4366"/>
                  </a:cubicBezTo>
                  <a:cubicBezTo>
                    <a:pt x="2535" y="4317"/>
                    <a:pt x="2572" y="4283"/>
                    <a:pt x="2550" y="4248"/>
                  </a:cubicBezTo>
                  <a:cubicBezTo>
                    <a:pt x="2520" y="4199"/>
                    <a:pt x="2528" y="4248"/>
                    <a:pt x="2517" y="4247"/>
                  </a:cubicBezTo>
                  <a:cubicBezTo>
                    <a:pt x="2391" y="4236"/>
                    <a:pt x="2467" y="4222"/>
                    <a:pt x="2377" y="4276"/>
                  </a:cubicBezTo>
                  <a:cubicBezTo>
                    <a:pt x="2328" y="4306"/>
                    <a:pt x="2307" y="4270"/>
                    <a:pt x="2279" y="4268"/>
                  </a:cubicBezTo>
                  <a:cubicBezTo>
                    <a:pt x="2175" y="4262"/>
                    <a:pt x="2141" y="4182"/>
                    <a:pt x="2120" y="4177"/>
                  </a:cubicBezTo>
                  <a:cubicBezTo>
                    <a:pt x="2115" y="4193"/>
                    <a:pt x="2073" y="4211"/>
                    <a:pt x="2045" y="4200"/>
                  </a:cubicBezTo>
                  <a:cubicBezTo>
                    <a:pt x="1997" y="4181"/>
                    <a:pt x="1989" y="4160"/>
                    <a:pt x="1939" y="4160"/>
                  </a:cubicBezTo>
                  <a:cubicBezTo>
                    <a:pt x="1917" y="4160"/>
                    <a:pt x="1916" y="4137"/>
                    <a:pt x="1914" y="4115"/>
                  </a:cubicBezTo>
                  <a:cubicBezTo>
                    <a:pt x="1912" y="4091"/>
                    <a:pt x="1862" y="4068"/>
                    <a:pt x="1844" y="4058"/>
                  </a:cubicBezTo>
                  <a:cubicBezTo>
                    <a:pt x="1783" y="4025"/>
                    <a:pt x="1810" y="4024"/>
                    <a:pt x="1751" y="4012"/>
                  </a:cubicBezTo>
                  <a:cubicBezTo>
                    <a:pt x="1690" y="4000"/>
                    <a:pt x="1716" y="4027"/>
                    <a:pt x="1665" y="4058"/>
                  </a:cubicBezTo>
                  <a:cubicBezTo>
                    <a:pt x="1594" y="3998"/>
                    <a:pt x="1630" y="4016"/>
                    <a:pt x="1616" y="4078"/>
                  </a:cubicBezTo>
                  <a:cubicBezTo>
                    <a:pt x="1546" y="4007"/>
                    <a:pt x="1556" y="4138"/>
                    <a:pt x="1531" y="4096"/>
                  </a:cubicBezTo>
                  <a:cubicBezTo>
                    <a:pt x="1492" y="4032"/>
                    <a:pt x="1490" y="4121"/>
                    <a:pt x="1465" y="4128"/>
                  </a:cubicBezTo>
                  <a:cubicBezTo>
                    <a:pt x="1410" y="4143"/>
                    <a:pt x="1439" y="4080"/>
                    <a:pt x="1400" y="4207"/>
                  </a:cubicBezTo>
                  <a:cubicBezTo>
                    <a:pt x="1387" y="4246"/>
                    <a:pt x="1332" y="4204"/>
                    <a:pt x="1296" y="4236"/>
                  </a:cubicBezTo>
                  <a:cubicBezTo>
                    <a:pt x="1197" y="4327"/>
                    <a:pt x="1166" y="4282"/>
                    <a:pt x="1095" y="4289"/>
                  </a:cubicBezTo>
                  <a:cubicBezTo>
                    <a:pt x="1038" y="4323"/>
                    <a:pt x="1031" y="4386"/>
                    <a:pt x="1020" y="4405"/>
                  </a:cubicBezTo>
                  <a:cubicBezTo>
                    <a:pt x="986" y="4460"/>
                    <a:pt x="1020" y="4528"/>
                    <a:pt x="965" y="4546"/>
                  </a:cubicBezTo>
                  <a:cubicBezTo>
                    <a:pt x="917" y="4561"/>
                    <a:pt x="965" y="4615"/>
                    <a:pt x="945" y="4634"/>
                  </a:cubicBezTo>
                  <a:cubicBezTo>
                    <a:pt x="898" y="4679"/>
                    <a:pt x="954" y="4678"/>
                    <a:pt x="952" y="4716"/>
                  </a:cubicBezTo>
                  <a:lnTo>
                    <a:pt x="870" y="4713"/>
                  </a:lnTo>
                  <a:lnTo>
                    <a:pt x="802" y="4758"/>
                  </a:lnTo>
                  <a:lnTo>
                    <a:pt x="799" y="4695"/>
                  </a:lnTo>
                  <a:lnTo>
                    <a:pt x="712" y="4658"/>
                  </a:lnTo>
                  <a:lnTo>
                    <a:pt x="664" y="4671"/>
                  </a:lnTo>
                  <a:lnTo>
                    <a:pt x="413" y="5007"/>
                  </a:lnTo>
                  <a:cubicBezTo>
                    <a:pt x="365" y="5099"/>
                    <a:pt x="478" y="5076"/>
                    <a:pt x="422" y="5100"/>
                  </a:cubicBezTo>
                  <a:cubicBezTo>
                    <a:pt x="398" y="5110"/>
                    <a:pt x="438" y="5171"/>
                    <a:pt x="395" y="5178"/>
                  </a:cubicBezTo>
                  <a:cubicBezTo>
                    <a:pt x="379" y="5180"/>
                    <a:pt x="458" y="5209"/>
                    <a:pt x="445" y="5237"/>
                  </a:cubicBezTo>
                  <a:cubicBezTo>
                    <a:pt x="413" y="5304"/>
                    <a:pt x="549" y="5267"/>
                    <a:pt x="512" y="5336"/>
                  </a:cubicBezTo>
                  <a:cubicBezTo>
                    <a:pt x="493" y="5371"/>
                    <a:pt x="560" y="5343"/>
                    <a:pt x="558" y="5384"/>
                  </a:cubicBezTo>
                  <a:cubicBezTo>
                    <a:pt x="552" y="5491"/>
                    <a:pt x="573" y="5444"/>
                    <a:pt x="514" y="5437"/>
                  </a:cubicBezTo>
                  <a:cubicBezTo>
                    <a:pt x="491" y="5501"/>
                    <a:pt x="445" y="5475"/>
                    <a:pt x="425" y="5532"/>
                  </a:cubicBezTo>
                  <a:cubicBezTo>
                    <a:pt x="383" y="5541"/>
                    <a:pt x="366" y="5441"/>
                    <a:pt x="323" y="5504"/>
                  </a:cubicBezTo>
                  <a:cubicBezTo>
                    <a:pt x="313" y="5518"/>
                    <a:pt x="226" y="5604"/>
                    <a:pt x="217" y="5604"/>
                  </a:cubicBezTo>
                  <a:cubicBezTo>
                    <a:pt x="199" y="5603"/>
                    <a:pt x="259" y="5611"/>
                    <a:pt x="213" y="5652"/>
                  </a:cubicBezTo>
                  <a:cubicBezTo>
                    <a:pt x="148" y="5711"/>
                    <a:pt x="67" y="5596"/>
                    <a:pt x="34" y="5699"/>
                  </a:cubicBezTo>
                  <a:cubicBezTo>
                    <a:pt x="14" y="5765"/>
                    <a:pt x="158" y="5714"/>
                    <a:pt x="87" y="5783"/>
                  </a:cubicBezTo>
                  <a:cubicBezTo>
                    <a:pt x="9" y="5858"/>
                    <a:pt x="103" y="5887"/>
                    <a:pt x="1" y="5931"/>
                  </a:cubicBezTo>
                  <a:cubicBezTo>
                    <a:pt x="0" y="5932"/>
                    <a:pt x="85" y="6108"/>
                    <a:pt x="141" y="6119"/>
                  </a:cubicBezTo>
                  <a:cubicBezTo>
                    <a:pt x="181" y="6127"/>
                    <a:pt x="127" y="6282"/>
                    <a:pt x="181" y="6305"/>
                  </a:cubicBezTo>
                  <a:cubicBezTo>
                    <a:pt x="181" y="6305"/>
                    <a:pt x="308" y="6395"/>
                    <a:pt x="270" y="6395"/>
                  </a:cubicBezTo>
                  <a:cubicBezTo>
                    <a:pt x="251" y="6394"/>
                    <a:pt x="296" y="6497"/>
                    <a:pt x="302" y="6509"/>
                  </a:cubicBezTo>
                  <a:cubicBezTo>
                    <a:pt x="318" y="6539"/>
                    <a:pt x="287" y="6450"/>
                    <a:pt x="341" y="6508"/>
                  </a:cubicBezTo>
                  <a:cubicBezTo>
                    <a:pt x="389" y="6558"/>
                    <a:pt x="378" y="6519"/>
                    <a:pt x="432" y="6488"/>
                  </a:cubicBezTo>
                  <a:cubicBezTo>
                    <a:pt x="440" y="6483"/>
                    <a:pt x="451" y="6478"/>
                    <a:pt x="463" y="6474"/>
                  </a:cubicBezTo>
                  <a:cubicBezTo>
                    <a:pt x="495" y="6463"/>
                    <a:pt x="549" y="6414"/>
                    <a:pt x="576" y="6441"/>
                  </a:cubicBezTo>
                  <a:cubicBezTo>
                    <a:pt x="596" y="6460"/>
                    <a:pt x="653" y="6509"/>
                    <a:pt x="680" y="6517"/>
                  </a:cubicBezTo>
                  <a:cubicBezTo>
                    <a:pt x="816" y="6544"/>
                    <a:pt x="859" y="6450"/>
                    <a:pt x="979" y="6456"/>
                  </a:cubicBezTo>
                  <a:cubicBezTo>
                    <a:pt x="1023" y="6458"/>
                    <a:pt x="1024" y="6413"/>
                    <a:pt x="1131" y="6416"/>
                  </a:cubicBezTo>
                  <a:cubicBezTo>
                    <a:pt x="1132" y="6416"/>
                    <a:pt x="1306" y="6342"/>
                    <a:pt x="1336" y="6333"/>
                  </a:cubicBezTo>
                  <a:cubicBezTo>
                    <a:pt x="1468" y="6293"/>
                    <a:pt x="1481" y="6339"/>
                    <a:pt x="1577" y="6339"/>
                  </a:cubicBezTo>
                  <a:lnTo>
                    <a:pt x="1661" y="6577"/>
                  </a:lnTo>
                  <a:lnTo>
                    <a:pt x="1910" y="6628"/>
                  </a:lnTo>
                  <a:lnTo>
                    <a:pt x="2040" y="6588"/>
                  </a:lnTo>
                  <a:lnTo>
                    <a:pt x="2053" y="6506"/>
                  </a:lnTo>
                  <a:lnTo>
                    <a:pt x="2169" y="6498"/>
                  </a:lnTo>
                  <a:lnTo>
                    <a:pt x="2275" y="6543"/>
                  </a:lnTo>
                  <a:lnTo>
                    <a:pt x="2513" y="6358"/>
                  </a:lnTo>
                  <a:lnTo>
                    <a:pt x="2587" y="6395"/>
                  </a:lnTo>
                  <a:lnTo>
                    <a:pt x="2614" y="6620"/>
                  </a:lnTo>
                  <a:cubicBezTo>
                    <a:pt x="2568" y="6633"/>
                    <a:pt x="2575" y="6768"/>
                    <a:pt x="2606" y="6798"/>
                  </a:cubicBezTo>
                  <a:cubicBezTo>
                    <a:pt x="2620" y="6811"/>
                    <a:pt x="2646" y="6863"/>
                    <a:pt x="2683" y="6883"/>
                  </a:cubicBezTo>
                  <a:cubicBezTo>
                    <a:pt x="2815" y="6956"/>
                    <a:pt x="2865" y="6940"/>
                    <a:pt x="3015" y="6945"/>
                  </a:cubicBezTo>
                  <a:cubicBezTo>
                    <a:pt x="3054" y="6946"/>
                    <a:pt x="3235" y="7093"/>
                    <a:pt x="3268" y="7136"/>
                  </a:cubicBezTo>
                  <a:cubicBezTo>
                    <a:pt x="3346" y="7238"/>
                    <a:pt x="3408" y="7139"/>
                    <a:pt x="3500" y="7144"/>
                  </a:cubicBezTo>
                  <a:cubicBezTo>
                    <a:pt x="3560" y="7147"/>
                    <a:pt x="3650" y="7166"/>
                    <a:pt x="3682" y="7224"/>
                  </a:cubicBezTo>
                  <a:cubicBezTo>
                    <a:pt x="3719" y="7289"/>
                    <a:pt x="3720" y="7234"/>
                    <a:pt x="3717" y="7329"/>
                  </a:cubicBezTo>
                  <a:cubicBezTo>
                    <a:pt x="3716" y="7366"/>
                    <a:pt x="3776" y="7429"/>
                    <a:pt x="3777" y="7433"/>
                  </a:cubicBezTo>
                  <a:cubicBezTo>
                    <a:pt x="3785" y="7436"/>
                    <a:pt x="3814" y="7469"/>
                    <a:pt x="3828" y="7477"/>
                  </a:cubicBezTo>
                  <a:cubicBezTo>
                    <a:pt x="3805" y="7503"/>
                    <a:pt x="3861" y="7673"/>
                    <a:pt x="3907" y="7697"/>
                  </a:cubicBezTo>
                  <a:cubicBezTo>
                    <a:pt x="3954" y="7722"/>
                    <a:pt x="3904" y="7721"/>
                    <a:pt x="3881" y="7795"/>
                  </a:cubicBezTo>
                  <a:cubicBezTo>
                    <a:pt x="3862" y="7855"/>
                    <a:pt x="3832" y="7928"/>
                    <a:pt x="3765" y="7945"/>
                  </a:cubicBezTo>
                  <a:lnTo>
                    <a:pt x="3799" y="8075"/>
                  </a:lnTo>
                  <a:cubicBezTo>
                    <a:pt x="3860" y="8091"/>
                    <a:pt x="3897" y="8051"/>
                    <a:pt x="3968" y="8147"/>
                  </a:cubicBezTo>
                  <a:cubicBezTo>
                    <a:pt x="3981" y="8164"/>
                    <a:pt x="4010" y="8268"/>
                    <a:pt x="3969" y="8284"/>
                  </a:cubicBezTo>
                  <a:cubicBezTo>
                    <a:pt x="3903" y="8311"/>
                    <a:pt x="3973" y="8363"/>
                    <a:pt x="3853" y="8363"/>
                  </a:cubicBezTo>
                  <a:cubicBezTo>
                    <a:pt x="3669" y="8363"/>
                    <a:pt x="3789" y="8360"/>
                    <a:pt x="3825" y="8494"/>
                  </a:cubicBezTo>
                  <a:cubicBezTo>
                    <a:pt x="3827" y="8499"/>
                    <a:pt x="3826" y="8501"/>
                    <a:pt x="3826" y="8506"/>
                  </a:cubicBezTo>
                  <a:cubicBezTo>
                    <a:pt x="3828" y="8523"/>
                    <a:pt x="3782" y="8635"/>
                    <a:pt x="3773" y="8643"/>
                  </a:cubicBezTo>
                  <a:cubicBezTo>
                    <a:pt x="3768" y="8648"/>
                    <a:pt x="3758" y="8670"/>
                    <a:pt x="3759" y="8676"/>
                  </a:cubicBezTo>
                  <a:lnTo>
                    <a:pt x="3800" y="8868"/>
                  </a:lnTo>
                  <a:lnTo>
                    <a:pt x="3939" y="8925"/>
                  </a:lnTo>
                  <a:cubicBezTo>
                    <a:pt x="3940" y="8942"/>
                    <a:pt x="4033" y="8965"/>
                    <a:pt x="4062" y="9051"/>
                  </a:cubicBezTo>
                  <a:cubicBezTo>
                    <a:pt x="4073" y="9082"/>
                    <a:pt x="4100" y="9134"/>
                    <a:pt x="4137" y="9134"/>
                  </a:cubicBezTo>
                  <a:cubicBezTo>
                    <a:pt x="4139" y="9134"/>
                    <a:pt x="4190" y="9135"/>
                    <a:pt x="4193" y="9136"/>
                  </a:cubicBezTo>
                  <a:cubicBezTo>
                    <a:pt x="4196" y="9221"/>
                    <a:pt x="4183" y="9184"/>
                    <a:pt x="4267" y="9240"/>
                  </a:cubicBezTo>
                  <a:lnTo>
                    <a:pt x="4293" y="9260"/>
                  </a:lnTo>
                  <a:lnTo>
                    <a:pt x="4186" y="9645"/>
                  </a:lnTo>
                  <a:lnTo>
                    <a:pt x="4353" y="9731"/>
                  </a:lnTo>
                  <a:lnTo>
                    <a:pt x="4389" y="9655"/>
                  </a:lnTo>
                  <a:lnTo>
                    <a:pt x="4583" y="9784"/>
                  </a:lnTo>
                  <a:lnTo>
                    <a:pt x="4952" y="9867"/>
                  </a:lnTo>
                  <a:lnTo>
                    <a:pt x="4955" y="10053"/>
                  </a:lnTo>
                  <a:lnTo>
                    <a:pt x="4804" y="10048"/>
                  </a:lnTo>
                  <a:lnTo>
                    <a:pt x="4879" y="10154"/>
                  </a:lnTo>
                  <a:lnTo>
                    <a:pt x="4670" y="10319"/>
                  </a:lnTo>
                  <a:lnTo>
                    <a:pt x="4546" y="10628"/>
                  </a:lnTo>
                  <a:lnTo>
                    <a:pt x="4714" y="10625"/>
                  </a:lnTo>
                  <a:lnTo>
                    <a:pt x="4799" y="10577"/>
                  </a:lnTo>
                  <a:lnTo>
                    <a:pt x="5075" y="10224"/>
                  </a:lnTo>
                  <a:lnTo>
                    <a:pt x="5295" y="10188"/>
                  </a:lnTo>
                  <a:lnTo>
                    <a:pt x="5390" y="10117"/>
                  </a:lnTo>
                  <a:lnTo>
                    <a:pt x="5672" y="10150"/>
                  </a:lnTo>
                  <a:lnTo>
                    <a:pt x="5730" y="10333"/>
                  </a:lnTo>
                  <a:lnTo>
                    <a:pt x="6202" y="10191"/>
                  </a:lnTo>
                  <a:lnTo>
                    <a:pt x="6380" y="9904"/>
                  </a:lnTo>
                  <a:lnTo>
                    <a:pt x="6505" y="9913"/>
                  </a:lnTo>
                  <a:lnTo>
                    <a:pt x="7019" y="9471"/>
                  </a:lnTo>
                  <a:lnTo>
                    <a:pt x="7336" y="9000"/>
                  </a:lnTo>
                  <a:lnTo>
                    <a:pt x="7812" y="8864"/>
                  </a:lnTo>
                  <a:lnTo>
                    <a:pt x="8135" y="8891"/>
                  </a:lnTo>
                  <a:lnTo>
                    <a:pt x="8328" y="8967"/>
                  </a:lnTo>
                  <a:lnTo>
                    <a:pt x="8256" y="8996"/>
                  </a:lnTo>
                  <a:lnTo>
                    <a:pt x="8250" y="9077"/>
                  </a:lnTo>
                  <a:lnTo>
                    <a:pt x="8199" y="9153"/>
                  </a:lnTo>
                  <a:lnTo>
                    <a:pt x="8162" y="9241"/>
                  </a:lnTo>
                  <a:lnTo>
                    <a:pt x="8105" y="9264"/>
                  </a:lnTo>
                  <a:lnTo>
                    <a:pt x="7905" y="9282"/>
                  </a:lnTo>
                  <a:cubicBezTo>
                    <a:pt x="7879" y="9311"/>
                    <a:pt x="7872" y="9292"/>
                    <a:pt x="7852" y="9334"/>
                  </a:cubicBezTo>
                  <a:cubicBezTo>
                    <a:pt x="7837" y="9366"/>
                    <a:pt x="7811" y="9471"/>
                    <a:pt x="7811" y="9510"/>
                  </a:cubicBezTo>
                  <a:cubicBezTo>
                    <a:pt x="7811" y="9582"/>
                    <a:pt x="7809" y="9575"/>
                    <a:pt x="7827" y="9644"/>
                  </a:cubicBezTo>
                  <a:cubicBezTo>
                    <a:pt x="7838" y="9683"/>
                    <a:pt x="7872" y="9815"/>
                    <a:pt x="7896" y="9837"/>
                  </a:cubicBezTo>
                  <a:cubicBezTo>
                    <a:pt x="7943" y="9880"/>
                    <a:pt x="7928" y="9892"/>
                    <a:pt x="8000" y="9932"/>
                  </a:cubicBezTo>
                  <a:cubicBezTo>
                    <a:pt x="8080" y="9975"/>
                    <a:pt x="8068" y="10026"/>
                    <a:pt x="8190" y="10023"/>
                  </a:cubicBezTo>
                  <a:cubicBezTo>
                    <a:pt x="8197" y="10023"/>
                    <a:pt x="8203" y="10026"/>
                    <a:pt x="8205" y="10026"/>
                  </a:cubicBezTo>
                  <a:lnTo>
                    <a:pt x="8365" y="10214"/>
                  </a:lnTo>
                  <a:lnTo>
                    <a:pt x="8390" y="10318"/>
                  </a:lnTo>
                  <a:lnTo>
                    <a:pt x="8565" y="10547"/>
                  </a:lnTo>
                  <a:lnTo>
                    <a:pt x="8581" y="10605"/>
                  </a:lnTo>
                  <a:lnTo>
                    <a:pt x="8559" y="10662"/>
                  </a:lnTo>
                  <a:lnTo>
                    <a:pt x="8750" y="10526"/>
                  </a:lnTo>
                  <a:lnTo>
                    <a:pt x="8881" y="10358"/>
                  </a:lnTo>
                  <a:lnTo>
                    <a:pt x="8970" y="10424"/>
                  </a:lnTo>
                  <a:lnTo>
                    <a:pt x="9137" y="10354"/>
                  </a:lnTo>
                  <a:lnTo>
                    <a:pt x="9138" y="10217"/>
                  </a:lnTo>
                  <a:lnTo>
                    <a:pt x="9256" y="10292"/>
                  </a:lnTo>
                  <a:lnTo>
                    <a:pt x="9254" y="10452"/>
                  </a:lnTo>
                  <a:lnTo>
                    <a:pt x="9379" y="10395"/>
                  </a:lnTo>
                  <a:lnTo>
                    <a:pt x="9425" y="10442"/>
                  </a:lnTo>
                  <a:lnTo>
                    <a:pt x="9502" y="10366"/>
                  </a:lnTo>
                  <a:lnTo>
                    <a:pt x="9866" y="10518"/>
                  </a:lnTo>
                  <a:lnTo>
                    <a:pt x="9879" y="10698"/>
                  </a:lnTo>
                  <a:lnTo>
                    <a:pt x="9940" y="10752"/>
                  </a:lnTo>
                  <a:lnTo>
                    <a:pt x="10011" y="10618"/>
                  </a:lnTo>
                  <a:lnTo>
                    <a:pt x="10139" y="10639"/>
                  </a:lnTo>
                  <a:lnTo>
                    <a:pt x="10141" y="10757"/>
                  </a:lnTo>
                  <a:lnTo>
                    <a:pt x="10048" y="10928"/>
                  </a:lnTo>
                  <a:lnTo>
                    <a:pt x="10253" y="10722"/>
                  </a:lnTo>
                  <a:lnTo>
                    <a:pt x="10354" y="10763"/>
                  </a:lnTo>
                  <a:lnTo>
                    <a:pt x="10273" y="10781"/>
                  </a:lnTo>
                  <a:lnTo>
                    <a:pt x="10655" y="11136"/>
                  </a:lnTo>
                  <a:lnTo>
                    <a:pt x="10720" y="11261"/>
                  </a:lnTo>
                  <a:lnTo>
                    <a:pt x="10949" y="10908"/>
                  </a:lnTo>
                  <a:lnTo>
                    <a:pt x="11039" y="108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14" tIns="27007" rIns="54014" bIns="27007"/>
            <a:lstStyle/>
            <a:p>
              <a:pPr defTabSz="521458">
                <a:defRPr/>
              </a:pPr>
              <a:endParaRPr lang="ru-RU" sz="800" dirty="0">
                <a:solidFill>
                  <a:srgbClr val="000000"/>
                </a:solidFill>
              </a:endParaRPr>
            </a:p>
          </p:txBody>
        </p:sp>
        <p:sp>
          <p:nvSpPr>
            <p:cNvPr id="66" name="Freeform 326">
              <a:extLst>
                <a:ext uri="{FF2B5EF4-FFF2-40B4-BE49-F238E27FC236}">
                  <a16:creationId xmlns:a16="http://schemas.microsoft.com/office/drawing/2014/main" id="{709C8B52-9999-4596-8AD3-CFB5C80791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14796" y="5644909"/>
              <a:ext cx="957262" cy="839788"/>
            </a:xfrm>
            <a:custGeom>
              <a:avLst/>
              <a:gdLst>
                <a:gd name="T0" fmla="*/ 12037 w 14076"/>
                <a:gd name="T1" fmla="*/ 4346 h 13278"/>
                <a:gd name="T2" fmla="*/ 11323 w 14076"/>
                <a:gd name="T3" fmla="*/ 4149 h 13278"/>
                <a:gd name="T4" fmla="*/ 10868 w 14076"/>
                <a:gd name="T5" fmla="*/ 4131 h 13278"/>
                <a:gd name="T6" fmla="*/ 10288 w 14076"/>
                <a:gd name="T7" fmla="*/ 4025 h 13278"/>
                <a:gd name="T8" fmla="*/ 9725 w 14076"/>
                <a:gd name="T9" fmla="*/ 3351 h 13278"/>
                <a:gd name="T10" fmla="*/ 10097 w 14076"/>
                <a:gd name="T11" fmla="*/ 2860 h 13278"/>
                <a:gd name="T12" fmla="*/ 9234 w 14076"/>
                <a:gd name="T13" fmla="*/ 2707 h 13278"/>
                <a:gd name="T14" fmla="*/ 7570 w 14076"/>
                <a:gd name="T15" fmla="*/ 3857 h 13278"/>
                <a:gd name="T16" fmla="*/ 6444 w 14076"/>
                <a:gd name="T17" fmla="*/ 4335 h 13278"/>
                <a:gd name="T18" fmla="*/ 6481 w 14076"/>
                <a:gd name="T19" fmla="*/ 3491 h 13278"/>
                <a:gd name="T20" fmla="*/ 6091 w 14076"/>
                <a:gd name="T21" fmla="*/ 2843 h 13278"/>
                <a:gd name="T22" fmla="*/ 5671 w 14076"/>
                <a:gd name="T23" fmla="*/ 2350 h 13278"/>
                <a:gd name="T24" fmla="*/ 5697 w 14076"/>
                <a:gd name="T25" fmla="*/ 1782 h 13278"/>
                <a:gd name="T26" fmla="*/ 5615 w 14076"/>
                <a:gd name="T27" fmla="*/ 1036 h 13278"/>
                <a:gd name="T28" fmla="*/ 4504 w 14076"/>
                <a:gd name="T29" fmla="*/ 505 h 13278"/>
                <a:gd name="T30" fmla="*/ 3951 w 14076"/>
                <a:gd name="T31" fmla="*/ 213 h 13278"/>
                <a:gd name="T32" fmla="*/ 3029 w 14076"/>
                <a:gd name="T33" fmla="*/ 123 h 13278"/>
                <a:gd name="T34" fmla="*/ 2348 w 14076"/>
                <a:gd name="T35" fmla="*/ 359 h 13278"/>
                <a:gd name="T36" fmla="*/ 1987 w 14076"/>
                <a:gd name="T37" fmla="*/ 1436 h 13278"/>
                <a:gd name="T38" fmla="*/ 1376 w 14076"/>
                <a:gd name="T39" fmla="*/ 1941 h 13278"/>
                <a:gd name="T40" fmla="*/ 1035 w 14076"/>
                <a:gd name="T41" fmla="*/ 2785 h 13278"/>
                <a:gd name="T42" fmla="*/ 0 w 14076"/>
                <a:gd name="T43" fmla="*/ 3354 h 13278"/>
                <a:gd name="T44" fmla="*/ 177 w 14076"/>
                <a:gd name="T45" fmla="*/ 4304 h 13278"/>
                <a:gd name="T46" fmla="*/ 1006 w 14076"/>
                <a:gd name="T47" fmla="*/ 4651 h 13278"/>
                <a:gd name="T48" fmla="*/ 622 w 14076"/>
                <a:gd name="T49" fmla="*/ 5042 h 13278"/>
                <a:gd name="T50" fmla="*/ 1090 w 14076"/>
                <a:gd name="T51" fmla="*/ 5773 h 13278"/>
                <a:gd name="T52" fmla="*/ 1876 w 14076"/>
                <a:gd name="T53" fmla="*/ 8273 h 13278"/>
                <a:gd name="T54" fmla="*/ 2281 w 14076"/>
                <a:gd name="T55" fmla="*/ 9471 h 13278"/>
                <a:gd name="T56" fmla="*/ 3220 w 14076"/>
                <a:gd name="T57" fmla="*/ 9789 h 13278"/>
                <a:gd name="T58" fmla="*/ 3998 w 14076"/>
                <a:gd name="T59" fmla="*/ 10643 h 13278"/>
                <a:gd name="T60" fmla="*/ 6209 w 14076"/>
                <a:gd name="T61" fmla="*/ 12730 h 13278"/>
                <a:gd name="T62" fmla="*/ 7077 w 14076"/>
                <a:gd name="T63" fmla="*/ 12488 h 13278"/>
                <a:gd name="T64" fmla="*/ 7568 w 14076"/>
                <a:gd name="T65" fmla="*/ 12607 h 13278"/>
                <a:gd name="T66" fmla="*/ 7908 w 14076"/>
                <a:gd name="T67" fmla="*/ 12683 h 13278"/>
                <a:gd name="T68" fmla="*/ 7939 w 14076"/>
                <a:gd name="T69" fmla="*/ 13241 h 13278"/>
                <a:gd name="T70" fmla="*/ 9537 w 14076"/>
                <a:gd name="T71" fmla="*/ 12423 h 13278"/>
                <a:gd name="T72" fmla="*/ 10443 w 14076"/>
                <a:gd name="T73" fmla="*/ 12220 h 13278"/>
                <a:gd name="T74" fmla="*/ 10686 w 14076"/>
                <a:gd name="T75" fmla="*/ 12514 h 13278"/>
                <a:gd name="T76" fmla="*/ 11036 w 14076"/>
                <a:gd name="T77" fmla="*/ 12136 h 13278"/>
                <a:gd name="T78" fmla="*/ 11776 w 14076"/>
                <a:gd name="T79" fmla="*/ 11179 h 13278"/>
                <a:gd name="T80" fmla="*/ 11712 w 14076"/>
                <a:gd name="T81" fmla="*/ 10568 h 13278"/>
                <a:gd name="T82" fmla="*/ 12031 w 14076"/>
                <a:gd name="T83" fmla="*/ 10516 h 13278"/>
                <a:gd name="T84" fmla="*/ 11554 w 14076"/>
                <a:gd name="T85" fmla="*/ 10078 h 13278"/>
                <a:gd name="T86" fmla="*/ 11556 w 14076"/>
                <a:gd name="T87" fmla="*/ 9593 h 13278"/>
                <a:gd name="T88" fmla="*/ 12153 w 14076"/>
                <a:gd name="T89" fmla="*/ 9476 h 13278"/>
                <a:gd name="T90" fmla="*/ 12978 w 14076"/>
                <a:gd name="T91" fmla="*/ 8761 h 13278"/>
                <a:gd name="T92" fmla="*/ 14076 w 14076"/>
                <a:gd name="T93" fmla="*/ 8036 h 13278"/>
                <a:gd name="T94" fmla="*/ 13794 w 14076"/>
                <a:gd name="T95" fmla="*/ 7424 h 13278"/>
                <a:gd name="T96" fmla="*/ 13731 w 14076"/>
                <a:gd name="T97" fmla="*/ 6683 h 13278"/>
                <a:gd name="T98" fmla="*/ 13494 w 14076"/>
                <a:gd name="T99" fmla="*/ 6466 h 13278"/>
                <a:gd name="T100" fmla="*/ 13205 w 14076"/>
                <a:gd name="T101" fmla="*/ 6128 h 13278"/>
                <a:gd name="T102" fmla="*/ 12859 w 14076"/>
                <a:gd name="T103" fmla="*/ 5902 h 13278"/>
                <a:gd name="T104" fmla="*/ 12608 w 14076"/>
                <a:gd name="T105" fmla="*/ 5936 h 13278"/>
                <a:gd name="T106" fmla="*/ 12293 w 14076"/>
                <a:gd name="T107" fmla="*/ 5787 h 13278"/>
                <a:gd name="T108" fmla="*/ 12252 w 14076"/>
                <a:gd name="T109" fmla="*/ 4470 h 13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076" h="13278">
                  <a:moveTo>
                    <a:pt x="12695" y="5937"/>
                  </a:moveTo>
                  <a:cubicBezTo>
                    <a:pt x="12696" y="5938"/>
                    <a:pt x="12697" y="5939"/>
                    <a:pt x="12698" y="5941"/>
                  </a:cubicBezTo>
                  <a:cubicBezTo>
                    <a:pt x="12696" y="5940"/>
                    <a:pt x="12695" y="5939"/>
                    <a:pt x="12695" y="5937"/>
                  </a:cubicBezTo>
                  <a:close/>
                  <a:moveTo>
                    <a:pt x="11946" y="4635"/>
                  </a:moveTo>
                  <a:lnTo>
                    <a:pt x="12039" y="4464"/>
                  </a:lnTo>
                  <a:lnTo>
                    <a:pt x="12037" y="4346"/>
                  </a:lnTo>
                  <a:lnTo>
                    <a:pt x="11909" y="4325"/>
                  </a:lnTo>
                  <a:lnTo>
                    <a:pt x="11838" y="4459"/>
                  </a:lnTo>
                  <a:lnTo>
                    <a:pt x="11777" y="4405"/>
                  </a:lnTo>
                  <a:lnTo>
                    <a:pt x="11764" y="4225"/>
                  </a:lnTo>
                  <a:lnTo>
                    <a:pt x="11400" y="4073"/>
                  </a:lnTo>
                  <a:lnTo>
                    <a:pt x="11323" y="4149"/>
                  </a:lnTo>
                  <a:lnTo>
                    <a:pt x="11277" y="4102"/>
                  </a:lnTo>
                  <a:lnTo>
                    <a:pt x="11152" y="4159"/>
                  </a:lnTo>
                  <a:lnTo>
                    <a:pt x="11154" y="3999"/>
                  </a:lnTo>
                  <a:lnTo>
                    <a:pt x="11036" y="3924"/>
                  </a:lnTo>
                  <a:lnTo>
                    <a:pt x="11035" y="4061"/>
                  </a:lnTo>
                  <a:lnTo>
                    <a:pt x="10868" y="4131"/>
                  </a:lnTo>
                  <a:lnTo>
                    <a:pt x="10779" y="4065"/>
                  </a:lnTo>
                  <a:lnTo>
                    <a:pt x="10648" y="4233"/>
                  </a:lnTo>
                  <a:lnTo>
                    <a:pt x="10457" y="4369"/>
                  </a:lnTo>
                  <a:lnTo>
                    <a:pt x="10479" y="4312"/>
                  </a:lnTo>
                  <a:lnTo>
                    <a:pt x="10463" y="4254"/>
                  </a:lnTo>
                  <a:lnTo>
                    <a:pt x="10288" y="4025"/>
                  </a:lnTo>
                  <a:lnTo>
                    <a:pt x="10263" y="3921"/>
                  </a:lnTo>
                  <a:lnTo>
                    <a:pt x="10103" y="3733"/>
                  </a:lnTo>
                  <a:cubicBezTo>
                    <a:pt x="10101" y="3733"/>
                    <a:pt x="10095" y="3730"/>
                    <a:pt x="10088" y="3730"/>
                  </a:cubicBezTo>
                  <a:cubicBezTo>
                    <a:pt x="9966" y="3733"/>
                    <a:pt x="9978" y="3682"/>
                    <a:pt x="9898" y="3639"/>
                  </a:cubicBezTo>
                  <a:cubicBezTo>
                    <a:pt x="9826" y="3599"/>
                    <a:pt x="9841" y="3587"/>
                    <a:pt x="9794" y="3544"/>
                  </a:cubicBezTo>
                  <a:cubicBezTo>
                    <a:pt x="9770" y="3522"/>
                    <a:pt x="9736" y="3390"/>
                    <a:pt x="9725" y="3351"/>
                  </a:cubicBezTo>
                  <a:cubicBezTo>
                    <a:pt x="9707" y="3282"/>
                    <a:pt x="9709" y="3289"/>
                    <a:pt x="9709" y="3217"/>
                  </a:cubicBezTo>
                  <a:cubicBezTo>
                    <a:pt x="9709" y="3178"/>
                    <a:pt x="9735" y="3073"/>
                    <a:pt x="9750" y="3041"/>
                  </a:cubicBezTo>
                  <a:cubicBezTo>
                    <a:pt x="9770" y="2999"/>
                    <a:pt x="9777" y="3018"/>
                    <a:pt x="9803" y="2989"/>
                  </a:cubicBezTo>
                  <a:lnTo>
                    <a:pt x="10003" y="2971"/>
                  </a:lnTo>
                  <a:lnTo>
                    <a:pt x="10060" y="2948"/>
                  </a:lnTo>
                  <a:lnTo>
                    <a:pt x="10097" y="2860"/>
                  </a:lnTo>
                  <a:lnTo>
                    <a:pt x="10148" y="2784"/>
                  </a:lnTo>
                  <a:lnTo>
                    <a:pt x="10154" y="2703"/>
                  </a:lnTo>
                  <a:lnTo>
                    <a:pt x="10226" y="2674"/>
                  </a:lnTo>
                  <a:lnTo>
                    <a:pt x="10033" y="2598"/>
                  </a:lnTo>
                  <a:lnTo>
                    <a:pt x="9710" y="2571"/>
                  </a:lnTo>
                  <a:lnTo>
                    <a:pt x="9234" y="2707"/>
                  </a:lnTo>
                  <a:lnTo>
                    <a:pt x="8917" y="3178"/>
                  </a:lnTo>
                  <a:lnTo>
                    <a:pt x="8403" y="3620"/>
                  </a:lnTo>
                  <a:lnTo>
                    <a:pt x="8278" y="3611"/>
                  </a:lnTo>
                  <a:lnTo>
                    <a:pt x="8100" y="3898"/>
                  </a:lnTo>
                  <a:lnTo>
                    <a:pt x="7628" y="4040"/>
                  </a:lnTo>
                  <a:lnTo>
                    <a:pt x="7570" y="3857"/>
                  </a:lnTo>
                  <a:lnTo>
                    <a:pt x="7288" y="3824"/>
                  </a:lnTo>
                  <a:lnTo>
                    <a:pt x="7193" y="3895"/>
                  </a:lnTo>
                  <a:lnTo>
                    <a:pt x="6973" y="3931"/>
                  </a:lnTo>
                  <a:lnTo>
                    <a:pt x="6697" y="4284"/>
                  </a:lnTo>
                  <a:lnTo>
                    <a:pt x="6612" y="4332"/>
                  </a:lnTo>
                  <a:lnTo>
                    <a:pt x="6444" y="4335"/>
                  </a:lnTo>
                  <a:lnTo>
                    <a:pt x="6568" y="4026"/>
                  </a:lnTo>
                  <a:lnTo>
                    <a:pt x="6777" y="3861"/>
                  </a:lnTo>
                  <a:lnTo>
                    <a:pt x="6702" y="3755"/>
                  </a:lnTo>
                  <a:lnTo>
                    <a:pt x="6853" y="3760"/>
                  </a:lnTo>
                  <a:lnTo>
                    <a:pt x="6850" y="3574"/>
                  </a:lnTo>
                  <a:lnTo>
                    <a:pt x="6481" y="3491"/>
                  </a:lnTo>
                  <a:lnTo>
                    <a:pt x="6287" y="3362"/>
                  </a:lnTo>
                  <a:lnTo>
                    <a:pt x="6251" y="3438"/>
                  </a:lnTo>
                  <a:lnTo>
                    <a:pt x="6084" y="3352"/>
                  </a:lnTo>
                  <a:lnTo>
                    <a:pt x="6191" y="2967"/>
                  </a:lnTo>
                  <a:lnTo>
                    <a:pt x="6165" y="2947"/>
                  </a:lnTo>
                  <a:cubicBezTo>
                    <a:pt x="6081" y="2891"/>
                    <a:pt x="6094" y="2928"/>
                    <a:pt x="6091" y="2843"/>
                  </a:cubicBezTo>
                  <a:cubicBezTo>
                    <a:pt x="6088" y="2842"/>
                    <a:pt x="6037" y="2841"/>
                    <a:pt x="6035" y="2841"/>
                  </a:cubicBezTo>
                  <a:cubicBezTo>
                    <a:pt x="5998" y="2841"/>
                    <a:pt x="5971" y="2789"/>
                    <a:pt x="5960" y="2758"/>
                  </a:cubicBezTo>
                  <a:cubicBezTo>
                    <a:pt x="5931" y="2672"/>
                    <a:pt x="5838" y="2649"/>
                    <a:pt x="5837" y="2632"/>
                  </a:cubicBezTo>
                  <a:lnTo>
                    <a:pt x="5698" y="2575"/>
                  </a:lnTo>
                  <a:lnTo>
                    <a:pt x="5657" y="2383"/>
                  </a:lnTo>
                  <a:cubicBezTo>
                    <a:pt x="5656" y="2377"/>
                    <a:pt x="5666" y="2355"/>
                    <a:pt x="5671" y="2350"/>
                  </a:cubicBezTo>
                  <a:cubicBezTo>
                    <a:pt x="5680" y="2342"/>
                    <a:pt x="5726" y="2230"/>
                    <a:pt x="5724" y="2213"/>
                  </a:cubicBezTo>
                  <a:cubicBezTo>
                    <a:pt x="5724" y="2208"/>
                    <a:pt x="5725" y="2206"/>
                    <a:pt x="5723" y="2201"/>
                  </a:cubicBezTo>
                  <a:cubicBezTo>
                    <a:pt x="5687" y="2067"/>
                    <a:pt x="5567" y="2070"/>
                    <a:pt x="5751" y="2070"/>
                  </a:cubicBezTo>
                  <a:cubicBezTo>
                    <a:pt x="5871" y="2070"/>
                    <a:pt x="5801" y="2018"/>
                    <a:pt x="5867" y="1991"/>
                  </a:cubicBezTo>
                  <a:cubicBezTo>
                    <a:pt x="5908" y="1975"/>
                    <a:pt x="5879" y="1871"/>
                    <a:pt x="5866" y="1854"/>
                  </a:cubicBezTo>
                  <a:cubicBezTo>
                    <a:pt x="5795" y="1758"/>
                    <a:pt x="5758" y="1798"/>
                    <a:pt x="5697" y="1782"/>
                  </a:cubicBezTo>
                  <a:lnTo>
                    <a:pt x="5663" y="1652"/>
                  </a:lnTo>
                  <a:cubicBezTo>
                    <a:pt x="5730" y="1635"/>
                    <a:pt x="5760" y="1562"/>
                    <a:pt x="5779" y="1502"/>
                  </a:cubicBezTo>
                  <a:cubicBezTo>
                    <a:pt x="5802" y="1428"/>
                    <a:pt x="5852" y="1429"/>
                    <a:pt x="5805" y="1404"/>
                  </a:cubicBezTo>
                  <a:cubicBezTo>
                    <a:pt x="5759" y="1380"/>
                    <a:pt x="5703" y="1210"/>
                    <a:pt x="5726" y="1184"/>
                  </a:cubicBezTo>
                  <a:cubicBezTo>
                    <a:pt x="5712" y="1176"/>
                    <a:pt x="5683" y="1143"/>
                    <a:pt x="5675" y="1140"/>
                  </a:cubicBezTo>
                  <a:cubicBezTo>
                    <a:pt x="5674" y="1136"/>
                    <a:pt x="5614" y="1073"/>
                    <a:pt x="5615" y="1036"/>
                  </a:cubicBezTo>
                  <a:cubicBezTo>
                    <a:pt x="5618" y="941"/>
                    <a:pt x="5617" y="996"/>
                    <a:pt x="5580" y="931"/>
                  </a:cubicBezTo>
                  <a:cubicBezTo>
                    <a:pt x="5548" y="873"/>
                    <a:pt x="5458" y="854"/>
                    <a:pt x="5398" y="851"/>
                  </a:cubicBezTo>
                  <a:cubicBezTo>
                    <a:pt x="5306" y="846"/>
                    <a:pt x="5244" y="945"/>
                    <a:pt x="5166" y="843"/>
                  </a:cubicBezTo>
                  <a:cubicBezTo>
                    <a:pt x="5133" y="800"/>
                    <a:pt x="4952" y="653"/>
                    <a:pt x="4913" y="652"/>
                  </a:cubicBezTo>
                  <a:cubicBezTo>
                    <a:pt x="4763" y="647"/>
                    <a:pt x="4713" y="663"/>
                    <a:pt x="4581" y="590"/>
                  </a:cubicBezTo>
                  <a:cubicBezTo>
                    <a:pt x="4544" y="570"/>
                    <a:pt x="4518" y="518"/>
                    <a:pt x="4504" y="505"/>
                  </a:cubicBezTo>
                  <a:cubicBezTo>
                    <a:pt x="4473" y="475"/>
                    <a:pt x="4466" y="340"/>
                    <a:pt x="4512" y="327"/>
                  </a:cubicBezTo>
                  <a:lnTo>
                    <a:pt x="4485" y="102"/>
                  </a:lnTo>
                  <a:lnTo>
                    <a:pt x="4411" y="65"/>
                  </a:lnTo>
                  <a:lnTo>
                    <a:pt x="4173" y="250"/>
                  </a:lnTo>
                  <a:lnTo>
                    <a:pt x="4067" y="205"/>
                  </a:lnTo>
                  <a:lnTo>
                    <a:pt x="3951" y="213"/>
                  </a:lnTo>
                  <a:lnTo>
                    <a:pt x="3938" y="295"/>
                  </a:lnTo>
                  <a:lnTo>
                    <a:pt x="3808" y="335"/>
                  </a:lnTo>
                  <a:lnTo>
                    <a:pt x="3559" y="284"/>
                  </a:lnTo>
                  <a:lnTo>
                    <a:pt x="3475" y="46"/>
                  </a:lnTo>
                  <a:cubicBezTo>
                    <a:pt x="3379" y="46"/>
                    <a:pt x="3366" y="0"/>
                    <a:pt x="3234" y="40"/>
                  </a:cubicBezTo>
                  <a:cubicBezTo>
                    <a:pt x="3204" y="49"/>
                    <a:pt x="3030" y="123"/>
                    <a:pt x="3029" y="123"/>
                  </a:cubicBezTo>
                  <a:cubicBezTo>
                    <a:pt x="2922" y="120"/>
                    <a:pt x="2921" y="165"/>
                    <a:pt x="2877" y="163"/>
                  </a:cubicBezTo>
                  <a:cubicBezTo>
                    <a:pt x="2757" y="157"/>
                    <a:pt x="2714" y="251"/>
                    <a:pt x="2578" y="224"/>
                  </a:cubicBezTo>
                  <a:cubicBezTo>
                    <a:pt x="2551" y="216"/>
                    <a:pt x="2494" y="167"/>
                    <a:pt x="2474" y="148"/>
                  </a:cubicBezTo>
                  <a:cubicBezTo>
                    <a:pt x="2447" y="121"/>
                    <a:pt x="2393" y="170"/>
                    <a:pt x="2361" y="181"/>
                  </a:cubicBezTo>
                  <a:cubicBezTo>
                    <a:pt x="2349" y="185"/>
                    <a:pt x="2338" y="190"/>
                    <a:pt x="2330" y="195"/>
                  </a:cubicBezTo>
                  <a:cubicBezTo>
                    <a:pt x="2338" y="252"/>
                    <a:pt x="2289" y="287"/>
                    <a:pt x="2348" y="359"/>
                  </a:cubicBezTo>
                  <a:cubicBezTo>
                    <a:pt x="2373" y="390"/>
                    <a:pt x="2398" y="575"/>
                    <a:pt x="2372" y="600"/>
                  </a:cubicBezTo>
                  <a:cubicBezTo>
                    <a:pt x="2345" y="626"/>
                    <a:pt x="2292" y="716"/>
                    <a:pt x="2262" y="731"/>
                  </a:cubicBezTo>
                  <a:cubicBezTo>
                    <a:pt x="2231" y="747"/>
                    <a:pt x="2259" y="912"/>
                    <a:pt x="2186" y="968"/>
                  </a:cubicBezTo>
                  <a:cubicBezTo>
                    <a:pt x="2102" y="1034"/>
                    <a:pt x="2116" y="1060"/>
                    <a:pt x="2104" y="1161"/>
                  </a:cubicBezTo>
                  <a:cubicBezTo>
                    <a:pt x="2099" y="1201"/>
                    <a:pt x="2118" y="1293"/>
                    <a:pt x="2084" y="1314"/>
                  </a:cubicBezTo>
                  <a:cubicBezTo>
                    <a:pt x="1951" y="1401"/>
                    <a:pt x="2011" y="1301"/>
                    <a:pt x="1987" y="1436"/>
                  </a:cubicBezTo>
                  <a:cubicBezTo>
                    <a:pt x="1984" y="1453"/>
                    <a:pt x="1855" y="1703"/>
                    <a:pt x="1837" y="1722"/>
                  </a:cubicBezTo>
                  <a:cubicBezTo>
                    <a:pt x="1832" y="1727"/>
                    <a:pt x="1781" y="1780"/>
                    <a:pt x="1781" y="1783"/>
                  </a:cubicBezTo>
                  <a:lnTo>
                    <a:pt x="1577" y="1806"/>
                  </a:lnTo>
                  <a:lnTo>
                    <a:pt x="1500" y="1907"/>
                  </a:lnTo>
                  <a:lnTo>
                    <a:pt x="1469" y="1859"/>
                  </a:lnTo>
                  <a:lnTo>
                    <a:pt x="1376" y="1941"/>
                  </a:lnTo>
                  <a:lnTo>
                    <a:pt x="1437" y="2185"/>
                  </a:lnTo>
                  <a:lnTo>
                    <a:pt x="1376" y="2264"/>
                  </a:lnTo>
                  <a:lnTo>
                    <a:pt x="1175" y="2246"/>
                  </a:lnTo>
                  <a:lnTo>
                    <a:pt x="1117" y="2293"/>
                  </a:lnTo>
                  <a:lnTo>
                    <a:pt x="1104" y="2640"/>
                  </a:lnTo>
                  <a:lnTo>
                    <a:pt x="1035" y="2785"/>
                  </a:lnTo>
                  <a:lnTo>
                    <a:pt x="942" y="2822"/>
                  </a:lnTo>
                  <a:lnTo>
                    <a:pt x="881" y="2928"/>
                  </a:lnTo>
                  <a:lnTo>
                    <a:pt x="723" y="2875"/>
                  </a:lnTo>
                  <a:lnTo>
                    <a:pt x="95" y="3211"/>
                  </a:lnTo>
                  <a:lnTo>
                    <a:pt x="135" y="3296"/>
                  </a:lnTo>
                  <a:lnTo>
                    <a:pt x="0" y="3354"/>
                  </a:lnTo>
                  <a:lnTo>
                    <a:pt x="95" y="3661"/>
                  </a:lnTo>
                  <a:lnTo>
                    <a:pt x="77" y="3860"/>
                  </a:lnTo>
                  <a:lnTo>
                    <a:pt x="154" y="4016"/>
                  </a:lnTo>
                  <a:lnTo>
                    <a:pt x="133" y="4190"/>
                  </a:lnTo>
                  <a:lnTo>
                    <a:pt x="180" y="4185"/>
                  </a:lnTo>
                  <a:lnTo>
                    <a:pt x="177" y="4304"/>
                  </a:lnTo>
                  <a:lnTo>
                    <a:pt x="265" y="4259"/>
                  </a:lnTo>
                  <a:lnTo>
                    <a:pt x="752" y="4296"/>
                  </a:lnTo>
                  <a:lnTo>
                    <a:pt x="770" y="4415"/>
                  </a:lnTo>
                  <a:lnTo>
                    <a:pt x="900" y="4301"/>
                  </a:lnTo>
                  <a:lnTo>
                    <a:pt x="1056" y="4648"/>
                  </a:lnTo>
                  <a:lnTo>
                    <a:pt x="1006" y="4651"/>
                  </a:lnTo>
                  <a:lnTo>
                    <a:pt x="1035" y="4775"/>
                  </a:lnTo>
                  <a:lnTo>
                    <a:pt x="873" y="4743"/>
                  </a:lnTo>
                  <a:lnTo>
                    <a:pt x="768" y="4836"/>
                  </a:lnTo>
                  <a:lnTo>
                    <a:pt x="752" y="4963"/>
                  </a:lnTo>
                  <a:lnTo>
                    <a:pt x="691" y="4966"/>
                  </a:lnTo>
                  <a:lnTo>
                    <a:pt x="622" y="5042"/>
                  </a:lnTo>
                  <a:lnTo>
                    <a:pt x="834" y="5143"/>
                  </a:lnTo>
                  <a:lnTo>
                    <a:pt x="881" y="5098"/>
                  </a:lnTo>
                  <a:lnTo>
                    <a:pt x="1014" y="5140"/>
                  </a:lnTo>
                  <a:lnTo>
                    <a:pt x="969" y="5209"/>
                  </a:lnTo>
                  <a:lnTo>
                    <a:pt x="1051" y="5460"/>
                  </a:lnTo>
                  <a:lnTo>
                    <a:pt x="1090" y="5773"/>
                  </a:lnTo>
                  <a:lnTo>
                    <a:pt x="998" y="5892"/>
                  </a:lnTo>
                  <a:lnTo>
                    <a:pt x="815" y="5889"/>
                  </a:lnTo>
                  <a:lnTo>
                    <a:pt x="797" y="7278"/>
                  </a:lnTo>
                  <a:lnTo>
                    <a:pt x="1762" y="7259"/>
                  </a:lnTo>
                  <a:lnTo>
                    <a:pt x="2024" y="8225"/>
                  </a:lnTo>
                  <a:lnTo>
                    <a:pt x="1876" y="8273"/>
                  </a:lnTo>
                  <a:lnTo>
                    <a:pt x="1786" y="8212"/>
                  </a:lnTo>
                  <a:lnTo>
                    <a:pt x="1630" y="9125"/>
                  </a:lnTo>
                  <a:lnTo>
                    <a:pt x="1821" y="9329"/>
                  </a:lnTo>
                  <a:lnTo>
                    <a:pt x="1987" y="9463"/>
                  </a:lnTo>
                  <a:lnTo>
                    <a:pt x="2165" y="9511"/>
                  </a:lnTo>
                  <a:lnTo>
                    <a:pt x="2281" y="9471"/>
                  </a:lnTo>
                  <a:lnTo>
                    <a:pt x="2514" y="9567"/>
                  </a:lnTo>
                  <a:lnTo>
                    <a:pt x="2548" y="9657"/>
                  </a:lnTo>
                  <a:lnTo>
                    <a:pt x="3054" y="9683"/>
                  </a:lnTo>
                  <a:lnTo>
                    <a:pt x="3109" y="9736"/>
                  </a:lnTo>
                  <a:lnTo>
                    <a:pt x="3167" y="9683"/>
                  </a:lnTo>
                  <a:lnTo>
                    <a:pt x="3220" y="9789"/>
                  </a:lnTo>
                  <a:lnTo>
                    <a:pt x="3411" y="9593"/>
                  </a:lnTo>
                  <a:lnTo>
                    <a:pt x="3551" y="9717"/>
                  </a:lnTo>
                  <a:lnTo>
                    <a:pt x="3781" y="10146"/>
                  </a:lnTo>
                  <a:lnTo>
                    <a:pt x="3773" y="10286"/>
                  </a:lnTo>
                  <a:lnTo>
                    <a:pt x="3641" y="10411"/>
                  </a:lnTo>
                  <a:lnTo>
                    <a:pt x="3998" y="10643"/>
                  </a:lnTo>
                  <a:lnTo>
                    <a:pt x="3998" y="11088"/>
                  </a:lnTo>
                  <a:lnTo>
                    <a:pt x="4564" y="11485"/>
                  </a:lnTo>
                  <a:lnTo>
                    <a:pt x="4818" y="12019"/>
                  </a:lnTo>
                  <a:lnTo>
                    <a:pt x="5168" y="12496"/>
                  </a:lnTo>
                  <a:lnTo>
                    <a:pt x="5496" y="12781"/>
                  </a:lnTo>
                  <a:lnTo>
                    <a:pt x="6209" y="12730"/>
                  </a:lnTo>
                  <a:cubicBezTo>
                    <a:pt x="6219" y="12728"/>
                    <a:pt x="6227" y="12722"/>
                    <a:pt x="6241" y="12721"/>
                  </a:cubicBezTo>
                  <a:cubicBezTo>
                    <a:pt x="6289" y="12718"/>
                    <a:pt x="6335" y="12693"/>
                    <a:pt x="6374" y="12687"/>
                  </a:cubicBezTo>
                  <a:cubicBezTo>
                    <a:pt x="6425" y="12679"/>
                    <a:pt x="6594" y="12646"/>
                    <a:pt x="6635" y="12626"/>
                  </a:cubicBezTo>
                  <a:cubicBezTo>
                    <a:pt x="6649" y="12620"/>
                    <a:pt x="6775" y="12580"/>
                    <a:pt x="6787" y="12578"/>
                  </a:cubicBezTo>
                  <a:cubicBezTo>
                    <a:pt x="6859" y="12569"/>
                    <a:pt x="6957" y="12541"/>
                    <a:pt x="7028" y="12520"/>
                  </a:cubicBezTo>
                  <a:lnTo>
                    <a:pt x="7077" y="12488"/>
                  </a:lnTo>
                  <a:cubicBezTo>
                    <a:pt x="7077" y="12521"/>
                    <a:pt x="7073" y="12616"/>
                    <a:pt x="7081" y="12639"/>
                  </a:cubicBezTo>
                  <a:cubicBezTo>
                    <a:pt x="7126" y="12771"/>
                    <a:pt x="7178" y="12759"/>
                    <a:pt x="7292" y="12721"/>
                  </a:cubicBezTo>
                  <a:cubicBezTo>
                    <a:pt x="7293" y="12722"/>
                    <a:pt x="7327" y="12713"/>
                    <a:pt x="7333" y="12713"/>
                  </a:cubicBezTo>
                  <a:cubicBezTo>
                    <a:pt x="7404" y="12702"/>
                    <a:pt x="7459" y="12736"/>
                    <a:pt x="7462" y="12735"/>
                  </a:cubicBezTo>
                  <a:cubicBezTo>
                    <a:pt x="7501" y="12733"/>
                    <a:pt x="7522" y="12726"/>
                    <a:pt x="7539" y="12691"/>
                  </a:cubicBezTo>
                  <a:cubicBezTo>
                    <a:pt x="7560" y="12651"/>
                    <a:pt x="7556" y="12643"/>
                    <a:pt x="7568" y="12607"/>
                  </a:cubicBezTo>
                  <a:cubicBezTo>
                    <a:pt x="7601" y="12509"/>
                    <a:pt x="7570" y="12452"/>
                    <a:pt x="7676" y="12402"/>
                  </a:cubicBezTo>
                  <a:cubicBezTo>
                    <a:pt x="7690" y="12395"/>
                    <a:pt x="7794" y="12393"/>
                    <a:pt x="7817" y="12393"/>
                  </a:cubicBezTo>
                  <a:cubicBezTo>
                    <a:pt x="7867" y="12393"/>
                    <a:pt x="7924" y="12378"/>
                    <a:pt x="7963" y="12378"/>
                  </a:cubicBezTo>
                  <a:cubicBezTo>
                    <a:pt x="7986" y="12378"/>
                    <a:pt x="7967" y="12521"/>
                    <a:pt x="7956" y="12539"/>
                  </a:cubicBezTo>
                  <a:cubicBezTo>
                    <a:pt x="7931" y="12582"/>
                    <a:pt x="7938" y="12588"/>
                    <a:pt x="7930" y="12627"/>
                  </a:cubicBezTo>
                  <a:cubicBezTo>
                    <a:pt x="7930" y="12651"/>
                    <a:pt x="7927" y="12669"/>
                    <a:pt x="7908" y="12683"/>
                  </a:cubicBezTo>
                  <a:cubicBezTo>
                    <a:pt x="7863" y="12716"/>
                    <a:pt x="7836" y="12657"/>
                    <a:pt x="7782" y="12730"/>
                  </a:cubicBezTo>
                  <a:cubicBezTo>
                    <a:pt x="7744" y="12783"/>
                    <a:pt x="7766" y="12814"/>
                    <a:pt x="7788" y="12860"/>
                  </a:cubicBezTo>
                  <a:cubicBezTo>
                    <a:pt x="7796" y="12877"/>
                    <a:pt x="7803" y="12988"/>
                    <a:pt x="7803" y="13013"/>
                  </a:cubicBezTo>
                  <a:cubicBezTo>
                    <a:pt x="7803" y="13019"/>
                    <a:pt x="7854" y="13122"/>
                    <a:pt x="7855" y="13122"/>
                  </a:cubicBezTo>
                  <a:cubicBezTo>
                    <a:pt x="7899" y="13176"/>
                    <a:pt x="7888" y="13132"/>
                    <a:pt x="7914" y="13199"/>
                  </a:cubicBezTo>
                  <a:cubicBezTo>
                    <a:pt x="7924" y="13226"/>
                    <a:pt x="7932" y="13228"/>
                    <a:pt x="7939" y="13241"/>
                  </a:cubicBezTo>
                  <a:cubicBezTo>
                    <a:pt x="7947" y="13255"/>
                    <a:pt x="8030" y="13278"/>
                    <a:pt x="8046" y="13278"/>
                  </a:cubicBezTo>
                  <a:lnTo>
                    <a:pt x="8359" y="12974"/>
                  </a:lnTo>
                  <a:lnTo>
                    <a:pt x="8435" y="12604"/>
                  </a:lnTo>
                  <a:lnTo>
                    <a:pt x="9200" y="12884"/>
                  </a:lnTo>
                  <a:lnTo>
                    <a:pt x="9293" y="12520"/>
                  </a:lnTo>
                  <a:cubicBezTo>
                    <a:pt x="9333" y="12475"/>
                    <a:pt x="9470" y="12456"/>
                    <a:pt x="9537" y="12423"/>
                  </a:cubicBezTo>
                  <a:cubicBezTo>
                    <a:pt x="9615" y="12385"/>
                    <a:pt x="9690" y="12369"/>
                    <a:pt x="9766" y="12334"/>
                  </a:cubicBezTo>
                  <a:cubicBezTo>
                    <a:pt x="9858" y="12291"/>
                    <a:pt x="9900" y="12286"/>
                    <a:pt x="9990" y="12255"/>
                  </a:cubicBezTo>
                  <a:cubicBezTo>
                    <a:pt x="10028" y="12243"/>
                    <a:pt x="10088" y="12235"/>
                    <a:pt x="10111" y="12227"/>
                  </a:cubicBezTo>
                  <a:cubicBezTo>
                    <a:pt x="10132" y="12219"/>
                    <a:pt x="10199" y="12214"/>
                    <a:pt x="10205" y="12205"/>
                  </a:cubicBezTo>
                  <a:cubicBezTo>
                    <a:pt x="10258" y="12189"/>
                    <a:pt x="10377" y="12161"/>
                    <a:pt x="10420" y="12143"/>
                  </a:cubicBezTo>
                  <a:cubicBezTo>
                    <a:pt x="10477" y="12120"/>
                    <a:pt x="10421" y="12192"/>
                    <a:pt x="10443" y="12220"/>
                  </a:cubicBezTo>
                  <a:cubicBezTo>
                    <a:pt x="10481" y="12267"/>
                    <a:pt x="10477" y="12211"/>
                    <a:pt x="10506" y="12299"/>
                  </a:cubicBezTo>
                  <a:cubicBezTo>
                    <a:pt x="10506" y="12299"/>
                    <a:pt x="10568" y="12287"/>
                    <a:pt x="10568" y="12286"/>
                  </a:cubicBezTo>
                  <a:cubicBezTo>
                    <a:pt x="10569" y="12286"/>
                    <a:pt x="10571" y="12196"/>
                    <a:pt x="10571" y="12185"/>
                  </a:cubicBezTo>
                  <a:cubicBezTo>
                    <a:pt x="10569" y="12135"/>
                    <a:pt x="10616" y="12206"/>
                    <a:pt x="10630" y="12215"/>
                  </a:cubicBezTo>
                  <a:cubicBezTo>
                    <a:pt x="10674" y="12243"/>
                    <a:pt x="10638" y="12291"/>
                    <a:pt x="10615" y="12329"/>
                  </a:cubicBezTo>
                  <a:cubicBezTo>
                    <a:pt x="10601" y="12352"/>
                    <a:pt x="10686" y="12438"/>
                    <a:pt x="10686" y="12514"/>
                  </a:cubicBezTo>
                  <a:cubicBezTo>
                    <a:pt x="10686" y="12599"/>
                    <a:pt x="10657" y="12593"/>
                    <a:pt x="10732" y="12593"/>
                  </a:cubicBezTo>
                  <a:cubicBezTo>
                    <a:pt x="10765" y="12593"/>
                    <a:pt x="10811" y="12588"/>
                    <a:pt x="10838" y="12589"/>
                  </a:cubicBezTo>
                  <a:cubicBezTo>
                    <a:pt x="10868" y="12589"/>
                    <a:pt x="10893" y="12549"/>
                    <a:pt x="10903" y="12525"/>
                  </a:cubicBezTo>
                  <a:cubicBezTo>
                    <a:pt x="10917" y="12521"/>
                    <a:pt x="10928" y="12462"/>
                    <a:pt x="10931" y="12454"/>
                  </a:cubicBezTo>
                  <a:cubicBezTo>
                    <a:pt x="10957" y="12366"/>
                    <a:pt x="10900" y="12317"/>
                    <a:pt x="10977" y="12238"/>
                  </a:cubicBezTo>
                  <a:cubicBezTo>
                    <a:pt x="11038" y="12176"/>
                    <a:pt x="11036" y="12221"/>
                    <a:pt x="11036" y="12136"/>
                  </a:cubicBezTo>
                  <a:cubicBezTo>
                    <a:pt x="11036" y="12078"/>
                    <a:pt x="11106" y="12053"/>
                    <a:pt x="11130" y="12005"/>
                  </a:cubicBezTo>
                  <a:lnTo>
                    <a:pt x="11336" y="11578"/>
                  </a:lnTo>
                  <a:lnTo>
                    <a:pt x="11589" y="11282"/>
                  </a:lnTo>
                  <a:cubicBezTo>
                    <a:pt x="11589" y="11274"/>
                    <a:pt x="11598" y="11273"/>
                    <a:pt x="11603" y="11261"/>
                  </a:cubicBezTo>
                  <a:cubicBezTo>
                    <a:pt x="11623" y="11211"/>
                    <a:pt x="11684" y="11261"/>
                    <a:pt x="11693" y="11245"/>
                  </a:cubicBezTo>
                  <a:cubicBezTo>
                    <a:pt x="11711" y="11209"/>
                    <a:pt x="11758" y="11197"/>
                    <a:pt x="11776" y="11179"/>
                  </a:cubicBezTo>
                  <a:cubicBezTo>
                    <a:pt x="11790" y="11165"/>
                    <a:pt x="11779" y="11059"/>
                    <a:pt x="11767" y="11044"/>
                  </a:cubicBezTo>
                  <a:cubicBezTo>
                    <a:pt x="11746" y="11019"/>
                    <a:pt x="11748" y="10979"/>
                    <a:pt x="11704" y="10995"/>
                  </a:cubicBezTo>
                  <a:cubicBezTo>
                    <a:pt x="11685" y="11002"/>
                    <a:pt x="11654" y="10870"/>
                    <a:pt x="11662" y="10843"/>
                  </a:cubicBezTo>
                  <a:cubicBezTo>
                    <a:pt x="11686" y="10759"/>
                    <a:pt x="11735" y="10778"/>
                    <a:pt x="11658" y="10690"/>
                  </a:cubicBezTo>
                  <a:cubicBezTo>
                    <a:pt x="11640" y="10669"/>
                    <a:pt x="11664" y="10647"/>
                    <a:pt x="11684" y="10631"/>
                  </a:cubicBezTo>
                  <a:cubicBezTo>
                    <a:pt x="11718" y="10602"/>
                    <a:pt x="11706" y="10609"/>
                    <a:pt x="11712" y="10568"/>
                  </a:cubicBezTo>
                  <a:cubicBezTo>
                    <a:pt x="11730" y="10568"/>
                    <a:pt x="11793" y="10562"/>
                    <a:pt x="11803" y="10577"/>
                  </a:cubicBezTo>
                  <a:cubicBezTo>
                    <a:pt x="11827" y="10608"/>
                    <a:pt x="11887" y="10651"/>
                    <a:pt x="11923" y="10668"/>
                  </a:cubicBezTo>
                  <a:cubicBezTo>
                    <a:pt x="11947" y="10679"/>
                    <a:pt x="11932" y="10788"/>
                    <a:pt x="11944" y="10744"/>
                  </a:cubicBezTo>
                  <a:cubicBezTo>
                    <a:pt x="11953" y="10709"/>
                    <a:pt x="11973" y="10683"/>
                    <a:pt x="11979" y="10664"/>
                  </a:cubicBezTo>
                  <a:cubicBezTo>
                    <a:pt x="11992" y="10627"/>
                    <a:pt x="12030" y="10600"/>
                    <a:pt x="12030" y="10558"/>
                  </a:cubicBezTo>
                  <a:cubicBezTo>
                    <a:pt x="12030" y="10546"/>
                    <a:pt x="12031" y="10530"/>
                    <a:pt x="12031" y="10516"/>
                  </a:cubicBezTo>
                  <a:cubicBezTo>
                    <a:pt x="12031" y="10429"/>
                    <a:pt x="12014" y="10440"/>
                    <a:pt x="12073" y="10414"/>
                  </a:cubicBezTo>
                  <a:cubicBezTo>
                    <a:pt x="12092" y="10406"/>
                    <a:pt x="11981" y="10360"/>
                    <a:pt x="11972" y="10356"/>
                  </a:cubicBezTo>
                  <a:cubicBezTo>
                    <a:pt x="11955" y="10350"/>
                    <a:pt x="11876" y="10320"/>
                    <a:pt x="11870" y="10316"/>
                  </a:cubicBezTo>
                  <a:cubicBezTo>
                    <a:pt x="11789" y="10271"/>
                    <a:pt x="11722" y="10264"/>
                    <a:pt x="11641" y="10231"/>
                  </a:cubicBezTo>
                  <a:cubicBezTo>
                    <a:pt x="11583" y="10209"/>
                    <a:pt x="11608" y="10209"/>
                    <a:pt x="11590" y="10181"/>
                  </a:cubicBezTo>
                  <a:cubicBezTo>
                    <a:pt x="11577" y="10161"/>
                    <a:pt x="11564" y="10101"/>
                    <a:pt x="11554" y="10078"/>
                  </a:cubicBezTo>
                  <a:cubicBezTo>
                    <a:pt x="11550" y="10069"/>
                    <a:pt x="11417" y="9967"/>
                    <a:pt x="11445" y="9960"/>
                  </a:cubicBezTo>
                  <a:cubicBezTo>
                    <a:pt x="11470" y="9953"/>
                    <a:pt x="11481" y="9936"/>
                    <a:pt x="11492" y="9926"/>
                  </a:cubicBezTo>
                  <a:cubicBezTo>
                    <a:pt x="11524" y="9902"/>
                    <a:pt x="11529" y="9860"/>
                    <a:pt x="11540" y="9830"/>
                  </a:cubicBezTo>
                  <a:cubicBezTo>
                    <a:pt x="11553" y="9795"/>
                    <a:pt x="11560" y="9778"/>
                    <a:pt x="11560" y="9739"/>
                  </a:cubicBezTo>
                  <a:cubicBezTo>
                    <a:pt x="11560" y="9716"/>
                    <a:pt x="11541" y="9601"/>
                    <a:pt x="11528" y="9587"/>
                  </a:cubicBezTo>
                  <a:lnTo>
                    <a:pt x="11556" y="9593"/>
                  </a:lnTo>
                  <a:cubicBezTo>
                    <a:pt x="11666" y="9623"/>
                    <a:pt x="11613" y="9606"/>
                    <a:pt x="11670" y="9592"/>
                  </a:cubicBezTo>
                  <a:cubicBezTo>
                    <a:pt x="11796" y="9561"/>
                    <a:pt x="11732" y="9521"/>
                    <a:pt x="11732" y="9515"/>
                  </a:cubicBezTo>
                  <a:cubicBezTo>
                    <a:pt x="11719" y="9361"/>
                    <a:pt x="11727" y="9386"/>
                    <a:pt x="11835" y="9386"/>
                  </a:cubicBezTo>
                  <a:cubicBezTo>
                    <a:pt x="11839" y="9386"/>
                    <a:pt x="11886" y="9384"/>
                    <a:pt x="11888" y="9383"/>
                  </a:cubicBezTo>
                  <a:cubicBezTo>
                    <a:pt x="11967" y="9346"/>
                    <a:pt x="11916" y="9438"/>
                    <a:pt x="11970" y="9462"/>
                  </a:cubicBezTo>
                  <a:cubicBezTo>
                    <a:pt x="12098" y="9519"/>
                    <a:pt x="12105" y="9474"/>
                    <a:pt x="12153" y="9476"/>
                  </a:cubicBezTo>
                  <a:cubicBezTo>
                    <a:pt x="12245" y="9480"/>
                    <a:pt x="12130" y="9445"/>
                    <a:pt x="12194" y="9333"/>
                  </a:cubicBezTo>
                  <a:cubicBezTo>
                    <a:pt x="12279" y="9181"/>
                    <a:pt x="12266" y="9271"/>
                    <a:pt x="12261" y="9123"/>
                  </a:cubicBezTo>
                  <a:cubicBezTo>
                    <a:pt x="12261" y="9105"/>
                    <a:pt x="12451" y="9113"/>
                    <a:pt x="12476" y="9113"/>
                  </a:cubicBezTo>
                  <a:cubicBezTo>
                    <a:pt x="12698" y="9113"/>
                    <a:pt x="12604" y="9131"/>
                    <a:pt x="12806" y="9057"/>
                  </a:cubicBezTo>
                  <a:cubicBezTo>
                    <a:pt x="12883" y="9029"/>
                    <a:pt x="13008" y="8996"/>
                    <a:pt x="12989" y="8888"/>
                  </a:cubicBezTo>
                  <a:cubicBezTo>
                    <a:pt x="12978" y="8823"/>
                    <a:pt x="12978" y="8831"/>
                    <a:pt x="12978" y="8761"/>
                  </a:cubicBezTo>
                  <a:cubicBezTo>
                    <a:pt x="13161" y="8761"/>
                    <a:pt x="13140" y="8812"/>
                    <a:pt x="13209" y="8825"/>
                  </a:cubicBezTo>
                  <a:cubicBezTo>
                    <a:pt x="13250" y="8832"/>
                    <a:pt x="13343" y="8907"/>
                    <a:pt x="13355" y="8886"/>
                  </a:cubicBezTo>
                  <a:cubicBezTo>
                    <a:pt x="13430" y="8755"/>
                    <a:pt x="13452" y="8776"/>
                    <a:pt x="13510" y="8693"/>
                  </a:cubicBezTo>
                  <a:cubicBezTo>
                    <a:pt x="13576" y="8601"/>
                    <a:pt x="13563" y="8558"/>
                    <a:pt x="13584" y="8470"/>
                  </a:cubicBezTo>
                  <a:lnTo>
                    <a:pt x="14042" y="8542"/>
                  </a:lnTo>
                  <a:lnTo>
                    <a:pt x="14076" y="8036"/>
                  </a:lnTo>
                  <a:lnTo>
                    <a:pt x="13924" y="7998"/>
                  </a:lnTo>
                  <a:lnTo>
                    <a:pt x="13927" y="7876"/>
                  </a:lnTo>
                  <a:lnTo>
                    <a:pt x="13776" y="7785"/>
                  </a:lnTo>
                  <a:lnTo>
                    <a:pt x="13768" y="7634"/>
                  </a:lnTo>
                  <a:lnTo>
                    <a:pt x="13831" y="7631"/>
                  </a:lnTo>
                  <a:lnTo>
                    <a:pt x="13794" y="7424"/>
                  </a:lnTo>
                  <a:lnTo>
                    <a:pt x="13837" y="7323"/>
                  </a:lnTo>
                  <a:lnTo>
                    <a:pt x="13769" y="7319"/>
                  </a:lnTo>
                  <a:lnTo>
                    <a:pt x="13797" y="7154"/>
                  </a:lnTo>
                  <a:lnTo>
                    <a:pt x="13793" y="6819"/>
                  </a:lnTo>
                  <a:lnTo>
                    <a:pt x="13724" y="6793"/>
                  </a:lnTo>
                  <a:lnTo>
                    <a:pt x="13731" y="6683"/>
                  </a:lnTo>
                  <a:lnTo>
                    <a:pt x="13643" y="6733"/>
                  </a:lnTo>
                  <a:lnTo>
                    <a:pt x="13580" y="6732"/>
                  </a:lnTo>
                  <a:lnTo>
                    <a:pt x="13499" y="6539"/>
                  </a:lnTo>
                  <a:lnTo>
                    <a:pt x="13449" y="6528"/>
                  </a:lnTo>
                  <a:lnTo>
                    <a:pt x="13469" y="6470"/>
                  </a:lnTo>
                  <a:lnTo>
                    <a:pt x="13494" y="6466"/>
                  </a:lnTo>
                  <a:lnTo>
                    <a:pt x="13534" y="6368"/>
                  </a:lnTo>
                  <a:lnTo>
                    <a:pt x="13490" y="6310"/>
                  </a:lnTo>
                  <a:cubicBezTo>
                    <a:pt x="13490" y="6310"/>
                    <a:pt x="13469" y="6317"/>
                    <a:pt x="13467" y="6318"/>
                  </a:cubicBezTo>
                  <a:cubicBezTo>
                    <a:pt x="13396" y="6345"/>
                    <a:pt x="13395" y="6327"/>
                    <a:pt x="13355" y="6274"/>
                  </a:cubicBezTo>
                  <a:cubicBezTo>
                    <a:pt x="13297" y="6198"/>
                    <a:pt x="13320" y="6254"/>
                    <a:pt x="13303" y="6166"/>
                  </a:cubicBezTo>
                  <a:cubicBezTo>
                    <a:pt x="13295" y="6120"/>
                    <a:pt x="13264" y="6163"/>
                    <a:pt x="13205" y="6128"/>
                  </a:cubicBezTo>
                  <a:cubicBezTo>
                    <a:pt x="13195" y="6123"/>
                    <a:pt x="13116" y="6101"/>
                    <a:pt x="13116" y="6101"/>
                  </a:cubicBezTo>
                  <a:cubicBezTo>
                    <a:pt x="13128" y="6094"/>
                    <a:pt x="13126" y="6007"/>
                    <a:pt x="13122" y="5992"/>
                  </a:cubicBezTo>
                  <a:cubicBezTo>
                    <a:pt x="13110" y="5950"/>
                    <a:pt x="13109" y="5966"/>
                    <a:pt x="13101" y="5920"/>
                  </a:cubicBezTo>
                  <a:cubicBezTo>
                    <a:pt x="13100" y="5914"/>
                    <a:pt x="13017" y="5888"/>
                    <a:pt x="13016" y="5888"/>
                  </a:cubicBezTo>
                  <a:cubicBezTo>
                    <a:pt x="13003" y="5886"/>
                    <a:pt x="12968" y="5922"/>
                    <a:pt x="12957" y="5931"/>
                  </a:cubicBezTo>
                  <a:cubicBezTo>
                    <a:pt x="12934" y="5949"/>
                    <a:pt x="12879" y="5916"/>
                    <a:pt x="12859" y="5902"/>
                  </a:cubicBezTo>
                  <a:cubicBezTo>
                    <a:pt x="12833" y="5884"/>
                    <a:pt x="12791" y="5932"/>
                    <a:pt x="12791" y="5943"/>
                  </a:cubicBezTo>
                  <a:cubicBezTo>
                    <a:pt x="12782" y="5942"/>
                    <a:pt x="12763" y="5918"/>
                    <a:pt x="12775" y="5890"/>
                  </a:cubicBezTo>
                  <a:cubicBezTo>
                    <a:pt x="12793" y="5854"/>
                    <a:pt x="12762" y="5831"/>
                    <a:pt x="12761" y="5823"/>
                  </a:cubicBezTo>
                  <a:cubicBezTo>
                    <a:pt x="12753" y="5834"/>
                    <a:pt x="12691" y="5918"/>
                    <a:pt x="12695" y="5937"/>
                  </a:cubicBezTo>
                  <a:cubicBezTo>
                    <a:pt x="12675" y="5911"/>
                    <a:pt x="12638" y="5885"/>
                    <a:pt x="12614" y="5851"/>
                  </a:cubicBezTo>
                  <a:cubicBezTo>
                    <a:pt x="12600" y="5831"/>
                    <a:pt x="12612" y="5934"/>
                    <a:pt x="12608" y="5936"/>
                  </a:cubicBezTo>
                  <a:cubicBezTo>
                    <a:pt x="12583" y="5949"/>
                    <a:pt x="12579" y="5970"/>
                    <a:pt x="12572" y="5974"/>
                  </a:cubicBezTo>
                  <a:cubicBezTo>
                    <a:pt x="12557" y="5982"/>
                    <a:pt x="12570" y="5995"/>
                    <a:pt x="12560" y="5995"/>
                  </a:cubicBezTo>
                  <a:cubicBezTo>
                    <a:pt x="12503" y="5992"/>
                    <a:pt x="12491" y="6024"/>
                    <a:pt x="12460" y="5988"/>
                  </a:cubicBezTo>
                  <a:cubicBezTo>
                    <a:pt x="12416" y="5937"/>
                    <a:pt x="12382" y="6004"/>
                    <a:pt x="12387" y="5937"/>
                  </a:cubicBezTo>
                  <a:cubicBezTo>
                    <a:pt x="12389" y="5907"/>
                    <a:pt x="12368" y="5887"/>
                    <a:pt x="12368" y="5877"/>
                  </a:cubicBezTo>
                  <a:cubicBezTo>
                    <a:pt x="12365" y="5794"/>
                    <a:pt x="12292" y="5818"/>
                    <a:pt x="12293" y="5787"/>
                  </a:cubicBezTo>
                  <a:lnTo>
                    <a:pt x="12359" y="5478"/>
                  </a:lnTo>
                  <a:lnTo>
                    <a:pt x="12549" y="5250"/>
                  </a:lnTo>
                  <a:lnTo>
                    <a:pt x="12618" y="4968"/>
                  </a:lnTo>
                  <a:lnTo>
                    <a:pt x="12553" y="4843"/>
                  </a:lnTo>
                  <a:lnTo>
                    <a:pt x="12171" y="4488"/>
                  </a:lnTo>
                  <a:lnTo>
                    <a:pt x="12252" y="4470"/>
                  </a:lnTo>
                  <a:lnTo>
                    <a:pt x="12151" y="4429"/>
                  </a:lnTo>
                  <a:lnTo>
                    <a:pt x="11946" y="463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14" tIns="27007" rIns="54014" bIns="27007"/>
            <a:lstStyle/>
            <a:p>
              <a:pPr defTabSz="521458">
                <a:defRPr/>
              </a:pPr>
              <a:endParaRPr lang="ru-RU" sz="800" dirty="0">
                <a:solidFill>
                  <a:srgbClr val="000000"/>
                </a:solidFill>
              </a:endParaRPr>
            </a:p>
          </p:txBody>
        </p:sp>
        <p:sp>
          <p:nvSpPr>
            <p:cNvPr id="67" name="Freeform 327">
              <a:extLst>
                <a:ext uri="{FF2B5EF4-FFF2-40B4-BE49-F238E27FC236}">
                  <a16:creationId xmlns:a16="http://schemas.microsoft.com/office/drawing/2014/main" id="{DFD26035-6837-4548-BD44-C4B1AF523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8859" y="6238634"/>
              <a:ext cx="1001713" cy="828675"/>
            </a:xfrm>
            <a:custGeom>
              <a:avLst/>
              <a:gdLst>
                <a:gd name="T0" fmla="*/ 773173 w 14736"/>
                <a:gd name="T1" fmla="*/ 56296 h 13086"/>
                <a:gd name="T2" fmla="*/ 724298 w 14736"/>
                <a:gd name="T3" fmla="*/ 18111 h 13086"/>
                <a:gd name="T4" fmla="*/ 636675 w 14736"/>
                <a:gd name="T5" fmla="*/ 0 h 13086"/>
                <a:gd name="T6" fmla="*/ 587595 w 14736"/>
                <a:gd name="T7" fmla="*/ 39578 h 13086"/>
                <a:gd name="T8" fmla="*/ 549256 w 14736"/>
                <a:gd name="T9" fmla="*/ 68708 h 13086"/>
                <a:gd name="T10" fmla="*/ 489912 w 14736"/>
                <a:gd name="T11" fmla="*/ 116329 h 13086"/>
                <a:gd name="T12" fmla="*/ 398211 w 14736"/>
                <a:gd name="T13" fmla="*/ 238926 h 13086"/>
                <a:gd name="T14" fmla="*/ 392773 w 14736"/>
                <a:gd name="T15" fmla="*/ 317386 h 13086"/>
                <a:gd name="T16" fmla="*/ 347432 w 14736"/>
                <a:gd name="T17" fmla="*/ 313840 h 13086"/>
                <a:gd name="T18" fmla="*/ 289923 w 14736"/>
                <a:gd name="T19" fmla="*/ 276985 h 13086"/>
                <a:gd name="T20" fmla="*/ 285912 w 14736"/>
                <a:gd name="T21" fmla="*/ 189343 h 13086"/>
                <a:gd name="T22" fmla="*/ 252671 w 14736"/>
                <a:gd name="T23" fmla="*/ 222525 h 13086"/>
                <a:gd name="T24" fmla="*/ 183063 w 14736"/>
                <a:gd name="T25" fmla="*/ 272742 h 13086"/>
                <a:gd name="T26" fmla="*/ 156212 w 14736"/>
                <a:gd name="T27" fmla="*/ 303645 h 13086"/>
                <a:gd name="T28" fmla="*/ 97072 w 14736"/>
                <a:gd name="T29" fmla="*/ 344806 h 13086"/>
                <a:gd name="T30" fmla="*/ 77834 w 14736"/>
                <a:gd name="T31" fmla="*/ 451953 h 13086"/>
                <a:gd name="T32" fmla="*/ 108424 w 14736"/>
                <a:gd name="T33" fmla="*/ 422570 h 13086"/>
                <a:gd name="T34" fmla="*/ 120116 w 14736"/>
                <a:gd name="T35" fmla="*/ 502170 h 13086"/>
                <a:gd name="T36" fmla="*/ 151589 w 14736"/>
                <a:gd name="T37" fmla="*/ 583859 h 13086"/>
                <a:gd name="T38" fmla="*/ 135751 w 14736"/>
                <a:gd name="T39" fmla="*/ 622108 h 13086"/>
                <a:gd name="T40" fmla="*/ 88438 w 14736"/>
                <a:gd name="T41" fmla="*/ 648958 h 13086"/>
                <a:gd name="T42" fmla="*/ 12372 w 14736"/>
                <a:gd name="T43" fmla="*/ 715956 h 13086"/>
                <a:gd name="T44" fmla="*/ 12780 w 14736"/>
                <a:gd name="T45" fmla="*/ 766743 h 13086"/>
                <a:gd name="T46" fmla="*/ 63763 w 14736"/>
                <a:gd name="T47" fmla="*/ 777825 h 13086"/>
                <a:gd name="T48" fmla="*/ 69201 w 14736"/>
                <a:gd name="T49" fmla="*/ 824686 h 13086"/>
                <a:gd name="T50" fmla="*/ 96800 w 14736"/>
                <a:gd name="T51" fmla="*/ 809551 h 13086"/>
                <a:gd name="T52" fmla="*/ 108696 w 14736"/>
                <a:gd name="T53" fmla="*/ 753445 h 13086"/>
                <a:gd name="T54" fmla="*/ 246893 w 14736"/>
                <a:gd name="T55" fmla="*/ 711143 h 13086"/>
                <a:gd name="T56" fmla="*/ 272861 w 14736"/>
                <a:gd name="T57" fmla="*/ 677011 h 13086"/>
                <a:gd name="T58" fmla="*/ 345528 w 14736"/>
                <a:gd name="T59" fmla="*/ 655417 h 13086"/>
                <a:gd name="T60" fmla="*/ 466596 w 14736"/>
                <a:gd name="T61" fmla="*/ 631543 h 13086"/>
                <a:gd name="T62" fmla="*/ 469315 w 14736"/>
                <a:gd name="T63" fmla="*/ 605263 h 13086"/>
                <a:gd name="T64" fmla="*/ 503780 w 14736"/>
                <a:gd name="T65" fmla="*/ 595828 h 13086"/>
                <a:gd name="T66" fmla="*/ 528319 w 14736"/>
                <a:gd name="T67" fmla="*/ 571828 h 13086"/>
                <a:gd name="T68" fmla="*/ 558297 w 14736"/>
                <a:gd name="T69" fmla="*/ 572904 h 13086"/>
                <a:gd name="T70" fmla="*/ 564007 w 14736"/>
                <a:gd name="T71" fmla="*/ 590698 h 13086"/>
                <a:gd name="T72" fmla="*/ 577943 w 14736"/>
                <a:gd name="T73" fmla="*/ 574804 h 13086"/>
                <a:gd name="T74" fmla="*/ 608600 w 14736"/>
                <a:gd name="T75" fmla="*/ 539785 h 13086"/>
                <a:gd name="T76" fmla="*/ 674063 w 14736"/>
                <a:gd name="T77" fmla="*/ 499067 h 13086"/>
                <a:gd name="T78" fmla="*/ 695407 w 14736"/>
                <a:gd name="T79" fmla="*/ 475953 h 13086"/>
                <a:gd name="T80" fmla="*/ 701525 w 14736"/>
                <a:gd name="T81" fmla="*/ 460122 h 13086"/>
                <a:gd name="T82" fmla="*/ 733407 w 14736"/>
                <a:gd name="T83" fmla="*/ 473167 h 13086"/>
                <a:gd name="T84" fmla="*/ 763045 w 14736"/>
                <a:gd name="T85" fmla="*/ 475636 h 13086"/>
                <a:gd name="T86" fmla="*/ 783642 w 14736"/>
                <a:gd name="T87" fmla="*/ 494697 h 13086"/>
                <a:gd name="T88" fmla="*/ 822321 w 14736"/>
                <a:gd name="T89" fmla="*/ 500777 h 13086"/>
                <a:gd name="T90" fmla="*/ 835237 w 14736"/>
                <a:gd name="T91" fmla="*/ 528070 h 13086"/>
                <a:gd name="T92" fmla="*/ 867254 w 14736"/>
                <a:gd name="T93" fmla="*/ 540355 h 13086"/>
                <a:gd name="T94" fmla="*/ 898524 w 14736"/>
                <a:gd name="T95" fmla="*/ 556946 h 13086"/>
                <a:gd name="T96" fmla="*/ 915790 w 14736"/>
                <a:gd name="T97" fmla="*/ 530603 h 13086"/>
                <a:gd name="T98" fmla="*/ 943389 w 14736"/>
                <a:gd name="T99" fmla="*/ 526930 h 13086"/>
                <a:gd name="T100" fmla="*/ 952837 w 14736"/>
                <a:gd name="T101" fmla="*/ 517368 h 13086"/>
                <a:gd name="T102" fmla="*/ 971123 w 14736"/>
                <a:gd name="T103" fmla="*/ 486845 h 13086"/>
                <a:gd name="T104" fmla="*/ 976425 w 14736"/>
                <a:gd name="T105" fmla="*/ 460122 h 13086"/>
                <a:gd name="T106" fmla="*/ 963238 w 14736"/>
                <a:gd name="T107" fmla="*/ 445177 h 13086"/>
                <a:gd name="T108" fmla="*/ 967045 w 14736"/>
                <a:gd name="T109" fmla="*/ 423646 h 13086"/>
                <a:gd name="T110" fmla="*/ 951546 w 14736"/>
                <a:gd name="T111" fmla="*/ 394897 h 13086"/>
                <a:gd name="T112" fmla="*/ 978465 w 14736"/>
                <a:gd name="T113" fmla="*/ 383118 h 13086"/>
                <a:gd name="T114" fmla="*/ 987982 w 14736"/>
                <a:gd name="T115" fmla="*/ 371276 h 13086"/>
                <a:gd name="T116" fmla="*/ 970715 w 14736"/>
                <a:gd name="T117" fmla="*/ 361777 h 13086"/>
                <a:gd name="T118" fmla="*/ 972551 w 14736"/>
                <a:gd name="T119" fmla="*/ 346643 h 13086"/>
                <a:gd name="T120" fmla="*/ 983971 w 14736"/>
                <a:gd name="T121" fmla="*/ 325239 h 13086"/>
                <a:gd name="T122" fmla="*/ 960043 w 14736"/>
                <a:gd name="T123" fmla="*/ 280025 h 1308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4736" h="13086">
                  <a:moveTo>
                    <a:pt x="12769" y="3099"/>
                  </a:moveTo>
                  <a:lnTo>
                    <a:pt x="12419" y="2622"/>
                  </a:lnTo>
                  <a:lnTo>
                    <a:pt x="12165" y="2088"/>
                  </a:lnTo>
                  <a:lnTo>
                    <a:pt x="11599" y="1691"/>
                  </a:lnTo>
                  <a:lnTo>
                    <a:pt x="11599" y="1246"/>
                  </a:lnTo>
                  <a:lnTo>
                    <a:pt x="11242" y="1014"/>
                  </a:lnTo>
                  <a:lnTo>
                    <a:pt x="11374" y="889"/>
                  </a:lnTo>
                  <a:lnTo>
                    <a:pt x="11382" y="749"/>
                  </a:lnTo>
                  <a:lnTo>
                    <a:pt x="11152" y="320"/>
                  </a:lnTo>
                  <a:lnTo>
                    <a:pt x="11012" y="196"/>
                  </a:lnTo>
                  <a:lnTo>
                    <a:pt x="10821" y="392"/>
                  </a:lnTo>
                  <a:lnTo>
                    <a:pt x="10768" y="286"/>
                  </a:lnTo>
                  <a:lnTo>
                    <a:pt x="10710" y="339"/>
                  </a:lnTo>
                  <a:lnTo>
                    <a:pt x="10655" y="286"/>
                  </a:lnTo>
                  <a:lnTo>
                    <a:pt x="10149" y="260"/>
                  </a:lnTo>
                  <a:lnTo>
                    <a:pt x="10115" y="170"/>
                  </a:lnTo>
                  <a:lnTo>
                    <a:pt x="9882" y="74"/>
                  </a:lnTo>
                  <a:lnTo>
                    <a:pt x="9766" y="114"/>
                  </a:lnTo>
                  <a:lnTo>
                    <a:pt x="9588" y="66"/>
                  </a:lnTo>
                  <a:lnTo>
                    <a:pt x="9474" y="66"/>
                  </a:lnTo>
                  <a:lnTo>
                    <a:pt x="9366" y="0"/>
                  </a:lnTo>
                  <a:lnTo>
                    <a:pt x="8866" y="0"/>
                  </a:lnTo>
                  <a:lnTo>
                    <a:pt x="8723" y="299"/>
                  </a:lnTo>
                  <a:lnTo>
                    <a:pt x="8612" y="278"/>
                  </a:lnTo>
                  <a:lnTo>
                    <a:pt x="8496" y="437"/>
                  </a:lnTo>
                  <a:lnTo>
                    <a:pt x="8564" y="532"/>
                  </a:lnTo>
                  <a:lnTo>
                    <a:pt x="8623" y="540"/>
                  </a:lnTo>
                  <a:lnTo>
                    <a:pt x="8644" y="625"/>
                  </a:lnTo>
                  <a:lnTo>
                    <a:pt x="8443" y="781"/>
                  </a:lnTo>
                  <a:lnTo>
                    <a:pt x="8366" y="1032"/>
                  </a:lnTo>
                  <a:lnTo>
                    <a:pt x="8236" y="1080"/>
                  </a:lnTo>
                  <a:lnTo>
                    <a:pt x="8115" y="1016"/>
                  </a:lnTo>
                  <a:lnTo>
                    <a:pt x="7982" y="1030"/>
                  </a:lnTo>
                  <a:lnTo>
                    <a:pt x="7998" y="1112"/>
                  </a:lnTo>
                  <a:lnTo>
                    <a:pt x="8080" y="1085"/>
                  </a:lnTo>
                  <a:lnTo>
                    <a:pt x="8366" y="1286"/>
                  </a:lnTo>
                  <a:lnTo>
                    <a:pt x="8194" y="1593"/>
                  </a:lnTo>
                  <a:lnTo>
                    <a:pt x="8128" y="1514"/>
                  </a:lnTo>
                  <a:lnTo>
                    <a:pt x="8088" y="1588"/>
                  </a:lnTo>
                  <a:lnTo>
                    <a:pt x="7673" y="1516"/>
                  </a:lnTo>
                  <a:lnTo>
                    <a:pt x="7564" y="1723"/>
                  </a:lnTo>
                  <a:lnTo>
                    <a:pt x="7207" y="1837"/>
                  </a:lnTo>
                  <a:lnTo>
                    <a:pt x="7204" y="1948"/>
                  </a:lnTo>
                  <a:cubicBezTo>
                    <a:pt x="7216" y="2028"/>
                    <a:pt x="7220" y="2140"/>
                    <a:pt x="7192" y="2215"/>
                  </a:cubicBezTo>
                  <a:cubicBezTo>
                    <a:pt x="7168" y="2277"/>
                    <a:pt x="7099" y="2408"/>
                    <a:pt x="7053" y="2453"/>
                  </a:cubicBezTo>
                  <a:cubicBezTo>
                    <a:pt x="7048" y="2458"/>
                    <a:pt x="7034" y="2483"/>
                    <a:pt x="7027" y="2485"/>
                  </a:cubicBezTo>
                  <a:lnTo>
                    <a:pt x="6919" y="2818"/>
                  </a:lnTo>
                  <a:lnTo>
                    <a:pt x="6112" y="3316"/>
                  </a:lnTo>
                  <a:lnTo>
                    <a:pt x="5858" y="3773"/>
                  </a:lnTo>
                  <a:lnTo>
                    <a:pt x="5672" y="3802"/>
                  </a:lnTo>
                  <a:lnTo>
                    <a:pt x="5485" y="4120"/>
                  </a:lnTo>
                  <a:lnTo>
                    <a:pt x="5911" y="4210"/>
                  </a:lnTo>
                  <a:lnTo>
                    <a:pt x="5884" y="4310"/>
                  </a:lnTo>
                  <a:lnTo>
                    <a:pt x="5963" y="4752"/>
                  </a:lnTo>
                  <a:cubicBezTo>
                    <a:pt x="5925" y="4791"/>
                    <a:pt x="5847" y="4826"/>
                    <a:pt x="5834" y="4874"/>
                  </a:cubicBezTo>
                  <a:cubicBezTo>
                    <a:pt x="5827" y="4900"/>
                    <a:pt x="5796" y="5001"/>
                    <a:pt x="5778" y="5012"/>
                  </a:cubicBezTo>
                  <a:cubicBezTo>
                    <a:pt x="5638" y="5103"/>
                    <a:pt x="5738" y="4975"/>
                    <a:pt x="5590" y="5019"/>
                  </a:cubicBezTo>
                  <a:cubicBezTo>
                    <a:pt x="5571" y="5024"/>
                    <a:pt x="5482" y="4979"/>
                    <a:pt x="5482" y="4932"/>
                  </a:cubicBezTo>
                  <a:cubicBezTo>
                    <a:pt x="5482" y="4806"/>
                    <a:pt x="5396" y="4756"/>
                    <a:pt x="5395" y="4750"/>
                  </a:cubicBezTo>
                  <a:lnTo>
                    <a:pt x="5257" y="4816"/>
                  </a:lnTo>
                  <a:lnTo>
                    <a:pt x="5265" y="4937"/>
                  </a:lnTo>
                  <a:lnTo>
                    <a:pt x="5111" y="4882"/>
                  </a:lnTo>
                  <a:lnTo>
                    <a:pt x="5111" y="4956"/>
                  </a:lnTo>
                  <a:cubicBezTo>
                    <a:pt x="4970" y="4951"/>
                    <a:pt x="5024" y="5113"/>
                    <a:pt x="4941" y="5055"/>
                  </a:cubicBezTo>
                  <a:cubicBezTo>
                    <a:pt x="4937" y="5052"/>
                    <a:pt x="4860" y="5002"/>
                    <a:pt x="4857" y="5005"/>
                  </a:cubicBezTo>
                  <a:cubicBezTo>
                    <a:pt x="4823" y="5030"/>
                    <a:pt x="4884" y="5156"/>
                    <a:pt x="4812" y="5147"/>
                  </a:cubicBezTo>
                  <a:cubicBezTo>
                    <a:pt x="4807" y="5146"/>
                    <a:pt x="4775" y="5084"/>
                    <a:pt x="4725" y="5066"/>
                  </a:cubicBezTo>
                  <a:cubicBezTo>
                    <a:pt x="4588" y="5018"/>
                    <a:pt x="4567" y="4848"/>
                    <a:pt x="4448" y="4772"/>
                  </a:cubicBezTo>
                  <a:cubicBezTo>
                    <a:pt x="4285" y="4669"/>
                    <a:pt x="4350" y="4615"/>
                    <a:pt x="4297" y="4493"/>
                  </a:cubicBezTo>
                  <a:cubicBezTo>
                    <a:pt x="4296" y="4491"/>
                    <a:pt x="4265" y="4378"/>
                    <a:pt x="4265" y="4374"/>
                  </a:cubicBezTo>
                  <a:cubicBezTo>
                    <a:pt x="4247" y="4282"/>
                    <a:pt x="4352" y="4140"/>
                    <a:pt x="4360" y="4071"/>
                  </a:cubicBezTo>
                  <a:cubicBezTo>
                    <a:pt x="4360" y="4070"/>
                    <a:pt x="4402" y="3955"/>
                    <a:pt x="4400" y="3937"/>
                  </a:cubicBezTo>
                  <a:cubicBezTo>
                    <a:pt x="4396" y="3910"/>
                    <a:pt x="4626" y="3709"/>
                    <a:pt x="4630" y="3643"/>
                  </a:cubicBezTo>
                  <a:cubicBezTo>
                    <a:pt x="4636" y="3534"/>
                    <a:pt x="4644" y="3477"/>
                    <a:pt x="4561" y="3382"/>
                  </a:cubicBezTo>
                  <a:cubicBezTo>
                    <a:pt x="4554" y="3374"/>
                    <a:pt x="4523" y="3335"/>
                    <a:pt x="4524" y="3326"/>
                  </a:cubicBezTo>
                  <a:cubicBezTo>
                    <a:pt x="4475" y="3271"/>
                    <a:pt x="4412" y="3229"/>
                    <a:pt x="4386" y="3158"/>
                  </a:cubicBezTo>
                  <a:cubicBezTo>
                    <a:pt x="4371" y="3119"/>
                    <a:pt x="4259" y="3005"/>
                    <a:pt x="4206" y="2990"/>
                  </a:cubicBezTo>
                  <a:cubicBezTo>
                    <a:pt x="3990" y="2931"/>
                    <a:pt x="4033" y="3030"/>
                    <a:pt x="3847" y="3119"/>
                  </a:cubicBezTo>
                  <a:cubicBezTo>
                    <a:pt x="3737" y="3171"/>
                    <a:pt x="3731" y="3243"/>
                    <a:pt x="3564" y="3236"/>
                  </a:cubicBezTo>
                  <a:cubicBezTo>
                    <a:pt x="3499" y="3233"/>
                    <a:pt x="3517" y="3258"/>
                    <a:pt x="3441" y="3200"/>
                  </a:cubicBezTo>
                  <a:cubicBezTo>
                    <a:pt x="3389" y="3159"/>
                    <a:pt x="3414" y="3220"/>
                    <a:pt x="3391" y="3265"/>
                  </a:cubicBezTo>
                  <a:cubicBezTo>
                    <a:pt x="3352" y="3343"/>
                    <a:pt x="3412" y="3388"/>
                    <a:pt x="3415" y="3457"/>
                  </a:cubicBezTo>
                  <a:cubicBezTo>
                    <a:pt x="3417" y="3500"/>
                    <a:pt x="3589" y="3583"/>
                    <a:pt x="3638" y="3540"/>
                  </a:cubicBezTo>
                  <a:cubicBezTo>
                    <a:pt x="3645" y="3534"/>
                    <a:pt x="3709" y="3511"/>
                    <a:pt x="3717" y="3514"/>
                  </a:cubicBezTo>
                  <a:cubicBezTo>
                    <a:pt x="3729" y="3518"/>
                    <a:pt x="3871" y="3588"/>
                    <a:pt x="3865" y="3598"/>
                  </a:cubicBezTo>
                  <a:cubicBezTo>
                    <a:pt x="3843" y="3641"/>
                    <a:pt x="3778" y="3699"/>
                    <a:pt x="3725" y="3707"/>
                  </a:cubicBezTo>
                  <a:cubicBezTo>
                    <a:pt x="3653" y="3717"/>
                    <a:pt x="3643" y="3689"/>
                    <a:pt x="3601" y="3691"/>
                  </a:cubicBezTo>
                  <a:lnTo>
                    <a:pt x="3415" y="4104"/>
                  </a:lnTo>
                  <a:lnTo>
                    <a:pt x="3161" y="4170"/>
                  </a:lnTo>
                  <a:cubicBezTo>
                    <a:pt x="3161" y="4170"/>
                    <a:pt x="3104" y="4241"/>
                    <a:pt x="3064" y="4259"/>
                  </a:cubicBezTo>
                  <a:cubicBezTo>
                    <a:pt x="2934" y="4316"/>
                    <a:pt x="2818" y="4256"/>
                    <a:pt x="2693" y="4307"/>
                  </a:cubicBezTo>
                  <a:cubicBezTo>
                    <a:pt x="2616" y="4339"/>
                    <a:pt x="2617" y="4212"/>
                    <a:pt x="2508" y="4212"/>
                  </a:cubicBezTo>
                  <a:cubicBezTo>
                    <a:pt x="2432" y="4212"/>
                    <a:pt x="2473" y="4208"/>
                    <a:pt x="2463" y="4302"/>
                  </a:cubicBezTo>
                  <a:cubicBezTo>
                    <a:pt x="2460" y="4333"/>
                    <a:pt x="2415" y="4461"/>
                    <a:pt x="2395" y="4464"/>
                  </a:cubicBezTo>
                  <a:cubicBezTo>
                    <a:pt x="2412" y="4476"/>
                    <a:pt x="2416" y="4464"/>
                    <a:pt x="2426" y="4472"/>
                  </a:cubicBezTo>
                  <a:cubicBezTo>
                    <a:pt x="2373" y="4643"/>
                    <a:pt x="2338" y="4501"/>
                    <a:pt x="2341" y="4572"/>
                  </a:cubicBezTo>
                  <a:cubicBezTo>
                    <a:pt x="2342" y="4601"/>
                    <a:pt x="2291" y="4615"/>
                    <a:pt x="2294" y="4701"/>
                  </a:cubicBezTo>
                  <a:cubicBezTo>
                    <a:pt x="2296" y="4779"/>
                    <a:pt x="2228" y="4752"/>
                    <a:pt x="2298" y="4795"/>
                  </a:cubicBezTo>
                  <a:cubicBezTo>
                    <a:pt x="2340" y="4820"/>
                    <a:pt x="2348" y="4955"/>
                    <a:pt x="2324" y="5009"/>
                  </a:cubicBezTo>
                  <a:cubicBezTo>
                    <a:pt x="2288" y="5095"/>
                    <a:pt x="2270" y="5103"/>
                    <a:pt x="2270" y="5202"/>
                  </a:cubicBezTo>
                  <a:cubicBezTo>
                    <a:pt x="2233" y="5202"/>
                    <a:pt x="2200" y="5205"/>
                    <a:pt x="2164" y="5205"/>
                  </a:cubicBezTo>
                  <a:lnTo>
                    <a:pt x="2159" y="5692"/>
                  </a:lnTo>
                  <a:lnTo>
                    <a:pt x="1764" y="5549"/>
                  </a:lnTo>
                  <a:lnTo>
                    <a:pt x="1653" y="5387"/>
                  </a:lnTo>
                  <a:lnTo>
                    <a:pt x="1428" y="5445"/>
                  </a:lnTo>
                  <a:lnTo>
                    <a:pt x="1423" y="6194"/>
                  </a:lnTo>
                  <a:lnTo>
                    <a:pt x="1307" y="6178"/>
                  </a:lnTo>
                  <a:lnTo>
                    <a:pt x="1296" y="6382"/>
                  </a:lnTo>
                  <a:lnTo>
                    <a:pt x="1148" y="6345"/>
                  </a:lnTo>
                  <a:lnTo>
                    <a:pt x="1219" y="6835"/>
                  </a:lnTo>
                  <a:lnTo>
                    <a:pt x="1103" y="7033"/>
                  </a:lnTo>
                  <a:cubicBezTo>
                    <a:pt x="1134" y="7067"/>
                    <a:pt x="1098" y="7087"/>
                    <a:pt x="1145" y="7137"/>
                  </a:cubicBezTo>
                  <a:cubicBezTo>
                    <a:pt x="1235" y="7235"/>
                    <a:pt x="1248" y="7161"/>
                    <a:pt x="1303" y="7330"/>
                  </a:cubicBezTo>
                  <a:cubicBezTo>
                    <a:pt x="1306" y="7337"/>
                    <a:pt x="1306" y="7342"/>
                    <a:pt x="1309" y="7345"/>
                  </a:cubicBezTo>
                  <a:lnTo>
                    <a:pt x="1407" y="7364"/>
                  </a:lnTo>
                  <a:lnTo>
                    <a:pt x="1465" y="7303"/>
                  </a:lnTo>
                  <a:lnTo>
                    <a:pt x="1376" y="7022"/>
                  </a:lnTo>
                  <a:lnTo>
                    <a:pt x="1553" y="6784"/>
                  </a:lnTo>
                  <a:lnTo>
                    <a:pt x="1595" y="6673"/>
                  </a:lnTo>
                  <a:lnTo>
                    <a:pt x="1831" y="6737"/>
                  </a:lnTo>
                  <a:lnTo>
                    <a:pt x="1958" y="6850"/>
                  </a:lnTo>
                  <a:lnTo>
                    <a:pt x="1921" y="6959"/>
                  </a:lnTo>
                  <a:lnTo>
                    <a:pt x="1942" y="7112"/>
                  </a:lnTo>
                  <a:lnTo>
                    <a:pt x="1862" y="7864"/>
                  </a:lnTo>
                  <a:cubicBezTo>
                    <a:pt x="1774" y="7891"/>
                    <a:pt x="1824" y="7813"/>
                    <a:pt x="1741" y="7858"/>
                  </a:cubicBezTo>
                  <a:cubicBezTo>
                    <a:pt x="1726" y="7866"/>
                    <a:pt x="1758" y="7921"/>
                    <a:pt x="1767" y="7930"/>
                  </a:cubicBezTo>
                  <a:lnTo>
                    <a:pt x="2143" y="8287"/>
                  </a:lnTo>
                  <a:cubicBezTo>
                    <a:pt x="2171" y="8361"/>
                    <a:pt x="2226" y="8425"/>
                    <a:pt x="2255" y="8515"/>
                  </a:cubicBezTo>
                  <a:cubicBezTo>
                    <a:pt x="2277" y="8584"/>
                    <a:pt x="2294" y="8615"/>
                    <a:pt x="2301" y="8693"/>
                  </a:cubicBezTo>
                  <a:cubicBezTo>
                    <a:pt x="2308" y="8759"/>
                    <a:pt x="2330" y="8764"/>
                    <a:pt x="2293" y="8832"/>
                  </a:cubicBezTo>
                  <a:cubicBezTo>
                    <a:pt x="2273" y="8868"/>
                    <a:pt x="2406" y="8918"/>
                    <a:pt x="2345" y="8947"/>
                  </a:cubicBezTo>
                  <a:cubicBezTo>
                    <a:pt x="2314" y="8961"/>
                    <a:pt x="2220" y="9035"/>
                    <a:pt x="2208" y="9064"/>
                  </a:cubicBezTo>
                  <a:cubicBezTo>
                    <a:pt x="2170" y="9161"/>
                    <a:pt x="2367" y="9089"/>
                    <a:pt x="2230" y="9220"/>
                  </a:cubicBezTo>
                  <a:cubicBezTo>
                    <a:pt x="2188" y="9260"/>
                    <a:pt x="2403" y="9318"/>
                    <a:pt x="2299" y="9358"/>
                  </a:cubicBezTo>
                  <a:cubicBezTo>
                    <a:pt x="2277" y="9366"/>
                    <a:pt x="2196" y="9308"/>
                    <a:pt x="2196" y="9360"/>
                  </a:cubicBezTo>
                  <a:cubicBezTo>
                    <a:pt x="2196" y="9423"/>
                    <a:pt x="2096" y="9395"/>
                    <a:pt x="2071" y="9467"/>
                  </a:cubicBezTo>
                  <a:cubicBezTo>
                    <a:pt x="2020" y="9536"/>
                    <a:pt x="2021" y="9491"/>
                    <a:pt x="2026" y="9610"/>
                  </a:cubicBezTo>
                  <a:cubicBezTo>
                    <a:pt x="2029" y="9670"/>
                    <a:pt x="1992" y="9647"/>
                    <a:pt x="2073" y="9695"/>
                  </a:cubicBezTo>
                  <a:cubicBezTo>
                    <a:pt x="2098" y="9710"/>
                    <a:pt x="2230" y="9767"/>
                    <a:pt x="2156" y="9797"/>
                  </a:cubicBezTo>
                  <a:cubicBezTo>
                    <a:pt x="2079" y="9829"/>
                    <a:pt x="1989" y="9636"/>
                    <a:pt x="1997" y="9824"/>
                  </a:cubicBezTo>
                  <a:cubicBezTo>
                    <a:pt x="2001" y="9910"/>
                    <a:pt x="1912" y="9794"/>
                    <a:pt x="1923" y="9941"/>
                  </a:cubicBezTo>
                  <a:cubicBezTo>
                    <a:pt x="1927" y="9989"/>
                    <a:pt x="2047" y="9923"/>
                    <a:pt x="2007" y="10008"/>
                  </a:cubicBezTo>
                  <a:cubicBezTo>
                    <a:pt x="1992" y="10040"/>
                    <a:pt x="1904" y="10053"/>
                    <a:pt x="1870" y="10007"/>
                  </a:cubicBezTo>
                  <a:cubicBezTo>
                    <a:pt x="1835" y="9960"/>
                    <a:pt x="1697" y="9941"/>
                    <a:pt x="1637" y="9998"/>
                  </a:cubicBezTo>
                  <a:cubicBezTo>
                    <a:pt x="1575" y="10058"/>
                    <a:pt x="1561" y="10022"/>
                    <a:pt x="1506" y="10131"/>
                  </a:cubicBezTo>
                  <a:cubicBezTo>
                    <a:pt x="1489" y="10165"/>
                    <a:pt x="1440" y="10086"/>
                    <a:pt x="1352" y="10182"/>
                  </a:cubicBezTo>
                  <a:cubicBezTo>
                    <a:pt x="1338" y="10197"/>
                    <a:pt x="1305" y="10226"/>
                    <a:pt x="1301" y="10248"/>
                  </a:cubicBezTo>
                  <a:lnTo>
                    <a:pt x="1111" y="10208"/>
                  </a:lnTo>
                  <a:lnTo>
                    <a:pt x="1000" y="10512"/>
                  </a:lnTo>
                  <a:cubicBezTo>
                    <a:pt x="993" y="10502"/>
                    <a:pt x="917" y="10512"/>
                    <a:pt x="897" y="10512"/>
                  </a:cubicBezTo>
                  <a:lnTo>
                    <a:pt x="696" y="10652"/>
                  </a:lnTo>
                  <a:cubicBezTo>
                    <a:pt x="696" y="10935"/>
                    <a:pt x="590" y="10879"/>
                    <a:pt x="519" y="10973"/>
                  </a:cubicBezTo>
                  <a:cubicBezTo>
                    <a:pt x="482" y="11022"/>
                    <a:pt x="320" y="11143"/>
                    <a:pt x="308" y="11185"/>
                  </a:cubicBezTo>
                  <a:cubicBezTo>
                    <a:pt x="289" y="11256"/>
                    <a:pt x="295" y="11306"/>
                    <a:pt x="182" y="11306"/>
                  </a:cubicBezTo>
                  <a:cubicBezTo>
                    <a:pt x="27" y="11306"/>
                    <a:pt x="94" y="11212"/>
                    <a:pt x="47" y="11213"/>
                  </a:cubicBezTo>
                  <a:cubicBezTo>
                    <a:pt x="9" y="11215"/>
                    <a:pt x="0" y="11284"/>
                    <a:pt x="23" y="11326"/>
                  </a:cubicBezTo>
                  <a:cubicBezTo>
                    <a:pt x="58" y="11389"/>
                    <a:pt x="37" y="11395"/>
                    <a:pt x="100" y="11481"/>
                  </a:cubicBezTo>
                  <a:cubicBezTo>
                    <a:pt x="141" y="11538"/>
                    <a:pt x="103" y="11561"/>
                    <a:pt x="95" y="11626"/>
                  </a:cubicBezTo>
                  <a:cubicBezTo>
                    <a:pt x="84" y="11719"/>
                    <a:pt x="70" y="11724"/>
                    <a:pt x="107" y="11814"/>
                  </a:cubicBezTo>
                  <a:cubicBezTo>
                    <a:pt x="120" y="11844"/>
                    <a:pt x="127" y="11971"/>
                    <a:pt x="158" y="12008"/>
                  </a:cubicBezTo>
                  <a:cubicBezTo>
                    <a:pt x="158" y="12008"/>
                    <a:pt x="177" y="12089"/>
                    <a:pt x="188" y="12108"/>
                  </a:cubicBezTo>
                  <a:cubicBezTo>
                    <a:pt x="300" y="12107"/>
                    <a:pt x="396" y="12109"/>
                    <a:pt x="433" y="12119"/>
                  </a:cubicBezTo>
                  <a:cubicBezTo>
                    <a:pt x="456" y="12125"/>
                    <a:pt x="554" y="12185"/>
                    <a:pt x="569" y="12199"/>
                  </a:cubicBezTo>
                  <a:cubicBezTo>
                    <a:pt x="570" y="12199"/>
                    <a:pt x="608" y="12240"/>
                    <a:pt x="609" y="12243"/>
                  </a:cubicBezTo>
                  <a:cubicBezTo>
                    <a:pt x="646" y="12324"/>
                    <a:pt x="587" y="12350"/>
                    <a:pt x="672" y="12383"/>
                  </a:cubicBezTo>
                  <a:cubicBezTo>
                    <a:pt x="737" y="12408"/>
                    <a:pt x="701" y="12368"/>
                    <a:pt x="703" y="12342"/>
                  </a:cubicBezTo>
                  <a:cubicBezTo>
                    <a:pt x="705" y="12304"/>
                    <a:pt x="681" y="12218"/>
                    <a:pt x="728" y="12220"/>
                  </a:cubicBezTo>
                  <a:cubicBezTo>
                    <a:pt x="808" y="12224"/>
                    <a:pt x="898" y="12195"/>
                    <a:pt x="938" y="12283"/>
                  </a:cubicBezTo>
                  <a:cubicBezTo>
                    <a:pt x="997" y="12410"/>
                    <a:pt x="1011" y="12353"/>
                    <a:pt x="1042" y="12382"/>
                  </a:cubicBezTo>
                  <a:cubicBezTo>
                    <a:pt x="1102" y="12438"/>
                    <a:pt x="1088" y="12401"/>
                    <a:pt x="1153" y="12432"/>
                  </a:cubicBezTo>
                  <a:cubicBezTo>
                    <a:pt x="1174" y="12442"/>
                    <a:pt x="1154" y="12564"/>
                    <a:pt x="1151" y="12587"/>
                  </a:cubicBezTo>
                  <a:cubicBezTo>
                    <a:pt x="1148" y="12613"/>
                    <a:pt x="1011" y="12604"/>
                    <a:pt x="987" y="12689"/>
                  </a:cubicBezTo>
                  <a:cubicBezTo>
                    <a:pt x="966" y="12761"/>
                    <a:pt x="963" y="12778"/>
                    <a:pt x="1015" y="12825"/>
                  </a:cubicBezTo>
                  <a:cubicBezTo>
                    <a:pt x="1040" y="12848"/>
                    <a:pt x="1038" y="12875"/>
                    <a:pt x="1018" y="12902"/>
                  </a:cubicBezTo>
                  <a:cubicBezTo>
                    <a:pt x="964" y="12979"/>
                    <a:pt x="1018" y="13024"/>
                    <a:pt x="1018" y="13023"/>
                  </a:cubicBezTo>
                  <a:cubicBezTo>
                    <a:pt x="1025" y="13036"/>
                    <a:pt x="1026" y="13040"/>
                    <a:pt x="1038" y="13047"/>
                  </a:cubicBezTo>
                  <a:cubicBezTo>
                    <a:pt x="1101" y="13086"/>
                    <a:pt x="1072" y="13023"/>
                    <a:pt x="1106" y="12996"/>
                  </a:cubicBezTo>
                  <a:cubicBezTo>
                    <a:pt x="1171" y="12943"/>
                    <a:pt x="1175" y="12957"/>
                    <a:pt x="1225" y="12998"/>
                  </a:cubicBezTo>
                  <a:cubicBezTo>
                    <a:pt x="1240" y="13010"/>
                    <a:pt x="1324" y="13065"/>
                    <a:pt x="1332" y="13059"/>
                  </a:cubicBezTo>
                  <a:cubicBezTo>
                    <a:pt x="1347" y="13047"/>
                    <a:pt x="1363" y="13005"/>
                    <a:pt x="1373" y="12993"/>
                  </a:cubicBezTo>
                  <a:cubicBezTo>
                    <a:pt x="1392" y="12967"/>
                    <a:pt x="1393" y="12926"/>
                    <a:pt x="1399" y="12904"/>
                  </a:cubicBezTo>
                  <a:cubicBezTo>
                    <a:pt x="1416" y="12843"/>
                    <a:pt x="1424" y="12853"/>
                    <a:pt x="1424" y="12784"/>
                  </a:cubicBezTo>
                  <a:cubicBezTo>
                    <a:pt x="1424" y="12746"/>
                    <a:pt x="1379" y="12779"/>
                    <a:pt x="1379" y="12753"/>
                  </a:cubicBezTo>
                  <a:cubicBezTo>
                    <a:pt x="1379" y="12632"/>
                    <a:pt x="1393" y="12509"/>
                    <a:pt x="1376" y="12390"/>
                  </a:cubicBezTo>
                  <a:cubicBezTo>
                    <a:pt x="1380" y="12386"/>
                    <a:pt x="1377" y="12351"/>
                    <a:pt x="1381" y="12348"/>
                  </a:cubicBezTo>
                  <a:cubicBezTo>
                    <a:pt x="1440" y="12294"/>
                    <a:pt x="1441" y="12235"/>
                    <a:pt x="1441" y="12158"/>
                  </a:cubicBezTo>
                  <a:cubicBezTo>
                    <a:pt x="1441" y="12117"/>
                    <a:pt x="1469" y="12084"/>
                    <a:pt x="1479" y="12058"/>
                  </a:cubicBezTo>
                  <a:cubicBezTo>
                    <a:pt x="1512" y="11966"/>
                    <a:pt x="1542" y="12024"/>
                    <a:pt x="1552" y="11933"/>
                  </a:cubicBezTo>
                  <a:cubicBezTo>
                    <a:pt x="1557" y="11897"/>
                    <a:pt x="1586" y="11886"/>
                    <a:pt x="1599" y="11898"/>
                  </a:cubicBezTo>
                  <a:cubicBezTo>
                    <a:pt x="1727" y="12013"/>
                    <a:pt x="1683" y="11926"/>
                    <a:pt x="1783" y="11913"/>
                  </a:cubicBezTo>
                  <a:cubicBezTo>
                    <a:pt x="1804" y="11911"/>
                    <a:pt x="1824" y="11818"/>
                    <a:pt x="1825" y="11806"/>
                  </a:cubicBezTo>
                  <a:cubicBezTo>
                    <a:pt x="1825" y="11788"/>
                    <a:pt x="1835" y="11776"/>
                    <a:pt x="1835" y="11767"/>
                  </a:cubicBezTo>
                  <a:cubicBezTo>
                    <a:pt x="1839" y="11725"/>
                    <a:pt x="1878" y="11731"/>
                    <a:pt x="1887" y="11706"/>
                  </a:cubicBezTo>
                  <a:cubicBezTo>
                    <a:pt x="1899" y="11671"/>
                    <a:pt x="1866" y="11679"/>
                    <a:pt x="1844" y="11674"/>
                  </a:cubicBezTo>
                  <a:cubicBezTo>
                    <a:pt x="1722" y="11645"/>
                    <a:pt x="1853" y="11637"/>
                    <a:pt x="1879" y="11619"/>
                  </a:cubicBezTo>
                  <a:lnTo>
                    <a:pt x="3632" y="11230"/>
                  </a:lnTo>
                  <a:lnTo>
                    <a:pt x="3641" y="11171"/>
                  </a:lnTo>
                  <a:lnTo>
                    <a:pt x="3653" y="11121"/>
                  </a:lnTo>
                  <a:cubicBezTo>
                    <a:pt x="3658" y="11098"/>
                    <a:pt x="3710" y="11018"/>
                    <a:pt x="3710" y="11018"/>
                  </a:cubicBezTo>
                  <a:cubicBezTo>
                    <a:pt x="3723" y="10936"/>
                    <a:pt x="3744" y="10964"/>
                    <a:pt x="3764" y="10935"/>
                  </a:cubicBezTo>
                  <a:cubicBezTo>
                    <a:pt x="3829" y="10839"/>
                    <a:pt x="3793" y="10865"/>
                    <a:pt x="3892" y="10867"/>
                  </a:cubicBezTo>
                  <a:cubicBezTo>
                    <a:pt x="3906" y="10867"/>
                    <a:pt x="3943" y="10724"/>
                    <a:pt x="4002" y="10723"/>
                  </a:cubicBezTo>
                  <a:cubicBezTo>
                    <a:pt x="4023" y="10723"/>
                    <a:pt x="4004" y="10692"/>
                    <a:pt x="4014" y="10691"/>
                  </a:cubicBezTo>
                  <a:cubicBezTo>
                    <a:pt x="4080" y="10686"/>
                    <a:pt x="4109" y="10675"/>
                    <a:pt x="4172" y="10660"/>
                  </a:cubicBezTo>
                  <a:cubicBezTo>
                    <a:pt x="4216" y="10649"/>
                    <a:pt x="4361" y="10592"/>
                    <a:pt x="4391" y="10560"/>
                  </a:cubicBezTo>
                  <a:lnTo>
                    <a:pt x="4672" y="10538"/>
                  </a:lnTo>
                  <a:lnTo>
                    <a:pt x="4674" y="10497"/>
                  </a:lnTo>
                  <a:lnTo>
                    <a:pt x="4889" y="10468"/>
                  </a:lnTo>
                  <a:lnTo>
                    <a:pt x="4883" y="10339"/>
                  </a:lnTo>
                  <a:lnTo>
                    <a:pt x="5083" y="10350"/>
                  </a:lnTo>
                  <a:lnTo>
                    <a:pt x="5090" y="10132"/>
                  </a:lnTo>
                  <a:lnTo>
                    <a:pt x="5176" y="10135"/>
                  </a:lnTo>
                  <a:lnTo>
                    <a:pt x="5498" y="9977"/>
                  </a:lnTo>
                  <a:lnTo>
                    <a:pt x="5960" y="9972"/>
                  </a:lnTo>
                  <a:lnTo>
                    <a:pt x="6688" y="9969"/>
                  </a:lnTo>
                  <a:cubicBezTo>
                    <a:pt x="6729" y="9969"/>
                    <a:pt x="6783" y="9969"/>
                    <a:pt x="6823" y="9962"/>
                  </a:cubicBezTo>
                  <a:cubicBezTo>
                    <a:pt x="6848" y="9958"/>
                    <a:pt x="6850" y="9960"/>
                    <a:pt x="6864" y="9973"/>
                  </a:cubicBezTo>
                  <a:cubicBezTo>
                    <a:pt x="6891" y="9999"/>
                    <a:pt x="6879" y="10001"/>
                    <a:pt x="6898" y="9986"/>
                  </a:cubicBezTo>
                  <a:cubicBezTo>
                    <a:pt x="6940" y="9954"/>
                    <a:pt x="6940" y="9971"/>
                    <a:pt x="6924" y="9929"/>
                  </a:cubicBezTo>
                  <a:cubicBezTo>
                    <a:pt x="6899" y="9866"/>
                    <a:pt x="6899" y="9902"/>
                    <a:pt x="6912" y="9844"/>
                  </a:cubicBezTo>
                  <a:cubicBezTo>
                    <a:pt x="6917" y="9823"/>
                    <a:pt x="6940" y="9789"/>
                    <a:pt x="6935" y="9774"/>
                  </a:cubicBezTo>
                  <a:cubicBezTo>
                    <a:pt x="6932" y="9759"/>
                    <a:pt x="6903" y="9769"/>
                    <a:pt x="6903" y="9724"/>
                  </a:cubicBezTo>
                  <a:cubicBezTo>
                    <a:pt x="6903" y="9686"/>
                    <a:pt x="6924" y="9678"/>
                    <a:pt x="6904" y="9653"/>
                  </a:cubicBezTo>
                  <a:cubicBezTo>
                    <a:pt x="6895" y="9642"/>
                    <a:pt x="6898" y="9569"/>
                    <a:pt x="6904" y="9558"/>
                  </a:cubicBezTo>
                  <a:cubicBezTo>
                    <a:pt x="6909" y="9548"/>
                    <a:pt x="6897" y="9464"/>
                    <a:pt x="6946" y="9436"/>
                  </a:cubicBezTo>
                  <a:cubicBezTo>
                    <a:pt x="6967" y="9424"/>
                    <a:pt x="7049" y="9371"/>
                    <a:pt x="7068" y="9370"/>
                  </a:cubicBezTo>
                  <a:cubicBezTo>
                    <a:pt x="7083" y="9370"/>
                    <a:pt x="7116" y="9396"/>
                    <a:pt x="7127" y="9406"/>
                  </a:cubicBezTo>
                  <a:cubicBezTo>
                    <a:pt x="7140" y="9417"/>
                    <a:pt x="7151" y="9422"/>
                    <a:pt x="7163" y="9429"/>
                  </a:cubicBezTo>
                  <a:cubicBezTo>
                    <a:pt x="7176" y="9437"/>
                    <a:pt x="7257" y="9432"/>
                    <a:pt x="7269" y="9424"/>
                  </a:cubicBezTo>
                  <a:cubicBezTo>
                    <a:pt x="7270" y="9423"/>
                    <a:pt x="7291" y="9422"/>
                    <a:pt x="7295" y="9420"/>
                  </a:cubicBezTo>
                  <a:cubicBezTo>
                    <a:pt x="7304" y="9417"/>
                    <a:pt x="7395" y="9416"/>
                    <a:pt x="7411" y="9409"/>
                  </a:cubicBezTo>
                  <a:cubicBezTo>
                    <a:pt x="7438" y="9399"/>
                    <a:pt x="7508" y="9410"/>
                    <a:pt x="7518" y="9386"/>
                  </a:cubicBezTo>
                  <a:cubicBezTo>
                    <a:pt x="7537" y="9340"/>
                    <a:pt x="7505" y="9332"/>
                    <a:pt x="7554" y="9288"/>
                  </a:cubicBezTo>
                  <a:cubicBezTo>
                    <a:pt x="7568" y="9275"/>
                    <a:pt x="7581" y="9228"/>
                    <a:pt x="7578" y="9212"/>
                  </a:cubicBezTo>
                  <a:cubicBezTo>
                    <a:pt x="7578" y="9199"/>
                    <a:pt x="7598" y="9155"/>
                    <a:pt x="7604" y="9138"/>
                  </a:cubicBezTo>
                  <a:cubicBezTo>
                    <a:pt x="7616" y="9106"/>
                    <a:pt x="7604" y="9118"/>
                    <a:pt x="7630" y="9099"/>
                  </a:cubicBezTo>
                  <a:cubicBezTo>
                    <a:pt x="7633" y="9097"/>
                    <a:pt x="7703" y="9056"/>
                    <a:pt x="7707" y="9054"/>
                  </a:cubicBezTo>
                  <a:cubicBezTo>
                    <a:pt x="7736" y="9043"/>
                    <a:pt x="7738" y="9030"/>
                    <a:pt x="7772" y="9030"/>
                  </a:cubicBezTo>
                  <a:cubicBezTo>
                    <a:pt x="7820" y="9030"/>
                    <a:pt x="7812" y="8992"/>
                    <a:pt x="7821" y="8989"/>
                  </a:cubicBezTo>
                  <a:cubicBezTo>
                    <a:pt x="7840" y="8983"/>
                    <a:pt x="7855" y="9022"/>
                    <a:pt x="7911" y="9006"/>
                  </a:cubicBezTo>
                  <a:cubicBezTo>
                    <a:pt x="7926" y="9002"/>
                    <a:pt x="7968" y="9037"/>
                    <a:pt x="7978" y="9049"/>
                  </a:cubicBezTo>
                  <a:cubicBezTo>
                    <a:pt x="7988" y="9062"/>
                    <a:pt x="8052" y="9107"/>
                    <a:pt x="8069" y="9097"/>
                  </a:cubicBezTo>
                  <a:cubicBezTo>
                    <a:pt x="8078" y="9098"/>
                    <a:pt x="8115" y="9122"/>
                    <a:pt x="8120" y="9120"/>
                  </a:cubicBezTo>
                  <a:cubicBezTo>
                    <a:pt x="8120" y="9066"/>
                    <a:pt x="8116" y="9088"/>
                    <a:pt x="8153" y="9088"/>
                  </a:cubicBezTo>
                  <a:cubicBezTo>
                    <a:pt x="8165" y="9088"/>
                    <a:pt x="8202" y="9056"/>
                    <a:pt x="8213" y="9047"/>
                  </a:cubicBezTo>
                  <a:cubicBezTo>
                    <a:pt x="8222" y="9040"/>
                    <a:pt x="8246" y="9030"/>
                    <a:pt x="8256" y="9029"/>
                  </a:cubicBezTo>
                  <a:cubicBezTo>
                    <a:pt x="8267" y="9029"/>
                    <a:pt x="8303" y="9011"/>
                    <a:pt x="8304" y="9012"/>
                  </a:cubicBezTo>
                  <a:cubicBezTo>
                    <a:pt x="8302" y="9014"/>
                    <a:pt x="8265" y="9080"/>
                    <a:pt x="8260" y="9088"/>
                  </a:cubicBezTo>
                  <a:cubicBezTo>
                    <a:pt x="8247" y="9114"/>
                    <a:pt x="8226" y="9139"/>
                    <a:pt x="8216" y="9163"/>
                  </a:cubicBezTo>
                  <a:cubicBezTo>
                    <a:pt x="8209" y="9179"/>
                    <a:pt x="8214" y="9197"/>
                    <a:pt x="8211" y="9202"/>
                  </a:cubicBezTo>
                  <a:cubicBezTo>
                    <a:pt x="8211" y="9215"/>
                    <a:pt x="8215" y="9258"/>
                    <a:pt x="8219" y="9269"/>
                  </a:cubicBezTo>
                  <a:cubicBezTo>
                    <a:pt x="8234" y="9308"/>
                    <a:pt x="8251" y="9328"/>
                    <a:pt x="8297" y="9328"/>
                  </a:cubicBezTo>
                  <a:cubicBezTo>
                    <a:pt x="8339" y="9328"/>
                    <a:pt x="8350" y="9321"/>
                    <a:pt x="8381" y="9349"/>
                  </a:cubicBezTo>
                  <a:cubicBezTo>
                    <a:pt x="8386" y="9354"/>
                    <a:pt x="8428" y="9406"/>
                    <a:pt x="8433" y="9397"/>
                  </a:cubicBezTo>
                  <a:cubicBezTo>
                    <a:pt x="8441" y="9378"/>
                    <a:pt x="8452" y="9361"/>
                    <a:pt x="8468" y="9346"/>
                  </a:cubicBezTo>
                  <a:cubicBezTo>
                    <a:pt x="8476" y="9339"/>
                    <a:pt x="8527" y="9394"/>
                    <a:pt x="8535" y="9401"/>
                  </a:cubicBezTo>
                  <a:cubicBezTo>
                    <a:pt x="8544" y="9408"/>
                    <a:pt x="8573" y="9440"/>
                    <a:pt x="8582" y="9439"/>
                  </a:cubicBezTo>
                  <a:cubicBezTo>
                    <a:pt x="8602" y="9438"/>
                    <a:pt x="8647" y="9447"/>
                    <a:pt x="8647" y="9418"/>
                  </a:cubicBezTo>
                  <a:lnTo>
                    <a:pt x="8502" y="9077"/>
                  </a:lnTo>
                  <a:lnTo>
                    <a:pt x="8293" y="8872"/>
                  </a:lnTo>
                  <a:lnTo>
                    <a:pt x="8519" y="8705"/>
                  </a:lnTo>
                  <a:cubicBezTo>
                    <a:pt x="8542" y="8692"/>
                    <a:pt x="8655" y="8633"/>
                    <a:pt x="8676" y="8629"/>
                  </a:cubicBezTo>
                  <a:cubicBezTo>
                    <a:pt x="8731" y="8618"/>
                    <a:pt x="8793" y="8563"/>
                    <a:pt x="8841" y="8548"/>
                  </a:cubicBezTo>
                  <a:cubicBezTo>
                    <a:pt x="8859" y="8542"/>
                    <a:pt x="8875" y="8538"/>
                    <a:pt x="8894" y="8538"/>
                  </a:cubicBezTo>
                  <a:cubicBezTo>
                    <a:pt x="8901" y="8538"/>
                    <a:pt x="8919" y="8543"/>
                    <a:pt x="8916" y="8539"/>
                  </a:cubicBezTo>
                  <a:lnTo>
                    <a:pt x="8953" y="8524"/>
                  </a:lnTo>
                  <a:lnTo>
                    <a:pt x="9328" y="8368"/>
                  </a:lnTo>
                  <a:cubicBezTo>
                    <a:pt x="9342" y="8361"/>
                    <a:pt x="9366" y="8358"/>
                    <a:pt x="9389" y="8345"/>
                  </a:cubicBezTo>
                  <a:cubicBezTo>
                    <a:pt x="9407" y="8334"/>
                    <a:pt x="9441" y="8311"/>
                    <a:pt x="9453" y="8294"/>
                  </a:cubicBezTo>
                  <a:cubicBezTo>
                    <a:pt x="9461" y="8283"/>
                    <a:pt x="9504" y="8259"/>
                    <a:pt x="9512" y="8251"/>
                  </a:cubicBezTo>
                  <a:cubicBezTo>
                    <a:pt x="9523" y="8242"/>
                    <a:pt x="9541" y="8235"/>
                    <a:pt x="9528" y="8224"/>
                  </a:cubicBezTo>
                  <a:cubicBezTo>
                    <a:pt x="9489" y="8189"/>
                    <a:pt x="9488" y="8203"/>
                    <a:pt x="9517" y="8167"/>
                  </a:cubicBezTo>
                  <a:lnTo>
                    <a:pt x="9916" y="7881"/>
                  </a:lnTo>
                  <a:cubicBezTo>
                    <a:pt x="9937" y="7860"/>
                    <a:pt x="9978" y="7873"/>
                    <a:pt x="10000" y="7867"/>
                  </a:cubicBezTo>
                  <a:cubicBezTo>
                    <a:pt x="10016" y="7862"/>
                    <a:pt x="10122" y="7867"/>
                    <a:pt x="10121" y="7860"/>
                  </a:cubicBezTo>
                  <a:cubicBezTo>
                    <a:pt x="10121" y="7847"/>
                    <a:pt x="10134" y="7804"/>
                    <a:pt x="10139" y="7790"/>
                  </a:cubicBezTo>
                  <a:cubicBezTo>
                    <a:pt x="10153" y="7749"/>
                    <a:pt x="10191" y="7706"/>
                    <a:pt x="10220" y="7674"/>
                  </a:cubicBezTo>
                  <a:cubicBezTo>
                    <a:pt x="10222" y="7673"/>
                    <a:pt x="10233" y="7664"/>
                    <a:pt x="10236" y="7662"/>
                  </a:cubicBezTo>
                  <a:cubicBezTo>
                    <a:pt x="10249" y="7653"/>
                    <a:pt x="10285" y="7629"/>
                    <a:pt x="10274" y="7610"/>
                  </a:cubicBezTo>
                  <a:cubicBezTo>
                    <a:pt x="10251" y="7570"/>
                    <a:pt x="10246" y="7559"/>
                    <a:pt x="10230" y="7516"/>
                  </a:cubicBezTo>
                  <a:cubicBezTo>
                    <a:pt x="10222" y="7495"/>
                    <a:pt x="10220" y="7483"/>
                    <a:pt x="10214" y="7463"/>
                  </a:cubicBezTo>
                  <a:cubicBezTo>
                    <a:pt x="10204" y="7430"/>
                    <a:pt x="10198" y="7401"/>
                    <a:pt x="10176" y="7374"/>
                  </a:cubicBezTo>
                  <a:cubicBezTo>
                    <a:pt x="10161" y="7355"/>
                    <a:pt x="10147" y="7329"/>
                    <a:pt x="10135" y="7314"/>
                  </a:cubicBezTo>
                  <a:cubicBezTo>
                    <a:pt x="10118" y="7293"/>
                    <a:pt x="10133" y="7258"/>
                    <a:pt x="10145" y="7237"/>
                  </a:cubicBezTo>
                  <a:cubicBezTo>
                    <a:pt x="10155" y="7217"/>
                    <a:pt x="10150" y="7203"/>
                    <a:pt x="10157" y="7215"/>
                  </a:cubicBezTo>
                  <a:cubicBezTo>
                    <a:pt x="10189" y="7270"/>
                    <a:pt x="10202" y="7261"/>
                    <a:pt x="10259" y="7261"/>
                  </a:cubicBezTo>
                  <a:cubicBezTo>
                    <a:pt x="10272" y="7261"/>
                    <a:pt x="10314" y="7256"/>
                    <a:pt x="10320" y="7266"/>
                  </a:cubicBezTo>
                  <a:cubicBezTo>
                    <a:pt x="10336" y="7294"/>
                    <a:pt x="10349" y="7310"/>
                    <a:pt x="10374" y="7333"/>
                  </a:cubicBezTo>
                  <a:cubicBezTo>
                    <a:pt x="10404" y="7360"/>
                    <a:pt x="10404" y="7357"/>
                    <a:pt x="10438" y="7374"/>
                  </a:cubicBezTo>
                  <a:cubicBezTo>
                    <a:pt x="10447" y="7379"/>
                    <a:pt x="10484" y="7382"/>
                    <a:pt x="10494" y="7378"/>
                  </a:cubicBezTo>
                  <a:cubicBezTo>
                    <a:pt x="10508" y="7373"/>
                    <a:pt x="10524" y="7376"/>
                    <a:pt x="10536" y="7375"/>
                  </a:cubicBezTo>
                  <a:cubicBezTo>
                    <a:pt x="10554" y="7375"/>
                    <a:pt x="10627" y="7428"/>
                    <a:pt x="10626" y="7433"/>
                  </a:cubicBezTo>
                  <a:cubicBezTo>
                    <a:pt x="10676" y="7457"/>
                    <a:pt x="10690" y="7452"/>
                    <a:pt x="10744" y="7452"/>
                  </a:cubicBezTo>
                  <a:cubicBezTo>
                    <a:pt x="10756" y="7452"/>
                    <a:pt x="10783" y="7466"/>
                    <a:pt x="10789" y="7472"/>
                  </a:cubicBezTo>
                  <a:cubicBezTo>
                    <a:pt x="10799" y="7484"/>
                    <a:pt x="10839" y="7507"/>
                    <a:pt x="10855" y="7519"/>
                  </a:cubicBezTo>
                  <a:cubicBezTo>
                    <a:pt x="10868" y="7530"/>
                    <a:pt x="10936" y="7567"/>
                    <a:pt x="10952" y="7571"/>
                  </a:cubicBezTo>
                  <a:cubicBezTo>
                    <a:pt x="10963" y="7573"/>
                    <a:pt x="11047" y="7612"/>
                    <a:pt x="11048" y="7618"/>
                  </a:cubicBezTo>
                  <a:cubicBezTo>
                    <a:pt x="11048" y="7618"/>
                    <a:pt x="11072" y="7631"/>
                    <a:pt x="11076" y="7632"/>
                  </a:cubicBezTo>
                  <a:cubicBezTo>
                    <a:pt x="11118" y="7644"/>
                    <a:pt x="11110" y="7632"/>
                    <a:pt x="11126" y="7617"/>
                  </a:cubicBezTo>
                  <a:cubicBezTo>
                    <a:pt x="11173" y="7573"/>
                    <a:pt x="11169" y="7497"/>
                    <a:pt x="11175" y="7489"/>
                  </a:cubicBezTo>
                  <a:cubicBezTo>
                    <a:pt x="11189" y="7496"/>
                    <a:pt x="11211" y="7503"/>
                    <a:pt x="11225" y="7511"/>
                  </a:cubicBezTo>
                  <a:cubicBezTo>
                    <a:pt x="11247" y="7523"/>
                    <a:pt x="11257" y="7526"/>
                    <a:pt x="11260" y="7553"/>
                  </a:cubicBezTo>
                  <a:cubicBezTo>
                    <a:pt x="11261" y="7569"/>
                    <a:pt x="11267" y="7572"/>
                    <a:pt x="11268" y="7579"/>
                  </a:cubicBezTo>
                  <a:cubicBezTo>
                    <a:pt x="11272" y="7595"/>
                    <a:pt x="11283" y="7607"/>
                    <a:pt x="11286" y="7615"/>
                  </a:cubicBezTo>
                  <a:cubicBezTo>
                    <a:pt x="11298" y="7646"/>
                    <a:pt x="11326" y="7649"/>
                    <a:pt x="11327" y="7686"/>
                  </a:cubicBezTo>
                  <a:cubicBezTo>
                    <a:pt x="11329" y="7722"/>
                    <a:pt x="11349" y="7718"/>
                    <a:pt x="11372" y="7738"/>
                  </a:cubicBezTo>
                  <a:cubicBezTo>
                    <a:pt x="11384" y="7748"/>
                    <a:pt x="11418" y="7763"/>
                    <a:pt x="11433" y="7773"/>
                  </a:cubicBezTo>
                  <a:cubicBezTo>
                    <a:pt x="11446" y="7780"/>
                    <a:pt x="11528" y="7811"/>
                    <a:pt x="11528" y="7812"/>
                  </a:cubicBezTo>
                  <a:cubicBezTo>
                    <a:pt x="11529" y="7813"/>
                    <a:pt x="11572" y="7823"/>
                    <a:pt x="11577" y="7827"/>
                  </a:cubicBezTo>
                  <a:cubicBezTo>
                    <a:pt x="11638" y="7863"/>
                    <a:pt x="11640" y="7828"/>
                    <a:pt x="11669" y="7814"/>
                  </a:cubicBezTo>
                  <a:cubicBezTo>
                    <a:pt x="11686" y="7806"/>
                    <a:pt x="11756" y="7816"/>
                    <a:pt x="11776" y="7822"/>
                  </a:cubicBezTo>
                  <a:cubicBezTo>
                    <a:pt x="11811" y="7831"/>
                    <a:pt x="11847" y="7844"/>
                    <a:pt x="11883" y="7852"/>
                  </a:cubicBezTo>
                  <a:cubicBezTo>
                    <a:pt x="11894" y="7854"/>
                    <a:pt x="11975" y="7872"/>
                    <a:pt x="11980" y="7874"/>
                  </a:cubicBezTo>
                  <a:cubicBezTo>
                    <a:pt x="11982" y="7874"/>
                    <a:pt x="12008" y="7881"/>
                    <a:pt x="12008" y="7881"/>
                  </a:cubicBezTo>
                  <a:cubicBezTo>
                    <a:pt x="12025" y="7891"/>
                    <a:pt x="12080" y="7886"/>
                    <a:pt x="12097" y="7908"/>
                  </a:cubicBezTo>
                  <a:cubicBezTo>
                    <a:pt x="12106" y="7919"/>
                    <a:pt x="12119" y="7923"/>
                    <a:pt x="12133" y="7917"/>
                  </a:cubicBezTo>
                  <a:cubicBezTo>
                    <a:pt x="12172" y="7899"/>
                    <a:pt x="12170" y="7920"/>
                    <a:pt x="12201" y="7938"/>
                  </a:cubicBezTo>
                  <a:cubicBezTo>
                    <a:pt x="12222" y="7950"/>
                    <a:pt x="12225" y="7988"/>
                    <a:pt x="12218" y="7994"/>
                  </a:cubicBezTo>
                  <a:lnTo>
                    <a:pt x="12208" y="8315"/>
                  </a:lnTo>
                  <a:lnTo>
                    <a:pt x="12209" y="8317"/>
                  </a:lnTo>
                  <a:cubicBezTo>
                    <a:pt x="12211" y="8351"/>
                    <a:pt x="12201" y="8345"/>
                    <a:pt x="12231" y="8342"/>
                  </a:cubicBezTo>
                  <a:cubicBezTo>
                    <a:pt x="12254" y="8340"/>
                    <a:pt x="12262" y="8339"/>
                    <a:pt x="12287" y="8339"/>
                  </a:cubicBezTo>
                  <a:cubicBezTo>
                    <a:pt x="12331" y="8339"/>
                    <a:pt x="12382" y="8345"/>
                    <a:pt x="12410" y="8385"/>
                  </a:cubicBezTo>
                  <a:cubicBezTo>
                    <a:pt x="12427" y="8410"/>
                    <a:pt x="12436" y="8412"/>
                    <a:pt x="12455" y="8432"/>
                  </a:cubicBezTo>
                  <a:cubicBezTo>
                    <a:pt x="12467" y="8446"/>
                    <a:pt x="12471" y="8449"/>
                    <a:pt x="12483" y="8460"/>
                  </a:cubicBezTo>
                  <a:cubicBezTo>
                    <a:pt x="12525" y="8502"/>
                    <a:pt x="12531" y="8479"/>
                    <a:pt x="12565" y="8487"/>
                  </a:cubicBezTo>
                  <a:cubicBezTo>
                    <a:pt x="12565" y="8487"/>
                    <a:pt x="12566" y="8487"/>
                    <a:pt x="12566" y="8487"/>
                  </a:cubicBezTo>
                  <a:cubicBezTo>
                    <a:pt x="12580" y="8491"/>
                    <a:pt x="12626" y="8488"/>
                    <a:pt x="12630" y="8490"/>
                  </a:cubicBezTo>
                  <a:cubicBezTo>
                    <a:pt x="12687" y="8525"/>
                    <a:pt x="12687" y="8533"/>
                    <a:pt x="12758" y="8533"/>
                  </a:cubicBezTo>
                  <a:cubicBezTo>
                    <a:pt x="12838" y="8533"/>
                    <a:pt x="12815" y="8529"/>
                    <a:pt x="12870" y="8577"/>
                  </a:cubicBezTo>
                  <a:cubicBezTo>
                    <a:pt x="12875" y="8582"/>
                    <a:pt x="12904" y="8597"/>
                    <a:pt x="12899" y="8600"/>
                  </a:cubicBezTo>
                  <a:lnTo>
                    <a:pt x="12917" y="8611"/>
                  </a:lnTo>
                  <a:cubicBezTo>
                    <a:pt x="12967" y="8635"/>
                    <a:pt x="12949" y="8633"/>
                    <a:pt x="13001" y="8633"/>
                  </a:cubicBezTo>
                  <a:cubicBezTo>
                    <a:pt x="13060" y="8633"/>
                    <a:pt x="13041" y="8619"/>
                    <a:pt x="13069" y="8664"/>
                  </a:cubicBezTo>
                  <a:cubicBezTo>
                    <a:pt x="13081" y="8684"/>
                    <a:pt x="13132" y="8797"/>
                    <a:pt x="13151" y="8797"/>
                  </a:cubicBezTo>
                  <a:cubicBezTo>
                    <a:pt x="13175" y="8797"/>
                    <a:pt x="13196" y="8795"/>
                    <a:pt x="13218" y="8795"/>
                  </a:cubicBezTo>
                  <a:cubicBezTo>
                    <a:pt x="13274" y="8795"/>
                    <a:pt x="13264" y="8802"/>
                    <a:pt x="13263" y="8781"/>
                  </a:cubicBezTo>
                  <a:cubicBezTo>
                    <a:pt x="13260" y="8749"/>
                    <a:pt x="13246" y="8719"/>
                    <a:pt x="13246" y="8693"/>
                  </a:cubicBezTo>
                  <a:cubicBezTo>
                    <a:pt x="13245" y="8685"/>
                    <a:pt x="13302" y="8685"/>
                    <a:pt x="13311" y="8682"/>
                  </a:cubicBezTo>
                  <a:cubicBezTo>
                    <a:pt x="13316" y="8681"/>
                    <a:pt x="13377" y="8617"/>
                    <a:pt x="13381" y="8611"/>
                  </a:cubicBezTo>
                  <a:cubicBezTo>
                    <a:pt x="13403" y="8577"/>
                    <a:pt x="13455" y="8530"/>
                    <a:pt x="13473" y="8498"/>
                  </a:cubicBezTo>
                  <a:cubicBezTo>
                    <a:pt x="13479" y="8480"/>
                    <a:pt x="13500" y="8450"/>
                    <a:pt x="13476" y="8433"/>
                  </a:cubicBezTo>
                  <a:cubicBezTo>
                    <a:pt x="13440" y="8407"/>
                    <a:pt x="13463" y="8378"/>
                    <a:pt x="13472" y="8379"/>
                  </a:cubicBezTo>
                  <a:cubicBezTo>
                    <a:pt x="13499" y="8379"/>
                    <a:pt x="13588" y="8379"/>
                    <a:pt x="13602" y="8390"/>
                  </a:cubicBezTo>
                  <a:cubicBezTo>
                    <a:pt x="13622" y="8407"/>
                    <a:pt x="13661" y="8426"/>
                    <a:pt x="13686" y="8434"/>
                  </a:cubicBezTo>
                  <a:cubicBezTo>
                    <a:pt x="13700" y="8439"/>
                    <a:pt x="13711" y="8454"/>
                    <a:pt x="13713" y="8467"/>
                  </a:cubicBezTo>
                  <a:cubicBezTo>
                    <a:pt x="13716" y="8491"/>
                    <a:pt x="13750" y="8489"/>
                    <a:pt x="13767" y="8487"/>
                  </a:cubicBezTo>
                  <a:cubicBezTo>
                    <a:pt x="13779" y="8485"/>
                    <a:pt x="13796" y="8449"/>
                    <a:pt x="13804" y="8436"/>
                  </a:cubicBezTo>
                  <a:cubicBezTo>
                    <a:pt x="13809" y="8429"/>
                    <a:pt x="13846" y="8392"/>
                    <a:pt x="13854" y="8386"/>
                  </a:cubicBezTo>
                  <a:cubicBezTo>
                    <a:pt x="13867" y="8377"/>
                    <a:pt x="13886" y="8339"/>
                    <a:pt x="13878" y="8321"/>
                  </a:cubicBezTo>
                  <a:cubicBezTo>
                    <a:pt x="13850" y="8253"/>
                    <a:pt x="13830" y="8356"/>
                    <a:pt x="13822" y="8368"/>
                  </a:cubicBezTo>
                  <a:cubicBezTo>
                    <a:pt x="13801" y="8398"/>
                    <a:pt x="13809" y="8347"/>
                    <a:pt x="13809" y="8335"/>
                  </a:cubicBezTo>
                  <a:cubicBezTo>
                    <a:pt x="13808" y="8312"/>
                    <a:pt x="13823" y="8284"/>
                    <a:pt x="13824" y="8277"/>
                  </a:cubicBezTo>
                  <a:cubicBezTo>
                    <a:pt x="13827" y="8247"/>
                    <a:pt x="13871" y="8236"/>
                    <a:pt x="13881" y="8227"/>
                  </a:cubicBezTo>
                  <a:cubicBezTo>
                    <a:pt x="13899" y="8213"/>
                    <a:pt x="13919" y="8212"/>
                    <a:pt x="13932" y="8205"/>
                  </a:cubicBezTo>
                  <a:cubicBezTo>
                    <a:pt x="13951" y="8195"/>
                    <a:pt x="13967" y="8196"/>
                    <a:pt x="13988" y="8183"/>
                  </a:cubicBezTo>
                  <a:cubicBezTo>
                    <a:pt x="13992" y="8179"/>
                    <a:pt x="14010" y="8174"/>
                    <a:pt x="14017" y="8170"/>
                  </a:cubicBezTo>
                  <a:cubicBezTo>
                    <a:pt x="14051" y="8149"/>
                    <a:pt x="14031" y="8129"/>
                    <a:pt x="14031" y="8100"/>
                  </a:cubicBezTo>
                  <a:cubicBezTo>
                    <a:pt x="14031" y="8086"/>
                    <a:pt x="14086" y="8099"/>
                    <a:pt x="14086" y="8034"/>
                  </a:cubicBezTo>
                  <a:cubicBezTo>
                    <a:pt x="14086" y="7985"/>
                    <a:pt x="14080" y="7906"/>
                    <a:pt x="14090" y="7862"/>
                  </a:cubicBezTo>
                  <a:cubicBezTo>
                    <a:pt x="14091" y="7860"/>
                    <a:pt x="14115" y="7812"/>
                    <a:pt x="14115" y="7812"/>
                  </a:cubicBezTo>
                  <a:cubicBezTo>
                    <a:pt x="14134" y="7787"/>
                    <a:pt x="14188" y="7800"/>
                    <a:pt x="14199" y="7783"/>
                  </a:cubicBezTo>
                  <a:cubicBezTo>
                    <a:pt x="14200" y="7777"/>
                    <a:pt x="14230" y="7761"/>
                    <a:pt x="14220" y="7718"/>
                  </a:cubicBezTo>
                  <a:cubicBezTo>
                    <a:pt x="14209" y="7668"/>
                    <a:pt x="14260" y="7698"/>
                    <a:pt x="14286" y="7688"/>
                  </a:cubicBezTo>
                  <a:cubicBezTo>
                    <a:pt x="14313" y="7677"/>
                    <a:pt x="14298" y="7633"/>
                    <a:pt x="14289" y="7615"/>
                  </a:cubicBezTo>
                  <a:cubicBezTo>
                    <a:pt x="14279" y="7594"/>
                    <a:pt x="14291" y="7572"/>
                    <a:pt x="14310" y="7565"/>
                  </a:cubicBezTo>
                  <a:cubicBezTo>
                    <a:pt x="14360" y="7548"/>
                    <a:pt x="14332" y="7529"/>
                    <a:pt x="14357" y="7508"/>
                  </a:cubicBezTo>
                  <a:cubicBezTo>
                    <a:pt x="14420" y="7456"/>
                    <a:pt x="14387" y="7400"/>
                    <a:pt x="14399" y="7390"/>
                  </a:cubicBezTo>
                  <a:lnTo>
                    <a:pt x="14399" y="7376"/>
                  </a:lnTo>
                  <a:cubicBezTo>
                    <a:pt x="14399" y="7361"/>
                    <a:pt x="14344" y="7334"/>
                    <a:pt x="14344" y="7310"/>
                  </a:cubicBezTo>
                  <a:cubicBezTo>
                    <a:pt x="14344" y="7306"/>
                    <a:pt x="14375" y="7266"/>
                    <a:pt x="14364" y="7266"/>
                  </a:cubicBezTo>
                  <a:cubicBezTo>
                    <a:pt x="14364" y="7262"/>
                    <a:pt x="14352" y="7260"/>
                    <a:pt x="14349" y="7260"/>
                  </a:cubicBezTo>
                  <a:cubicBezTo>
                    <a:pt x="14316" y="7257"/>
                    <a:pt x="14288" y="7221"/>
                    <a:pt x="14271" y="7197"/>
                  </a:cubicBezTo>
                  <a:cubicBezTo>
                    <a:pt x="14251" y="7170"/>
                    <a:pt x="14229" y="7157"/>
                    <a:pt x="14199" y="7141"/>
                  </a:cubicBezTo>
                  <a:cubicBezTo>
                    <a:pt x="14183" y="7133"/>
                    <a:pt x="14155" y="7130"/>
                    <a:pt x="14155" y="7130"/>
                  </a:cubicBezTo>
                  <a:cubicBezTo>
                    <a:pt x="14140" y="7123"/>
                    <a:pt x="14141" y="7116"/>
                    <a:pt x="14141" y="7105"/>
                  </a:cubicBezTo>
                  <a:cubicBezTo>
                    <a:pt x="14142" y="7099"/>
                    <a:pt x="14146" y="7087"/>
                    <a:pt x="14146" y="7087"/>
                  </a:cubicBezTo>
                  <a:cubicBezTo>
                    <a:pt x="14146" y="7076"/>
                    <a:pt x="14164" y="7040"/>
                    <a:pt x="14170" y="7030"/>
                  </a:cubicBezTo>
                  <a:cubicBezTo>
                    <a:pt x="14176" y="7020"/>
                    <a:pt x="14191" y="6997"/>
                    <a:pt x="14203" y="6994"/>
                  </a:cubicBezTo>
                  <a:cubicBezTo>
                    <a:pt x="14226" y="6988"/>
                    <a:pt x="14223" y="6978"/>
                    <a:pt x="14231" y="6968"/>
                  </a:cubicBezTo>
                  <a:cubicBezTo>
                    <a:pt x="14236" y="6962"/>
                    <a:pt x="14250" y="6917"/>
                    <a:pt x="14250" y="6913"/>
                  </a:cubicBezTo>
                  <a:lnTo>
                    <a:pt x="14203" y="6891"/>
                  </a:lnTo>
                  <a:cubicBezTo>
                    <a:pt x="14148" y="6864"/>
                    <a:pt x="14152" y="6866"/>
                    <a:pt x="14170" y="6823"/>
                  </a:cubicBezTo>
                  <a:cubicBezTo>
                    <a:pt x="14183" y="6794"/>
                    <a:pt x="14191" y="6765"/>
                    <a:pt x="14221" y="6747"/>
                  </a:cubicBezTo>
                  <a:cubicBezTo>
                    <a:pt x="14231" y="6740"/>
                    <a:pt x="14227" y="6701"/>
                    <a:pt x="14226" y="6690"/>
                  </a:cubicBezTo>
                  <a:cubicBezTo>
                    <a:pt x="14224" y="6668"/>
                    <a:pt x="14209" y="6642"/>
                    <a:pt x="14188" y="6631"/>
                  </a:cubicBezTo>
                  <a:cubicBezTo>
                    <a:pt x="14145" y="6609"/>
                    <a:pt x="14165" y="6611"/>
                    <a:pt x="14155" y="6589"/>
                  </a:cubicBezTo>
                  <a:cubicBezTo>
                    <a:pt x="14155" y="6579"/>
                    <a:pt x="14152" y="6537"/>
                    <a:pt x="14146" y="6530"/>
                  </a:cubicBezTo>
                  <a:cubicBezTo>
                    <a:pt x="14128" y="6511"/>
                    <a:pt x="14107" y="6476"/>
                    <a:pt x="14093" y="6461"/>
                  </a:cubicBezTo>
                  <a:cubicBezTo>
                    <a:pt x="14052" y="6418"/>
                    <a:pt x="14067" y="6397"/>
                    <a:pt x="14059" y="6387"/>
                  </a:cubicBezTo>
                  <a:cubicBezTo>
                    <a:pt x="14043" y="6365"/>
                    <a:pt x="14026" y="6329"/>
                    <a:pt x="14016" y="6303"/>
                  </a:cubicBezTo>
                  <a:cubicBezTo>
                    <a:pt x="14002" y="6271"/>
                    <a:pt x="13998" y="6273"/>
                    <a:pt x="13998" y="6236"/>
                  </a:cubicBezTo>
                  <a:cubicBezTo>
                    <a:pt x="14031" y="6236"/>
                    <a:pt x="14039" y="6246"/>
                    <a:pt x="14074" y="6231"/>
                  </a:cubicBezTo>
                  <a:cubicBezTo>
                    <a:pt x="14100" y="6220"/>
                    <a:pt x="14079" y="6196"/>
                    <a:pt x="14082" y="6185"/>
                  </a:cubicBezTo>
                  <a:cubicBezTo>
                    <a:pt x="14083" y="6181"/>
                    <a:pt x="14086" y="6164"/>
                    <a:pt x="14086" y="6161"/>
                  </a:cubicBezTo>
                  <a:cubicBezTo>
                    <a:pt x="14085" y="6147"/>
                    <a:pt x="14124" y="6139"/>
                    <a:pt x="14141" y="6124"/>
                  </a:cubicBezTo>
                  <a:cubicBezTo>
                    <a:pt x="14160" y="6105"/>
                    <a:pt x="14245" y="6117"/>
                    <a:pt x="14259" y="6097"/>
                  </a:cubicBezTo>
                  <a:cubicBezTo>
                    <a:pt x="14265" y="6088"/>
                    <a:pt x="14290" y="6072"/>
                    <a:pt x="14298" y="6066"/>
                  </a:cubicBezTo>
                  <a:cubicBezTo>
                    <a:pt x="14319" y="6049"/>
                    <a:pt x="14368" y="6050"/>
                    <a:pt x="14394" y="6050"/>
                  </a:cubicBezTo>
                  <a:cubicBezTo>
                    <a:pt x="14414" y="6050"/>
                    <a:pt x="14477" y="6061"/>
                    <a:pt x="14487" y="6057"/>
                  </a:cubicBezTo>
                  <a:cubicBezTo>
                    <a:pt x="14537" y="6036"/>
                    <a:pt x="14422" y="5988"/>
                    <a:pt x="14412" y="5961"/>
                  </a:cubicBezTo>
                  <a:cubicBezTo>
                    <a:pt x="14391" y="5910"/>
                    <a:pt x="14444" y="5926"/>
                    <a:pt x="14444" y="5934"/>
                  </a:cubicBezTo>
                  <a:cubicBezTo>
                    <a:pt x="14464" y="5951"/>
                    <a:pt x="14490" y="5974"/>
                    <a:pt x="14514" y="5988"/>
                  </a:cubicBezTo>
                  <a:cubicBezTo>
                    <a:pt x="14532" y="5998"/>
                    <a:pt x="14551" y="5990"/>
                    <a:pt x="14547" y="5975"/>
                  </a:cubicBezTo>
                  <a:cubicBezTo>
                    <a:pt x="14541" y="5954"/>
                    <a:pt x="14508" y="5923"/>
                    <a:pt x="14508" y="5906"/>
                  </a:cubicBezTo>
                  <a:cubicBezTo>
                    <a:pt x="14508" y="5903"/>
                    <a:pt x="14531" y="5870"/>
                    <a:pt x="14534" y="5863"/>
                  </a:cubicBezTo>
                  <a:cubicBezTo>
                    <a:pt x="14543" y="5849"/>
                    <a:pt x="14541" y="5828"/>
                    <a:pt x="14547" y="5819"/>
                  </a:cubicBezTo>
                  <a:cubicBezTo>
                    <a:pt x="14547" y="5802"/>
                    <a:pt x="14551" y="5752"/>
                    <a:pt x="14521" y="5758"/>
                  </a:cubicBezTo>
                  <a:cubicBezTo>
                    <a:pt x="14486" y="5765"/>
                    <a:pt x="14463" y="5764"/>
                    <a:pt x="14430" y="5749"/>
                  </a:cubicBezTo>
                  <a:cubicBezTo>
                    <a:pt x="14372" y="5723"/>
                    <a:pt x="14391" y="5704"/>
                    <a:pt x="14391" y="5662"/>
                  </a:cubicBezTo>
                  <a:cubicBezTo>
                    <a:pt x="14391" y="5635"/>
                    <a:pt x="14348" y="5677"/>
                    <a:pt x="14342" y="5683"/>
                  </a:cubicBezTo>
                  <a:cubicBezTo>
                    <a:pt x="14326" y="5698"/>
                    <a:pt x="14351" y="5758"/>
                    <a:pt x="14321" y="5762"/>
                  </a:cubicBezTo>
                  <a:cubicBezTo>
                    <a:pt x="14280" y="5767"/>
                    <a:pt x="14300" y="5732"/>
                    <a:pt x="14280" y="5713"/>
                  </a:cubicBezTo>
                  <a:cubicBezTo>
                    <a:pt x="14244" y="5679"/>
                    <a:pt x="14251" y="5705"/>
                    <a:pt x="14236" y="5658"/>
                  </a:cubicBezTo>
                  <a:cubicBezTo>
                    <a:pt x="14232" y="5646"/>
                    <a:pt x="14161" y="5671"/>
                    <a:pt x="14183" y="5606"/>
                  </a:cubicBezTo>
                  <a:cubicBezTo>
                    <a:pt x="14205" y="5542"/>
                    <a:pt x="14239" y="5582"/>
                    <a:pt x="14258" y="5566"/>
                  </a:cubicBezTo>
                  <a:cubicBezTo>
                    <a:pt x="14274" y="5551"/>
                    <a:pt x="14244" y="5527"/>
                    <a:pt x="14238" y="5521"/>
                  </a:cubicBezTo>
                  <a:cubicBezTo>
                    <a:pt x="14229" y="5511"/>
                    <a:pt x="14245" y="5443"/>
                    <a:pt x="14250" y="5430"/>
                  </a:cubicBezTo>
                  <a:cubicBezTo>
                    <a:pt x="14256" y="5413"/>
                    <a:pt x="14292" y="5396"/>
                    <a:pt x="14306" y="5415"/>
                  </a:cubicBezTo>
                  <a:cubicBezTo>
                    <a:pt x="14314" y="5427"/>
                    <a:pt x="14307" y="5454"/>
                    <a:pt x="14307" y="5474"/>
                  </a:cubicBezTo>
                  <a:cubicBezTo>
                    <a:pt x="14307" y="5483"/>
                    <a:pt x="14374" y="5469"/>
                    <a:pt x="14381" y="5457"/>
                  </a:cubicBezTo>
                  <a:cubicBezTo>
                    <a:pt x="14394" y="5437"/>
                    <a:pt x="14379" y="5441"/>
                    <a:pt x="14375" y="5434"/>
                  </a:cubicBezTo>
                  <a:cubicBezTo>
                    <a:pt x="14361" y="5421"/>
                    <a:pt x="14310" y="5389"/>
                    <a:pt x="14369" y="5389"/>
                  </a:cubicBezTo>
                  <a:cubicBezTo>
                    <a:pt x="14421" y="5389"/>
                    <a:pt x="14474" y="5409"/>
                    <a:pt x="14478" y="5373"/>
                  </a:cubicBezTo>
                  <a:cubicBezTo>
                    <a:pt x="14491" y="5270"/>
                    <a:pt x="14492" y="5345"/>
                    <a:pt x="14552" y="5325"/>
                  </a:cubicBezTo>
                  <a:cubicBezTo>
                    <a:pt x="14566" y="5257"/>
                    <a:pt x="14477" y="5154"/>
                    <a:pt x="14473" y="5139"/>
                  </a:cubicBezTo>
                  <a:lnTo>
                    <a:pt x="14475" y="5136"/>
                  </a:lnTo>
                  <a:cubicBezTo>
                    <a:pt x="14500" y="5096"/>
                    <a:pt x="14514" y="5086"/>
                    <a:pt x="14561" y="5069"/>
                  </a:cubicBezTo>
                  <a:cubicBezTo>
                    <a:pt x="14625" y="5045"/>
                    <a:pt x="14688" y="5050"/>
                    <a:pt x="14731" y="4990"/>
                  </a:cubicBezTo>
                  <a:cubicBezTo>
                    <a:pt x="14736" y="4982"/>
                    <a:pt x="14630" y="4916"/>
                    <a:pt x="14618" y="4907"/>
                  </a:cubicBezTo>
                  <a:cubicBezTo>
                    <a:pt x="14547" y="4856"/>
                    <a:pt x="14477" y="4819"/>
                    <a:pt x="14405" y="4765"/>
                  </a:cubicBezTo>
                  <a:cubicBezTo>
                    <a:pt x="14366" y="4736"/>
                    <a:pt x="14350" y="4719"/>
                    <a:pt x="14315" y="4690"/>
                  </a:cubicBezTo>
                  <a:cubicBezTo>
                    <a:pt x="14259" y="4644"/>
                    <a:pt x="14227" y="4604"/>
                    <a:pt x="14184" y="4545"/>
                  </a:cubicBezTo>
                  <a:cubicBezTo>
                    <a:pt x="14151" y="4499"/>
                    <a:pt x="14145" y="4464"/>
                    <a:pt x="14123" y="4422"/>
                  </a:cubicBezTo>
                  <a:cubicBezTo>
                    <a:pt x="14105" y="4387"/>
                    <a:pt x="14113" y="4325"/>
                    <a:pt x="14086" y="4298"/>
                  </a:cubicBezTo>
                  <a:lnTo>
                    <a:pt x="13393" y="3652"/>
                  </a:lnTo>
                  <a:lnTo>
                    <a:pt x="13883" y="3543"/>
                  </a:lnTo>
                  <a:lnTo>
                    <a:pt x="13810" y="3333"/>
                  </a:lnTo>
                  <a:lnTo>
                    <a:pt x="13097" y="3384"/>
                  </a:lnTo>
                  <a:lnTo>
                    <a:pt x="12769" y="309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14" tIns="27007" rIns="54014" bIns="27007"/>
            <a:lstStyle/>
            <a:p>
              <a:pPr>
                <a:defRPr/>
              </a:pPr>
              <a:endParaRPr lang="ru-RU" sz="1400" dirty="0"/>
            </a:p>
          </p:txBody>
        </p:sp>
        <p:sp>
          <p:nvSpPr>
            <p:cNvPr id="68" name="Freeform 328">
              <a:extLst>
                <a:ext uri="{FF2B5EF4-FFF2-40B4-BE49-F238E27FC236}">
                  <a16:creationId xmlns:a16="http://schemas.microsoft.com/office/drawing/2014/main" id="{013319B5-DCE7-4D82-8889-6825D1AD78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41634" y="5954473"/>
              <a:ext cx="1311275" cy="1062037"/>
            </a:xfrm>
            <a:custGeom>
              <a:avLst/>
              <a:gdLst>
                <a:gd name="T0" fmla="*/ 17741 w 19278"/>
                <a:gd name="T1" fmla="*/ 6078 h 16775"/>
                <a:gd name="T2" fmla="*/ 18019 w 19278"/>
                <a:gd name="T3" fmla="*/ 5522 h 16775"/>
                <a:gd name="T4" fmla="*/ 19019 w 19278"/>
                <a:gd name="T5" fmla="*/ 4490 h 16775"/>
                <a:gd name="T6" fmla="*/ 18051 w 19278"/>
                <a:gd name="T7" fmla="*/ 2371 h 16775"/>
                <a:gd name="T8" fmla="*/ 16328 w 19278"/>
                <a:gd name="T9" fmla="*/ 2826 h 16775"/>
                <a:gd name="T10" fmla="*/ 12489 w 19278"/>
                <a:gd name="T11" fmla="*/ 1512 h 16775"/>
                <a:gd name="T12" fmla="*/ 11378 w 19278"/>
                <a:gd name="T13" fmla="*/ 1029 h 16775"/>
                <a:gd name="T14" fmla="*/ 10774 w 19278"/>
                <a:gd name="T15" fmla="*/ 992 h 16775"/>
                <a:gd name="T16" fmla="*/ 9798 w 19278"/>
                <a:gd name="T17" fmla="*/ 998 h 16775"/>
                <a:gd name="T18" fmla="*/ 9060 w 19278"/>
                <a:gd name="T19" fmla="*/ 749 h 16775"/>
                <a:gd name="T20" fmla="*/ 8370 w 19278"/>
                <a:gd name="T21" fmla="*/ 240 h 16775"/>
                <a:gd name="T22" fmla="*/ 7640 w 19278"/>
                <a:gd name="T23" fmla="*/ 380 h 16775"/>
                <a:gd name="T24" fmla="*/ 6793 w 19278"/>
                <a:gd name="T25" fmla="*/ 230 h 16775"/>
                <a:gd name="T26" fmla="*/ 6354 w 19278"/>
                <a:gd name="T27" fmla="*/ 669 h 16775"/>
                <a:gd name="T28" fmla="*/ 4794 w 19278"/>
                <a:gd name="T29" fmla="*/ 2100 h 16775"/>
                <a:gd name="T30" fmla="*/ 3375 w 19278"/>
                <a:gd name="T31" fmla="*/ 2764 h 16775"/>
                <a:gd name="T32" fmla="*/ 2180 w 19278"/>
                <a:gd name="T33" fmla="*/ 2335 h 16775"/>
                <a:gd name="T34" fmla="*/ 1893 w 19278"/>
                <a:gd name="T35" fmla="*/ 3336 h 16775"/>
                <a:gd name="T36" fmla="*/ 1508 w 19278"/>
                <a:gd name="T37" fmla="*/ 4230 h 16775"/>
                <a:gd name="T38" fmla="*/ 214 w 19278"/>
                <a:gd name="T39" fmla="*/ 5232 h 16775"/>
                <a:gd name="T40" fmla="*/ 587 w 19278"/>
                <a:gd name="T41" fmla="*/ 5996 h 16775"/>
                <a:gd name="T42" fmla="*/ 224 w 19278"/>
                <a:gd name="T43" fmla="*/ 6854 h 16775"/>
                <a:gd name="T44" fmla="*/ 909 w 19278"/>
                <a:gd name="T45" fmla="*/ 7356 h 16775"/>
                <a:gd name="T46" fmla="*/ 1701 w 19278"/>
                <a:gd name="T47" fmla="*/ 7272 h 16775"/>
                <a:gd name="T48" fmla="*/ 2687 w 19278"/>
                <a:gd name="T49" fmla="*/ 8367 h 16775"/>
                <a:gd name="T50" fmla="*/ 2320 w 19278"/>
                <a:gd name="T51" fmla="*/ 8784 h 16775"/>
                <a:gd name="T52" fmla="*/ 1662 w 19278"/>
                <a:gd name="T53" fmla="*/ 10357 h 16775"/>
                <a:gd name="T54" fmla="*/ 2267 w 19278"/>
                <a:gd name="T55" fmla="*/ 10428 h 16775"/>
                <a:gd name="T56" fmla="*/ 2590 w 19278"/>
                <a:gd name="T57" fmla="*/ 10799 h 16775"/>
                <a:gd name="T58" fmla="*/ 3463 w 19278"/>
                <a:gd name="T59" fmla="*/ 11113 h 16775"/>
                <a:gd name="T60" fmla="*/ 3931 w 19278"/>
                <a:gd name="T61" fmla="*/ 11370 h 16775"/>
                <a:gd name="T62" fmla="*/ 4099 w 19278"/>
                <a:gd name="T63" fmla="*/ 11735 h 16775"/>
                <a:gd name="T64" fmla="*/ 3121 w 19278"/>
                <a:gd name="T65" fmla="*/ 12537 h 16775"/>
                <a:gd name="T66" fmla="*/ 2635 w 19278"/>
                <a:gd name="T67" fmla="*/ 12698 h 16775"/>
                <a:gd name="T68" fmla="*/ 2137 w 19278"/>
                <a:gd name="T69" fmla="*/ 13119 h 16775"/>
                <a:gd name="T70" fmla="*/ 1859 w 19278"/>
                <a:gd name="T71" fmla="*/ 13833 h 16775"/>
                <a:gd name="T72" fmla="*/ 2780 w 19278"/>
                <a:gd name="T73" fmla="*/ 14743 h 16775"/>
                <a:gd name="T74" fmla="*/ 3522 w 19278"/>
                <a:gd name="T75" fmla="*/ 15090 h 16775"/>
                <a:gd name="T76" fmla="*/ 4090 w 19278"/>
                <a:gd name="T77" fmla="*/ 15171 h 16775"/>
                <a:gd name="T78" fmla="*/ 4624 w 19278"/>
                <a:gd name="T79" fmla="*/ 14689 h 16775"/>
                <a:gd name="T80" fmla="*/ 5246 w 19278"/>
                <a:gd name="T81" fmla="*/ 14772 h 16775"/>
                <a:gd name="T82" fmla="*/ 5719 w 19278"/>
                <a:gd name="T83" fmla="*/ 15000 h 16775"/>
                <a:gd name="T84" fmla="*/ 6162 w 19278"/>
                <a:gd name="T85" fmla="*/ 15567 h 16775"/>
                <a:gd name="T86" fmla="*/ 6732 w 19278"/>
                <a:gd name="T87" fmla="*/ 16316 h 16775"/>
                <a:gd name="T88" fmla="*/ 7656 w 19278"/>
                <a:gd name="T89" fmla="*/ 16029 h 16775"/>
                <a:gd name="T90" fmla="*/ 8092 w 19278"/>
                <a:gd name="T91" fmla="*/ 16185 h 16775"/>
                <a:gd name="T92" fmla="*/ 8246 w 19278"/>
                <a:gd name="T93" fmla="*/ 16523 h 16775"/>
                <a:gd name="T94" fmla="*/ 9323 w 19278"/>
                <a:gd name="T95" fmla="*/ 16775 h 16775"/>
                <a:gd name="T96" fmla="*/ 9676 w 19278"/>
                <a:gd name="T97" fmla="*/ 15816 h 16775"/>
                <a:gd name="T98" fmla="*/ 10954 w 19278"/>
                <a:gd name="T99" fmla="*/ 14738 h 16775"/>
                <a:gd name="T100" fmla="*/ 11726 w 19278"/>
                <a:gd name="T101" fmla="*/ 14185 h 16775"/>
                <a:gd name="T102" fmla="*/ 11954 w 19278"/>
                <a:gd name="T103" fmla="*/ 13183 h 16775"/>
                <a:gd name="T104" fmla="*/ 11484 w 19278"/>
                <a:gd name="T105" fmla="*/ 11227 h 16775"/>
                <a:gd name="T106" fmla="*/ 10756 w 19278"/>
                <a:gd name="T107" fmla="*/ 11523 h 16775"/>
                <a:gd name="T108" fmla="*/ 11812 w 19278"/>
                <a:gd name="T109" fmla="*/ 10182 h 16775"/>
                <a:gd name="T110" fmla="*/ 12116 w 19278"/>
                <a:gd name="T111" fmla="*/ 8792 h 16775"/>
                <a:gd name="T112" fmla="*/ 13370 w 19278"/>
                <a:gd name="T113" fmla="*/ 8004 h 16775"/>
                <a:gd name="T114" fmla="*/ 14177 w 19278"/>
                <a:gd name="T115" fmla="*/ 7816 h 16775"/>
                <a:gd name="T116" fmla="*/ 14465 w 19278"/>
                <a:gd name="T117" fmla="*/ 9637 h 16775"/>
                <a:gd name="T118" fmla="*/ 15243 w 19278"/>
                <a:gd name="T119" fmla="*/ 9509 h 16775"/>
                <a:gd name="T120" fmla="*/ 15765 w 19278"/>
                <a:gd name="T121" fmla="*/ 7806 h 16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278" h="16775">
                  <a:moveTo>
                    <a:pt x="2150" y="2308"/>
                  </a:moveTo>
                  <a:cubicBezTo>
                    <a:pt x="2120" y="2271"/>
                    <a:pt x="2180" y="2274"/>
                    <a:pt x="2150" y="2308"/>
                  </a:cubicBezTo>
                  <a:close/>
                  <a:moveTo>
                    <a:pt x="16706" y="6943"/>
                  </a:moveTo>
                  <a:cubicBezTo>
                    <a:pt x="16752" y="6898"/>
                    <a:pt x="16821" y="6767"/>
                    <a:pt x="16845" y="6705"/>
                  </a:cubicBezTo>
                  <a:cubicBezTo>
                    <a:pt x="16873" y="6630"/>
                    <a:pt x="16869" y="6518"/>
                    <a:pt x="16857" y="6438"/>
                  </a:cubicBezTo>
                  <a:lnTo>
                    <a:pt x="16860" y="6327"/>
                  </a:lnTo>
                  <a:lnTo>
                    <a:pt x="17217" y="6213"/>
                  </a:lnTo>
                  <a:lnTo>
                    <a:pt x="17326" y="6006"/>
                  </a:lnTo>
                  <a:lnTo>
                    <a:pt x="17741" y="6078"/>
                  </a:lnTo>
                  <a:lnTo>
                    <a:pt x="17781" y="6004"/>
                  </a:lnTo>
                  <a:lnTo>
                    <a:pt x="17847" y="6083"/>
                  </a:lnTo>
                  <a:lnTo>
                    <a:pt x="18019" y="5776"/>
                  </a:lnTo>
                  <a:lnTo>
                    <a:pt x="17733" y="5575"/>
                  </a:lnTo>
                  <a:lnTo>
                    <a:pt x="17651" y="5602"/>
                  </a:lnTo>
                  <a:lnTo>
                    <a:pt x="17635" y="5520"/>
                  </a:lnTo>
                  <a:lnTo>
                    <a:pt x="17768" y="5506"/>
                  </a:lnTo>
                  <a:lnTo>
                    <a:pt x="17889" y="5570"/>
                  </a:lnTo>
                  <a:lnTo>
                    <a:pt x="18019" y="5522"/>
                  </a:lnTo>
                  <a:lnTo>
                    <a:pt x="18096" y="5271"/>
                  </a:lnTo>
                  <a:lnTo>
                    <a:pt x="18297" y="5115"/>
                  </a:lnTo>
                  <a:lnTo>
                    <a:pt x="18276" y="5030"/>
                  </a:lnTo>
                  <a:lnTo>
                    <a:pt x="18217" y="5022"/>
                  </a:lnTo>
                  <a:lnTo>
                    <a:pt x="18149" y="4927"/>
                  </a:lnTo>
                  <a:lnTo>
                    <a:pt x="18265" y="4768"/>
                  </a:lnTo>
                  <a:lnTo>
                    <a:pt x="18376" y="4789"/>
                  </a:lnTo>
                  <a:lnTo>
                    <a:pt x="18519" y="4490"/>
                  </a:lnTo>
                  <a:lnTo>
                    <a:pt x="19019" y="4490"/>
                  </a:lnTo>
                  <a:lnTo>
                    <a:pt x="19127" y="4556"/>
                  </a:lnTo>
                  <a:lnTo>
                    <a:pt x="19241" y="4556"/>
                  </a:lnTo>
                  <a:lnTo>
                    <a:pt x="19075" y="4422"/>
                  </a:lnTo>
                  <a:lnTo>
                    <a:pt x="18884" y="4218"/>
                  </a:lnTo>
                  <a:lnTo>
                    <a:pt x="19040" y="3305"/>
                  </a:lnTo>
                  <a:lnTo>
                    <a:pt x="19130" y="3366"/>
                  </a:lnTo>
                  <a:lnTo>
                    <a:pt x="19278" y="3318"/>
                  </a:lnTo>
                  <a:lnTo>
                    <a:pt x="19016" y="2352"/>
                  </a:lnTo>
                  <a:lnTo>
                    <a:pt x="18051" y="2371"/>
                  </a:lnTo>
                  <a:lnTo>
                    <a:pt x="17527" y="2347"/>
                  </a:lnTo>
                  <a:lnTo>
                    <a:pt x="17540" y="2567"/>
                  </a:lnTo>
                  <a:lnTo>
                    <a:pt x="17484" y="2500"/>
                  </a:lnTo>
                  <a:lnTo>
                    <a:pt x="17024" y="2601"/>
                  </a:lnTo>
                  <a:lnTo>
                    <a:pt x="16717" y="2821"/>
                  </a:lnTo>
                  <a:lnTo>
                    <a:pt x="16394" y="2977"/>
                  </a:lnTo>
                  <a:lnTo>
                    <a:pt x="16251" y="2874"/>
                  </a:lnTo>
                  <a:lnTo>
                    <a:pt x="16331" y="2868"/>
                  </a:lnTo>
                  <a:lnTo>
                    <a:pt x="16328" y="2826"/>
                  </a:lnTo>
                  <a:lnTo>
                    <a:pt x="15794" y="2826"/>
                  </a:lnTo>
                  <a:lnTo>
                    <a:pt x="15783" y="3244"/>
                  </a:lnTo>
                  <a:lnTo>
                    <a:pt x="14061" y="3228"/>
                  </a:lnTo>
                  <a:lnTo>
                    <a:pt x="14034" y="1503"/>
                  </a:lnTo>
                  <a:lnTo>
                    <a:pt x="13185" y="1506"/>
                  </a:lnTo>
                  <a:lnTo>
                    <a:pt x="13187" y="1352"/>
                  </a:lnTo>
                  <a:lnTo>
                    <a:pt x="13103" y="1445"/>
                  </a:lnTo>
                  <a:cubicBezTo>
                    <a:pt x="13059" y="1464"/>
                    <a:pt x="12904" y="1428"/>
                    <a:pt x="12836" y="1479"/>
                  </a:cubicBezTo>
                  <a:cubicBezTo>
                    <a:pt x="12806" y="1502"/>
                    <a:pt x="12546" y="1557"/>
                    <a:pt x="12489" y="1512"/>
                  </a:cubicBezTo>
                  <a:cubicBezTo>
                    <a:pt x="12449" y="1480"/>
                    <a:pt x="12264" y="1467"/>
                    <a:pt x="12264" y="1463"/>
                  </a:cubicBezTo>
                  <a:cubicBezTo>
                    <a:pt x="12264" y="1463"/>
                    <a:pt x="12272" y="1427"/>
                    <a:pt x="12275" y="1424"/>
                  </a:cubicBezTo>
                  <a:cubicBezTo>
                    <a:pt x="12202" y="1400"/>
                    <a:pt x="12034" y="1472"/>
                    <a:pt x="12014" y="1453"/>
                  </a:cubicBezTo>
                  <a:cubicBezTo>
                    <a:pt x="11944" y="1386"/>
                    <a:pt x="11819" y="1589"/>
                    <a:pt x="11890" y="1405"/>
                  </a:cubicBezTo>
                  <a:cubicBezTo>
                    <a:pt x="11918" y="1335"/>
                    <a:pt x="11868" y="1351"/>
                    <a:pt x="11843" y="1273"/>
                  </a:cubicBezTo>
                  <a:cubicBezTo>
                    <a:pt x="11824" y="1210"/>
                    <a:pt x="11784" y="1282"/>
                    <a:pt x="11727" y="1223"/>
                  </a:cubicBezTo>
                  <a:cubicBezTo>
                    <a:pt x="11686" y="1180"/>
                    <a:pt x="11623" y="1183"/>
                    <a:pt x="11571" y="1183"/>
                  </a:cubicBezTo>
                  <a:lnTo>
                    <a:pt x="11452" y="1019"/>
                  </a:lnTo>
                  <a:lnTo>
                    <a:pt x="11378" y="1029"/>
                  </a:lnTo>
                  <a:lnTo>
                    <a:pt x="11245" y="947"/>
                  </a:lnTo>
                  <a:lnTo>
                    <a:pt x="11153" y="947"/>
                  </a:lnTo>
                  <a:lnTo>
                    <a:pt x="11126" y="990"/>
                  </a:lnTo>
                  <a:lnTo>
                    <a:pt x="11087" y="910"/>
                  </a:lnTo>
                  <a:lnTo>
                    <a:pt x="10867" y="881"/>
                  </a:lnTo>
                  <a:lnTo>
                    <a:pt x="10854" y="799"/>
                  </a:lnTo>
                  <a:lnTo>
                    <a:pt x="10806" y="799"/>
                  </a:lnTo>
                  <a:lnTo>
                    <a:pt x="10806" y="902"/>
                  </a:lnTo>
                  <a:lnTo>
                    <a:pt x="10774" y="992"/>
                  </a:lnTo>
                  <a:lnTo>
                    <a:pt x="10671" y="976"/>
                  </a:lnTo>
                  <a:lnTo>
                    <a:pt x="10666" y="913"/>
                  </a:lnTo>
                  <a:cubicBezTo>
                    <a:pt x="10624" y="905"/>
                    <a:pt x="10498" y="855"/>
                    <a:pt x="10502" y="804"/>
                  </a:cubicBezTo>
                  <a:lnTo>
                    <a:pt x="10547" y="670"/>
                  </a:lnTo>
                  <a:lnTo>
                    <a:pt x="10404" y="630"/>
                  </a:lnTo>
                  <a:lnTo>
                    <a:pt x="10364" y="992"/>
                  </a:lnTo>
                  <a:lnTo>
                    <a:pt x="10155" y="889"/>
                  </a:lnTo>
                  <a:lnTo>
                    <a:pt x="10084" y="1011"/>
                  </a:lnTo>
                  <a:lnTo>
                    <a:pt x="9798" y="998"/>
                  </a:lnTo>
                  <a:lnTo>
                    <a:pt x="9769" y="1088"/>
                  </a:lnTo>
                  <a:lnTo>
                    <a:pt x="9674" y="1096"/>
                  </a:lnTo>
                  <a:lnTo>
                    <a:pt x="9626" y="1014"/>
                  </a:lnTo>
                  <a:lnTo>
                    <a:pt x="9579" y="1019"/>
                  </a:lnTo>
                  <a:lnTo>
                    <a:pt x="9526" y="910"/>
                  </a:lnTo>
                  <a:lnTo>
                    <a:pt x="9393" y="844"/>
                  </a:lnTo>
                  <a:lnTo>
                    <a:pt x="9391" y="979"/>
                  </a:lnTo>
                  <a:lnTo>
                    <a:pt x="9065" y="969"/>
                  </a:lnTo>
                  <a:lnTo>
                    <a:pt x="9060" y="749"/>
                  </a:lnTo>
                  <a:lnTo>
                    <a:pt x="8896" y="781"/>
                  </a:lnTo>
                  <a:lnTo>
                    <a:pt x="8830" y="680"/>
                  </a:lnTo>
                  <a:lnTo>
                    <a:pt x="8838" y="558"/>
                  </a:lnTo>
                  <a:lnTo>
                    <a:pt x="8761" y="553"/>
                  </a:lnTo>
                  <a:lnTo>
                    <a:pt x="8711" y="492"/>
                  </a:lnTo>
                  <a:lnTo>
                    <a:pt x="8645" y="521"/>
                  </a:lnTo>
                  <a:lnTo>
                    <a:pt x="8626" y="352"/>
                  </a:lnTo>
                  <a:lnTo>
                    <a:pt x="8486" y="235"/>
                  </a:lnTo>
                  <a:lnTo>
                    <a:pt x="8370" y="240"/>
                  </a:lnTo>
                  <a:lnTo>
                    <a:pt x="8293" y="341"/>
                  </a:lnTo>
                  <a:lnTo>
                    <a:pt x="8262" y="283"/>
                  </a:lnTo>
                  <a:lnTo>
                    <a:pt x="8166" y="423"/>
                  </a:lnTo>
                  <a:lnTo>
                    <a:pt x="7939" y="304"/>
                  </a:lnTo>
                  <a:lnTo>
                    <a:pt x="7875" y="346"/>
                  </a:lnTo>
                  <a:lnTo>
                    <a:pt x="7846" y="314"/>
                  </a:lnTo>
                  <a:lnTo>
                    <a:pt x="7801" y="362"/>
                  </a:lnTo>
                  <a:lnTo>
                    <a:pt x="7746" y="322"/>
                  </a:lnTo>
                  <a:lnTo>
                    <a:pt x="7640" y="380"/>
                  </a:lnTo>
                  <a:lnTo>
                    <a:pt x="7513" y="164"/>
                  </a:lnTo>
                  <a:cubicBezTo>
                    <a:pt x="7467" y="156"/>
                    <a:pt x="7457" y="87"/>
                    <a:pt x="7415" y="87"/>
                  </a:cubicBezTo>
                  <a:cubicBezTo>
                    <a:pt x="7387" y="87"/>
                    <a:pt x="7254" y="68"/>
                    <a:pt x="7241" y="89"/>
                  </a:cubicBezTo>
                  <a:cubicBezTo>
                    <a:pt x="7181" y="188"/>
                    <a:pt x="7228" y="124"/>
                    <a:pt x="7175" y="27"/>
                  </a:cubicBezTo>
                  <a:cubicBezTo>
                    <a:pt x="7161" y="0"/>
                    <a:pt x="7156" y="26"/>
                    <a:pt x="7106" y="53"/>
                  </a:cubicBezTo>
                  <a:cubicBezTo>
                    <a:pt x="7011" y="105"/>
                    <a:pt x="7013" y="41"/>
                    <a:pt x="6973" y="47"/>
                  </a:cubicBezTo>
                  <a:cubicBezTo>
                    <a:pt x="6971" y="72"/>
                    <a:pt x="6913" y="209"/>
                    <a:pt x="6887" y="179"/>
                  </a:cubicBezTo>
                  <a:cubicBezTo>
                    <a:pt x="6827" y="112"/>
                    <a:pt x="6806" y="106"/>
                    <a:pt x="6797" y="82"/>
                  </a:cubicBezTo>
                  <a:lnTo>
                    <a:pt x="6793" y="230"/>
                  </a:lnTo>
                  <a:lnTo>
                    <a:pt x="6667" y="341"/>
                  </a:lnTo>
                  <a:lnTo>
                    <a:pt x="6671" y="418"/>
                  </a:lnTo>
                  <a:lnTo>
                    <a:pt x="6555" y="342"/>
                  </a:lnTo>
                  <a:lnTo>
                    <a:pt x="6416" y="378"/>
                  </a:lnTo>
                  <a:lnTo>
                    <a:pt x="6420" y="455"/>
                  </a:lnTo>
                  <a:lnTo>
                    <a:pt x="6472" y="543"/>
                  </a:lnTo>
                  <a:lnTo>
                    <a:pt x="6445" y="608"/>
                  </a:lnTo>
                  <a:lnTo>
                    <a:pt x="6343" y="571"/>
                  </a:lnTo>
                  <a:lnTo>
                    <a:pt x="6354" y="669"/>
                  </a:lnTo>
                  <a:lnTo>
                    <a:pt x="6412" y="664"/>
                  </a:lnTo>
                  <a:lnTo>
                    <a:pt x="6415" y="883"/>
                  </a:lnTo>
                  <a:lnTo>
                    <a:pt x="6232" y="873"/>
                  </a:lnTo>
                  <a:lnTo>
                    <a:pt x="6210" y="1375"/>
                  </a:lnTo>
                  <a:lnTo>
                    <a:pt x="5195" y="1377"/>
                  </a:lnTo>
                  <a:lnTo>
                    <a:pt x="5190" y="1897"/>
                  </a:lnTo>
                  <a:lnTo>
                    <a:pt x="4925" y="1891"/>
                  </a:lnTo>
                  <a:lnTo>
                    <a:pt x="5087" y="2094"/>
                  </a:lnTo>
                  <a:lnTo>
                    <a:pt x="4794" y="2100"/>
                  </a:lnTo>
                  <a:lnTo>
                    <a:pt x="4790" y="2287"/>
                  </a:lnTo>
                  <a:lnTo>
                    <a:pt x="4183" y="2300"/>
                  </a:lnTo>
                  <a:lnTo>
                    <a:pt x="4195" y="2717"/>
                  </a:lnTo>
                  <a:lnTo>
                    <a:pt x="4077" y="2608"/>
                  </a:lnTo>
                  <a:lnTo>
                    <a:pt x="3864" y="2881"/>
                  </a:lnTo>
                  <a:lnTo>
                    <a:pt x="3725" y="2880"/>
                  </a:lnTo>
                  <a:cubicBezTo>
                    <a:pt x="3713" y="2882"/>
                    <a:pt x="3497" y="2781"/>
                    <a:pt x="3502" y="2886"/>
                  </a:cubicBezTo>
                  <a:cubicBezTo>
                    <a:pt x="3503" y="2906"/>
                    <a:pt x="3384" y="2949"/>
                    <a:pt x="3391" y="2791"/>
                  </a:cubicBezTo>
                  <a:cubicBezTo>
                    <a:pt x="3391" y="2780"/>
                    <a:pt x="3387" y="2766"/>
                    <a:pt x="3375" y="2764"/>
                  </a:cubicBezTo>
                  <a:lnTo>
                    <a:pt x="3142" y="2558"/>
                  </a:lnTo>
                  <a:lnTo>
                    <a:pt x="3094" y="2272"/>
                  </a:lnTo>
                  <a:cubicBezTo>
                    <a:pt x="2969" y="2272"/>
                    <a:pt x="2958" y="2289"/>
                    <a:pt x="2846" y="2236"/>
                  </a:cubicBezTo>
                  <a:cubicBezTo>
                    <a:pt x="2758" y="2195"/>
                    <a:pt x="2566" y="2142"/>
                    <a:pt x="2482" y="2213"/>
                  </a:cubicBezTo>
                  <a:cubicBezTo>
                    <a:pt x="2440" y="2250"/>
                    <a:pt x="2416" y="2098"/>
                    <a:pt x="2286" y="2098"/>
                  </a:cubicBezTo>
                  <a:cubicBezTo>
                    <a:pt x="2252" y="2098"/>
                    <a:pt x="1988" y="2194"/>
                    <a:pt x="2011" y="2251"/>
                  </a:cubicBezTo>
                  <a:cubicBezTo>
                    <a:pt x="2019" y="2272"/>
                    <a:pt x="2040" y="2385"/>
                    <a:pt x="2125" y="2330"/>
                  </a:cubicBezTo>
                  <a:cubicBezTo>
                    <a:pt x="2137" y="2322"/>
                    <a:pt x="2145" y="2314"/>
                    <a:pt x="2150" y="2308"/>
                  </a:cubicBezTo>
                  <a:cubicBezTo>
                    <a:pt x="2156" y="2316"/>
                    <a:pt x="2166" y="2324"/>
                    <a:pt x="2180" y="2335"/>
                  </a:cubicBezTo>
                  <a:cubicBezTo>
                    <a:pt x="2213" y="2359"/>
                    <a:pt x="2235" y="2286"/>
                    <a:pt x="2247" y="2389"/>
                  </a:cubicBezTo>
                  <a:cubicBezTo>
                    <a:pt x="2250" y="2410"/>
                    <a:pt x="2296" y="2480"/>
                    <a:pt x="2306" y="2505"/>
                  </a:cubicBezTo>
                  <a:lnTo>
                    <a:pt x="2121" y="2733"/>
                  </a:lnTo>
                  <a:lnTo>
                    <a:pt x="2089" y="3013"/>
                  </a:lnTo>
                  <a:lnTo>
                    <a:pt x="2147" y="3108"/>
                  </a:lnTo>
                  <a:lnTo>
                    <a:pt x="2285" y="3156"/>
                  </a:lnTo>
                  <a:lnTo>
                    <a:pt x="2189" y="3325"/>
                  </a:lnTo>
                  <a:lnTo>
                    <a:pt x="1999" y="3389"/>
                  </a:lnTo>
                  <a:lnTo>
                    <a:pt x="1893" y="3336"/>
                  </a:lnTo>
                  <a:lnTo>
                    <a:pt x="1777" y="3537"/>
                  </a:lnTo>
                  <a:cubicBezTo>
                    <a:pt x="1777" y="3633"/>
                    <a:pt x="1771" y="3637"/>
                    <a:pt x="1792" y="3728"/>
                  </a:cubicBezTo>
                  <a:cubicBezTo>
                    <a:pt x="1809" y="3800"/>
                    <a:pt x="1723" y="3872"/>
                    <a:pt x="1942" y="3793"/>
                  </a:cubicBezTo>
                  <a:cubicBezTo>
                    <a:pt x="1981" y="3779"/>
                    <a:pt x="2306" y="3749"/>
                    <a:pt x="2299" y="3773"/>
                  </a:cubicBezTo>
                  <a:cubicBezTo>
                    <a:pt x="2265" y="3877"/>
                    <a:pt x="2094" y="3803"/>
                    <a:pt x="2094" y="3904"/>
                  </a:cubicBezTo>
                  <a:cubicBezTo>
                    <a:pt x="2094" y="3976"/>
                    <a:pt x="2046" y="4034"/>
                    <a:pt x="2075" y="4139"/>
                  </a:cubicBezTo>
                  <a:cubicBezTo>
                    <a:pt x="2078" y="4151"/>
                    <a:pt x="2047" y="4203"/>
                    <a:pt x="2012" y="4184"/>
                  </a:cubicBezTo>
                  <a:cubicBezTo>
                    <a:pt x="1950" y="4150"/>
                    <a:pt x="1841" y="4194"/>
                    <a:pt x="1793" y="4228"/>
                  </a:cubicBezTo>
                  <a:cubicBezTo>
                    <a:pt x="1741" y="4264"/>
                    <a:pt x="1626" y="4112"/>
                    <a:pt x="1508" y="4230"/>
                  </a:cubicBezTo>
                  <a:cubicBezTo>
                    <a:pt x="1454" y="4285"/>
                    <a:pt x="1422" y="4356"/>
                    <a:pt x="1391" y="4428"/>
                  </a:cubicBezTo>
                  <a:cubicBezTo>
                    <a:pt x="1332" y="4567"/>
                    <a:pt x="1231" y="4576"/>
                    <a:pt x="1221" y="4610"/>
                  </a:cubicBezTo>
                  <a:cubicBezTo>
                    <a:pt x="1189" y="4726"/>
                    <a:pt x="1240" y="4653"/>
                    <a:pt x="1129" y="4684"/>
                  </a:cubicBezTo>
                  <a:cubicBezTo>
                    <a:pt x="1004" y="4719"/>
                    <a:pt x="1120" y="4792"/>
                    <a:pt x="882" y="4821"/>
                  </a:cubicBezTo>
                  <a:cubicBezTo>
                    <a:pt x="660" y="4847"/>
                    <a:pt x="642" y="4839"/>
                    <a:pt x="451" y="4758"/>
                  </a:cubicBezTo>
                  <a:cubicBezTo>
                    <a:pt x="294" y="4690"/>
                    <a:pt x="334" y="4730"/>
                    <a:pt x="216" y="4783"/>
                  </a:cubicBezTo>
                  <a:lnTo>
                    <a:pt x="200" y="4786"/>
                  </a:lnTo>
                  <a:lnTo>
                    <a:pt x="0" y="4854"/>
                  </a:lnTo>
                  <a:lnTo>
                    <a:pt x="214" y="5232"/>
                  </a:lnTo>
                  <a:lnTo>
                    <a:pt x="288" y="5430"/>
                  </a:lnTo>
                  <a:lnTo>
                    <a:pt x="224" y="5740"/>
                  </a:lnTo>
                  <a:lnTo>
                    <a:pt x="317" y="5713"/>
                  </a:lnTo>
                  <a:lnTo>
                    <a:pt x="319" y="5650"/>
                  </a:lnTo>
                  <a:lnTo>
                    <a:pt x="642" y="5576"/>
                  </a:lnTo>
                  <a:cubicBezTo>
                    <a:pt x="642" y="5637"/>
                    <a:pt x="625" y="5739"/>
                    <a:pt x="706" y="5758"/>
                  </a:cubicBezTo>
                  <a:lnTo>
                    <a:pt x="626" y="5922"/>
                  </a:lnTo>
                  <a:lnTo>
                    <a:pt x="589" y="5909"/>
                  </a:lnTo>
                  <a:lnTo>
                    <a:pt x="587" y="5996"/>
                  </a:lnTo>
                  <a:lnTo>
                    <a:pt x="521" y="5994"/>
                  </a:lnTo>
                  <a:lnTo>
                    <a:pt x="507" y="6115"/>
                  </a:lnTo>
                  <a:lnTo>
                    <a:pt x="399" y="6084"/>
                  </a:lnTo>
                  <a:cubicBezTo>
                    <a:pt x="331" y="6111"/>
                    <a:pt x="247" y="6138"/>
                    <a:pt x="248" y="6229"/>
                  </a:cubicBezTo>
                  <a:cubicBezTo>
                    <a:pt x="248" y="6235"/>
                    <a:pt x="269" y="6225"/>
                    <a:pt x="269" y="6301"/>
                  </a:cubicBezTo>
                  <a:cubicBezTo>
                    <a:pt x="269" y="6366"/>
                    <a:pt x="284" y="6471"/>
                    <a:pt x="240" y="6520"/>
                  </a:cubicBezTo>
                  <a:cubicBezTo>
                    <a:pt x="196" y="6569"/>
                    <a:pt x="284" y="6545"/>
                    <a:pt x="304" y="6616"/>
                  </a:cubicBezTo>
                  <a:cubicBezTo>
                    <a:pt x="313" y="6651"/>
                    <a:pt x="366" y="6679"/>
                    <a:pt x="290" y="6718"/>
                  </a:cubicBezTo>
                  <a:cubicBezTo>
                    <a:pt x="256" y="6735"/>
                    <a:pt x="342" y="6838"/>
                    <a:pt x="224" y="6854"/>
                  </a:cubicBezTo>
                  <a:cubicBezTo>
                    <a:pt x="223" y="6854"/>
                    <a:pt x="159" y="6874"/>
                    <a:pt x="198" y="6891"/>
                  </a:cubicBezTo>
                  <a:cubicBezTo>
                    <a:pt x="258" y="6917"/>
                    <a:pt x="132" y="6934"/>
                    <a:pt x="221" y="6996"/>
                  </a:cubicBezTo>
                  <a:cubicBezTo>
                    <a:pt x="252" y="7017"/>
                    <a:pt x="264" y="7073"/>
                    <a:pt x="325" y="7042"/>
                  </a:cubicBezTo>
                  <a:cubicBezTo>
                    <a:pt x="350" y="7030"/>
                    <a:pt x="433" y="7008"/>
                    <a:pt x="433" y="7052"/>
                  </a:cubicBezTo>
                  <a:lnTo>
                    <a:pt x="433" y="7094"/>
                  </a:lnTo>
                  <a:cubicBezTo>
                    <a:pt x="433" y="7172"/>
                    <a:pt x="457" y="7278"/>
                    <a:pt x="526" y="7317"/>
                  </a:cubicBezTo>
                  <a:cubicBezTo>
                    <a:pt x="566" y="7340"/>
                    <a:pt x="600" y="7409"/>
                    <a:pt x="603" y="7450"/>
                  </a:cubicBezTo>
                  <a:cubicBezTo>
                    <a:pt x="605" y="7450"/>
                    <a:pt x="671" y="7405"/>
                    <a:pt x="690" y="7401"/>
                  </a:cubicBezTo>
                  <a:cubicBezTo>
                    <a:pt x="716" y="7396"/>
                    <a:pt x="910" y="7365"/>
                    <a:pt x="909" y="7356"/>
                  </a:cubicBezTo>
                  <a:cubicBezTo>
                    <a:pt x="908" y="7329"/>
                    <a:pt x="948" y="7224"/>
                    <a:pt x="972" y="7224"/>
                  </a:cubicBezTo>
                  <a:cubicBezTo>
                    <a:pt x="1033" y="7224"/>
                    <a:pt x="979" y="7232"/>
                    <a:pt x="988" y="7182"/>
                  </a:cubicBezTo>
                  <a:cubicBezTo>
                    <a:pt x="995" y="7146"/>
                    <a:pt x="1147" y="7227"/>
                    <a:pt x="1158" y="7208"/>
                  </a:cubicBezTo>
                  <a:cubicBezTo>
                    <a:pt x="1171" y="7186"/>
                    <a:pt x="1213" y="7145"/>
                    <a:pt x="1218" y="7104"/>
                  </a:cubicBezTo>
                  <a:cubicBezTo>
                    <a:pt x="1219" y="7103"/>
                    <a:pt x="1420" y="7102"/>
                    <a:pt x="1298" y="7179"/>
                  </a:cubicBezTo>
                  <a:cubicBezTo>
                    <a:pt x="1270" y="7196"/>
                    <a:pt x="1327" y="7206"/>
                    <a:pt x="1327" y="7290"/>
                  </a:cubicBezTo>
                  <a:lnTo>
                    <a:pt x="1349" y="7303"/>
                  </a:lnTo>
                  <a:lnTo>
                    <a:pt x="1624" y="7243"/>
                  </a:lnTo>
                  <a:lnTo>
                    <a:pt x="1701" y="7272"/>
                  </a:lnTo>
                  <a:lnTo>
                    <a:pt x="1682" y="7354"/>
                  </a:lnTo>
                  <a:lnTo>
                    <a:pt x="1870" y="7740"/>
                  </a:lnTo>
                  <a:lnTo>
                    <a:pt x="1854" y="7856"/>
                  </a:lnTo>
                  <a:lnTo>
                    <a:pt x="1925" y="7883"/>
                  </a:lnTo>
                  <a:lnTo>
                    <a:pt x="1931" y="7991"/>
                  </a:lnTo>
                  <a:lnTo>
                    <a:pt x="2293" y="8166"/>
                  </a:lnTo>
                  <a:lnTo>
                    <a:pt x="2418" y="8468"/>
                  </a:lnTo>
                  <a:lnTo>
                    <a:pt x="2547" y="8285"/>
                  </a:lnTo>
                  <a:lnTo>
                    <a:pt x="2687" y="8367"/>
                  </a:lnTo>
                  <a:lnTo>
                    <a:pt x="2777" y="8491"/>
                  </a:lnTo>
                  <a:lnTo>
                    <a:pt x="2769" y="8555"/>
                  </a:lnTo>
                  <a:lnTo>
                    <a:pt x="2828" y="8735"/>
                  </a:lnTo>
                  <a:lnTo>
                    <a:pt x="2902" y="8743"/>
                  </a:lnTo>
                  <a:lnTo>
                    <a:pt x="2947" y="8817"/>
                  </a:lnTo>
                  <a:lnTo>
                    <a:pt x="2918" y="8970"/>
                  </a:lnTo>
                  <a:cubicBezTo>
                    <a:pt x="2863" y="8965"/>
                    <a:pt x="2858" y="8882"/>
                    <a:pt x="2767" y="8854"/>
                  </a:cubicBezTo>
                  <a:cubicBezTo>
                    <a:pt x="2742" y="8846"/>
                    <a:pt x="2646" y="8765"/>
                    <a:pt x="2573" y="8764"/>
                  </a:cubicBezTo>
                  <a:cubicBezTo>
                    <a:pt x="2535" y="8764"/>
                    <a:pt x="2376" y="8655"/>
                    <a:pt x="2320" y="8784"/>
                  </a:cubicBezTo>
                  <a:cubicBezTo>
                    <a:pt x="2293" y="8848"/>
                    <a:pt x="2235" y="8911"/>
                    <a:pt x="2171" y="8936"/>
                  </a:cubicBezTo>
                  <a:cubicBezTo>
                    <a:pt x="2091" y="8968"/>
                    <a:pt x="1923" y="9020"/>
                    <a:pt x="1923" y="9113"/>
                  </a:cubicBezTo>
                  <a:cubicBezTo>
                    <a:pt x="1923" y="9287"/>
                    <a:pt x="2027" y="9284"/>
                    <a:pt x="1843" y="9372"/>
                  </a:cubicBezTo>
                  <a:cubicBezTo>
                    <a:pt x="1742" y="9409"/>
                    <a:pt x="1726" y="9408"/>
                    <a:pt x="1645" y="9469"/>
                  </a:cubicBezTo>
                  <a:cubicBezTo>
                    <a:pt x="1591" y="9510"/>
                    <a:pt x="1529" y="9436"/>
                    <a:pt x="1537" y="9605"/>
                  </a:cubicBezTo>
                  <a:cubicBezTo>
                    <a:pt x="1537" y="9616"/>
                    <a:pt x="1436" y="9860"/>
                    <a:pt x="1424" y="9879"/>
                  </a:cubicBezTo>
                  <a:cubicBezTo>
                    <a:pt x="1391" y="9929"/>
                    <a:pt x="1247" y="9934"/>
                    <a:pt x="1270" y="9964"/>
                  </a:cubicBezTo>
                  <a:cubicBezTo>
                    <a:pt x="1337" y="10051"/>
                    <a:pt x="1311" y="10045"/>
                    <a:pt x="1434" y="10079"/>
                  </a:cubicBezTo>
                  <a:cubicBezTo>
                    <a:pt x="1505" y="10099"/>
                    <a:pt x="1525" y="10361"/>
                    <a:pt x="1662" y="10357"/>
                  </a:cubicBezTo>
                  <a:cubicBezTo>
                    <a:pt x="1785" y="10352"/>
                    <a:pt x="1712" y="10356"/>
                    <a:pt x="1816" y="10326"/>
                  </a:cubicBezTo>
                  <a:cubicBezTo>
                    <a:pt x="1836" y="10320"/>
                    <a:pt x="1919" y="10359"/>
                    <a:pt x="1898" y="10399"/>
                  </a:cubicBezTo>
                  <a:cubicBezTo>
                    <a:pt x="1851" y="10490"/>
                    <a:pt x="1937" y="10448"/>
                    <a:pt x="1899" y="10521"/>
                  </a:cubicBezTo>
                  <a:cubicBezTo>
                    <a:pt x="1886" y="10546"/>
                    <a:pt x="1880" y="10596"/>
                    <a:pt x="1812" y="10589"/>
                  </a:cubicBezTo>
                  <a:cubicBezTo>
                    <a:pt x="1778" y="10586"/>
                    <a:pt x="1817" y="10653"/>
                    <a:pt x="1825" y="10666"/>
                  </a:cubicBezTo>
                  <a:lnTo>
                    <a:pt x="2066" y="10568"/>
                  </a:lnTo>
                  <a:lnTo>
                    <a:pt x="2190" y="10558"/>
                  </a:lnTo>
                  <a:lnTo>
                    <a:pt x="2198" y="10523"/>
                  </a:lnTo>
                  <a:lnTo>
                    <a:pt x="2267" y="10428"/>
                  </a:lnTo>
                  <a:lnTo>
                    <a:pt x="2471" y="10423"/>
                  </a:lnTo>
                  <a:lnTo>
                    <a:pt x="2473" y="10370"/>
                  </a:lnTo>
                  <a:lnTo>
                    <a:pt x="2534" y="10378"/>
                  </a:lnTo>
                  <a:lnTo>
                    <a:pt x="2537" y="10507"/>
                  </a:lnTo>
                  <a:lnTo>
                    <a:pt x="2568" y="10492"/>
                  </a:lnTo>
                  <a:lnTo>
                    <a:pt x="2595" y="10552"/>
                  </a:lnTo>
                  <a:lnTo>
                    <a:pt x="2518" y="10589"/>
                  </a:lnTo>
                  <a:lnTo>
                    <a:pt x="2537" y="10677"/>
                  </a:lnTo>
                  <a:lnTo>
                    <a:pt x="2590" y="10799"/>
                  </a:lnTo>
                  <a:cubicBezTo>
                    <a:pt x="2687" y="10817"/>
                    <a:pt x="2712" y="10770"/>
                    <a:pt x="2780" y="10797"/>
                  </a:cubicBezTo>
                  <a:cubicBezTo>
                    <a:pt x="2855" y="10827"/>
                    <a:pt x="2898" y="10711"/>
                    <a:pt x="2955" y="10798"/>
                  </a:cubicBezTo>
                  <a:cubicBezTo>
                    <a:pt x="2936" y="10848"/>
                    <a:pt x="2923" y="10787"/>
                    <a:pt x="2923" y="10928"/>
                  </a:cubicBezTo>
                  <a:cubicBezTo>
                    <a:pt x="2923" y="10937"/>
                    <a:pt x="2931" y="10988"/>
                    <a:pt x="2936" y="11000"/>
                  </a:cubicBezTo>
                  <a:lnTo>
                    <a:pt x="3071" y="11140"/>
                  </a:lnTo>
                  <a:lnTo>
                    <a:pt x="3135" y="11105"/>
                  </a:lnTo>
                  <a:lnTo>
                    <a:pt x="3301" y="11190"/>
                  </a:lnTo>
                  <a:lnTo>
                    <a:pt x="3336" y="11254"/>
                  </a:lnTo>
                  <a:lnTo>
                    <a:pt x="3463" y="11113"/>
                  </a:lnTo>
                  <a:lnTo>
                    <a:pt x="3579" y="11108"/>
                  </a:lnTo>
                  <a:lnTo>
                    <a:pt x="3574" y="11386"/>
                  </a:lnTo>
                  <a:cubicBezTo>
                    <a:pt x="3566" y="11439"/>
                    <a:pt x="3651" y="11431"/>
                    <a:pt x="3651" y="11460"/>
                  </a:cubicBezTo>
                  <a:cubicBezTo>
                    <a:pt x="3651" y="11508"/>
                    <a:pt x="3633" y="11504"/>
                    <a:pt x="3743" y="11497"/>
                  </a:cubicBezTo>
                  <a:cubicBezTo>
                    <a:pt x="3810" y="11493"/>
                    <a:pt x="3756" y="11498"/>
                    <a:pt x="3819" y="11578"/>
                  </a:cubicBezTo>
                  <a:cubicBezTo>
                    <a:pt x="3864" y="11634"/>
                    <a:pt x="3827" y="11637"/>
                    <a:pt x="3967" y="11602"/>
                  </a:cubicBezTo>
                  <a:cubicBezTo>
                    <a:pt x="4003" y="11593"/>
                    <a:pt x="3900" y="11545"/>
                    <a:pt x="4031" y="11537"/>
                  </a:cubicBezTo>
                  <a:cubicBezTo>
                    <a:pt x="4093" y="11533"/>
                    <a:pt x="3960" y="11430"/>
                    <a:pt x="3938" y="11383"/>
                  </a:cubicBezTo>
                  <a:cubicBezTo>
                    <a:pt x="3937" y="11379"/>
                    <a:pt x="3935" y="11372"/>
                    <a:pt x="3931" y="11370"/>
                  </a:cubicBezTo>
                  <a:lnTo>
                    <a:pt x="3944" y="11127"/>
                  </a:lnTo>
                  <a:lnTo>
                    <a:pt x="4090" y="11140"/>
                  </a:lnTo>
                  <a:lnTo>
                    <a:pt x="4201" y="11079"/>
                  </a:lnTo>
                  <a:lnTo>
                    <a:pt x="4241" y="11164"/>
                  </a:lnTo>
                  <a:lnTo>
                    <a:pt x="4241" y="11291"/>
                  </a:lnTo>
                  <a:cubicBezTo>
                    <a:pt x="4292" y="11378"/>
                    <a:pt x="4301" y="11267"/>
                    <a:pt x="4265" y="11399"/>
                  </a:cubicBezTo>
                  <a:cubicBezTo>
                    <a:pt x="4249" y="11457"/>
                    <a:pt x="4267" y="11440"/>
                    <a:pt x="4232" y="11494"/>
                  </a:cubicBezTo>
                  <a:cubicBezTo>
                    <a:pt x="4205" y="11536"/>
                    <a:pt x="4315" y="11672"/>
                    <a:pt x="4201" y="11674"/>
                  </a:cubicBezTo>
                  <a:cubicBezTo>
                    <a:pt x="4176" y="11675"/>
                    <a:pt x="4185" y="11735"/>
                    <a:pt x="4099" y="11735"/>
                  </a:cubicBezTo>
                  <a:cubicBezTo>
                    <a:pt x="3940" y="11735"/>
                    <a:pt x="4010" y="11747"/>
                    <a:pt x="3892" y="11788"/>
                  </a:cubicBezTo>
                  <a:cubicBezTo>
                    <a:pt x="3850" y="11802"/>
                    <a:pt x="3814" y="11729"/>
                    <a:pt x="3748" y="11777"/>
                  </a:cubicBezTo>
                  <a:cubicBezTo>
                    <a:pt x="3740" y="11783"/>
                    <a:pt x="3590" y="11819"/>
                    <a:pt x="3541" y="11855"/>
                  </a:cubicBezTo>
                  <a:cubicBezTo>
                    <a:pt x="3417" y="11948"/>
                    <a:pt x="3438" y="11839"/>
                    <a:pt x="3362" y="11904"/>
                  </a:cubicBezTo>
                  <a:cubicBezTo>
                    <a:pt x="3291" y="11965"/>
                    <a:pt x="3300" y="11897"/>
                    <a:pt x="3296" y="11988"/>
                  </a:cubicBezTo>
                  <a:cubicBezTo>
                    <a:pt x="3294" y="12048"/>
                    <a:pt x="3182" y="12010"/>
                    <a:pt x="3216" y="12136"/>
                  </a:cubicBezTo>
                  <a:cubicBezTo>
                    <a:pt x="3232" y="12196"/>
                    <a:pt x="3228" y="12391"/>
                    <a:pt x="3199" y="12444"/>
                  </a:cubicBezTo>
                  <a:cubicBezTo>
                    <a:pt x="3190" y="12461"/>
                    <a:pt x="3201" y="12482"/>
                    <a:pt x="3193" y="12492"/>
                  </a:cubicBezTo>
                  <a:cubicBezTo>
                    <a:pt x="3208" y="12535"/>
                    <a:pt x="3163" y="12537"/>
                    <a:pt x="3121" y="12537"/>
                  </a:cubicBezTo>
                  <a:cubicBezTo>
                    <a:pt x="3031" y="12537"/>
                    <a:pt x="3058" y="12394"/>
                    <a:pt x="2922" y="12455"/>
                  </a:cubicBezTo>
                  <a:cubicBezTo>
                    <a:pt x="2882" y="12473"/>
                    <a:pt x="2844" y="12649"/>
                    <a:pt x="2698" y="12643"/>
                  </a:cubicBezTo>
                  <a:cubicBezTo>
                    <a:pt x="2679" y="12642"/>
                    <a:pt x="2601" y="12657"/>
                    <a:pt x="2571" y="12641"/>
                  </a:cubicBezTo>
                  <a:cubicBezTo>
                    <a:pt x="2495" y="12600"/>
                    <a:pt x="2326" y="12798"/>
                    <a:pt x="2248" y="12732"/>
                  </a:cubicBezTo>
                  <a:cubicBezTo>
                    <a:pt x="2205" y="12696"/>
                    <a:pt x="2165" y="12872"/>
                    <a:pt x="2254" y="12926"/>
                  </a:cubicBezTo>
                  <a:cubicBezTo>
                    <a:pt x="2301" y="12956"/>
                    <a:pt x="2338" y="13001"/>
                    <a:pt x="2318" y="12875"/>
                  </a:cubicBezTo>
                  <a:cubicBezTo>
                    <a:pt x="2302" y="12780"/>
                    <a:pt x="2283" y="12796"/>
                    <a:pt x="2370" y="12762"/>
                  </a:cubicBezTo>
                  <a:cubicBezTo>
                    <a:pt x="2457" y="12729"/>
                    <a:pt x="2419" y="12773"/>
                    <a:pt x="2526" y="12696"/>
                  </a:cubicBezTo>
                  <a:cubicBezTo>
                    <a:pt x="2538" y="12688"/>
                    <a:pt x="2635" y="12684"/>
                    <a:pt x="2635" y="12698"/>
                  </a:cubicBezTo>
                  <a:cubicBezTo>
                    <a:pt x="2635" y="12717"/>
                    <a:pt x="2632" y="12731"/>
                    <a:pt x="2632" y="12751"/>
                  </a:cubicBezTo>
                  <a:lnTo>
                    <a:pt x="2701" y="12812"/>
                  </a:lnTo>
                  <a:lnTo>
                    <a:pt x="2642" y="12844"/>
                  </a:lnTo>
                  <a:lnTo>
                    <a:pt x="2584" y="12767"/>
                  </a:lnTo>
                  <a:lnTo>
                    <a:pt x="2492" y="12825"/>
                  </a:lnTo>
                  <a:lnTo>
                    <a:pt x="2513" y="12862"/>
                  </a:lnTo>
                  <a:lnTo>
                    <a:pt x="2473" y="12950"/>
                  </a:lnTo>
                  <a:lnTo>
                    <a:pt x="2476" y="13050"/>
                  </a:lnTo>
                  <a:lnTo>
                    <a:pt x="2137" y="13119"/>
                  </a:lnTo>
                  <a:lnTo>
                    <a:pt x="2076" y="13320"/>
                  </a:lnTo>
                  <a:lnTo>
                    <a:pt x="2127" y="13397"/>
                  </a:lnTo>
                  <a:lnTo>
                    <a:pt x="2060" y="13415"/>
                  </a:lnTo>
                  <a:lnTo>
                    <a:pt x="2026" y="13534"/>
                  </a:lnTo>
                  <a:lnTo>
                    <a:pt x="2219" y="13696"/>
                  </a:lnTo>
                  <a:lnTo>
                    <a:pt x="2190" y="13759"/>
                  </a:lnTo>
                  <a:lnTo>
                    <a:pt x="1907" y="13778"/>
                  </a:lnTo>
                  <a:lnTo>
                    <a:pt x="1910" y="13828"/>
                  </a:lnTo>
                  <a:lnTo>
                    <a:pt x="1859" y="13833"/>
                  </a:lnTo>
                  <a:lnTo>
                    <a:pt x="1743" y="14132"/>
                  </a:lnTo>
                  <a:lnTo>
                    <a:pt x="1957" y="14524"/>
                  </a:lnTo>
                  <a:lnTo>
                    <a:pt x="2195" y="14598"/>
                  </a:lnTo>
                  <a:lnTo>
                    <a:pt x="2674" y="14442"/>
                  </a:lnTo>
                  <a:lnTo>
                    <a:pt x="2711" y="14503"/>
                  </a:lnTo>
                  <a:lnTo>
                    <a:pt x="2632" y="14624"/>
                  </a:lnTo>
                  <a:lnTo>
                    <a:pt x="2664" y="14688"/>
                  </a:lnTo>
                  <a:lnTo>
                    <a:pt x="2714" y="14667"/>
                  </a:lnTo>
                  <a:lnTo>
                    <a:pt x="2780" y="14743"/>
                  </a:lnTo>
                  <a:cubicBezTo>
                    <a:pt x="2804" y="14826"/>
                    <a:pt x="2799" y="14882"/>
                    <a:pt x="2734" y="14946"/>
                  </a:cubicBezTo>
                  <a:cubicBezTo>
                    <a:pt x="2722" y="14959"/>
                    <a:pt x="2664" y="15003"/>
                    <a:pt x="2661" y="15011"/>
                  </a:cubicBezTo>
                  <a:lnTo>
                    <a:pt x="2817" y="15048"/>
                  </a:lnTo>
                  <a:cubicBezTo>
                    <a:pt x="2844" y="15007"/>
                    <a:pt x="2883" y="14951"/>
                    <a:pt x="2861" y="14911"/>
                  </a:cubicBezTo>
                  <a:cubicBezTo>
                    <a:pt x="2831" y="14853"/>
                    <a:pt x="2869" y="14853"/>
                    <a:pt x="2917" y="14806"/>
                  </a:cubicBezTo>
                  <a:cubicBezTo>
                    <a:pt x="2949" y="14774"/>
                    <a:pt x="2966" y="14883"/>
                    <a:pt x="3040" y="14825"/>
                  </a:cubicBezTo>
                  <a:cubicBezTo>
                    <a:pt x="3104" y="14775"/>
                    <a:pt x="3201" y="14794"/>
                    <a:pt x="3270" y="14823"/>
                  </a:cubicBezTo>
                  <a:cubicBezTo>
                    <a:pt x="3349" y="14855"/>
                    <a:pt x="3419" y="14875"/>
                    <a:pt x="3458" y="14960"/>
                  </a:cubicBezTo>
                  <a:cubicBezTo>
                    <a:pt x="3474" y="14994"/>
                    <a:pt x="3522" y="15090"/>
                    <a:pt x="3522" y="15090"/>
                  </a:cubicBezTo>
                  <a:cubicBezTo>
                    <a:pt x="3525" y="15092"/>
                    <a:pt x="3528" y="15101"/>
                    <a:pt x="3523" y="15102"/>
                  </a:cubicBezTo>
                  <a:cubicBezTo>
                    <a:pt x="3467" y="15106"/>
                    <a:pt x="3435" y="15180"/>
                    <a:pt x="3424" y="15228"/>
                  </a:cubicBezTo>
                  <a:cubicBezTo>
                    <a:pt x="3419" y="15248"/>
                    <a:pt x="3416" y="15294"/>
                    <a:pt x="3442" y="15296"/>
                  </a:cubicBezTo>
                  <a:cubicBezTo>
                    <a:pt x="3554" y="15307"/>
                    <a:pt x="3523" y="15337"/>
                    <a:pt x="3587" y="15364"/>
                  </a:cubicBezTo>
                  <a:cubicBezTo>
                    <a:pt x="3655" y="15392"/>
                    <a:pt x="3682" y="15427"/>
                    <a:pt x="3759" y="15426"/>
                  </a:cubicBezTo>
                  <a:cubicBezTo>
                    <a:pt x="3826" y="15425"/>
                    <a:pt x="4005" y="15446"/>
                    <a:pt x="4036" y="15375"/>
                  </a:cubicBezTo>
                  <a:cubicBezTo>
                    <a:pt x="4048" y="15347"/>
                    <a:pt x="4083" y="15339"/>
                    <a:pt x="4092" y="15324"/>
                  </a:cubicBezTo>
                  <a:cubicBezTo>
                    <a:pt x="4120" y="15282"/>
                    <a:pt x="4040" y="15229"/>
                    <a:pt x="4055" y="15213"/>
                  </a:cubicBezTo>
                  <a:cubicBezTo>
                    <a:pt x="4075" y="15191"/>
                    <a:pt x="4078" y="15166"/>
                    <a:pt x="4090" y="15171"/>
                  </a:cubicBezTo>
                  <a:cubicBezTo>
                    <a:pt x="4180" y="15211"/>
                    <a:pt x="4149" y="15222"/>
                    <a:pt x="4216" y="15156"/>
                  </a:cubicBezTo>
                  <a:cubicBezTo>
                    <a:pt x="4244" y="15129"/>
                    <a:pt x="4251" y="15151"/>
                    <a:pt x="4268" y="15143"/>
                  </a:cubicBezTo>
                  <a:cubicBezTo>
                    <a:pt x="4270" y="15142"/>
                    <a:pt x="4292" y="15035"/>
                    <a:pt x="4293" y="15023"/>
                  </a:cubicBezTo>
                  <a:cubicBezTo>
                    <a:pt x="4296" y="14994"/>
                    <a:pt x="4344" y="15023"/>
                    <a:pt x="4366" y="15007"/>
                  </a:cubicBezTo>
                  <a:cubicBezTo>
                    <a:pt x="4366" y="14986"/>
                    <a:pt x="4396" y="14932"/>
                    <a:pt x="4396" y="14887"/>
                  </a:cubicBezTo>
                  <a:cubicBezTo>
                    <a:pt x="4396" y="14839"/>
                    <a:pt x="4374" y="14812"/>
                    <a:pt x="4395" y="14770"/>
                  </a:cubicBezTo>
                  <a:cubicBezTo>
                    <a:pt x="4425" y="14710"/>
                    <a:pt x="4400" y="14702"/>
                    <a:pt x="4435" y="14720"/>
                  </a:cubicBezTo>
                  <a:cubicBezTo>
                    <a:pt x="4480" y="14744"/>
                    <a:pt x="4492" y="14772"/>
                    <a:pt x="4521" y="14794"/>
                  </a:cubicBezTo>
                  <a:cubicBezTo>
                    <a:pt x="4522" y="14796"/>
                    <a:pt x="4616" y="14699"/>
                    <a:pt x="4624" y="14689"/>
                  </a:cubicBezTo>
                  <a:cubicBezTo>
                    <a:pt x="4669" y="14641"/>
                    <a:pt x="4704" y="14596"/>
                    <a:pt x="4744" y="14545"/>
                  </a:cubicBezTo>
                  <a:cubicBezTo>
                    <a:pt x="4750" y="14537"/>
                    <a:pt x="4829" y="14510"/>
                    <a:pt x="4844" y="14505"/>
                  </a:cubicBezTo>
                  <a:cubicBezTo>
                    <a:pt x="4889" y="14491"/>
                    <a:pt x="4932" y="14442"/>
                    <a:pt x="4949" y="14399"/>
                  </a:cubicBezTo>
                  <a:cubicBezTo>
                    <a:pt x="4958" y="14374"/>
                    <a:pt x="5145" y="14380"/>
                    <a:pt x="5176" y="14382"/>
                  </a:cubicBezTo>
                  <a:cubicBezTo>
                    <a:pt x="5206" y="14384"/>
                    <a:pt x="5232" y="14384"/>
                    <a:pt x="5221" y="14416"/>
                  </a:cubicBezTo>
                  <a:cubicBezTo>
                    <a:pt x="5212" y="14444"/>
                    <a:pt x="5217" y="14465"/>
                    <a:pt x="5216" y="14489"/>
                  </a:cubicBezTo>
                  <a:cubicBezTo>
                    <a:pt x="5215" y="14512"/>
                    <a:pt x="5270" y="14560"/>
                    <a:pt x="5279" y="14562"/>
                  </a:cubicBezTo>
                  <a:cubicBezTo>
                    <a:pt x="5288" y="14565"/>
                    <a:pt x="5285" y="14689"/>
                    <a:pt x="5280" y="14694"/>
                  </a:cubicBezTo>
                  <a:cubicBezTo>
                    <a:pt x="5240" y="14738"/>
                    <a:pt x="5274" y="14760"/>
                    <a:pt x="5246" y="14772"/>
                  </a:cubicBezTo>
                  <a:cubicBezTo>
                    <a:pt x="5212" y="14787"/>
                    <a:pt x="5263" y="14814"/>
                    <a:pt x="5280" y="14823"/>
                  </a:cubicBezTo>
                  <a:cubicBezTo>
                    <a:pt x="5296" y="14830"/>
                    <a:pt x="5342" y="14872"/>
                    <a:pt x="5344" y="14873"/>
                  </a:cubicBezTo>
                  <a:cubicBezTo>
                    <a:pt x="5347" y="14874"/>
                    <a:pt x="5437" y="14755"/>
                    <a:pt x="5450" y="14744"/>
                  </a:cubicBezTo>
                  <a:cubicBezTo>
                    <a:pt x="5473" y="14724"/>
                    <a:pt x="5578" y="14731"/>
                    <a:pt x="5603" y="14744"/>
                  </a:cubicBezTo>
                  <a:cubicBezTo>
                    <a:pt x="5660" y="14775"/>
                    <a:pt x="5635" y="14752"/>
                    <a:pt x="5680" y="14760"/>
                  </a:cubicBezTo>
                  <a:cubicBezTo>
                    <a:pt x="5725" y="14768"/>
                    <a:pt x="5696" y="14844"/>
                    <a:pt x="5696" y="14845"/>
                  </a:cubicBezTo>
                  <a:cubicBezTo>
                    <a:pt x="5695" y="14881"/>
                    <a:pt x="5671" y="14893"/>
                    <a:pt x="5671" y="14963"/>
                  </a:cubicBezTo>
                  <a:lnTo>
                    <a:pt x="5716" y="14999"/>
                  </a:lnTo>
                  <a:lnTo>
                    <a:pt x="5719" y="15000"/>
                  </a:lnTo>
                  <a:cubicBezTo>
                    <a:pt x="5776" y="15042"/>
                    <a:pt x="5736" y="15048"/>
                    <a:pt x="5784" y="15016"/>
                  </a:cubicBezTo>
                  <a:cubicBezTo>
                    <a:pt x="5852" y="14972"/>
                    <a:pt x="5865" y="14949"/>
                    <a:pt x="5870" y="15037"/>
                  </a:cubicBezTo>
                  <a:cubicBezTo>
                    <a:pt x="5871" y="15065"/>
                    <a:pt x="5978" y="15038"/>
                    <a:pt x="5993" y="15055"/>
                  </a:cubicBezTo>
                  <a:cubicBezTo>
                    <a:pt x="5998" y="15061"/>
                    <a:pt x="6004" y="15191"/>
                    <a:pt x="6003" y="15202"/>
                  </a:cubicBezTo>
                  <a:cubicBezTo>
                    <a:pt x="6002" y="15242"/>
                    <a:pt x="6023" y="15294"/>
                    <a:pt x="5989" y="15327"/>
                  </a:cubicBezTo>
                  <a:cubicBezTo>
                    <a:pt x="5955" y="15359"/>
                    <a:pt x="5970" y="15381"/>
                    <a:pt x="5985" y="15421"/>
                  </a:cubicBezTo>
                  <a:lnTo>
                    <a:pt x="5953" y="15466"/>
                  </a:lnTo>
                  <a:lnTo>
                    <a:pt x="6191" y="15471"/>
                  </a:lnTo>
                  <a:lnTo>
                    <a:pt x="6162" y="15567"/>
                  </a:lnTo>
                  <a:lnTo>
                    <a:pt x="6384" y="15821"/>
                  </a:lnTo>
                  <a:cubicBezTo>
                    <a:pt x="6390" y="15834"/>
                    <a:pt x="6407" y="15846"/>
                    <a:pt x="6416" y="15854"/>
                  </a:cubicBezTo>
                  <a:cubicBezTo>
                    <a:pt x="6439" y="15876"/>
                    <a:pt x="6506" y="15812"/>
                    <a:pt x="6540" y="15802"/>
                  </a:cubicBezTo>
                  <a:cubicBezTo>
                    <a:pt x="6553" y="15799"/>
                    <a:pt x="6579" y="15876"/>
                    <a:pt x="6583" y="15887"/>
                  </a:cubicBezTo>
                  <a:cubicBezTo>
                    <a:pt x="6611" y="15978"/>
                    <a:pt x="6591" y="15929"/>
                    <a:pt x="6593" y="16000"/>
                  </a:cubicBezTo>
                  <a:cubicBezTo>
                    <a:pt x="6595" y="16034"/>
                    <a:pt x="6564" y="16146"/>
                    <a:pt x="6579" y="16160"/>
                  </a:cubicBezTo>
                  <a:cubicBezTo>
                    <a:pt x="6605" y="16186"/>
                    <a:pt x="6582" y="16227"/>
                    <a:pt x="6593" y="16242"/>
                  </a:cubicBezTo>
                  <a:cubicBezTo>
                    <a:pt x="6643" y="16308"/>
                    <a:pt x="6609" y="16282"/>
                    <a:pt x="6630" y="16352"/>
                  </a:cubicBezTo>
                  <a:cubicBezTo>
                    <a:pt x="6647" y="16339"/>
                    <a:pt x="6707" y="16316"/>
                    <a:pt x="6732" y="16316"/>
                  </a:cubicBezTo>
                  <a:cubicBezTo>
                    <a:pt x="6812" y="16316"/>
                    <a:pt x="6853" y="16365"/>
                    <a:pt x="6900" y="16337"/>
                  </a:cubicBezTo>
                  <a:cubicBezTo>
                    <a:pt x="6962" y="16300"/>
                    <a:pt x="7037" y="16352"/>
                    <a:pt x="7048" y="16351"/>
                  </a:cubicBezTo>
                  <a:cubicBezTo>
                    <a:pt x="7049" y="16351"/>
                    <a:pt x="7095" y="16276"/>
                    <a:pt x="7098" y="16271"/>
                  </a:cubicBezTo>
                  <a:cubicBezTo>
                    <a:pt x="7114" y="16238"/>
                    <a:pt x="7162" y="16186"/>
                    <a:pt x="7165" y="16175"/>
                  </a:cubicBezTo>
                  <a:cubicBezTo>
                    <a:pt x="7192" y="16079"/>
                    <a:pt x="7201" y="16126"/>
                    <a:pt x="7254" y="16147"/>
                  </a:cubicBezTo>
                  <a:cubicBezTo>
                    <a:pt x="7282" y="16159"/>
                    <a:pt x="7337" y="16223"/>
                    <a:pt x="7337" y="16189"/>
                  </a:cubicBezTo>
                  <a:cubicBezTo>
                    <a:pt x="7337" y="16145"/>
                    <a:pt x="7424" y="16032"/>
                    <a:pt x="7428" y="16013"/>
                  </a:cubicBezTo>
                  <a:cubicBezTo>
                    <a:pt x="7441" y="15953"/>
                    <a:pt x="7494" y="15968"/>
                    <a:pt x="7541" y="15985"/>
                  </a:cubicBezTo>
                  <a:cubicBezTo>
                    <a:pt x="7567" y="15994"/>
                    <a:pt x="7693" y="15991"/>
                    <a:pt x="7656" y="16029"/>
                  </a:cubicBezTo>
                  <a:cubicBezTo>
                    <a:pt x="7621" y="16065"/>
                    <a:pt x="7634" y="16159"/>
                    <a:pt x="7641" y="16159"/>
                  </a:cubicBezTo>
                  <a:cubicBezTo>
                    <a:pt x="7675" y="16159"/>
                    <a:pt x="7699" y="16161"/>
                    <a:pt x="7732" y="16163"/>
                  </a:cubicBezTo>
                  <a:cubicBezTo>
                    <a:pt x="7756" y="16164"/>
                    <a:pt x="7839" y="16190"/>
                    <a:pt x="7853" y="16164"/>
                  </a:cubicBezTo>
                  <a:cubicBezTo>
                    <a:pt x="7872" y="16128"/>
                    <a:pt x="7859" y="16128"/>
                    <a:pt x="7882" y="16141"/>
                  </a:cubicBezTo>
                  <a:cubicBezTo>
                    <a:pt x="7935" y="16170"/>
                    <a:pt x="7916" y="16182"/>
                    <a:pt x="7915" y="16219"/>
                  </a:cubicBezTo>
                  <a:cubicBezTo>
                    <a:pt x="7910" y="16339"/>
                    <a:pt x="7922" y="16271"/>
                    <a:pt x="7982" y="16259"/>
                  </a:cubicBezTo>
                  <a:cubicBezTo>
                    <a:pt x="8040" y="16247"/>
                    <a:pt x="7984" y="16224"/>
                    <a:pt x="8028" y="16224"/>
                  </a:cubicBezTo>
                  <a:cubicBezTo>
                    <a:pt x="8092" y="16224"/>
                    <a:pt x="8005" y="16184"/>
                    <a:pt x="8017" y="16161"/>
                  </a:cubicBezTo>
                  <a:cubicBezTo>
                    <a:pt x="8034" y="16129"/>
                    <a:pt x="8079" y="16176"/>
                    <a:pt x="8092" y="16185"/>
                  </a:cubicBezTo>
                  <a:cubicBezTo>
                    <a:pt x="8207" y="16262"/>
                    <a:pt x="8208" y="16210"/>
                    <a:pt x="8130" y="16323"/>
                  </a:cubicBezTo>
                  <a:cubicBezTo>
                    <a:pt x="8105" y="16359"/>
                    <a:pt x="8099" y="16348"/>
                    <a:pt x="8078" y="16341"/>
                  </a:cubicBezTo>
                  <a:cubicBezTo>
                    <a:pt x="8055" y="16334"/>
                    <a:pt x="8020" y="16299"/>
                    <a:pt x="7994" y="16327"/>
                  </a:cubicBezTo>
                  <a:cubicBezTo>
                    <a:pt x="7964" y="16359"/>
                    <a:pt x="7938" y="16342"/>
                    <a:pt x="7915" y="16359"/>
                  </a:cubicBezTo>
                  <a:cubicBezTo>
                    <a:pt x="7881" y="16384"/>
                    <a:pt x="7932" y="16439"/>
                    <a:pt x="7941" y="16468"/>
                  </a:cubicBezTo>
                  <a:cubicBezTo>
                    <a:pt x="7953" y="16504"/>
                    <a:pt x="7971" y="16519"/>
                    <a:pt x="7975" y="16529"/>
                  </a:cubicBezTo>
                  <a:cubicBezTo>
                    <a:pt x="7975" y="16529"/>
                    <a:pt x="8094" y="16433"/>
                    <a:pt x="8152" y="16420"/>
                  </a:cubicBezTo>
                  <a:cubicBezTo>
                    <a:pt x="8174" y="16415"/>
                    <a:pt x="8189" y="16403"/>
                    <a:pt x="8206" y="16418"/>
                  </a:cubicBezTo>
                  <a:cubicBezTo>
                    <a:pt x="8216" y="16457"/>
                    <a:pt x="8232" y="16486"/>
                    <a:pt x="8246" y="16523"/>
                  </a:cubicBezTo>
                  <a:cubicBezTo>
                    <a:pt x="8254" y="16545"/>
                    <a:pt x="8194" y="16565"/>
                    <a:pt x="8217" y="16580"/>
                  </a:cubicBezTo>
                  <a:cubicBezTo>
                    <a:pt x="8262" y="16610"/>
                    <a:pt x="8269" y="16646"/>
                    <a:pt x="8299" y="16680"/>
                  </a:cubicBezTo>
                  <a:cubicBezTo>
                    <a:pt x="8341" y="16729"/>
                    <a:pt x="8305" y="16747"/>
                    <a:pt x="8361" y="16732"/>
                  </a:cubicBezTo>
                  <a:cubicBezTo>
                    <a:pt x="8417" y="16717"/>
                    <a:pt x="8431" y="16709"/>
                    <a:pt x="8481" y="16687"/>
                  </a:cubicBezTo>
                  <a:cubicBezTo>
                    <a:pt x="8483" y="16686"/>
                    <a:pt x="8610" y="16685"/>
                    <a:pt x="8636" y="16680"/>
                  </a:cubicBezTo>
                  <a:lnTo>
                    <a:pt x="8739" y="16618"/>
                  </a:lnTo>
                  <a:lnTo>
                    <a:pt x="8717" y="16709"/>
                  </a:lnTo>
                  <a:lnTo>
                    <a:pt x="9243" y="16757"/>
                  </a:lnTo>
                  <a:cubicBezTo>
                    <a:pt x="9270" y="16764"/>
                    <a:pt x="9295" y="16775"/>
                    <a:pt x="9323" y="16775"/>
                  </a:cubicBezTo>
                  <a:cubicBezTo>
                    <a:pt x="9323" y="16580"/>
                    <a:pt x="9353" y="16724"/>
                    <a:pt x="9370" y="16732"/>
                  </a:cubicBezTo>
                  <a:cubicBezTo>
                    <a:pt x="9408" y="16752"/>
                    <a:pt x="9399" y="16719"/>
                    <a:pt x="9399" y="16694"/>
                  </a:cubicBezTo>
                  <a:cubicBezTo>
                    <a:pt x="9399" y="16679"/>
                    <a:pt x="9394" y="16600"/>
                    <a:pt x="9400" y="16601"/>
                  </a:cubicBezTo>
                  <a:cubicBezTo>
                    <a:pt x="9483" y="16605"/>
                    <a:pt x="9678" y="16599"/>
                    <a:pt x="9841" y="16598"/>
                  </a:cubicBezTo>
                  <a:cubicBezTo>
                    <a:pt x="9830" y="16579"/>
                    <a:pt x="9811" y="16498"/>
                    <a:pt x="9811" y="16498"/>
                  </a:cubicBezTo>
                  <a:cubicBezTo>
                    <a:pt x="9780" y="16461"/>
                    <a:pt x="9773" y="16334"/>
                    <a:pt x="9760" y="16304"/>
                  </a:cubicBezTo>
                  <a:cubicBezTo>
                    <a:pt x="9723" y="16214"/>
                    <a:pt x="9737" y="16209"/>
                    <a:pt x="9748" y="16116"/>
                  </a:cubicBezTo>
                  <a:cubicBezTo>
                    <a:pt x="9756" y="16051"/>
                    <a:pt x="9794" y="16028"/>
                    <a:pt x="9753" y="15971"/>
                  </a:cubicBezTo>
                  <a:cubicBezTo>
                    <a:pt x="9690" y="15885"/>
                    <a:pt x="9711" y="15879"/>
                    <a:pt x="9676" y="15816"/>
                  </a:cubicBezTo>
                  <a:cubicBezTo>
                    <a:pt x="9653" y="15774"/>
                    <a:pt x="9662" y="15705"/>
                    <a:pt x="9700" y="15703"/>
                  </a:cubicBezTo>
                  <a:cubicBezTo>
                    <a:pt x="9747" y="15702"/>
                    <a:pt x="9680" y="15796"/>
                    <a:pt x="9835" y="15796"/>
                  </a:cubicBezTo>
                  <a:cubicBezTo>
                    <a:pt x="9948" y="15796"/>
                    <a:pt x="9942" y="15746"/>
                    <a:pt x="9961" y="15675"/>
                  </a:cubicBezTo>
                  <a:cubicBezTo>
                    <a:pt x="9973" y="15633"/>
                    <a:pt x="10135" y="15512"/>
                    <a:pt x="10172" y="15463"/>
                  </a:cubicBezTo>
                  <a:cubicBezTo>
                    <a:pt x="10243" y="15369"/>
                    <a:pt x="10349" y="15425"/>
                    <a:pt x="10349" y="15142"/>
                  </a:cubicBezTo>
                  <a:lnTo>
                    <a:pt x="10550" y="15002"/>
                  </a:lnTo>
                  <a:cubicBezTo>
                    <a:pt x="10570" y="15002"/>
                    <a:pt x="10646" y="14992"/>
                    <a:pt x="10653" y="15002"/>
                  </a:cubicBezTo>
                  <a:lnTo>
                    <a:pt x="10764" y="14698"/>
                  </a:lnTo>
                  <a:lnTo>
                    <a:pt x="10954" y="14738"/>
                  </a:lnTo>
                  <a:cubicBezTo>
                    <a:pt x="10958" y="14716"/>
                    <a:pt x="10991" y="14687"/>
                    <a:pt x="11005" y="14672"/>
                  </a:cubicBezTo>
                  <a:cubicBezTo>
                    <a:pt x="11093" y="14576"/>
                    <a:pt x="11142" y="14655"/>
                    <a:pt x="11159" y="14621"/>
                  </a:cubicBezTo>
                  <a:cubicBezTo>
                    <a:pt x="11214" y="14512"/>
                    <a:pt x="11228" y="14548"/>
                    <a:pt x="11290" y="14488"/>
                  </a:cubicBezTo>
                  <a:cubicBezTo>
                    <a:pt x="11350" y="14431"/>
                    <a:pt x="11488" y="14450"/>
                    <a:pt x="11523" y="14497"/>
                  </a:cubicBezTo>
                  <a:cubicBezTo>
                    <a:pt x="11557" y="14543"/>
                    <a:pt x="11645" y="14530"/>
                    <a:pt x="11660" y="14498"/>
                  </a:cubicBezTo>
                  <a:cubicBezTo>
                    <a:pt x="11700" y="14413"/>
                    <a:pt x="11580" y="14479"/>
                    <a:pt x="11576" y="14431"/>
                  </a:cubicBezTo>
                  <a:cubicBezTo>
                    <a:pt x="11565" y="14284"/>
                    <a:pt x="11654" y="14400"/>
                    <a:pt x="11650" y="14314"/>
                  </a:cubicBezTo>
                  <a:cubicBezTo>
                    <a:pt x="11642" y="14126"/>
                    <a:pt x="11732" y="14319"/>
                    <a:pt x="11809" y="14287"/>
                  </a:cubicBezTo>
                  <a:cubicBezTo>
                    <a:pt x="11883" y="14257"/>
                    <a:pt x="11751" y="14200"/>
                    <a:pt x="11726" y="14185"/>
                  </a:cubicBezTo>
                  <a:cubicBezTo>
                    <a:pt x="11645" y="14137"/>
                    <a:pt x="11682" y="14160"/>
                    <a:pt x="11679" y="14100"/>
                  </a:cubicBezTo>
                  <a:cubicBezTo>
                    <a:pt x="11674" y="13981"/>
                    <a:pt x="11673" y="14026"/>
                    <a:pt x="11724" y="13957"/>
                  </a:cubicBezTo>
                  <a:cubicBezTo>
                    <a:pt x="11749" y="13885"/>
                    <a:pt x="11849" y="13913"/>
                    <a:pt x="11849" y="13850"/>
                  </a:cubicBezTo>
                  <a:cubicBezTo>
                    <a:pt x="11849" y="13798"/>
                    <a:pt x="11930" y="13856"/>
                    <a:pt x="11952" y="13848"/>
                  </a:cubicBezTo>
                  <a:cubicBezTo>
                    <a:pt x="12056" y="13808"/>
                    <a:pt x="11841" y="13750"/>
                    <a:pt x="11883" y="13710"/>
                  </a:cubicBezTo>
                  <a:cubicBezTo>
                    <a:pt x="12020" y="13579"/>
                    <a:pt x="11823" y="13651"/>
                    <a:pt x="11861" y="13554"/>
                  </a:cubicBezTo>
                  <a:cubicBezTo>
                    <a:pt x="11873" y="13525"/>
                    <a:pt x="11967" y="13451"/>
                    <a:pt x="11998" y="13437"/>
                  </a:cubicBezTo>
                  <a:cubicBezTo>
                    <a:pt x="12059" y="13408"/>
                    <a:pt x="11926" y="13358"/>
                    <a:pt x="11946" y="13322"/>
                  </a:cubicBezTo>
                  <a:cubicBezTo>
                    <a:pt x="11983" y="13254"/>
                    <a:pt x="11961" y="13249"/>
                    <a:pt x="11954" y="13183"/>
                  </a:cubicBezTo>
                  <a:cubicBezTo>
                    <a:pt x="11947" y="13105"/>
                    <a:pt x="11930" y="13074"/>
                    <a:pt x="11908" y="13005"/>
                  </a:cubicBezTo>
                  <a:cubicBezTo>
                    <a:pt x="11879" y="12915"/>
                    <a:pt x="11824" y="12851"/>
                    <a:pt x="11796" y="12777"/>
                  </a:cubicBezTo>
                  <a:lnTo>
                    <a:pt x="11420" y="12420"/>
                  </a:lnTo>
                  <a:cubicBezTo>
                    <a:pt x="11411" y="12411"/>
                    <a:pt x="11379" y="12356"/>
                    <a:pt x="11394" y="12348"/>
                  </a:cubicBezTo>
                  <a:cubicBezTo>
                    <a:pt x="11477" y="12303"/>
                    <a:pt x="11427" y="12381"/>
                    <a:pt x="11515" y="12354"/>
                  </a:cubicBezTo>
                  <a:lnTo>
                    <a:pt x="11595" y="11602"/>
                  </a:lnTo>
                  <a:lnTo>
                    <a:pt x="11574" y="11449"/>
                  </a:lnTo>
                  <a:lnTo>
                    <a:pt x="11611" y="11340"/>
                  </a:lnTo>
                  <a:lnTo>
                    <a:pt x="11484" y="11227"/>
                  </a:lnTo>
                  <a:lnTo>
                    <a:pt x="11248" y="11163"/>
                  </a:lnTo>
                  <a:lnTo>
                    <a:pt x="11206" y="11274"/>
                  </a:lnTo>
                  <a:lnTo>
                    <a:pt x="11029" y="11512"/>
                  </a:lnTo>
                  <a:lnTo>
                    <a:pt x="11118" y="11793"/>
                  </a:lnTo>
                  <a:lnTo>
                    <a:pt x="11060" y="11854"/>
                  </a:lnTo>
                  <a:lnTo>
                    <a:pt x="10962" y="11835"/>
                  </a:lnTo>
                  <a:cubicBezTo>
                    <a:pt x="10959" y="11832"/>
                    <a:pt x="10959" y="11827"/>
                    <a:pt x="10956" y="11820"/>
                  </a:cubicBezTo>
                  <a:cubicBezTo>
                    <a:pt x="10901" y="11651"/>
                    <a:pt x="10888" y="11725"/>
                    <a:pt x="10798" y="11627"/>
                  </a:cubicBezTo>
                  <a:cubicBezTo>
                    <a:pt x="10751" y="11577"/>
                    <a:pt x="10787" y="11557"/>
                    <a:pt x="10756" y="11523"/>
                  </a:cubicBezTo>
                  <a:lnTo>
                    <a:pt x="10872" y="11325"/>
                  </a:lnTo>
                  <a:lnTo>
                    <a:pt x="10801" y="10835"/>
                  </a:lnTo>
                  <a:lnTo>
                    <a:pt x="10949" y="10872"/>
                  </a:lnTo>
                  <a:lnTo>
                    <a:pt x="10960" y="10668"/>
                  </a:lnTo>
                  <a:lnTo>
                    <a:pt x="11076" y="10684"/>
                  </a:lnTo>
                  <a:lnTo>
                    <a:pt x="11081" y="9935"/>
                  </a:lnTo>
                  <a:lnTo>
                    <a:pt x="11306" y="9877"/>
                  </a:lnTo>
                  <a:lnTo>
                    <a:pt x="11417" y="10039"/>
                  </a:lnTo>
                  <a:lnTo>
                    <a:pt x="11812" y="10182"/>
                  </a:lnTo>
                  <a:lnTo>
                    <a:pt x="11817" y="9695"/>
                  </a:lnTo>
                  <a:cubicBezTo>
                    <a:pt x="11853" y="9695"/>
                    <a:pt x="11886" y="9692"/>
                    <a:pt x="11923" y="9692"/>
                  </a:cubicBezTo>
                  <a:cubicBezTo>
                    <a:pt x="11923" y="9593"/>
                    <a:pt x="11941" y="9585"/>
                    <a:pt x="11977" y="9499"/>
                  </a:cubicBezTo>
                  <a:cubicBezTo>
                    <a:pt x="12001" y="9445"/>
                    <a:pt x="11993" y="9310"/>
                    <a:pt x="11951" y="9285"/>
                  </a:cubicBezTo>
                  <a:cubicBezTo>
                    <a:pt x="11881" y="9242"/>
                    <a:pt x="11949" y="9269"/>
                    <a:pt x="11947" y="9191"/>
                  </a:cubicBezTo>
                  <a:cubicBezTo>
                    <a:pt x="11944" y="9105"/>
                    <a:pt x="11995" y="9091"/>
                    <a:pt x="11994" y="9062"/>
                  </a:cubicBezTo>
                  <a:cubicBezTo>
                    <a:pt x="11991" y="8991"/>
                    <a:pt x="12026" y="9133"/>
                    <a:pt x="12079" y="8962"/>
                  </a:cubicBezTo>
                  <a:cubicBezTo>
                    <a:pt x="12069" y="8954"/>
                    <a:pt x="12065" y="8966"/>
                    <a:pt x="12048" y="8954"/>
                  </a:cubicBezTo>
                  <a:cubicBezTo>
                    <a:pt x="12068" y="8951"/>
                    <a:pt x="12113" y="8823"/>
                    <a:pt x="12116" y="8792"/>
                  </a:cubicBezTo>
                  <a:cubicBezTo>
                    <a:pt x="12126" y="8698"/>
                    <a:pt x="12085" y="8702"/>
                    <a:pt x="12161" y="8702"/>
                  </a:cubicBezTo>
                  <a:cubicBezTo>
                    <a:pt x="12270" y="8702"/>
                    <a:pt x="12269" y="8829"/>
                    <a:pt x="12346" y="8797"/>
                  </a:cubicBezTo>
                  <a:cubicBezTo>
                    <a:pt x="12471" y="8746"/>
                    <a:pt x="12587" y="8806"/>
                    <a:pt x="12717" y="8749"/>
                  </a:cubicBezTo>
                  <a:cubicBezTo>
                    <a:pt x="12757" y="8731"/>
                    <a:pt x="12814" y="8660"/>
                    <a:pt x="12814" y="8660"/>
                  </a:cubicBezTo>
                  <a:lnTo>
                    <a:pt x="13068" y="8594"/>
                  </a:lnTo>
                  <a:lnTo>
                    <a:pt x="13254" y="8181"/>
                  </a:lnTo>
                  <a:cubicBezTo>
                    <a:pt x="13296" y="8179"/>
                    <a:pt x="13306" y="8207"/>
                    <a:pt x="13378" y="8197"/>
                  </a:cubicBezTo>
                  <a:cubicBezTo>
                    <a:pt x="13431" y="8189"/>
                    <a:pt x="13496" y="8131"/>
                    <a:pt x="13518" y="8088"/>
                  </a:cubicBezTo>
                  <a:cubicBezTo>
                    <a:pt x="13524" y="8078"/>
                    <a:pt x="13382" y="8008"/>
                    <a:pt x="13370" y="8004"/>
                  </a:cubicBezTo>
                  <a:cubicBezTo>
                    <a:pt x="13362" y="8001"/>
                    <a:pt x="13298" y="8024"/>
                    <a:pt x="13291" y="8030"/>
                  </a:cubicBezTo>
                  <a:cubicBezTo>
                    <a:pt x="13242" y="8073"/>
                    <a:pt x="13070" y="7990"/>
                    <a:pt x="13068" y="7947"/>
                  </a:cubicBezTo>
                  <a:cubicBezTo>
                    <a:pt x="13065" y="7878"/>
                    <a:pt x="13005" y="7833"/>
                    <a:pt x="13044" y="7755"/>
                  </a:cubicBezTo>
                  <a:cubicBezTo>
                    <a:pt x="13067" y="7710"/>
                    <a:pt x="13042" y="7649"/>
                    <a:pt x="13094" y="7690"/>
                  </a:cubicBezTo>
                  <a:cubicBezTo>
                    <a:pt x="13170" y="7748"/>
                    <a:pt x="13152" y="7723"/>
                    <a:pt x="13217" y="7726"/>
                  </a:cubicBezTo>
                  <a:cubicBezTo>
                    <a:pt x="13384" y="7733"/>
                    <a:pt x="13390" y="7661"/>
                    <a:pt x="13500" y="7609"/>
                  </a:cubicBezTo>
                  <a:cubicBezTo>
                    <a:pt x="13686" y="7520"/>
                    <a:pt x="13643" y="7421"/>
                    <a:pt x="13859" y="7480"/>
                  </a:cubicBezTo>
                  <a:cubicBezTo>
                    <a:pt x="13912" y="7495"/>
                    <a:pt x="14024" y="7609"/>
                    <a:pt x="14039" y="7648"/>
                  </a:cubicBezTo>
                  <a:cubicBezTo>
                    <a:pt x="14065" y="7719"/>
                    <a:pt x="14128" y="7761"/>
                    <a:pt x="14177" y="7816"/>
                  </a:cubicBezTo>
                  <a:cubicBezTo>
                    <a:pt x="14176" y="7825"/>
                    <a:pt x="14207" y="7864"/>
                    <a:pt x="14214" y="7872"/>
                  </a:cubicBezTo>
                  <a:cubicBezTo>
                    <a:pt x="14297" y="7967"/>
                    <a:pt x="14289" y="8024"/>
                    <a:pt x="14283" y="8133"/>
                  </a:cubicBezTo>
                  <a:cubicBezTo>
                    <a:pt x="14279" y="8199"/>
                    <a:pt x="14049" y="8400"/>
                    <a:pt x="14053" y="8427"/>
                  </a:cubicBezTo>
                  <a:cubicBezTo>
                    <a:pt x="14055" y="8445"/>
                    <a:pt x="14013" y="8560"/>
                    <a:pt x="14013" y="8561"/>
                  </a:cubicBezTo>
                  <a:cubicBezTo>
                    <a:pt x="14005" y="8630"/>
                    <a:pt x="13900" y="8772"/>
                    <a:pt x="13918" y="8864"/>
                  </a:cubicBezTo>
                  <a:cubicBezTo>
                    <a:pt x="13918" y="8868"/>
                    <a:pt x="13949" y="8981"/>
                    <a:pt x="13950" y="8983"/>
                  </a:cubicBezTo>
                  <a:cubicBezTo>
                    <a:pt x="14003" y="9105"/>
                    <a:pt x="13938" y="9159"/>
                    <a:pt x="14101" y="9262"/>
                  </a:cubicBezTo>
                  <a:cubicBezTo>
                    <a:pt x="14220" y="9338"/>
                    <a:pt x="14241" y="9508"/>
                    <a:pt x="14378" y="9556"/>
                  </a:cubicBezTo>
                  <a:cubicBezTo>
                    <a:pt x="14428" y="9574"/>
                    <a:pt x="14460" y="9636"/>
                    <a:pt x="14465" y="9637"/>
                  </a:cubicBezTo>
                  <a:cubicBezTo>
                    <a:pt x="14537" y="9646"/>
                    <a:pt x="14476" y="9520"/>
                    <a:pt x="14510" y="9495"/>
                  </a:cubicBezTo>
                  <a:cubicBezTo>
                    <a:pt x="14513" y="9492"/>
                    <a:pt x="14590" y="9542"/>
                    <a:pt x="14594" y="9545"/>
                  </a:cubicBezTo>
                  <a:cubicBezTo>
                    <a:pt x="14677" y="9603"/>
                    <a:pt x="14623" y="9441"/>
                    <a:pt x="14764" y="9446"/>
                  </a:cubicBezTo>
                  <a:lnTo>
                    <a:pt x="14764" y="9372"/>
                  </a:lnTo>
                  <a:lnTo>
                    <a:pt x="14918" y="9427"/>
                  </a:lnTo>
                  <a:lnTo>
                    <a:pt x="14910" y="9306"/>
                  </a:lnTo>
                  <a:lnTo>
                    <a:pt x="15048" y="9240"/>
                  </a:lnTo>
                  <a:cubicBezTo>
                    <a:pt x="15049" y="9246"/>
                    <a:pt x="15135" y="9296"/>
                    <a:pt x="15135" y="9422"/>
                  </a:cubicBezTo>
                  <a:cubicBezTo>
                    <a:pt x="15135" y="9469"/>
                    <a:pt x="15224" y="9514"/>
                    <a:pt x="15243" y="9509"/>
                  </a:cubicBezTo>
                  <a:cubicBezTo>
                    <a:pt x="15391" y="9465"/>
                    <a:pt x="15291" y="9593"/>
                    <a:pt x="15431" y="9502"/>
                  </a:cubicBezTo>
                  <a:cubicBezTo>
                    <a:pt x="15449" y="9491"/>
                    <a:pt x="15480" y="9390"/>
                    <a:pt x="15487" y="9364"/>
                  </a:cubicBezTo>
                  <a:cubicBezTo>
                    <a:pt x="15500" y="9316"/>
                    <a:pt x="15578" y="9281"/>
                    <a:pt x="15616" y="9242"/>
                  </a:cubicBezTo>
                  <a:lnTo>
                    <a:pt x="15537" y="8800"/>
                  </a:lnTo>
                  <a:lnTo>
                    <a:pt x="15564" y="8700"/>
                  </a:lnTo>
                  <a:lnTo>
                    <a:pt x="15138" y="8610"/>
                  </a:lnTo>
                  <a:lnTo>
                    <a:pt x="15325" y="8292"/>
                  </a:lnTo>
                  <a:lnTo>
                    <a:pt x="15511" y="8263"/>
                  </a:lnTo>
                  <a:lnTo>
                    <a:pt x="15765" y="7806"/>
                  </a:lnTo>
                  <a:lnTo>
                    <a:pt x="16572" y="7308"/>
                  </a:lnTo>
                  <a:lnTo>
                    <a:pt x="16680" y="6975"/>
                  </a:lnTo>
                  <a:cubicBezTo>
                    <a:pt x="16687" y="6973"/>
                    <a:pt x="16701" y="6948"/>
                    <a:pt x="16706" y="694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14" tIns="27007" rIns="54014" bIns="27007"/>
            <a:lstStyle/>
            <a:p>
              <a:pPr defTabSz="521458">
                <a:defRPr/>
              </a:pPr>
              <a:endParaRPr lang="ru-RU" sz="800" dirty="0">
                <a:solidFill>
                  <a:srgbClr val="000000"/>
                </a:solidFill>
              </a:endParaRPr>
            </a:p>
          </p:txBody>
        </p:sp>
        <p:sp>
          <p:nvSpPr>
            <p:cNvPr id="69" name="Freeform 329">
              <a:extLst>
                <a:ext uri="{FF2B5EF4-FFF2-40B4-BE49-F238E27FC236}">
                  <a16:creationId xmlns:a16="http://schemas.microsoft.com/office/drawing/2014/main" id="{BEE9B5F1-4EE1-48AE-B711-35428D998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2257" y="5294073"/>
              <a:ext cx="736600" cy="846137"/>
            </a:xfrm>
            <a:custGeom>
              <a:avLst/>
              <a:gdLst>
                <a:gd name="T0" fmla="*/ 2646 w 10826"/>
                <a:gd name="T1" fmla="*/ 12249 h 13371"/>
                <a:gd name="T2" fmla="*/ 3191 w 10826"/>
                <a:gd name="T3" fmla="*/ 12335 h 13371"/>
                <a:gd name="T4" fmla="*/ 4299 w 10826"/>
                <a:gd name="T5" fmla="*/ 12980 h 13371"/>
                <a:gd name="T6" fmla="*/ 5352 w 10826"/>
                <a:gd name="T7" fmla="*/ 13139 h 13371"/>
                <a:gd name="T8" fmla="*/ 6352 w 10826"/>
                <a:gd name="T9" fmla="*/ 11799 h 13371"/>
                <a:gd name="T10" fmla="*/ 7602 w 10826"/>
                <a:gd name="T11" fmla="*/ 11030 h 13371"/>
                <a:gd name="T12" fmla="*/ 7950 w 10826"/>
                <a:gd name="T13" fmla="*/ 10652 h 13371"/>
                <a:gd name="T14" fmla="*/ 8590 w 10826"/>
                <a:gd name="T15" fmla="*/ 10123 h 13371"/>
                <a:gd name="T16" fmla="*/ 9408 w 10826"/>
                <a:gd name="T17" fmla="*/ 9834 h 13371"/>
                <a:gd name="T18" fmla="*/ 8821 w 10826"/>
                <a:gd name="T19" fmla="*/ 8920 h 13371"/>
                <a:gd name="T20" fmla="*/ 9072 w 10826"/>
                <a:gd name="T21" fmla="*/ 8643 h 13371"/>
                <a:gd name="T22" fmla="*/ 8839 w 10826"/>
                <a:gd name="T23" fmla="*/ 8075 h 13371"/>
                <a:gd name="T24" fmla="*/ 8403 w 10826"/>
                <a:gd name="T25" fmla="*/ 7654 h 13371"/>
                <a:gd name="T26" fmla="*/ 7947 w 10826"/>
                <a:gd name="T27" fmla="*/ 6447 h 13371"/>
                <a:gd name="T28" fmla="*/ 8612 w 10826"/>
                <a:gd name="T29" fmla="*/ 6466 h 13371"/>
                <a:gd name="T30" fmla="*/ 8397 w 10826"/>
                <a:gd name="T31" fmla="*/ 6156 h 13371"/>
                <a:gd name="T32" fmla="*/ 8625 w 10826"/>
                <a:gd name="T33" fmla="*/ 5947 h 13371"/>
                <a:gd name="T34" fmla="*/ 8630 w 10826"/>
                <a:gd name="T35" fmla="*/ 5270 h 13371"/>
                <a:gd name="T36" fmla="*/ 8919 w 10826"/>
                <a:gd name="T37" fmla="*/ 5154 h 13371"/>
                <a:gd name="T38" fmla="*/ 9172 w 10826"/>
                <a:gd name="T39" fmla="*/ 4609 h 13371"/>
                <a:gd name="T40" fmla="*/ 9503 w 10826"/>
                <a:gd name="T41" fmla="*/ 4340 h 13371"/>
                <a:gd name="T42" fmla="*/ 10177 w 10826"/>
                <a:gd name="T43" fmla="*/ 3987 h 13371"/>
                <a:gd name="T44" fmla="*/ 10760 w 10826"/>
                <a:gd name="T45" fmla="*/ 3542 h 13371"/>
                <a:gd name="T46" fmla="*/ 9789 w 10826"/>
                <a:gd name="T47" fmla="*/ 2616 h 13371"/>
                <a:gd name="T48" fmla="*/ 9927 w 10826"/>
                <a:gd name="T49" fmla="*/ 2127 h 13371"/>
                <a:gd name="T50" fmla="*/ 8882 w 10826"/>
                <a:gd name="T51" fmla="*/ 978 h 13371"/>
                <a:gd name="T52" fmla="*/ 8721 w 10826"/>
                <a:gd name="T53" fmla="*/ 307 h 13371"/>
                <a:gd name="T54" fmla="*/ 7892 w 10826"/>
                <a:gd name="T55" fmla="*/ 382 h 13371"/>
                <a:gd name="T56" fmla="*/ 6920 w 10826"/>
                <a:gd name="T57" fmla="*/ 325 h 13371"/>
                <a:gd name="T58" fmla="*/ 6094 w 10826"/>
                <a:gd name="T59" fmla="*/ 368 h 13371"/>
                <a:gd name="T60" fmla="*/ 5869 w 10826"/>
                <a:gd name="T61" fmla="*/ 804 h 13371"/>
                <a:gd name="T62" fmla="*/ 5814 w 10826"/>
                <a:gd name="T63" fmla="*/ 1296 h 13371"/>
                <a:gd name="T64" fmla="*/ 4750 w 10826"/>
                <a:gd name="T65" fmla="*/ 1982 h 13371"/>
                <a:gd name="T66" fmla="*/ 4327 w 10826"/>
                <a:gd name="T67" fmla="*/ 2714 h 13371"/>
                <a:gd name="T68" fmla="*/ 3530 w 10826"/>
                <a:gd name="T69" fmla="*/ 3315 h 13371"/>
                <a:gd name="T70" fmla="*/ 3028 w 10826"/>
                <a:gd name="T71" fmla="*/ 3826 h 13371"/>
                <a:gd name="T72" fmla="*/ 3170 w 10826"/>
                <a:gd name="T73" fmla="*/ 4199 h 13371"/>
                <a:gd name="T74" fmla="*/ 3340 w 10826"/>
                <a:gd name="T75" fmla="*/ 4609 h 13371"/>
                <a:gd name="T76" fmla="*/ 3252 w 10826"/>
                <a:gd name="T77" fmla="*/ 5289 h 13371"/>
                <a:gd name="T78" fmla="*/ 2811 w 10826"/>
                <a:gd name="T79" fmla="*/ 5604 h 13371"/>
                <a:gd name="T80" fmla="*/ 1784 w 10826"/>
                <a:gd name="T81" fmla="*/ 5061 h 13371"/>
                <a:gd name="T82" fmla="*/ 1713 w 10826"/>
                <a:gd name="T83" fmla="*/ 5657 h 13371"/>
                <a:gd name="T84" fmla="*/ 977 w 10826"/>
                <a:gd name="T85" fmla="*/ 5937 h 13371"/>
                <a:gd name="T86" fmla="*/ 1295 w 10826"/>
                <a:gd name="T87" fmla="*/ 6061 h 13371"/>
                <a:gd name="T88" fmla="*/ 1695 w 10826"/>
                <a:gd name="T89" fmla="*/ 6374 h 13371"/>
                <a:gd name="T90" fmla="*/ 1252 w 10826"/>
                <a:gd name="T91" fmla="*/ 6248 h 13371"/>
                <a:gd name="T92" fmla="*/ 267 w 10826"/>
                <a:gd name="T93" fmla="*/ 5514 h 13371"/>
                <a:gd name="T94" fmla="*/ 177 w 10826"/>
                <a:gd name="T95" fmla="*/ 5527 h 13371"/>
                <a:gd name="T96" fmla="*/ 341 w 10826"/>
                <a:gd name="T97" fmla="*/ 6014 h 13371"/>
                <a:gd name="T98" fmla="*/ 339 w 10826"/>
                <a:gd name="T99" fmla="*/ 6771 h 13371"/>
                <a:gd name="T100" fmla="*/ 458 w 10826"/>
                <a:gd name="T101" fmla="*/ 6569 h 13371"/>
                <a:gd name="T102" fmla="*/ 1143 w 10826"/>
                <a:gd name="T103" fmla="*/ 6747 h 13371"/>
                <a:gd name="T104" fmla="*/ 1114 w 10826"/>
                <a:gd name="T105" fmla="*/ 7413 h 13371"/>
                <a:gd name="T106" fmla="*/ 1484 w 10826"/>
                <a:gd name="T107" fmla="*/ 8292 h 13371"/>
                <a:gd name="T108" fmla="*/ 1930 w 10826"/>
                <a:gd name="T109" fmla="*/ 8842 h 13371"/>
                <a:gd name="T110" fmla="*/ 1705 w 10826"/>
                <a:gd name="T111" fmla="*/ 9317 h 13371"/>
                <a:gd name="T112" fmla="*/ 1808 w 10826"/>
                <a:gd name="T113" fmla="*/ 9771 h 13371"/>
                <a:gd name="T114" fmla="*/ 2058 w 10826"/>
                <a:gd name="T115" fmla="*/ 10537 h 13371"/>
                <a:gd name="T116" fmla="*/ 2084 w 10826"/>
                <a:gd name="T117" fmla="*/ 10948 h 13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826" h="13371">
                  <a:moveTo>
                    <a:pt x="2221" y="11395"/>
                  </a:moveTo>
                  <a:lnTo>
                    <a:pt x="2310" y="11513"/>
                  </a:lnTo>
                  <a:lnTo>
                    <a:pt x="2310" y="11737"/>
                  </a:lnTo>
                  <a:lnTo>
                    <a:pt x="2443" y="11751"/>
                  </a:lnTo>
                  <a:lnTo>
                    <a:pt x="2496" y="11917"/>
                  </a:lnTo>
                  <a:lnTo>
                    <a:pt x="2639" y="12000"/>
                  </a:lnTo>
                  <a:lnTo>
                    <a:pt x="2646" y="12249"/>
                  </a:lnTo>
                  <a:lnTo>
                    <a:pt x="2813" y="12269"/>
                  </a:lnTo>
                  <a:lnTo>
                    <a:pt x="2839" y="12134"/>
                  </a:lnTo>
                  <a:lnTo>
                    <a:pt x="2941" y="12136"/>
                  </a:lnTo>
                  <a:lnTo>
                    <a:pt x="2970" y="12172"/>
                  </a:lnTo>
                  <a:lnTo>
                    <a:pt x="3096" y="12132"/>
                  </a:lnTo>
                  <a:lnTo>
                    <a:pt x="3089" y="12320"/>
                  </a:lnTo>
                  <a:lnTo>
                    <a:pt x="3191" y="12335"/>
                  </a:lnTo>
                  <a:lnTo>
                    <a:pt x="3243" y="12528"/>
                  </a:lnTo>
                  <a:lnTo>
                    <a:pt x="3354" y="12546"/>
                  </a:lnTo>
                  <a:cubicBezTo>
                    <a:pt x="3396" y="12530"/>
                    <a:pt x="3432" y="12520"/>
                    <a:pt x="3443" y="12520"/>
                  </a:cubicBezTo>
                  <a:cubicBezTo>
                    <a:pt x="3573" y="12520"/>
                    <a:pt x="3597" y="12672"/>
                    <a:pt x="3639" y="12635"/>
                  </a:cubicBezTo>
                  <a:cubicBezTo>
                    <a:pt x="3723" y="12564"/>
                    <a:pt x="3915" y="12617"/>
                    <a:pt x="4003" y="12658"/>
                  </a:cubicBezTo>
                  <a:cubicBezTo>
                    <a:pt x="4115" y="12711"/>
                    <a:pt x="4126" y="12694"/>
                    <a:pt x="4251" y="12694"/>
                  </a:cubicBezTo>
                  <a:lnTo>
                    <a:pt x="4299" y="12980"/>
                  </a:lnTo>
                  <a:lnTo>
                    <a:pt x="4532" y="13186"/>
                  </a:lnTo>
                  <a:cubicBezTo>
                    <a:pt x="4544" y="13188"/>
                    <a:pt x="4548" y="13202"/>
                    <a:pt x="4548" y="13213"/>
                  </a:cubicBezTo>
                  <a:cubicBezTo>
                    <a:pt x="4541" y="13371"/>
                    <a:pt x="4660" y="13328"/>
                    <a:pt x="4659" y="13308"/>
                  </a:cubicBezTo>
                  <a:cubicBezTo>
                    <a:pt x="4654" y="13203"/>
                    <a:pt x="4870" y="13304"/>
                    <a:pt x="4882" y="13302"/>
                  </a:cubicBezTo>
                  <a:lnTo>
                    <a:pt x="5021" y="13303"/>
                  </a:lnTo>
                  <a:lnTo>
                    <a:pt x="5234" y="13030"/>
                  </a:lnTo>
                  <a:lnTo>
                    <a:pt x="5352" y="13139"/>
                  </a:lnTo>
                  <a:lnTo>
                    <a:pt x="5340" y="12722"/>
                  </a:lnTo>
                  <a:lnTo>
                    <a:pt x="5947" y="12709"/>
                  </a:lnTo>
                  <a:lnTo>
                    <a:pt x="5951" y="12522"/>
                  </a:lnTo>
                  <a:lnTo>
                    <a:pt x="6244" y="12516"/>
                  </a:lnTo>
                  <a:lnTo>
                    <a:pt x="6082" y="12313"/>
                  </a:lnTo>
                  <a:lnTo>
                    <a:pt x="6347" y="12319"/>
                  </a:lnTo>
                  <a:lnTo>
                    <a:pt x="6352" y="11799"/>
                  </a:lnTo>
                  <a:lnTo>
                    <a:pt x="7367" y="11797"/>
                  </a:lnTo>
                  <a:lnTo>
                    <a:pt x="7389" y="11295"/>
                  </a:lnTo>
                  <a:lnTo>
                    <a:pt x="7572" y="11305"/>
                  </a:lnTo>
                  <a:lnTo>
                    <a:pt x="7569" y="11086"/>
                  </a:lnTo>
                  <a:lnTo>
                    <a:pt x="7511" y="11091"/>
                  </a:lnTo>
                  <a:lnTo>
                    <a:pt x="7500" y="10993"/>
                  </a:lnTo>
                  <a:lnTo>
                    <a:pt x="7602" y="11030"/>
                  </a:lnTo>
                  <a:lnTo>
                    <a:pt x="7629" y="10965"/>
                  </a:lnTo>
                  <a:lnTo>
                    <a:pt x="7577" y="10877"/>
                  </a:lnTo>
                  <a:lnTo>
                    <a:pt x="7573" y="10800"/>
                  </a:lnTo>
                  <a:lnTo>
                    <a:pt x="7712" y="10764"/>
                  </a:lnTo>
                  <a:lnTo>
                    <a:pt x="7828" y="10840"/>
                  </a:lnTo>
                  <a:lnTo>
                    <a:pt x="7824" y="10763"/>
                  </a:lnTo>
                  <a:lnTo>
                    <a:pt x="7950" y="10652"/>
                  </a:lnTo>
                  <a:lnTo>
                    <a:pt x="7954" y="10504"/>
                  </a:lnTo>
                  <a:cubicBezTo>
                    <a:pt x="7948" y="10485"/>
                    <a:pt x="7949" y="10454"/>
                    <a:pt x="7945" y="10377"/>
                  </a:cubicBezTo>
                  <a:cubicBezTo>
                    <a:pt x="7944" y="10370"/>
                    <a:pt x="8011" y="10236"/>
                    <a:pt x="8030" y="10231"/>
                  </a:cubicBezTo>
                  <a:cubicBezTo>
                    <a:pt x="8035" y="10230"/>
                    <a:pt x="8081" y="10202"/>
                    <a:pt x="8082" y="10194"/>
                  </a:cubicBezTo>
                  <a:lnTo>
                    <a:pt x="8654" y="10305"/>
                  </a:lnTo>
                  <a:lnTo>
                    <a:pt x="8680" y="10083"/>
                  </a:lnTo>
                  <a:lnTo>
                    <a:pt x="8590" y="10123"/>
                  </a:lnTo>
                  <a:lnTo>
                    <a:pt x="8524" y="10054"/>
                  </a:lnTo>
                  <a:lnTo>
                    <a:pt x="8672" y="9988"/>
                  </a:lnTo>
                  <a:lnTo>
                    <a:pt x="8725" y="9871"/>
                  </a:lnTo>
                  <a:lnTo>
                    <a:pt x="8821" y="9929"/>
                  </a:lnTo>
                  <a:lnTo>
                    <a:pt x="8889" y="10104"/>
                  </a:lnTo>
                  <a:lnTo>
                    <a:pt x="9408" y="10099"/>
                  </a:lnTo>
                  <a:lnTo>
                    <a:pt x="9408" y="9834"/>
                  </a:lnTo>
                  <a:lnTo>
                    <a:pt x="9231" y="9792"/>
                  </a:lnTo>
                  <a:lnTo>
                    <a:pt x="9204" y="9694"/>
                  </a:lnTo>
                  <a:lnTo>
                    <a:pt x="8892" y="9450"/>
                  </a:lnTo>
                  <a:lnTo>
                    <a:pt x="8855" y="9252"/>
                  </a:lnTo>
                  <a:cubicBezTo>
                    <a:pt x="8829" y="9187"/>
                    <a:pt x="8820" y="9274"/>
                    <a:pt x="8805" y="9151"/>
                  </a:cubicBezTo>
                  <a:cubicBezTo>
                    <a:pt x="8796" y="9075"/>
                    <a:pt x="8857" y="9164"/>
                    <a:pt x="8847" y="9033"/>
                  </a:cubicBezTo>
                  <a:cubicBezTo>
                    <a:pt x="8844" y="8993"/>
                    <a:pt x="8906" y="8953"/>
                    <a:pt x="8821" y="8920"/>
                  </a:cubicBezTo>
                  <a:cubicBezTo>
                    <a:pt x="8787" y="8906"/>
                    <a:pt x="8899" y="8858"/>
                    <a:pt x="8882" y="8800"/>
                  </a:cubicBezTo>
                  <a:cubicBezTo>
                    <a:pt x="8881" y="8796"/>
                    <a:pt x="8877" y="8712"/>
                    <a:pt x="8886" y="8712"/>
                  </a:cubicBezTo>
                  <a:cubicBezTo>
                    <a:pt x="9091" y="8712"/>
                    <a:pt x="8928" y="8702"/>
                    <a:pt x="9014" y="8799"/>
                  </a:cubicBezTo>
                  <a:cubicBezTo>
                    <a:pt x="9019" y="8805"/>
                    <a:pt x="9090" y="8850"/>
                    <a:pt x="9101" y="8858"/>
                  </a:cubicBezTo>
                  <a:lnTo>
                    <a:pt x="9204" y="8731"/>
                  </a:lnTo>
                  <a:lnTo>
                    <a:pt x="9167" y="8641"/>
                  </a:lnTo>
                  <a:lnTo>
                    <a:pt x="9072" y="8643"/>
                  </a:lnTo>
                  <a:lnTo>
                    <a:pt x="9122" y="8458"/>
                  </a:lnTo>
                  <a:cubicBezTo>
                    <a:pt x="9103" y="8408"/>
                    <a:pt x="9060" y="8332"/>
                    <a:pt x="9003" y="8326"/>
                  </a:cubicBezTo>
                  <a:cubicBezTo>
                    <a:pt x="8944" y="8320"/>
                    <a:pt x="8928" y="8266"/>
                    <a:pt x="8982" y="8214"/>
                  </a:cubicBezTo>
                  <a:cubicBezTo>
                    <a:pt x="8987" y="8209"/>
                    <a:pt x="8985" y="8136"/>
                    <a:pt x="8985" y="8122"/>
                  </a:cubicBezTo>
                  <a:lnTo>
                    <a:pt x="8934" y="8093"/>
                  </a:lnTo>
                  <a:lnTo>
                    <a:pt x="8881" y="8133"/>
                  </a:lnTo>
                  <a:lnTo>
                    <a:pt x="8839" y="8075"/>
                  </a:lnTo>
                  <a:lnTo>
                    <a:pt x="8762" y="8075"/>
                  </a:lnTo>
                  <a:cubicBezTo>
                    <a:pt x="8748" y="8035"/>
                    <a:pt x="8673" y="8015"/>
                    <a:pt x="8705" y="7947"/>
                  </a:cubicBezTo>
                  <a:cubicBezTo>
                    <a:pt x="8686" y="7930"/>
                    <a:pt x="8666" y="7960"/>
                    <a:pt x="8672" y="7889"/>
                  </a:cubicBezTo>
                  <a:cubicBezTo>
                    <a:pt x="8674" y="7866"/>
                    <a:pt x="8552" y="7865"/>
                    <a:pt x="8506" y="7905"/>
                  </a:cubicBezTo>
                  <a:lnTo>
                    <a:pt x="8381" y="7858"/>
                  </a:lnTo>
                  <a:lnTo>
                    <a:pt x="8442" y="7757"/>
                  </a:lnTo>
                  <a:lnTo>
                    <a:pt x="8403" y="7654"/>
                  </a:lnTo>
                  <a:lnTo>
                    <a:pt x="8532" y="7561"/>
                  </a:lnTo>
                  <a:cubicBezTo>
                    <a:pt x="8490" y="7565"/>
                    <a:pt x="8458" y="7441"/>
                    <a:pt x="8458" y="7421"/>
                  </a:cubicBezTo>
                  <a:lnTo>
                    <a:pt x="8313" y="7350"/>
                  </a:lnTo>
                  <a:lnTo>
                    <a:pt x="8236" y="7048"/>
                  </a:lnTo>
                  <a:lnTo>
                    <a:pt x="8270" y="6953"/>
                  </a:lnTo>
                  <a:lnTo>
                    <a:pt x="7995" y="6704"/>
                  </a:lnTo>
                  <a:lnTo>
                    <a:pt x="7947" y="6447"/>
                  </a:lnTo>
                  <a:lnTo>
                    <a:pt x="8093" y="6413"/>
                  </a:lnTo>
                  <a:lnTo>
                    <a:pt x="8157" y="6617"/>
                  </a:lnTo>
                  <a:cubicBezTo>
                    <a:pt x="8216" y="6630"/>
                    <a:pt x="8158" y="6664"/>
                    <a:pt x="8265" y="6643"/>
                  </a:cubicBezTo>
                  <a:cubicBezTo>
                    <a:pt x="8301" y="6636"/>
                    <a:pt x="8433" y="6622"/>
                    <a:pt x="8458" y="6649"/>
                  </a:cubicBezTo>
                  <a:cubicBezTo>
                    <a:pt x="8465" y="6655"/>
                    <a:pt x="8538" y="6714"/>
                    <a:pt x="8538" y="6691"/>
                  </a:cubicBezTo>
                  <a:cubicBezTo>
                    <a:pt x="8538" y="6507"/>
                    <a:pt x="8623" y="6686"/>
                    <a:pt x="8606" y="6490"/>
                  </a:cubicBezTo>
                  <a:cubicBezTo>
                    <a:pt x="8606" y="6483"/>
                    <a:pt x="8612" y="6487"/>
                    <a:pt x="8612" y="6466"/>
                  </a:cubicBezTo>
                  <a:lnTo>
                    <a:pt x="8500" y="6445"/>
                  </a:lnTo>
                  <a:lnTo>
                    <a:pt x="8331" y="6355"/>
                  </a:lnTo>
                  <a:lnTo>
                    <a:pt x="8355" y="6294"/>
                  </a:lnTo>
                  <a:lnTo>
                    <a:pt x="8297" y="6291"/>
                  </a:lnTo>
                  <a:lnTo>
                    <a:pt x="8265" y="6223"/>
                  </a:lnTo>
                  <a:lnTo>
                    <a:pt x="8342" y="6225"/>
                  </a:lnTo>
                  <a:lnTo>
                    <a:pt x="8397" y="6156"/>
                  </a:lnTo>
                  <a:lnTo>
                    <a:pt x="8482" y="6209"/>
                  </a:lnTo>
                  <a:lnTo>
                    <a:pt x="8535" y="6291"/>
                  </a:lnTo>
                  <a:lnTo>
                    <a:pt x="8649" y="6265"/>
                  </a:lnTo>
                  <a:cubicBezTo>
                    <a:pt x="8663" y="6222"/>
                    <a:pt x="8720" y="6189"/>
                    <a:pt x="8733" y="6085"/>
                  </a:cubicBezTo>
                  <a:cubicBezTo>
                    <a:pt x="8741" y="6019"/>
                    <a:pt x="8758" y="6088"/>
                    <a:pt x="8727" y="5999"/>
                  </a:cubicBezTo>
                  <a:cubicBezTo>
                    <a:pt x="8723" y="5989"/>
                    <a:pt x="8725" y="5947"/>
                    <a:pt x="8725" y="5934"/>
                  </a:cubicBezTo>
                  <a:lnTo>
                    <a:pt x="8625" y="5947"/>
                  </a:lnTo>
                  <a:lnTo>
                    <a:pt x="8508" y="5802"/>
                  </a:lnTo>
                  <a:lnTo>
                    <a:pt x="8450" y="5902"/>
                  </a:lnTo>
                  <a:lnTo>
                    <a:pt x="8395" y="5807"/>
                  </a:lnTo>
                  <a:lnTo>
                    <a:pt x="8434" y="5455"/>
                  </a:lnTo>
                  <a:lnTo>
                    <a:pt x="8617" y="5384"/>
                  </a:lnTo>
                  <a:lnTo>
                    <a:pt x="8598" y="5302"/>
                  </a:lnTo>
                  <a:lnTo>
                    <a:pt x="8630" y="5270"/>
                  </a:lnTo>
                  <a:lnTo>
                    <a:pt x="8630" y="5183"/>
                  </a:lnTo>
                  <a:lnTo>
                    <a:pt x="8567" y="5101"/>
                  </a:lnTo>
                  <a:lnTo>
                    <a:pt x="8585" y="5035"/>
                  </a:lnTo>
                  <a:lnTo>
                    <a:pt x="8805" y="5048"/>
                  </a:lnTo>
                  <a:cubicBezTo>
                    <a:pt x="8879" y="5104"/>
                    <a:pt x="8859" y="5216"/>
                    <a:pt x="8908" y="5220"/>
                  </a:cubicBezTo>
                  <a:cubicBezTo>
                    <a:pt x="8930" y="5221"/>
                    <a:pt x="8921" y="5215"/>
                    <a:pt x="8921" y="5173"/>
                  </a:cubicBezTo>
                  <a:cubicBezTo>
                    <a:pt x="8921" y="5167"/>
                    <a:pt x="8922" y="5159"/>
                    <a:pt x="8919" y="5154"/>
                  </a:cubicBezTo>
                  <a:lnTo>
                    <a:pt x="9069" y="4974"/>
                  </a:lnTo>
                  <a:lnTo>
                    <a:pt x="9061" y="4916"/>
                  </a:lnTo>
                  <a:cubicBezTo>
                    <a:pt x="8997" y="4933"/>
                    <a:pt x="9005" y="4843"/>
                    <a:pt x="8997" y="4841"/>
                  </a:cubicBezTo>
                  <a:cubicBezTo>
                    <a:pt x="8945" y="4832"/>
                    <a:pt x="8952" y="4799"/>
                    <a:pt x="8945" y="4741"/>
                  </a:cubicBezTo>
                  <a:cubicBezTo>
                    <a:pt x="8936" y="4671"/>
                    <a:pt x="8992" y="4712"/>
                    <a:pt x="9033" y="4724"/>
                  </a:cubicBezTo>
                  <a:cubicBezTo>
                    <a:pt x="9057" y="4731"/>
                    <a:pt x="9205" y="4854"/>
                    <a:pt x="9188" y="4754"/>
                  </a:cubicBezTo>
                  <a:cubicBezTo>
                    <a:pt x="9177" y="4689"/>
                    <a:pt x="9110" y="4702"/>
                    <a:pt x="9172" y="4609"/>
                  </a:cubicBezTo>
                  <a:cubicBezTo>
                    <a:pt x="9179" y="4597"/>
                    <a:pt x="9178" y="4602"/>
                    <a:pt x="9178" y="4590"/>
                  </a:cubicBezTo>
                  <a:lnTo>
                    <a:pt x="9133" y="4460"/>
                  </a:lnTo>
                  <a:cubicBezTo>
                    <a:pt x="9130" y="4436"/>
                    <a:pt x="9051" y="4453"/>
                    <a:pt x="9051" y="4411"/>
                  </a:cubicBezTo>
                  <a:cubicBezTo>
                    <a:pt x="9051" y="4315"/>
                    <a:pt x="8933" y="4282"/>
                    <a:pt x="9083" y="4223"/>
                  </a:cubicBezTo>
                  <a:cubicBezTo>
                    <a:pt x="9120" y="4208"/>
                    <a:pt x="9131" y="4289"/>
                    <a:pt x="9179" y="4270"/>
                  </a:cubicBezTo>
                  <a:cubicBezTo>
                    <a:pt x="9249" y="4242"/>
                    <a:pt x="9144" y="4336"/>
                    <a:pt x="9285" y="4355"/>
                  </a:cubicBezTo>
                  <a:cubicBezTo>
                    <a:pt x="9420" y="4373"/>
                    <a:pt x="9343" y="4412"/>
                    <a:pt x="9503" y="4340"/>
                  </a:cubicBezTo>
                  <a:cubicBezTo>
                    <a:pt x="9642" y="4278"/>
                    <a:pt x="9610" y="4378"/>
                    <a:pt x="9671" y="4328"/>
                  </a:cubicBezTo>
                  <a:cubicBezTo>
                    <a:pt x="9787" y="4231"/>
                    <a:pt x="9799" y="4369"/>
                    <a:pt x="9827" y="4295"/>
                  </a:cubicBezTo>
                  <a:cubicBezTo>
                    <a:pt x="9846" y="4244"/>
                    <a:pt x="9895" y="4305"/>
                    <a:pt x="9903" y="4307"/>
                  </a:cubicBezTo>
                  <a:lnTo>
                    <a:pt x="10011" y="4254"/>
                  </a:lnTo>
                  <a:lnTo>
                    <a:pt x="9942" y="4172"/>
                  </a:lnTo>
                  <a:cubicBezTo>
                    <a:pt x="9941" y="4152"/>
                    <a:pt x="9910" y="3999"/>
                    <a:pt x="9928" y="3998"/>
                  </a:cubicBezTo>
                  <a:cubicBezTo>
                    <a:pt x="10026" y="3989"/>
                    <a:pt x="10076" y="3987"/>
                    <a:pt x="10177" y="3987"/>
                  </a:cubicBezTo>
                  <a:cubicBezTo>
                    <a:pt x="10187" y="3987"/>
                    <a:pt x="10178" y="3877"/>
                    <a:pt x="10198" y="3843"/>
                  </a:cubicBezTo>
                  <a:cubicBezTo>
                    <a:pt x="10206" y="3830"/>
                    <a:pt x="10174" y="3797"/>
                    <a:pt x="10269" y="3822"/>
                  </a:cubicBezTo>
                  <a:cubicBezTo>
                    <a:pt x="10322" y="3836"/>
                    <a:pt x="10340" y="3796"/>
                    <a:pt x="10428" y="3875"/>
                  </a:cubicBezTo>
                  <a:cubicBezTo>
                    <a:pt x="10435" y="3882"/>
                    <a:pt x="10487" y="3908"/>
                    <a:pt x="10495" y="3910"/>
                  </a:cubicBezTo>
                  <a:cubicBezTo>
                    <a:pt x="10526" y="3894"/>
                    <a:pt x="10577" y="3818"/>
                    <a:pt x="10544" y="3767"/>
                  </a:cubicBezTo>
                  <a:cubicBezTo>
                    <a:pt x="10524" y="3735"/>
                    <a:pt x="10633" y="3742"/>
                    <a:pt x="10633" y="3684"/>
                  </a:cubicBezTo>
                  <a:cubicBezTo>
                    <a:pt x="10633" y="3575"/>
                    <a:pt x="10665" y="3613"/>
                    <a:pt x="10760" y="3542"/>
                  </a:cubicBezTo>
                  <a:cubicBezTo>
                    <a:pt x="10790" y="3520"/>
                    <a:pt x="10826" y="3403"/>
                    <a:pt x="10761" y="3359"/>
                  </a:cubicBezTo>
                  <a:cubicBezTo>
                    <a:pt x="10733" y="3339"/>
                    <a:pt x="10728" y="3239"/>
                    <a:pt x="10757" y="3196"/>
                  </a:cubicBezTo>
                  <a:cubicBezTo>
                    <a:pt x="10763" y="3187"/>
                    <a:pt x="10791" y="3131"/>
                    <a:pt x="10797" y="3130"/>
                  </a:cubicBezTo>
                  <a:lnTo>
                    <a:pt x="10051" y="2918"/>
                  </a:lnTo>
                  <a:lnTo>
                    <a:pt x="10046" y="2767"/>
                  </a:lnTo>
                  <a:lnTo>
                    <a:pt x="9935" y="2764"/>
                  </a:lnTo>
                  <a:lnTo>
                    <a:pt x="9789" y="2616"/>
                  </a:lnTo>
                  <a:lnTo>
                    <a:pt x="9630" y="2704"/>
                  </a:lnTo>
                  <a:lnTo>
                    <a:pt x="9686" y="2585"/>
                  </a:lnTo>
                  <a:lnTo>
                    <a:pt x="9826" y="2505"/>
                  </a:lnTo>
                  <a:lnTo>
                    <a:pt x="10009" y="2587"/>
                  </a:lnTo>
                  <a:lnTo>
                    <a:pt x="10001" y="2444"/>
                  </a:lnTo>
                  <a:lnTo>
                    <a:pt x="9784" y="2365"/>
                  </a:lnTo>
                  <a:lnTo>
                    <a:pt x="9927" y="2127"/>
                  </a:lnTo>
                  <a:lnTo>
                    <a:pt x="10198" y="2041"/>
                  </a:lnTo>
                  <a:lnTo>
                    <a:pt x="9941" y="1404"/>
                  </a:lnTo>
                  <a:lnTo>
                    <a:pt x="9335" y="1446"/>
                  </a:lnTo>
                  <a:lnTo>
                    <a:pt x="9295" y="1353"/>
                  </a:lnTo>
                  <a:lnTo>
                    <a:pt x="8856" y="1356"/>
                  </a:lnTo>
                  <a:cubicBezTo>
                    <a:pt x="8867" y="1316"/>
                    <a:pt x="8872" y="1227"/>
                    <a:pt x="8888" y="1195"/>
                  </a:cubicBezTo>
                  <a:cubicBezTo>
                    <a:pt x="8909" y="1154"/>
                    <a:pt x="8901" y="991"/>
                    <a:pt x="8882" y="978"/>
                  </a:cubicBezTo>
                  <a:cubicBezTo>
                    <a:pt x="8824" y="941"/>
                    <a:pt x="8879" y="889"/>
                    <a:pt x="8870" y="840"/>
                  </a:cubicBezTo>
                  <a:cubicBezTo>
                    <a:pt x="8854" y="863"/>
                    <a:pt x="8774" y="926"/>
                    <a:pt x="8759" y="899"/>
                  </a:cubicBezTo>
                  <a:cubicBezTo>
                    <a:pt x="8723" y="837"/>
                    <a:pt x="8582" y="913"/>
                    <a:pt x="8548" y="874"/>
                  </a:cubicBezTo>
                  <a:cubicBezTo>
                    <a:pt x="8445" y="755"/>
                    <a:pt x="8601" y="824"/>
                    <a:pt x="8681" y="729"/>
                  </a:cubicBezTo>
                  <a:cubicBezTo>
                    <a:pt x="8749" y="649"/>
                    <a:pt x="8739" y="620"/>
                    <a:pt x="8773" y="557"/>
                  </a:cubicBezTo>
                  <a:cubicBezTo>
                    <a:pt x="8801" y="508"/>
                    <a:pt x="8801" y="398"/>
                    <a:pt x="8816" y="395"/>
                  </a:cubicBezTo>
                  <a:cubicBezTo>
                    <a:pt x="8861" y="388"/>
                    <a:pt x="8698" y="337"/>
                    <a:pt x="8721" y="307"/>
                  </a:cubicBezTo>
                  <a:cubicBezTo>
                    <a:pt x="8748" y="273"/>
                    <a:pt x="8731" y="270"/>
                    <a:pt x="8743" y="235"/>
                  </a:cubicBezTo>
                  <a:cubicBezTo>
                    <a:pt x="8755" y="196"/>
                    <a:pt x="8730" y="188"/>
                    <a:pt x="8697" y="186"/>
                  </a:cubicBezTo>
                  <a:cubicBezTo>
                    <a:pt x="8665" y="185"/>
                    <a:pt x="8550" y="117"/>
                    <a:pt x="8549" y="128"/>
                  </a:cubicBezTo>
                  <a:cubicBezTo>
                    <a:pt x="8534" y="318"/>
                    <a:pt x="8576" y="162"/>
                    <a:pt x="8479" y="311"/>
                  </a:cubicBezTo>
                  <a:cubicBezTo>
                    <a:pt x="8459" y="341"/>
                    <a:pt x="8210" y="298"/>
                    <a:pt x="8188" y="324"/>
                  </a:cubicBezTo>
                  <a:cubicBezTo>
                    <a:pt x="8091" y="438"/>
                    <a:pt x="8134" y="420"/>
                    <a:pt x="7975" y="420"/>
                  </a:cubicBezTo>
                  <a:cubicBezTo>
                    <a:pt x="7970" y="379"/>
                    <a:pt x="7907" y="393"/>
                    <a:pt x="7892" y="382"/>
                  </a:cubicBezTo>
                  <a:cubicBezTo>
                    <a:pt x="7804" y="318"/>
                    <a:pt x="7809" y="380"/>
                    <a:pt x="7796" y="377"/>
                  </a:cubicBezTo>
                  <a:cubicBezTo>
                    <a:pt x="7766" y="369"/>
                    <a:pt x="7801" y="325"/>
                    <a:pt x="7744" y="308"/>
                  </a:cubicBezTo>
                  <a:cubicBezTo>
                    <a:pt x="7715" y="299"/>
                    <a:pt x="7695" y="300"/>
                    <a:pt x="7695" y="287"/>
                  </a:cubicBezTo>
                  <a:cubicBezTo>
                    <a:pt x="7695" y="145"/>
                    <a:pt x="7782" y="212"/>
                    <a:pt x="7748" y="151"/>
                  </a:cubicBezTo>
                  <a:cubicBezTo>
                    <a:pt x="7711" y="84"/>
                    <a:pt x="7741" y="122"/>
                    <a:pt x="7740" y="72"/>
                  </a:cubicBezTo>
                  <a:cubicBezTo>
                    <a:pt x="7739" y="57"/>
                    <a:pt x="7743" y="35"/>
                    <a:pt x="7747" y="15"/>
                  </a:cubicBezTo>
                  <a:lnTo>
                    <a:pt x="6920" y="325"/>
                  </a:lnTo>
                  <a:lnTo>
                    <a:pt x="6801" y="296"/>
                  </a:lnTo>
                  <a:lnTo>
                    <a:pt x="6639" y="357"/>
                  </a:lnTo>
                  <a:lnTo>
                    <a:pt x="6525" y="95"/>
                  </a:lnTo>
                  <a:lnTo>
                    <a:pt x="6361" y="0"/>
                  </a:lnTo>
                  <a:lnTo>
                    <a:pt x="6150" y="16"/>
                  </a:lnTo>
                  <a:lnTo>
                    <a:pt x="6226" y="275"/>
                  </a:lnTo>
                  <a:lnTo>
                    <a:pt x="6094" y="368"/>
                  </a:lnTo>
                  <a:lnTo>
                    <a:pt x="6060" y="333"/>
                  </a:lnTo>
                  <a:lnTo>
                    <a:pt x="5991" y="352"/>
                  </a:lnTo>
                  <a:lnTo>
                    <a:pt x="6007" y="450"/>
                  </a:lnTo>
                  <a:lnTo>
                    <a:pt x="5890" y="540"/>
                  </a:lnTo>
                  <a:lnTo>
                    <a:pt x="5986" y="590"/>
                  </a:lnTo>
                  <a:lnTo>
                    <a:pt x="5925" y="825"/>
                  </a:lnTo>
                  <a:lnTo>
                    <a:pt x="5869" y="804"/>
                  </a:lnTo>
                  <a:lnTo>
                    <a:pt x="5882" y="878"/>
                  </a:lnTo>
                  <a:lnTo>
                    <a:pt x="5713" y="786"/>
                  </a:lnTo>
                  <a:lnTo>
                    <a:pt x="5718" y="973"/>
                  </a:lnTo>
                  <a:lnTo>
                    <a:pt x="5800" y="1016"/>
                  </a:lnTo>
                  <a:lnTo>
                    <a:pt x="5835" y="1135"/>
                  </a:lnTo>
                  <a:lnTo>
                    <a:pt x="5753" y="1137"/>
                  </a:lnTo>
                  <a:lnTo>
                    <a:pt x="5814" y="1296"/>
                  </a:lnTo>
                  <a:lnTo>
                    <a:pt x="5634" y="1505"/>
                  </a:lnTo>
                  <a:lnTo>
                    <a:pt x="5533" y="1452"/>
                  </a:lnTo>
                  <a:lnTo>
                    <a:pt x="5393" y="1529"/>
                  </a:lnTo>
                  <a:lnTo>
                    <a:pt x="5372" y="1788"/>
                  </a:lnTo>
                  <a:lnTo>
                    <a:pt x="4919" y="1884"/>
                  </a:lnTo>
                  <a:lnTo>
                    <a:pt x="4853" y="2045"/>
                  </a:lnTo>
                  <a:lnTo>
                    <a:pt x="4750" y="1982"/>
                  </a:lnTo>
                  <a:lnTo>
                    <a:pt x="4623" y="2114"/>
                  </a:lnTo>
                  <a:lnTo>
                    <a:pt x="4538" y="2032"/>
                  </a:lnTo>
                  <a:lnTo>
                    <a:pt x="4488" y="2045"/>
                  </a:lnTo>
                  <a:lnTo>
                    <a:pt x="4483" y="2357"/>
                  </a:lnTo>
                  <a:lnTo>
                    <a:pt x="4435" y="2381"/>
                  </a:lnTo>
                  <a:lnTo>
                    <a:pt x="4451" y="2601"/>
                  </a:lnTo>
                  <a:lnTo>
                    <a:pt x="4327" y="2714"/>
                  </a:lnTo>
                  <a:lnTo>
                    <a:pt x="4178" y="2527"/>
                  </a:lnTo>
                  <a:lnTo>
                    <a:pt x="3988" y="2561"/>
                  </a:lnTo>
                  <a:lnTo>
                    <a:pt x="3985" y="2971"/>
                  </a:lnTo>
                  <a:lnTo>
                    <a:pt x="3776" y="2953"/>
                  </a:lnTo>
                  <a:lnTo>
                    <a:pt x="3787" y="3228"/>
                  </a:lnTo>
                  <a:lnTo>
                    <a:pt x="3541" y="3249"/>
                  </a:lnTo>
                  <a:lnTo>
                    <a:pt x="3530" y="3315"/>
                  </a:lnTo>
                  <a:lnTo>
                    <a:pt x="3480" y="3392"/>
                  </a:lnTo>
                  <a:lnTo>
                    <a:pt x="3538" y="3439"/>
                  </a:lnTo>
                  <a:lnTo>
                    <a:pt x="3499" y="3656"/>
                  </a:lnTo>
                  <a:lnTo>
                    <a:pt x="3356" y="3670"/>
                  </a:lnTo>
                  <a:lnTo>
                    <a:pt x="3324" y="3717"/>
                  </a:lnTo>
                  <a:lnTo>
                    <a:pt x="3245" y="3712"/>
                  </a:lnTo>
                  <a:lnTo>
                    <a:pt x="3028" y="3826"/>
                  </a:lnTo>
                  <a:lnTo>
                    <a:pt x="3073" y="3887"/>
                  </a:lnTo>
                  <a:lnTo>
                    <a:pt x="3006" y="3926"/>
                  </a:lnTo>
                  <a:lnTo>
                    <a:pt x="3041" y="3979"/>
                  </a:lnTo>
                  <a:lnTo>
                    <a:pt x="3091" y="3969"/>
                  </a:lnTo>
                  <a:lnTo>
                    <a:pt x="3131" y="4006"/>
                  </a:lnTo>
                  <a:lnTo>
                    <a:pt x="3112" y="4156"/>
                  </a:lnTo>
                  <a:lnTo>
                    <a:pt x="3170" y="4199"/>
                  </a:lnTo>
                  <a:lnTo>
                    <a:pt x="3157" y="4275"/>
                  </a:lnTo>
                  <a:lnTo>
                    <a:pt x="3229" y="4281"/>
                  </a:lnTo>
                  <a:lnTo>
                    <a:pt x="3303" y="4244"/>
                  </a:lnTo>
                  <a:lnTo>
                    <a:pt x="3319" y="4350"/>
                  </a:lnTo>
                  <a:lnTo>
                    <a:pt x="3570" y="4447"/>
                  </a:lnTo>
                  <a:lnTo>
                    <a:pt x="3591" y="4529"/>
                  </a:lnTo>
                  <a:lnTo>
                    <a:pt x="3340" y="4609"/>
                  </a:lnTo>
                  <a:lnTo>
                    <a:pt x="3334" y="4691"/>
                  </a:lnTo>
                  <a:lnTo>
                    <a:pt x="3274" y="4696"/>
                  </a:lnTo>
                  <a:lnTo>
                    <a:pt x="3186" y="4601"/>
                  </a:lnTo>
                  <a:lnTo>
                    <a:pt x="3152" y="4609"/>
                  </a:lnTo>
                  <a:lnTo>
                    <a:pt x="3157" y="4863"/>
                  </a:lnTo>
                  <a:lnTo>
                    <a:pt x="3337" y="5146"/>
                  </a:lnTo>
                  <a:lnTo>
                    <a:pt x="3252" y="5289"/>
                  </a:lnTo>
                  <a:lnTo>
                    <a:pt x="3263" y="5336"/>
                  </a:lnTo>
                  <a:lnTo>
                    <a:pt x="3197" y="5389"/>
                  </a:lnTo>
                  <a:lnTo>
                    <a:pt x="3012" y="5358"/>
                  </a:lnTo>
                  <a:lnTo>
                    <a:pt x="2988" y="5456"/>
                  </a:lnTo>
                  <a:lnTo>
                    <a:pt x="2924" y="5456"/>
                  </a:lnTo>
                  <a:lnTo>
                    <a:pt x="2866" y="5572"/>
                  </a:lnTo>
                  <a:lnTo>
                    <a:pt x="2811" y="5604"/>
                  </a:lnTo>
                  <a:lnTo>
                    <a:pt x="2006" y="5413"/>
                  </a:lnTo>
                  <a:lnTo>
                    <a:pt x="2051" y="5164"/>
                  </a:lnTo>
                  <a:lnTo>
                    <a:pt x="2104" y="5175"/>
                  </a:lnTo>
                  <a:lnTo>
                    <a:pt x="2117" y="5032"/>
                  </a:lnTo>
                  <a:lnTo>
                    <a:pt x="1885" y="5053"/>
                  </a:lnTo>
                  <a:lnTo>
                    <a:pt x="1858" y="4995"/>
                  </a:lnTo>
                  <a:lnTo>
                    <a:pt x="1784" y="5061"/>
                  </a:lnTo>
                  <a:lnTo>
                    <a:pt x="1678" y="5053"/>
                  </a:lnTo>
                  <a:lnTo>
                    <a:pt x="1660" y="5119"/>
                  </a:lnTo>
                  <a:lnTo>
                    <a:pt x="1707" y="5125"/>
                  </a:lnTo>
                  <a:lnTo>
                    <a:pt x="1707" y="5215"/>
                  </a:lnTo>
                  <a:lnTo>
                    <a:pt x="1847" y="5352"/>
                  </a:lnTo>
                  <a:lnTo>
                    <a:pt x="1662" y="5564"/>
                  </a:lnTo>
                  <a:lnTo>
                    <a:pt x="1713" y="5657"/>
                  </a:lnTo>
                  <a:lnTo>
                    <a:pt x="1710" y="5749"/>
                  </a:lnTo>
                  <a:lnTo>
                    <a:pt x="1432" y="5971"/>
                  </a:lnTo>
                  <a:lnTo>
                    <a:pt x="1210" y="5638"/>
                  </a:lnTo>
                  <a:cubicBezTo>
                    <a:pt x="1201" y="5654"/>
                    <a:pt x="1209" y="5697"/>
                    <a:pt x="1198" y="5693"/>
                  </a:cubicBezTo>
                  <a:cubicBezTo>
                    <a:pt x="1137" y="5672"/>
                    <a:pt x="1026" y="5680"/>
                    <a:pt x="996" y="5738"/>
                  </a:cubicBezTo>
                  <a:cubicBezTo>
                    <a:pt x="957" y="5813"/>
                    <a:pt x="973" y="5815"/>
                    <a:pt x="976" y="5891"/>
                  </a:cubicBezTo>
                  <a:cubicBezTo>
                    <a:pt x="978" y="5930"/>
                    <a:pt x="1040" y="5979"/>
                    <a:pt x="977" y="5937"/>
                  </a:cubicBezTo>
                  <a:cubicBezTo>
                    <a:pt x="969" y="5932"/>
                    <a:pt x="933" y="5897"/>
                    <a:pt x="933" y="5913"/>
                  </a:cubicBezTo>
                  <a:cubicBezTo>
                    <a:pt x="933" y="5963"/>
                    <a:pt x="923" y="5953"/>
                    <a:pt x="919" y="5971"/>
                  </a:cubicBezTo>
                  <a:lnTo>
                    <a:pt x="1078" y="6105"/>
                  </a:lnTo>
                  <a:lnTo>
                    <a:pt x="1118" y="6072"/>
                  </a:lnTo>
                  <a:lnTo>
                    <a:pt x="1196" y="6139"/>
                  </a:lnTo>
                  <a:lnTo>
                    <a:pt x="1311" y="6087"/>
                  </a:lnTo>
                  <a:lnTo>
                    <a:pt x="1295" y="6061"/>
                  </a:lnTo>
                  <a:lnTo>
                    <a:pt x="1295" y="5997"/>
                  </a:lnTo>
                  <a:lnTo>
                    <a:pt x="1360" y="6003"/>
                  </a:lnTo>
                  <a:lnTo>
                    <a:pt x="1396" y="6055"/>
                  </a:lnTo>
                  <a:cubicBezTo>
                    <a:pt x="1456" y="6037"/>
                    <a:pt x="1540" y="6085"/>
                    <a:pt x="1597" y="6103"/>
                  </a:cubicBezTo>
                  <a:cubicBezTo>
                    <a:pt x="1621" y="6110"/>
                    <a:pt x="1611" y="6138"/>
                    <a:pt x="1618" y="6158"/>
                  </a:cubicBezTo>
                  <a:cubicBezTo>
                    <a:pt x="1618" y="6158"/>
                    <a:pt x="1631" y="6301"/>
                    <a:pt x="1631" y="6311"/>
                  </a:cubicBezTo>
                  <a:cubicBezTo>
                    <a:pt x="1631" y="6330"/>
                    <a:pt x="1679" y="6366"/>
                    <a:pt x="1695" y="6374"/>
                  </a:cubicBezTo>
                  <a:lnTo>
                    <a:pt x="1674" y="6437"/>
                  </a:lnTo>
                  <a:lnTo>
                    <a:pt x="1595" y="6397"/>
                  </a:lnTo>
                  <a:cubicBezTo>
                    <a:pt x="1586" y="6427"/>
                    <a:pt x="1566" y="6465"/>
                    <a:pt x="1532" y="6465"/>
                  </a:cubicBezTo>
                  <a:cubicBezTo>
                    <a:pt x="1488" y="6465"/>
                    <a:pt x="1465" y="6442"/>
                    <a:pt x="1431" y="6413"/>
                  </a:cubicBezTo>
                  <a:cubicBezTo>
                    <a:pt x="1427" y="6410"/>
                    <a:pt x="1388" y="6368"/>
                    <a:pt x="1379" y="6360"/>
                  </a:cubicBezTo>
                  <a:cubicBezTo>
                    <a:pt x="1354" y="6335"/>
                    <a:pt x="1317" y="6321"/>
                    <a:pt x="1284" y="6281"/>
                  </a:cubicBezTo>
                  <a:cubicBezTo>
                    <a:pt x="1281" y="6277"/>
                    <a:pt x="1261" y="6261"/>
                    <a:pt x="1252" y="6248"/>
                  </a:cubicBezTo>
                  <a:lnTo>
                    <a:pt x="1221" y="6293"/>
                  </a:lnTo>
                  <a:lnTo>
                    <a:pt x="1257" y="6326"/>
                  </a:lnTo>
                  <a:lnTo>
                    <a:pt x="1259" y="6395"/>
                  </a:lnTo>
                  <a:lnTo>
                    <a:pt x="1131" y="6393"/>
                  </a:lnTo>
                  <a:lnTo>
                    <a:pt x="325" y="5429"/>
                  </a:lnTo>
                  <a:lnTo>
                    <a:pt x="331" y="5493"/>
                  </a:lnTo>
                  <a:lnTo>
                    <a:pt x="267" y="5514"/>
                  </a:lnTo>
                  <a:lnTo>
                    <a:pt x="148" y="5397"/>
                  </a:lnTo>
                  <a:lnTo>
                    <a:pt x="146" y="5318"/>
                  </a:lnTo>
                  <a:lnTo>
                    <a:pt x="61" y="5268"/>
                  </a:lnTo>
                  <a:lnTo>
                    <a:pt x="3" y="5366"/>
                  </a:lnTo>
                  <a:lnTo>
                    <a:pt x="0" y="5495"/>
                  </a:lnTo>
                  <a:lnTo>
                    <a:pt x="132" y="5551"/>
                  </a:lnTo>
                  <a:lnTo>
                    <a:pt x="177" y="5527"/>
                  </a:lnTo>
                  <a:lnTo>
                    <a:pt x="249" y="5569"/>
                  </a:lnTo>
                  <a:lnTo>
                    <a:pt x="312" y="5667"/>
                  </a:lnTo>
                  <a:lnTo>
                    <a:pt x="265" y="5741"/>
                  </a:lnTo>
                  <a:lnTo>
                    <a:pt x="312" y="5807"/>
                  </a:lnTo>
                  <a:lnTo>
                    <a:pt x="267" y="5905"/>
                  </a:lnTo>
                  <a:lnTo>
                    <a:pt x="405" y="6011"/>
                  </a:lnTo>
                  <a:lnTo>
                    <a:pt x="341" y="6014"/>
                  </a:lnTo>
                  <a:lnTo>
                    <a:pt x="325" y="6085"/>
                  </a:lnTo>
                  <a:lnTo>
                    <a:pt x="236" y="6101"/>
                  </a:lnTo>
                  <a:lnTo>
                    <a:pt x="109" y="6617"/>
                  </a:lnTo>
                  <a:lnTo>
                    <a:pt x="212" y="6670"/>
                  </a:lnTo>
                  <a:lnTo>
                    <a:pt x="230" y="6776"/>
                  </a:lnTo>
                  <a:lnTo>
                    <a:pt x="275" y="6823"/>
                  </a:lnTo>
                  <a:lnTo>
                    <a:pt x="339" y="6771"/>
                  </a:lnTo>
                  <a:lnTo>
                    <a:pt x="286" y="6694"/>
                  </a:lnTo>
                  <a:lnTo>
                    <a:pt x="328" y="6638"/>
                  </a:lnTo>
                  <a:lnTo>
                    <a:pt x="328" y="6599"/>
                  </a:lnTo>
                  <a:lnTo>
                    <a:pt x="423" y="6554"/>
                  </a:lnTo>
                  <a:lnTo>
                    <a:pt x="413" y="6495"/>
                  </a:lnTo>
                  <a:lnTo>
                    <a:pt x="458" y="6493"/>
                  </a:lnTo>
                  <a:lnTo>
                    <a:pt x="458" y="6569"/>
                  </a:lnTo>
                  <a:lnTo>
                    <a:pt x="490" y="6591"/>
                  </a:lnTo>
                  <a:lnTo>
                    <a:pt x="585" y="6493"/>
                  </a:lnTo>
                  <a:lnTo>
                    <a:pt x="730" y="6450"/>
                  </a:lnTo>
                  <a:lnTo>
                    <a:pt x="717" y="6546"/>
                  </a:lnTo>
                  <a:lnTo>
                    <a:pt x="818" y="6596"/>
                  </a:lnTo>
                  <a:lnTo>
                    <a:pt x="876" y="6853"/>
                  </a:lnTo>
                  <a:lnTo>
                    <a:pt x="1143" y="6747"/>
                  </a:lnTo>
                  <a:lnTo>
                    <a:pt x="1185" y="6784"/>
                  </a:lnTo>
                  <a:lnTo>
                    <a:pt x="1162" y="6821"/>
                  </a:lnTo>
                  <a:lnTo>
                    <a:pt x="1183" y="6916"/>
                  </a:lnTo>
                  <a:lnTo>
                    <a:pt x="1249" y="6932"/>
                  </a:lnTo>
                  <a:lnTo>
                    <a:pt x="1246" y="7067"/>
                  </a:lnTo>
                  <a:lnTo>
                    <a:pt x="1138" y="7085"/>
                  </a:lnTo>
                  <a:lnTo>
                    <a:pt x="1114" y="7413"/>
                  </a:lnTo>
                  <a:lnTo>
                    <a:pt x="1495" y="7382"/>
                  </a:lnTo>
                  <a:lnTo>
                    <a:pt x="1529" y="7675"/>
                  </a:lnTo>
                  <a:lnTo>
                    <a:pt x="1572" y="7689"/>
                  </a:lnTo>
                  <a:lnTo>
                    <a:pt x="1595" y="7763"/>
                  </a:lnTo>
                  <a:lnTo>
                    <a:pt x="1593" y="8051"/>
                  </a:lnTo>
                  <a:lnTo>
                    <a:pt x="1413" y="8197"/>
                  </a:lnTo>
                  <a:lnTo>
                    <a:pt x="1484" y="8292"/>
                  </a:lnTo>
                  <a:lnTo>
                    <a:pt x="1601" y="8649"/>
                  </a:lnTo>
                  <a:lnTo>
                    <a:pt x="1586" y="8673"/>
                  </a:lnTo>
                  <a:lnTo>
                    <a:pt x="1738" y="8795"/>
                  </a:lnTo>
                  <a:lnTo>
                    <a:pt x="1777" y="8736"/>
                  </a:lnTo>
                  <a:lnTo>
                    <a:pt x="1814" y="8812"/>
                  </a:lnTo>
                  <a:lnTo>
                    <a:pt x="1880" y="8796"/>
                  </a:lnTo>
                  <a:lnTo>
                    <a:pt x="1930" y="8842"/>
                  </a:lnTo>
                  <a:lnTo>
                    <a:pt x="1930" y="8889"/>
                  </a:lnTo>
                  <a:lnTo>
                    <a:pt x="1818" y="8939"/>
                  </a:lnTo>
                  <a:cubicBezTo>
                    <a:pt x="1786" y="8947"/>
                    <a:pt x="1792" y="8978"/>
                    <a:pt x="1800" y="9000"/>
                  </a:cubicBezTo>
                  <a:cubicBezTo>
                    <a:pt x="1811" y="9030"/>
                    <a:pt x="1905" y="9077"/>
                    <a:pt x="1925" y="9116"/>
                  </a:cubicBezTo>
                  <a:lnTo>
                    <a:pt x="1828" y="9318"/>
                  </a:lnTo>
                  <a:lnTo>
                    <a:pt x="1742" y="9337"/>
                  </a:lnTo>
                  <a:lnTo>
                    <a:pt x="1705" y="9317"/>
                  </a:lnTo>
                  <a:cubicBezTo>
                    <a:pt x="1640" y="9340"/>
                    <a:pt x="1614" y="9327"/>
                    <a:pt x="1561" y="9394"/>
                  </a:cubicBezTo>
                  <a:cubicBezTo>
                    <a:pt x="1551" y="9406"/>
                    <a:pt x="1471" y="9529"/>
                    <a:pt x="1470" y="9535"/>
                  </a:cubicBezTo>
                  <a:lnTo>
                    <a:pt x="1468" y="9643"/>
                  </a:lnTo>
                  <a:lnTo>
                    <a:pt x="1654" y="9639"/>
                  </a:lnTo>
                  <a:lnTo>
                    <a:pt x="1662" y="9672"/>
                  </a:lnTo>
                  <a:lnTo>
                    <a:pt x="1778" y="9672"/>
                  </a:lnTo>
                  <a:lnTo>
                    <a:pt x="1808" y="9771"/>
                  </a:lnTo>
                  <a:lnTo>
                    <a:pt x="1716" y="9813"/>
                  </a:lnTo>
                  <a:lnTo>
                    <a:pt x="2053" y="9972"/>
                  </a:lnTo>
                  <a:lnTo>
                    <a:pt x="2004" y="10084"/>
                  </a:lnTo>
                  <a:cubicBezTo>
                    <a:pt x="1991" y="10088"/>
                    <a:pt x="1892" y="10165"/>
                    <a:pt x="1883" y="10179"/>
                  </a:cubicBezTo>
                  <a:cubicBezTo>
                    <a:pt x="1862" y="10211"/>
                    <a:pt x="1867" y="10287"/>
                    <a:pt x="1876" y="10321"/>
                  </a:cubicBezTo>
                  <a:cubicBezTo>
                    <a:pt x="1879" y="10334"/>
                    <a:pt x="1977" y="10370"/>
                    <a:pt x="1975" y="10400"/>
                  </a:cubicBezTo>
                  <a:cubicBezTo>
                    <a:pt x="1971" y="10466"/>
                    <a:pt x="2019" y="10496"/>
                    <a:pt x="2058" y="10537"/>
                  </a:cubicBezTo>
                  <a:cubicBezTo>
                    <a:pt x="2081" y="10562"/>
                    <a:pt x="2117" y="10497"/>
                    <a:pt x="2141" y="10536"/>
                  </a:cubicBezTo>
                  <a:cubicBezTo>
                    <a:pt x="2149" y="10548"/>
                    <a:pt x="2198" y="10590"/>
                    <a:pt x="2197" y="10592"/>
                  </a:cubicBezTo>
                  <a:cubicBezTo>
                    <a:pt x="2156" y="10668"/>
                    <a:pt x="2199" y="10626"/>
                    <a:pt x="2224" y="10696"/>
                  </a:cubicBezTo>
                  <a:cubicBezTo>
                    <a:pt x="2228" y="10707"/>
                    <a:pt x="2260" y="10742"/>
                    <a:pt x="2269" y="10758"/>
                  </a:cubicBezTo>
                  <a:lnTo>
                    <a:pt x="2216" y="10913"/>
                  </a:lnTo>
                  <a:cubicBezTo>
                    <a:pt x="2204" y="10912"/>
                    <a:pt x="2188" y="10948"/>
                    <a:pt x="2120" y="10946"/>
                  </a:cubicBezTo>
                  <a:cubicBezTo>
                    <a:pt x="2111" y="10945"/>
                    <a:pt x="2089" y="10944"/>
                    <a:pt x="2084" y="10948"/>
                  </a:cubicBezTo>
                  <a:lnTo>
                    <a:pt x="2003" y="11169"/>
                  </a:lnTo>
                  <a:lnTo>
                    <a:pt x="2228" y="11237"/>
                  </a:lnTo>
                  <a:lnTo>
                    <a:pt x="2221" y="1139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14" tIns="27007" rIns="54014" bIns="27007"/>
            <a:lstStyle/>
            <a:p>
              <a:pPr defTabSz="521458">
                <a:defRPr/>
              </a:pPr>
              <a:endParaRPr lang="ru-RU" sz="800" dirty="0">
                <a:solidFill>
                  <a:srgbClr val="000000"/>
                </a:solidFill>
              </a:endParaRPr>
            </a:p>
          </p:txBody>
        </p:sp>
        <p:sp>
          <p:nvSpPr>
            <p:cNvPr id="70" name="Freeform 330">
              <a:extLst>
                <a:ext uri="{FF2B5EF4-FFF2-40B4-BE49-F238E27FC236}">
                  <a16:creationId xmlns:a16="http://schemas.microsoft.com/office/drawing/2014/main" id="{5D652484-06F9-4E0F-9B93-9E00010A78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3722" y="4822585"/>
              <a:ext cx="1265237" cy="993775"/>
            </a:xfrm>
            <a:custGeom>
              <a:avLst/>
              <a:gdLst>
                <a:gd name="T0" fmla="*/ 5361 w 18607"/>
                <a:gd name="T1" fmla="*/ 14742 h 15702"/>
                <a:gd name="T2" fmla="*/ 6308 w 18607"/>
                <a:gd name="T3" fmla="*/ 14891 h 15702"/>
                <a:gd name="T4" fmla="*/ 6834 w 18607"/>
                <a:gd name="T5" fmla="*/ 14674 h 15702"/>
                <a:gd name="T6" fmla="*/ 7785 w 18607"/>
                <a:gd name="T7" fmla="*/ 15214 h 15702"/>
                <a:gd name="T8" fmla="*/ 9003 w 18607"/>
                <a:gd name="T9" fmla="*/ 14791 h 15702"/>
                <a:gd name="T10" fmla="*/ 8941 w 18607"/>
                <a:gd name="T11" fmla="*/ 13523 h 15702"/>
                <a:gd name="T12" fmla="*/ 9517 w 18607"/>
                <a:gd name="T13" fmla="*/ 12894 h 15702"/>
                <a:gd name="T14" fmla="*/ 10347 w 18607"/>
                <a:gd name="T15" fmla="*/ 12658 h 15702"/>
                <a:gd name="T16" fmla="*/ 10869 w 18607"/>
                <a:gd name="T17" fmla="*/ 12054 h 15702"/>
                <a:gd name="T18" fmla="*/ 11402 w 18607"/>
                <a:gd name="T19" fmla="*/ 11074 h 15702"/>
                <a:gd name="T20" fmla="*/ 11485 w 18607"/>
                <a:gd name="T21" fmla="*/ 10678 h 15702"/>
                <a:gd name="T22" fmla="*/ 12714 w 18607"/>
                <a:gd name="T23" fmla="*/ 8932 h 15702"/>
                <a:gd name="T24" fmla="*/ 13470 w 18607"/>
                <a:gd name="T25" fmla="*/ 7412 h 15702"/>
                <a:gd name="T26" fmla="*/ 13946 w 18607"/>
                <a:gd name="T27" fmla="*/ 6666 h 15702"/>
                <a:gd name="T28" fmla="*/ 14351 w 18607"/>
                <a:gd name="T29" fmla="*/ 6414 h 15702"/>
                <a:gd name="T30" fmla="*/ 14671 w 18607"/>
                <a:gd name="T31" fmla="*/ 5881 h 15702"/>
                <a:gd name="T32" fmla="*/ 15162 w 18607"/>
                <a:gd name="T33" fmla="*/ 6282 h 15702"/>
                <a:gd name="T34" fmla="*/ 15818 w 18607"/>
                <a:gd name="T35" fmla="*/ 6196 h 15702"/>
                <a:gd name="T36" fmla="*/ 16291 w 18607"/>
                <a:gd name="T37" fmla="*/ 6017 h 15702"/>
                <a:gd name="T38" fmla="*/ 16823 w 18607"/>
                <a:gd name="T39" fmla="*/ 5759 h 15702"/>
                <a:gd name="T40" fmla="*/ 16896 w 18607"/>
                <a:gd name="T41" fmla="*/ 6161 h 15702"/>
                <a:gd name="T42" fmla="*/ 17012 w 18607"/>
                <a:gd name="T43" fmla="*/ 6162 h 15702"/>
                <a:gd name="T44" fmla="*/ 17502 w 18607"/>
                <a:gd name="T45" fmla="*/ 5696 h 15702"/>
                <a:gd name="T46" fmla="*/ 18424 w 18607"/>
                <a:gd name="T47" fmla="*/ 5132 h 15702"/>
                <a:gd name="T48" fmla="*/ 17576 w 18607"/>
                <a:gd name="T49" fmla="*/ 4848 h 15702"/>
                <a:gd name="T50" fmla="*/ 16618 w 18607"/>
                <a:gd name="T51" fmla="*/ 5199 h 15702"/>
                <a:gd name="T52" fmla="*/ 16190 w 18607"/>
                <a:gd name="T53" fmla="*/ 4726 h 15702"/>
                <a:gd name="T54" fmla="*/ 16187 w 18607"/>
                <a:gd name="T55" fmla="*/ 4120 h 15702"/>
                <a:gd name="T56" fmla="*/ 15843 w 18607"/>
                <a:gd name="T57" fmla="*/ 4257 h 15702"/>
                <a:gd name="T58" fmla="*/ 15316 w 18607"/>
                <a:gd name="T59" fmla="*/ 3622 h 15702"/>
                <a:gd name="T60" fmla="*/ 14745 w 18607"/>
                <a:gd name="T61" fmla="*/ 4287 h 15702"/>
                <a:gd name="T62" fmla="*/ 14379 w 18607"/>
                <a:gd name="T63" fmla="*/ 3715 h 15702"/>
                <a:gd name="T64" fmla="*/ 14027 w 18607"/>
                <a:gd name="T65" fmla="*/ 3458 h 15702"/>
                <a:gd name="T66" fmla="*/ 12795 w 18607"/>
                <a:gd name="T67" fmla="*/ 3762 h 15702"/>
                <a:gd name="T68" fmla="*/ 12150 w 18607"/>
                <a:gd name="T69" fmla="*/ 3426 h 15702"/>
                <a:gd name="T70" fmla="*/ 11447 w 18607"/>
                <a:gd name="T71" fmla="*/ 3033 h 15702"/>
                <a:gd name="T72" fmla="*/ 11558 w 18607"/>
                <a:gd name="T73" fmla="*/ 2100 h 15702"/>
                <a:gd name="T74" fmla="*/ 10270 w 18607"/>
                <a:gd name="T75" fmla="*/ 1875 h 15702"/>
                <a:gd name="T76" fmla="*/ 9705 w 18607"/>
                <a:gd name="T77" fmla="*/ 1653 h 15702"/>
                <a:gd name="T78" fmla="*/ 9132 w 18607"/>
                <a:gd name="T79" fmla="*/ 1518 h 15702"/>
                <a:gd name="T80" fmla="*/ 8170 w 18607"/>
                <a:gd name="T81" fmla="*/ 1390 h 15702"/>
                <a:gd name="T82" fmla="*/ 7840 w 18607"/>
                <a:gd name="T83" fmla="*/ 1008 h 15702"/>
                <a:gd name="T84" fmla="*/ 7249 w 18607"/>
                <a:gd name="T85" fmla="*/ 1274 h 15702"/>
                <a:gd name="T86" fmla="*/ 6408 w 18607"/>
                <a:gd name="T87" fmla="*/ 717 h 15702"/>
                <a:gd name="T88" fmla="*/ 5617 w 18607"/>
                <a:gd name="T89" fmla="*/ 545 h 15702"/>
                <a:gd name="T90" fmla="*/ 4967 w 18607"/>
                <a:gd name="T91" fmla="*/ 1267 h 15702"/>
                <a:gd name="T92" fmla="*/ 4509 w 18607"/>
                <a:gd name="T93" fmla="*/ 2385 h 15702"/>
                <a:gd name="T94" fmla="*/ 3825 w 18607"/>
                <a:gd name="T95" fmla="*/ 3407 h 15702"/>
                <a:gd name="T96" fmla="*/ 2706 w 18607"/>
                <a:gd name="T97" fmla="*/ 4344 h 15702"/>
                <a:gd name="T98" fmla="*/ 2756 w 18607"/>
                <a:gd name="T99" fmla="*/ 6366 h 15702"/>
                <a:gd name="T100" fmla="*/ 307 w 18607"/>
                <a:gd name="T101" fmla="*/ 8046 h 15702"/>
                <a:gd name="T102" fmla="*/ 299 w 18607"/>
                <a:gd name="T103" fmla="*/ 8847 h 15702"/>
                <a:gd name="T104" fmla="*/ 1302 w 18607"/>
                <a:gd name="T105" fmla="*/ 9474 h 15702"/>
                <a:gd name="T106" fmla="*/ 400 w 18607"/>
                <a:gd name="T107" fmla="*/ 11925 h 15702"/>
                <a:gd name="T108" fmla="*/ 67 w 18607"/>
                <a:gd name="T109" fmla="*/ 12642 h 15702"/>
                <a:gd name="T110" fmla="*/ 508 w 18607"/>
                <a:gd name="T111" fmla="*/ 13589 h 15702"/>
                <a:gd name="T112" fmla="*/ 649 w 18607"/>
                <a:gd name="T113" fmla="*/ 14361 h 15702"/>
                <a:gd name="T114" fmla="*/ 1371 w 18607"/>
                <a:gd name="T115" fmla="*/ 15020 h 15702"/>
                <a:gd name="T116" fmla="*/ 2599 w 18607"/>
                <a:gd name="T117" fmla="*/ 15303 h 15702"/>
                <a:gd name="T118" fmla="*/ 2916 w 18607"/>
                <a:gd name="T119" fmla="*/ 15647 h 15702"/>
                <a:gd name="T120" fmla="*/ 3842 w 18607"/>
                <a:gd name="T121" fmla="*/ 15082 h 15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607" h="15702">
                  <a:moveTo>
                    <a:pt x="4692" y="15211"/>
                  </a:moveTo>
                  <a:cubicBezTo>
                    <a:pt x="4771" y="15310"/>
                    <a:pt x="4778" y="15363"/>
                    <a:pt x="4766" y="15493"/>
                  </a:cubicBezTo>
                  <a:cubicBezTo>
                    <a:pt x="4759" y="15566"/>
                    <a:pt x="4747" y="15525"/>
                    <a:pt x="4827" y="15572"/>
                  </a:cubicBezTo>
                  <a:cubicBezTo>
                    <a:pt x="4837" y="15578"/>
                    <a:pt x="4836" y="15565"/>
                    <a:pt x="4852" y="15541"/>
                  </a:cubicBezTo>
                  <a:cubicBezTo>
                    <a:pt x="4932" y="15422"/>
                    <a:pt x="4905" y="15441"/>
                    <a:pt x="5028" y="15386"/>
                  </a:cubicBezTo>
                  <a:cubicBezTo>
                    <a:pt x="5074" y="15365"/>
                    <a:pt x="5064" y="15368"/>
                    <a:pt x="5049" y="15314"/>
                  </a:cubicBezTo>
                  <a:lnTo>
                    <a:pt x="5099" y="15282"/>
                  </a:lnTo>
                  <a:lnTo>
                    <a:pt x="5210" y="15020"/>
                  </a:lnTo>
                  <a:lnTo>
                    <a:pt x="5424" y="14925"/>
                  </a:lnTo>
                  <a:lnTo>
                    <a:pt x="5345" y="14803"/>
                  </a:lnTo>
                  <a:cubicBezTo>
                    <a:pt x="5306" y="14790"/>
                    <a:pt x="5361" y="14801"/>
                    <a:pt x="5361" y="14742"/>
                  </a:cubicBezTo>
                  <a:cubicBezTo>
                    <a:pt x="5361" y="14666"/>
                    <a:pt x="5401" y="14682"/>
                    <a:pt x="5406" y="14663"/>
                  </a:cubicBezTo>
                  <a:cubicBezTo>
                    <a:pt x="5232" y="14534"/>
                    <a:pt x="5414" y="14582"/>
                    <a:pt x="5414" y="14486"/>
                  </a:cubicBezTo>
                  <a:cubicBezTo>
                    <a:pt x="5414" y="14420"/>
                    <a:pt x="5437" y="14480"/>
                    <a:pt x="5485" y="14420"/>
                  </a:cubicBezTo>
                  <a:cubicBezTo>
                    <a:pt x="5512" y="14385"/>
                    <a:pt x="5700" y="14373"/>
                    <a:pt x="5700" y="14427"/>
                  </a:cubicBezTo>
                  <a:cubicBezTo>
                    <a:pt x="5700" y="14503"/>
                    <a:pt x="5728" y="14464"/>
                    <a:pt x="5776" y="14478"/>
                  </a:cubicBezTo>
                  <a:cubicBezTo>
                    <a:pt x="5768" y="14550"/>
                    <a:pt x="5675" y="14574"/>
                    <a:pt x="5763" y="14687"/>
                  </a:cubicBezTo>
                  <a:cubicBezTo>
                    <a:pt x="5795" y="14727"/>
                    <a:pt x="5788" y="14820"/>
                    <a:pt x="5891" y="14700"/>
                  </a:cubicBezTo>
                  <a:cubicBezTo>
                    <a:pt x="5915" y="14672"/>
                    <a:pt x="6024" y="14655"/>
                    <a:pt x="6066" y="14698"/>
                  </a:cubicBezTo>
                  <a:cubicBezTo>
                    <a:pt x="6073" y="14705"/>
                    <a:pt x="6143" y="14737"/>
                    <a:pt x="6163" y="14708"/>
                  </a:cubicBezTo>
                  <a:cubicBezTo>
                    <a:pt x="6189" y="14670"/>
                    <a:pt x="6155" y="14798"/>
                    <a:pt x="6244" y="14793"/>
                  </a:cubicBezTo>
                  <a:cubicBezTo>
                    <a:pt x="6281" y="14790"/>
                    <a:pt x="6224" y="14832"/>
                    <a:pt x="6308" y="14891"/>
                  </a:cubicBezTo>
                  <a:cubicBezTo>
                    <a:pt x="6360" y="14927"/>
                    <a:pt x="6411" y="14943"/>
                    <a:pt x="6365" y="15034"/>
                  </a:cubicBezTo>
                  <a:cubicBezTo>
                    <a:pt x="6341" y="15080"/>
                    <a:pt x="6281" y="15051"/>
                    <a:pt x="6301" y="15142"/>
                  </a:cubicBezTo>
                  <a:cubicBezTo>
                    <a:pt x="6304" y="15156"/>
                    <a:pt x="6321" y="15235"/>
                    <a:pt x="6321" y="15240"/>
                  </a:cubicBezTo>
                  <a:lnTo>
                    <a:pt x="6668" y="15406"/>
                  </a:lnTo>
                  <a:cubicBezTo>
                    <a:pt x="6700" y="15409"/>
                    <a:pt x="6681" y="15306"/>
                    <a:pt x="6655" y="15274"/>
                  </a:cubicBezTo>
                  <a:cubicBezTo>
                    <a:pt x="6642" y="15259"/>
                    <a:pt x="6607" y="15175"/>
                    <a:pt x="6586" y="15150"/>
                  </a:cubicBezTo>
                  <a:lnTo>
                    <a:pt x="6885" y="14846"/>
                  </a:lnTo>
                  <a:lnTo>
                    <a:pt x="6755" y="14779"/>
                  </a:lnTo>
                  <a:lnTo>
                    <a:pt x="6798" y="14721"/>
                  </a:lnTo>
                  <a:lnTo>
                    <a:pt x="6837" y="14717"/>
                  </a:lnTo>
                  <a:lnTo>
                    <a:pt x="6834" y="14674"/>
                  </a:lnTo>
                  <a:lnTo>
                    <a:pt x="6904" y="14542"/>
                  </a:lnTo>
                  <a:lnTo>
                    <a:pt x="7076" y="14555"/>
                  </a:lnTo>
                  <a:cubicBezTo>
                    <a:pt x="7153" y="14569"/>
                    <a:pt x="7211" y="14551"/>
                    <a:pt x="7283" y="14527"/>
                  </a:cubicBezTo>
                  <a:cubicBezTo>
                    <a:pt x="7317" y="14515"/>
                    <a:pt x="7401" y="14482"/>
                    <a:pt x="7428" y="14463"/>
                  </a:cubicBezTo>
                  <a:lnTo>
                    <a:pt x="7718" y="14731"/>
                  </a:lnTo>
                  <a:lnTo>
                    <a:pt x="7663" y="14898"/>
                  </a:lnTo>
                  <a:lnTo>
                    <a:pt x="7616" y="14912"/>
                  </a:lnTo>
                  <a:lnTo>
                    <a:pt x="7640" y="15002"/>
                  </a:lnTo>
                  <a:lnTo>
                    <a:pt x="7640" y="15045"/>
                  </a:lnTo>
                  <a:lnTo>
                    <a:pt x="7701" y="15246"/>
                  </a:lnTo>
                  <a:lnTo>
                    <a:pt x="7785" y="15214"/>
                  </a:lnTo>
                  <a:lnTo>
                    <a:pt x="7902" y="15328"/>
                  </a:lnTo>
                  <a:lnTo>
                    <a:pt x="7941" y="15254"/>
                  </a:lnTo>
                  <a:lnTo>
                    <a:pt x="8000" y="15267"/>
                  </a:lnTo>
                  <a:lnTo>
                    <a:pt x="8071" y="15166"/>
                  </a:lnTo>
                  <a:cubicBezTo>
                    <a:pt x="8072" y="15165"/>
                    <a:pt x="8244" y="15133"/>
                    <a:pt x="8261" y="15042"/>
                  </a:cubicBezTo>
                  <a:cubicBezTo>
                    <a:pt x="8329" y="15020"/>
                    <a:pt x="8583" y="15080"/>
                    <a:pt x="8671" y="15000"/>
                  </a:cubicBezTo>
                  <a:cubicBezTo>
                    <a:pt x="8710" y="14965"/>
                    <a:pt x="8778" y="14983"/>
                    <a:pt x="8752" y="14915"/>
                  </a:cubicBezTo>
                  <a:cubicBezTo>
                    <a:pt x="8733" y="14867"/>
                    <a:pt x="8819" y="14901"/>
                    <a:pt x="8825" y="14788"/>
                  </a:cubicBezTo>
                  <a:cubicBezTo>
                    <a:pt x="8830" y="14686"/>
                    <a:pt x="8924" y="14773"/>
                    <a:pt x="8989" y="14788"/>
                  </a:cubicBezTo>
                  <a:cubicBezTo>
                    <a:pt x="9003" y="14791"/>
                    <a:pt x="8988" y="14788"/>
                    <a:pt x="9003" y="14791"/>
                  </a:cubicBezTo>
                  <a:lnTo>
                    <a:pt x="9003" y="14791"/>
                  </a:lnTo>
                  <a:lnTo>
                    <a:pt x="9060" y="14787"/>
                  </a:lnTo>
                  <a:lnTo>
                    <a:pt x="9096" y="14701"/>
                  </a:lnTo>
                  <a:lnTo>
                    <a:pt x="9077" y="14622"/>
                  </a:lnTo>
                  <a:lnTo>
                    <a:pt x="8981" y="14582"/>
                  </a:lnTo>
                  <a:lnTo>
                    <a:pt x="8970" y="14507"/>
                  </a:lnTo>
                  <a:lnTo>
                    <a:pt x="9068" y="14335"/>
                  </a:lnTo>
                  <a:lnTo>
                    <a:pt x="9025" y="14302"/>
                  </a:lnTo>
                  <a:lnTo>
                    <a:pt x="8905" y="13756"/>
                  </a:lnTo>
                  <a:lnTo>
                    <a:pt x="9017" y="13699"/>
                  </a:lnTo>
                  <a:lnTo>
                    <a:pt x="9021" y="13667"/>
                  </a:lnTo>
                  <a:lnTo>
                    <a:pt x="8941" y="13523"/>
                  </a:lnTo>
                  <a:lnTo>
                    <a:pt x="8743" y="13334"/>
                  </a:lnTo>
                  <a:lnTo>
                    <a:pt x="8798" y="13102"/>
                  </a:lnTo>
                  <a:lnTo>
                    <a:pt x="8905" y="13147"/>
                  </a:lnTo>
                  <a:lnTo>
                    <a:pt x="8905" y="13133"/>
                  </a:lnTo>
                  <a:cubicBezTo>
                    <a:pt x="8905" y="13085"/>
                    <a:pt x="8905" y="13108"/>
                    <a:pt x="8939" y="13106"/>
                  </a:cubicBezTo>
                  <a:cubicBezTo>
                    <a:pt x="9003" y="13102"/>
                    <a:pt x="8999" y="13154"/>
                    <a:pt x="9018" y="13123"/>
                  </a:cubicBezTo>
                  <a:cubicBezTo>
                    <a:pt x="9063" y="13048"/>
                    <a:pt x="9031" y="13098"/>
                    <a:pt x="9084" y="13118"/>
                  </a:cubicBezTo>
                  <a:cubicBezTo>
                    <a:pt x="9093" y="13122"/>
                    <a:pt x="9174" y="13077"/>
                    <a:pt x="9209" y="13072"/>
                  </a:cubicBezTo>
                  <a:cubicBezTo>
                    <a:pt x="9282" y="13060"/>
                    <a:pt x="9280" y="13047"/>
                    <a:pt x="9345" y="13023"/>
                  </a:cubicBezTo>
                  <a:cubicBezTo>
                    <a:pt x="9345" y="13017"/>
                    <a:pt x="9343" y="12990"/>
                    <a:pt x="9347" y="12987"/>
                  </a:cubicBezTo>
                  <a:cubicBezTo>
                    <a:pt x="9419" y="12944"/>
                    <a:pt x="9517" y="13024"/>
                    <a:pt x="9517" y="12894"/>
                  </a:cubicBezTo>
                  <a:cubicBezTo>
                    <a:pt x="9517" y="12850"/>
                    <a:pt x="9606" y="12894"/>
                    <a:pt x="9611" y="12869"/>
                  </a:cubicBezTo>
                  <a:cubicBezTo>
                    <a:pt x="9626" y="12786"/>
                    <a:pt x="9613" y="12839"/>
                    <a:pt x="9646" y="12845"/>
                  </a:cubicBezTo>
                  <a:cubicBezTo>
                    <a:pt x="9685" y="12853"/>
                    <a:pt x="9692" y="12831"/>
                    <a:pt x="9691" y="12800"/>
                  </a:cubicBezTo>
                  <a:cubicBezTo>
                    <a:pt x="9690" y="12763"/>
                    <a:pt x="9766" y="12788"/>
                    <a:pt x="9775" y="12805"/>
                  </a:cubicBezTo>
                  <a:cubicBezTo>
                    <a:pt x="9794" y="12841"/>
                    <a:pt x="9791" y="12807"/>
                    <a:pt x="9806" y="12803"/>
                  </a:cubicBezTo>
                  <a:cubicBezTo>
                    <a:pt x="9856" y="12793"/>
                    <a:pt x="9836" y="12747"/>
                    <a:pt x="9855" y="12762"/>
                  </a:cubicBezTo>
                  <a:cubicBezTo>
                    <a:pt x="9930" y="12825"/>
                    <a:pt x="9990" y="12792"/>
                    <a:pt x="10034" y="12807"/>
                  </a:cubicBezTo>
                  <a:lnTo>
                    <a:pt x="10092" y="12773"/>
                  </a:lnTo>
                  <a:lnTo>
                    <a:pt x="10168" y="12810"/>
                  </a:lnTo>
                  <a:lnTo>
                    <a:pt x="10197" y="12710"/>
                  </a:lnTo>
                  <a:lnTo>
                    <a:pt x="10347" y="12658"/>
                  </a:lnTo>
                  <a:lnTo>
                    <a:pt x="10320" y="12490"/>
                  </a:lnTo>
                  <a:cubicBezTo>
                    <a:pt x="10334" y="12490"/>
                    <a:pt x="10414" y="12486"/>
                    <a:pt x="10414" y="12494"/>
                  </a:cubicBezTo>
                  <a:cubicBezTo>
                    <a:pt x="10443" y="12492"/>
                    <a:pt x="10475" y="12579"/>
                    <a:pt x="10474" y="12606"/>
                  </a:cubicBezTo>
                  <a:lnTo>
                    <a:pt x="10588" y="12528"/>
                  </a:lnTo>
                  <a:lnTo>
                    <a:pt x="10670" y="12540"/>
                  </a:lnTo>
                  <a:lnTo>
                    <a:pt x="10805" y="12389"/>
                  </a:lnTo>
                  <a:cubicBezTo>
                    <a:pt x="10797" y="12387"/>
                    <a:pt x="10794" y="12381"/>
                    <a:pt x="10788" y="12377"/>
                  </a:cubicBezTo>
                  <a:cubicBezTo>
                    <a:pt x="10764" y="12365"/>
                    <a:pt x="10775" y="12315"/>
                    <a:pt x="10775" y="12291"/>
                  </a:cubicBezTo>
                  <a:cubicBezTo>
                    <a:pt x="10775" y="12286"/>
                    <a:pt x="10849" y="12258"/>
                    <a:pt x="10813" y="12213"/>
                  </a:cubicBezTo>
                  <a:cubicBezTo>
                    <a:pt x="10771" y="12160"/>
                    <a:pt x="10850" y="12151"/>
                    <a:pt x="10864" y="12116"/>
                  </a:cubicBezTo>
                  <a:cubicBezTo>
                    <a:pt x="10869" y="12104"/>
                    <a:pt x="10868" y="12057"/>
                    <a:pt x="10869" y="12054"/>
                  </a:cubicBezTo>
                  <a:cubicBezTo>
                    <a:pt x="10890" y="12019"/>
                    <a:pt x="10855" y="12049"/>
                    <a:pt x="10898" y="12013"/>
                  </a:cubicBezTo>
                  <a:cubicBezTo>
                    <a:pt x="10933" y="11985"/>
                    <a:pt x="10958" y="11990"/>
                    <a:pt x="10971" y="11985"/>
                  </a:cubicBezTo>
                  <a:cubicBezTo>
                    <a:pt x="10989" y="11977"/>
                    <a:pt x="11022" y="11918"/>
                    <a:pt x="11072" y="11896"/>
                  </a:cubicBezTo>
                  <a:cubicBezTo>
                    <a:pt x="11088" y="11889"/>
                    <a:pt x="11118" y="11861"/>
                    <a:pt x="11096" y="11844"/>
                  </a:cubicBezTo>
                  <a:lnTo>
                    <a:pt x="11186" y="11845"/>
                  </a:lnTo>
                  <a:lnTo>
                    <a:pt x="11174" y="11737"/>
                  </a:lnTo>
                  <a:lnTo>
                    <a:pt x="11084" y="11639"/>
                  </a:lnTo>
                  <a:lnTo>
                    <a:pt x="11312" y="11394"/>
                  </a:lnTo>
                  <a:lnTo>
                    <a:pt x="11403" y="11325"/>
                  </a:lnTo>
                  <a:lnTo>
                    <a:pt x="11352" y="11183"/>
                  </a:lnTo>
                  <a:lnTo>
                    <a:pt x="11402" y="11074"/>
                  </a:lnTo>
                  <a:lnTo>
                    <a:pt x="11354" y="10967"/>
                  </a:lnTo>
                  <a:lnTo>
                    <a:pt x="11311" y="10910"/>
                  </a:lnTo>
                  <a:lnTo>
                    <a:pt x="11309" y="10872"/>
                  </a:lnTo>
                  <a:lnTo>
                    <a:pt x="11448" y="10878"/>
                  </a:lnTo>
                  <a:lnTo>
                    <a:pt x="11535" y="10858"/>
                  </a:lnTo>
                  <a:lnTo>
                    <a:pt x="11600" y="10881"/>
                  </a:lnTo>
                  <a:lnTo>
                    <a:pt x="11607" y="10853"/>
                  </a:lnTo>
                  <a:lnTo>
                    <a:pt x="11569" y="10835"/>
                  </a:lnTo>
                  <a:lnTo>
                    <a:pt x="11559" y="10751"/>
                  </a:lnTo>
                  <a:lnTo>
                    <a:pt x="11530" y="10664"/>
                  </a:lnTo>
                  <a:lnTo>
                    <a:pt x="11485" y="10678"/>
                  </a:lnTo>
                  <a:lnTo>
                    <a:pt x="11430" y="10602"/>
                  </a:lnTo>
                  <a:lnTo>
                    <a:pt x="11382" y="10600"/>
                  </a:lnTo>
                  <a:lnTo>
                    <a:pt x="11387" y="10559"/>
                  </a:lnTo>
                  <a:lnTo>
                    <a:pt x="11350" y="10557"/>
                  </a:lnTo>
                  <a:lnTo>
                    <a:pt x="11262" y="10595"/>
                  </a:lnTo>
                  <a:lnTo>
                    <a:pt x="11222" y="10316"/>
                  </a:lnTo>
                  <a:lnTo>
                    <a:pt x="11358" y="10192"/>
                  </a:lnTo>
                  <a:lnTo>
                    <a:pt x="11621" y="10159"/>
                  </a:lnTo>
                  <a:lnTo>
                    <a:pt x="11721" y="9998"/>
                  </a:lnTo>
                  <a:lnTo>
                    <a:pt x="11701" y="9762"/>
                  </a:lnTo>
                  <a:lnTo>
                    <a:pt x="12714" y="8932"/>
                  </a:lnTo>
                  <a:lnTo>
                    <a:pt x="12771" y="8254"/>
                  </a:lnTo>
                  <a:lnTo>
                    <a:pt x="13266" y="8215"/>
                  </a:lnTo>
                  <a:cubicBezTo>
                    <a:pt x="13269" y="8211"/>
                    <a:pt x="13270" y="8195"/>
                    <a:pt x="13274" y="8189"/>
                  </a:cubicBezTo>
                  <a:cubicBezTo>
                    <a:pt x="13301" y="8152"/>
                    <a:pt x="13291" y="8154"/>
                    <a:pt x="13300" y="8121"/>
                  </a:cubicBezTo>
                  <a:cubicBezTo>
                    <a:pt x="13304" y="8108"/>
                    <a:pt x="13356" y="8116"/>
                    <a:pt x="13356" y="8117"/>
                  </a:cubicBezTo>
                  <a:cubicBezTo>
                    <a:pt x="13376" y="8162"/>
                    <a:pt x="13402" y="8118"/>
                    <a:pt x="13402" y="8103"/>
                  </a:cubicBezTo>
                  <a:cubicBezTo>
                    <a:pt x="13402" y="8087"/>
                    <a:pt x="13358" y="8030"/>
                    <a:pt x="13348" y="8010"/>
                  </a:cubicBezTo>
                  <a:cubicBezTo>
                    <a:pt x="13338" y="7992"/>
                    <a:pt x="13341" y="7952"/>
                    <a:pt x="13341" y="7931"/>
                  </a:cubicBezTo>
                  <a:lnTo>
                    <a:pt x="13452" y="7757"/>
                  </a:lnTo>
                  <a:lnTo>
                    <a:pt x="13470" y="7416"/>
                  </a:lnTo>
                  <a:lnTo>
                    <a:pt x="13470" y="7412"/>
                  </a:lnTo>
                  <a:cubicBezTo>
                    <a:pt x="13470" y="7375"/>
                    <a:pt x="13508" y="7332"/>
                    <a:pt x="13503" y="7328"/>
                  </a:cubicBezTo>
                  <a:cubicBezTo>
                    <a:pt x="13446" y="7278"/>
                    <a:pt x="13439" y="7235"/>
                    <a:pt x="13434" y="7162"/>
                  </a:cubicBezTo>
                  <a:cubicBezTo>
                    <a:pt x="13431" y="7113"/>
                    <a:pt x="13429" y="7085"/>
                    <a:pt x="13429" y="7034"/>
                  </a:cubicBezTo>
                  <a:cubicBezTo>
                    <a:pt x="13429" y="7016"/>
                    <a:pt x="13438" y="6972"/>
                    <a:pt x="13443" y="6958"/>
                  </a:cubicBezTo>
                  <a:cubicBezTo>
                    <a:pt x="13450" y="6944"/>
                    <a:pt x="13458" y="6847"/>
                    <a:pt x="13462" y="6841"/>
                  </a:cubicBezTo>
                  <a:lnTo>
                    <a:pt x="13461" y="6755"/>
                  </a:lnTo>
                  <a:lnTo>
                    <a:pt x="13819" y="6744"/>
                  </a:lnTo>
                  <a:lnTo>
                    <a:pt x="13817" y="6602"/>
                  </a:lnTo>
                  <a:lnTo>
                    <a:pt x="13853" y="6550"/>
                  </a:lnTo>
                  <a:lnTo>
                    <a:pt x="13893" y="6556"/>
                  </a:lnTo>
                  <a:lnTo>
                    <a:pt x="13946" y="6666"/>
                  </a:lnTo>
                  <a:cubicBezTo>
                    <a:pt x="13953" y="6666"/>
                    <a:pt x="13958" y="6664"/>
                    <a:pt x="13959" y="6664"/>
                  </a:cubicBezTo>
                  <a:cubicBezTo>
                    <a:pt x="13983" y="6665"/>
                    <a:pt x="13995" y="6658"/>
                    <a:pt x="14013" y="6657"/>
                  </a:cubicBezTo>
                  <a:cubicBezTo>
                    <a:pt x="14037" y="6655"/>
                    <a:pt x="14057" y="6644"/>
                    <a:pt x="14072" y="6642"/>
                  </a:cubicBezTo>
                  <a:cubicBezTo>
                    <a:pt x="14072" y="6642"/>
                    <a:pt x="14131" y="6615"/>
                    <a:pt x="14135" y="6614"/>
                  </a:cubicBezTo>
                  <a:cubicBezTo>
                    <a:pt x="14139" y="6613"/>
                    <a:pt x="14144" y="6637"/>
                    <a:pt x="14144" y="6641"/>
                  </a:cubicBezTo>
                  <a:cubicBezTo>
                    <a:pt x="14144" y="6642"/>
                    <a:pt x="14165" y="6591"/>
                    <a:pt x="14202" y="6586"/>
                  </a:cubicBezTo>
                  <a:cubicBezTo>
                    <a:pt x="14211" y="6585"/>
                    <a:pt x="14198" y="6550"/>
                    <a:pt x="14207" y="6545"/>
                  </a:cubicBezTo>
                  <a:cubicBezTo>
                    <a:pt x="14252" y="6515"/>
                    <a:pt x="14216" y="6487"/>
                    <a:pt x="14237" y="6473"/>
                  </a:cubicBezTo>
                  <a:lnTo>
                    <a:pt x="14248" y="6455"/>
                  </a:lnTo>
                  <a:lnTo>
                    <a:pt x="14318" y="6512"/>
                  </a:lnTo>
                  <a:lnTo>
                    <a:pt x="14351" y="6414"/>
                  </a:lnTo>
                  <a:lnTo>
                    <a:pt x="14305" y="6400"/>
                  </a:lnTo>
                  <a:lnTo>
                    <a:pt x="14318" y="6344"/>
                  </a:lnTo>
                  <a:lnTo>
                    <a:pt x="14384" y="6347"/>
                  </a:lnTo>
                  <a:lnTo>
                    <a:pt x="14408" y="6298"/>
                  </a:lnTo>
                  <a:lnTo>
                    <a:pt x="14343" y="6242"/>
                  </a:lnTo>
                  <a:lnTo>
                    <a:pt x="14441" y="6151"/>
                  </a:lnTo>
                  <a:lnTo>
                    <a:pt x="14483" y="6151"/>
                  </a:lnTo>
                  <a:lnTo>
                    <a:pt x="14471" y="6015"/>
                  </a:lnTo>
                  <a:lnTo>
                    <a:pt x="14516" y="6024"/>
                  </a:lnTo>
                  <a:lnTo>
                    <a:pt x="14597" y="5933"/>
                  </a:lnTo>
                  <a:lnTo>
                    <a:pt x="14671" y="5881"/>
                  </a:lnTo>
                  <a:lnTo>
                    <a:pt x="14679" y="5925"/>
                  </a:lnTo>
                  <a:lnTo>
                    <a:pt x="14739" y="5916"/>
                  </a:lnTo>
                  <a:lnTo>
                    <a:pt x="14891" y="5939"/>
                  </a:lnTo>
                  <a:lnTo>
                    <a:pt x="14891" y="5967"/>
                  </a:lnTo>
                  <a:lnTo>
                    <a:pt x="14926" y="6000"/>
                  </a:lnTo>
                  <a:lnTo>
                    <a:pt x="14924" y="6142"/>
                  </a:lnTo>
                  <a:cubicBezTo>
                    <a:pt x="14958" y="6142"/>
                    <a:pt x="14997" y="6155"/>
                    <a:pt x="15011" y="6155"/>
                  </a:cubicBezTo>
                  <a:cubicBezTo>
                    <a:pt x="15042" y="6156"/>
                    <a:pt x="15122" y="6199"/>
                    <a:pt x="15106" y="6215"/>
                  </a:cubicBezTo>
                  <a:lnTo>
                    <a:pt x="15117" y="6242"/>
                  </a:lnTo>
                  <a:lnTo>
                    <a:pt x="15171" y="6238"/>
                  </a:lnTo>
                  <a:cubicBezTo>
                    <a:pt x="15171" y="6250"/>
                    <a:pt x="15168" y="6275"/>
                    <a:pt x="15162" y="6282"/>
                  </a:cubicBezTo>
                  <a:cubicBezTo>
                    <a:pt x="15115" y="6332"/>
                    <a:pt x="15120" y="6367"/>
                    <a:pt x="15126" y="6429"/>
                  </a:cubicBezTo>
                  <a:cubicBezTo>
                    <a:pt x="15129" y="6451"/>
                    <a:pt x="15147" y="6469"/>
                    <a:pt x="15156" y="6487"/>
                  </a:cubicBezTo>
                  <a:cubicBezTo>
                    <a:pt x="15182" y="6548"/>
                    <a:pt x="15225" y="6536"/>
                    <a:pt x="15228" y="6503"/>
                  </a:cubicBezTo>
                  <a:lnTo>
                    <a:pt x="15256" y="6458"/>
                  </a:lnTo>
                  <a:lnTo>
                    <a:pt x="15452" y="6462"/>
                  </a:lnTo>
                  <a:lnTo>
                    <a:pt x="15559" y="6335"/>
                  </a:lnTo>
                  <a:lnTo>
                    <a:pt x="15577" y="6330"/>
                  </a:lnTo>
                  <a:lnTo>
                    <a:pt x="15667" y="6343"/>
                  </a:lnTo>
                  <a:cubicBezTo>
                    <a:pt x="15667" y="6337"/>
                    <a:pt x="15681" y="6271"/>
                    <a:pt x="15686" y="6264"/>
                  </a:cubicBezTo>
                  <a:cubicBezTo>
                    <a:pt x="15698" y="6244"/>
                    <a:pt x="15741" y="6194"/>
                    <a:pt x="15765" y="6195"/>
                  </a:cubicBezTo>
                  <a:lnTo>
                    <a:pt x="15818" y="6196"/>
                  </a:lnTo>
                  <a:lnTo>
                    <a:pt x="15825" y="6405"/>
                  </a:lnTo>
                  <a:cubicBezTo>
                    <a:pt x="15825" y="6443"/>
                    <a:pt x="15849" y="6445"/>
                    <a:pt x="15880" y="6430"/>
                  </a:cubicBezTo>
                  <a:lnTo>
                    <a:pt x="16118" y="6285"/>
                  </a:lnTo>
                  <a:lnTo>
                    <a:pt x="16099" y="6241"/>
                  </a:lnTo>
                  <a:lnTo>
                    <a:pt x="16154" y="6220"/>
                  </a:lnTo>
                  <a:lnTo>
                    <a:pt x="15987" y="5973"/>
                  </a:lnTo>
                  <a:lnTo>
                    <a:pt x="15886" y="5961"/>
                  </a:lnTo>
                  <a:lnTo>
                    <a:pt x="15790" y="5840"/>
                  </a:lnTo>
                  <a:lnTo>
                    <a:pt x="16155" y="5843"/>
                  </a:lnTo>
                  <a:lnTo>
                    <a:pt x="16261" y="6010"/>
                  </a:lnTo>
                  <a:cubicBezTo>
                    <a:pt x="16269" y="6012"/>
                    <a:pt x="16286" y="6015"/>
                    <a:pt x="16291" y="6017"/>
                  </a:cubicBezTo>
                  <a:cubicBezTo>
                    <a:pt x="16307" y="6021"/>
                    <a:pt x="16359" y="6018"/>
                    <a:pt x="16345" y="6025"/>
                  </a:cubicBezTo>
                  <a:cubicBezTo>
                    <a:pt x="16277" y="6061"/>
                    <a:pt x="16308" y="6082"/>
                    <a:pt x="16217" y="6082"/>
                  </a:cubicBezTo>
                  <a:cubicBezTo>
                    <a:pt x="16202" y="6082"/>
                    <a:pt x="16234" y="6114"/>
                    <a:pt x="16240" y="6120"/>
                  </a:cubicBezTo>
                  <a:cubicBezTo>
                    <a:pt x="16254" y="6134"/>
                    <a:pt x="16378" y="6150"/>
                    <a:pt x="16404" y="6150"/>
                  </a:cubicBezTo>
                  <a:cubicBezTo>
                    <a:pt x="16432" y="6149"/>
                    <a:pt x="16523" y="6209"/>
                    <a:pt x="16524" y="6218"/>
                  </a:cubicBezTo>
                  <a:lnTo>
                    <a:pt x="16670" y="6080"/>
                  </a:lnTo>
                  <a:cubicBezTo>
                    <a:pt x="16670" y="6038"/>
                    <a:pt x="16670" y="6028"/>
                    <a:pt x="16694" y="5996"/>
                  </a:cubicBezTo>
                  <a:cubicBezTo>
                    <a:pt x="16713" y="5972"/>
                    <a:pt x="16725" y="5975"/>
                    <a:pt x="16741" y="5998"/>
                  </a:cubicBezTo>
                  <a:cubicBezTo>
                    <a:pt x="16765" y="6032"/>
                    <a:pt x="16827" y="5930"/>
                    <a:pt x="16827" y="5927"/>
                  </a:cubicBezTo>
                  <a:cubicBezTo>
                    <a:pt x="16827" y="5907"/>
                    <a:pt x="16815" y="5877"/>
                    <a:pt x="16815" y="5834"/>
                  </a:cubicBezTo>
                  <a:cubicBezTo>
                    <a:pt x="16815" y="5789"/>
                    <a:pt x="16841" y="5797"/>
                    <a:pt x="16823" y="5759"/>
                  </a:cubicBezTo>
                  <a:lnTo>
                    <a:pt x="16754" y="5702"/>
                  </a:lnTo>
                  <a:lnTo>
                    <a:pt x="16756" y="5666"/>
                  </a:lnTo>
                  <a:lnTo>
                    <a:pt x="16821" y="5645"/>
                  </a:lnTo>
                  <a:lnTo>
                    <a:pt x="16847" y="5684"/>
                  </a:lnTo>
                  <a:lnTo>
                    <a:pt x="17026" y="5601"/>
                  </a:lnTo>
                  <a:lnTo>
                    <a:pt x="17098" y="5805"/>
                  </a:lnTo>
                  <a:lnTo>
                    <a:pt x="17035" y="5839"/>
                  </a:lnTo>
                  <a:lnTo>
                    <a:pt x="17053" y="5886"/>
                  </a:lnTo>
                  <a:lnTo>
                    <a:pt x="16934" y="6027"/>
                  </a:lnTo>
                  <a:lnTo>
                    <a:pt x="16934" y="6068"/>
                  </a:lnTo>
                  <a:cubicBezTo>
                    <a:pt x="16934" y="6093"/>
                    <a:pt x="16910" y="6148"/>
                    <a:pt x="16896" y="6161"/>
                  </a:cubicBezTo>
                  <a:cubicBezTo>
                    <a:pt x="16878" y="6178"/>
                    <a:pt x="16836" y="6226"/>
                    <a:pt x="16813" y="6226"/>
                  </a:cubicBezTo>
                  <a:cubicBezTo>
                    <a:pt x="16800" y="6226"/>
                    <a:pt x="16796" y="6248"/>
                    <a:pt x="16797" y="6253"/>
                  </a:cubicBezTo>
                  <a:cubicBezTo>
                    <a:pt x="16798" y="6295"/>
                    <a:pt x="16778" y="6293"/>
                    <a:pt x="16778" y="6324"/>
                  </a:cubicBezTo>
                  <a:cubicBezTo>
                    <a:pt x="16778" y="6371"/>
                    <a:pt x="16790" y="6362"/>
                    <a:pt x="16796" y="6383"/>
                  </a:cubicBezTo>
                  <a:cubicBezTo>
                    <a:pt x="16803" y="6404"/>
                    <a:pt x="16840" y="6423"/>
                    <a:pt x="16843" y="6419"/>
                  </a:cubicBezTo>
                  <a:lnTo>
                    <a:pt x="16847" y="6420"/>
                  </a:lnTo>
                  <a:cubicBezTo>
                    <a:pt x="16884" y="6421"/>
                    <a:pt x="16942" y="6471"/>
                    <a:pt x="16962" y="6438"/>
                  </a:cubicBezTo>
                  <a:cubicBezTo>
                    <a:pt x="16986" y="6398"/>
                    <a:pt x="16965" y="6337"/>
                    <a:pt x="17011" y="6269"/>
                  </a:cubicBezTo>
                  <a:cubicBezTo>
                    <a:pt x="17035" y="6233"/>
                    <a:pt x="17021" y="6259"/>
                    <a:pt x="17044" y="6235"/>
                  </a:cubicBezTo>
                  <a:lnTo>
                    <a:pt x="17041" y="6233"/>
                  </a:lnTo>
                  <a:cubicBezTo>
                    <a:pt x="17015" y="6207"/>
                    <a:pt x="17012" y="6194"/>
                    <a:pt x="17012" y="6162"/>
                  </a:cubicBezTo>
                  <a:cubicBezTo>
                    <a:pt x="17012" y="6122"/>
                    <a:pt x="17051" y="6109"/>
                    <a:pt x="17086" y="6109"/>
                  </a:cubicBezTo>
                  <a:lnTo>
                    <a:pt x="17168" y="6122"/>
                  </a:lnTo>
                  <a:lnTo>
                    <a:pt x="17274" y="6067"/>
                  </a:lnTo>
                  <a:lnTo>
                    <a:pt x="17424" y="6058"/>
                  </a:lnTo>
                  <a:lnTo>
                    <a:pt x="17625" y="5932"/>
                  </a:lnTo>
                  <a:lnTo>
                    <a:pt x="17782" y="6026"/>
                  </a:lnTo>
                  <a:lnTo>
                    <a:pt x="17843" y="6005"/>
                  </a:lnTo>
                  <a:lnTo>
                    <a:pt x="17839" y="5860"/>
                  </a:lnTo>
                  <a:lnTo>
                    <a:pt x="17691" y="5790"/>
                  </a:lnTo>
                  <a:lnTo>
                    <a:pt x="17671" y="5695"/>
                  </a:lnTo>
                  <a:lnTo>
                    <a:pt x="17502" y="5696"/>
                  </a:lnTo>
                  <a:cubicBezTo>
                    <a:pt x="17502" y="5654"/>
                    <a:pt x="17511" y="5627"/>
                    <a:pt x="17538" y="5596"/>
                  </a:cubicBezTo>
                  <a:lnTo>
                    <a:pt x="17774" y="5630"/>
                  </a:lnTo>
                  <a:lnTo>
                    <a:pt x="17818" y="5569"/>
                  </a:lnTo>
                  <a:lnTo>
                    <a:pt x="17815" y="5436"/>
                  </a:lnTo>
                  <a:lnTo>
                    <a:pt x="17926" y="5438"/>
                  </a:lnTo>
                  <a:lnTo>
                    <a:pt x="17912" y="5560"/>
                  </a:lnTo>
                  <a:lnTo>
                    <a:pt x="17936" y="5561"/>
                  </a:lnTo>
                  <a:lnTo>
                    <a:pt x="18314" y="5347"/>
                  </a:lnTo>
                  <a:lnTo>
                    <a:pt x="18314" y="5233"/>
                  </a:lnTo>
                  <a:lnTo>
                    <a:pt x="18408" y="5232"/>
                  </a:lnTo>
                  <a:cubicBezTo>
                    <a:pt x="18408" y="5214"/>
                    <a:pt x="18424" y="5163"/>
                    <a:pt x="18424" y="5132"/>
                  </a:cubicBezTo>
                  <a:cubicBezTo>
                    <a:pt x="18424" y="5118"/>
                    <a:pt x="18511" y="5032"/>
                    <a:pt x="18529" y="4979"/>
                  </a:cubicBezTo>
                  <a:cubicBezTo>
                    <a:pt x="18552" y="4912"/>
                    <a:pt x="18607" y="4822"/>
                    <a:pt x="18584" y="4754"/>
                  </a:cubicBezTo>
                  <a:lnTo>
                    <a:pt x="18551" y="4787"/>
                  </a:lnTo>
                  <a:lnTo>
                    <a:pt x="18411" y="4727"/>
                  </a:lnTo>
                  <a:lnTo>
                    <a:pt x="18044" y="4707"/>
                  </a:lnTo>
                  <a:lnTo>
                    <a:pt x="17908" y="4776"/>
                  </a:lnTo>
                  <a:lnTo>
                    <a:pt x="17722" y="4691"/>
                  </a:lnTo>
                  <a:lnTo>
                    <a:pt x="17726" y="4787"/>
                  </a:lnTo>
                  <a:lnTo>
                    <a:pt x="17736" y="4941"/>
                  </a:lnTo>
                  <a:cubicBezTo>
                    <a:pt x="17717" y="4941"/>
                    <a:pt x="17617" y="4944"/>
                    <a:pt x="17617" y="4937"/>
                  </a:cubicBezTo>
                  <a:cubicBezTo>
                    <a:pt x="17617" y="4852"/>
                    <a:pt x="17631" y="4893"/>
                    <a:pt x="17576" y="4848"/>
                  </a:cubicBezTo>
                  <a:cubicBezTo>
                    <a:pt x="17535" y="4815"/>
                    <a:pt x="17515" y="4877"/>
                    <a:pt x="17515" y="4908"/>
                  </a:cubicBezTo>
                  <a:lnTo>
                    <a:pt x="17538" y="4917"/>
                  </a:lnTo>
                  <a:lnTo>
                    <a:pt x="17484" y="5011"/>
                  </a:lnTo>
                  <a:lnTo>
                    <a:pt x="17423" y="5032"/>
                  </a:lnTo>
                  <a:lnTo>
                    <a:pt x="17384" y="5102"/>
                  </a:lnTo>
                  <a:lnTo>
                    <a:pt x="17047" y="5294"/>
                  </a:lnTo>
                  <a:lnTo>
                    <a:pt x="16939" y="5192"/>
                  </a:lnTo>
                  <a:lnTo>
                    <a:pt x="16932" y="5278"/>
                  </a:lnTo>
                  <a:lnTo>
                    <a:pt x="16806" y="5296"/>
                  </a:lnTo>
                  <a:lnTo>
                    <a:pt x="16736" y="5200"/>
                  </a:lnTo>
                  <a:lnTo>
                    <a:pt x="16618" y="5199"/>
                  </a:lnTo>
                  <a:lnTo>
                    <a:pt x="16531" y="5099"/>
                  </a:lnTo>
                  <a:lnTo>
                    <a:pt x="16486" y="4995"/>
                  </a:lnTo>
                  <a:lnTo>
                    <a:pt x="16604" y="4900"/>
                  </a:lnTo>
                  <a:cubicBezTo>
                    <a:pt x="16604" y="4892"/>
                    <a:pt x="16600" y="4813"/>
                    <a:pt x="16600" y="4812"/>
                  </a:cubicBezTo>
                  <a:cubicBezTo>
                    <a:pt x="16580" y="4726"/>
                    <a:pt x="16611" y="4735"/>
                    <a:pt x="16532" y="4674"/>
                  </a:cubicBezTo>
                  <a:cubicBezTo>
                    <a:pt x="16511" y="4658"/>
                    <a:pt x="16568" y="4638"/>
                    <a:pt x="16579" y="4597"/>
                  </a:cubicBezTo>
                  <a:cubicBezTo>
                    <a:pt x="16572" y="4594"/>
                    <a:pt x="16492" y="4586"/>
                    <a:pt x="16487" y="4586"/>
                  </a:cubicBezTo>
                  <a:cubicBezTo>
                    <a:pt x="16489" y="4593"/>
                    <a:pt x="16488" y="4650"/>
                    <a:pt x="16486" y="4649"/>
                  </a:cubicBezTo>
                  <a:cubicBezTo>
                    <a:pt x="16445" y="4640"/>
                    <a:pt x="16467" y="4624"/>
                    <a:pt x="16396" y="4624"/>
                  </a:cubicBezTo>
                  <a:cubicBezTo>
                    <a:pt x="16354" y="4624"/>
                    <a:pt x="16269" y="4668"/>
                    <a:pt x="16265" y="4708"/>
                  </a:cubicBezTo>
                  <a:cubicBezTo>
                    <a:pt x="16264" y="4722"/>
                    <a:pt x="16203" y="4723"/>
                    <a:pt x="16190" y="4726"/>
                  </a:cubicBezTo>
                  <a:cubicBezTo>
                    <a:pt x="16171" y="4730"/>
                    <a:pt x="15988" y="4739"/>
                    <a:pt x="15987" y="4726"/>
                  </a:cubicBezTo>
                  <a:cubicBezTo>
                    <a:pt x="15983" y="4669"/>
                    <a:pt x="15978" y="4673"/>
                    <a:pt x="16023" y="4673"/>
                  </a:cubicBezTo>
                  <a:cubicBezTo>
                    <a:pt x="16077" y="4673"/>
                    <a:pt x="16083" y="4686"/>
                    <a:pt x="16083" y="4643"/>
                  </a:cubicBezTo>
                  <a:cubicBezTo>
                    <a:pt x="16083" y="4626"/>
                    <a:pt x="16145" y="4622"/>
                    <a:pt x="16159" y="4614"/>
                  </a:cubicBezTo>
                  <a:cubicBezTo>
                    <a:pt x="16161" y="4613"/>
                    <a:pt x="16133" y="4525"/>
                    <a:pt x="16133" y="4525"/>
                  </a:cubicBezTo>
                  <a:cubicBezTo>
                    <a:pt x="16078" y="4534"/>
                    <a:pt x="16087" y="4520"/>
                    <a:pt x="16069" y="4501"/>
                  </a:cubicBezTo>
                  <a:cubicBezTo>
                    <a:pt x="16069" y="4501"/>
                    <a:pt x="16137" y="4383"/>
                    <a:pt x="16143" y="4367"/>
                  </a:cubicBezTo>
                  <a:cubicBezTo>
                    <a:pt x="16162" y="4313"/>
                    <a:pt x="16209" y="4436"/>
                    <a:pt x="16231" y="4412"/>
                  </a:cubicBezTo>
                  <a:cubicBezTo>
                    <a:pt x="16261" y="4381"/>
                    <a:pt x="16266" y="4400"/>
                    <a:pt x="16257" y="4366"/>
                  </a:cubicBezTo>
                  <a:cubicBezTo>
                    <a:pt x="16243" y="4315"/>
                    <a:pt x="16252" y="4303"/>
                    <a:pt x="16227" y="4251"/>
                  </a:cubicBezTo>
                  <a:cubicBezTo>
                    <a:pt x="16208" y="4209"/>
                    <a:pt x="16196" y="4166"/>
                    <a:pt x="16187" y="4120"/>
                  </a:cubicBezTo>
                  <a:lnTo>
                    <a:pt x="16036" y="4052"/>
                  </a:lnTo>
                  <a:lnTo>
                    <a:pt x="15916" y="4069"/>
                  </a:lnTo>
                  <a:lnTo>
                    <a:pt x="15876" y="3954"/>
                  </a:lnTo>
                  <a:lnTo>
                    <a:pt x="15794" y="3955"/>
                  </a:lnTo>
                  <a:lnTo>
                    <a:pt x="15735" y="3914"/>
                  </a:lnTo>
                  <a:lnTo>
                    <a:pt x="15674" y="3993"/>
                  </a:lnTo>
                  <a:lnTo>
                    <a:pt x="15749" y="4145"/>
                  </a:lnTo>
                  <a:lnTo>
                    <a:pt x="15813" y="4116"/>
                  </a:lnTo>
                  <a:lnTo>
                    <a:pt x="15842" y="4142"/>
                  </a:lnTo>
                  <a:lnTo>
                    <a:pt x="15821" y="4209"/>
                  </a:lnTo>
                  <a:lnTo>
                    <a:pt x="15843" y="4257"/>
                  </a:lnTo>
                  <a:lnTo>
                    <a:pt x="15782" y="4316"/>
                  </a:lnTo>
                  <a:lnTo>
                    <a:pt x="15667" y="4226"/>
                  </a:lnTo>
                  <a:cubicBezTo>
                    <a:pt x="15654" y="4222"/>
                    <a:pt x="15632" y="4194"/>
                    <a:pt x="15583" y="4183"/>
                  </a:cubicBezTo>
                  <a:cubicBezTo>
                    <a:pt x="15514" y="4166"/>
                    <a:pt x="15559" y="4187"/>
                    <a:pt x="15537" y="4154"/>
                  </a:cubicBezTo>
                  <a:cubicBezTo>
                    <a:pt x="15523" y="4132"/>
                    <a:pt x="15528" y="4071"/>
                    <a:pt x="15499" y="4067"/>
                  </a:cubicBezTo>
                  <a:cubicBezTo>
                    <a:pt x="15407" y="4056"/>
                    <a:pt x="15420" y="4093"/>
                    <a:pt x="15420" y="4014"/>
                  </a:cubicBezTo>
                  <a:cubicBezTo>
                    <a:pt x="15420" y="4007"/>
                    <a:pt x="15348" y="4004"/>
                    <a:pt x="15335" y="4002"/>
                  </a:cubicBezTo>
                  <a:cubicBezTo>
                    <a:pt x="15312" y="3999"/>
                    <a:pt x="15169" y="3990"/>
                    <a:pt x="15162" y="3980"/>
                  </a:cubicBezTo>
                  <a:lnTo>
                    <a:pt x="15108" y="3926"/>
                  </a:lnTo>
                  <a:lnTo>
                    <a:pt x="15333" y="3680"/>
                  </a:lnTo>
                  <a:cubicBezTo>
                    <a:pt x="15333" y="3672"/>
                    <a:pt x="15322" y="3629"/>
                    <a:pt x="15316" y="3622"/>
                  </a:cubicBezTo>
                  <a:cubicBezTo>
                    <a:pt x="15288" y="3585"/>
                    <a:pt x="15223" y="3547"/>
                    <a:pt x="15186" y="3598"/>
                  </a:cubicBezTo>
                  <a:cubicBezTo>
                    <a:pt x="15154" y="3643"/>
                    <a:pt x="15158" y="3677"/>
                    <a:pt x="15106" y="3714"/>
                  </a:cubicBezTo>
                  <a:cubicBezTo>
                    <a:pt x="15044" y="3758"/>
                    <a:pt x="15054" y="3804"/>
                    <a:pt x="15053" y="3804"/>
                  </a:cubicBezTo>
                  <a:lnTo>
                    <a:pt x="15014" y="3804"/>
                  </a:lnTo>
                  <a:cubicBezTo>
                    <a:pt x="14994" y="3804"/>
                    <a:pt x="14922" y="3893"/>
                    <a:pt x="14903" y="3893"/>
                  </a:cubicBezTo>
                  <a:cubicBezTo>
                    <a:pt x="14831" y="3894"/>
                    <a:pt x="14876" y="3876"/>
                    <a:pt x="14814" y="3915"/>
                  </a:cubicBezTo>
                  <a:cubicBezTo>
                    <a:pt x="14779" y="3938"/>
                    <a:pt x="14765" y="3948"/>
                    <a:pt x="14737" y="3977"/>
                  </a:cubicBezTo>
                  <a:cubicBezTo>
                    <a:pt x="14720" y="3995"/>
                    <a:pt x="14615" y="3944"/>
                    <a:pt x="14609" y="4000"/>
                  </a:cubicBezTo>
                  <a:cubicBezTo>
                    <a:pt x="14600" y="4077"/>
                    <a:pt x="14692" y="4083"/>
                    <a:pt x="14692" y="4195"/>
                  </a:cubicBezTo>
                  <a:cubicBezTo>
                    <a:pt x="14692" y="4213"/>
                    <a:pt x="14777" y="4188"/>
                    <a:pt x="14791" y="4230"/>
                  </a:cubicBezTo>
                  <a:cubicBezTo>
                    <a:pt x="14804" y="4269"/>
                    <a:pt x="14771" y="4272"/>
                    <a:pt x="14745" y="4287"/>
                  </a:cubicBezTo>
                  <a:cubicBezTo>
                    <a:pt x="14698" y="4315"/>
                    <a:pt x="14710" y="4322"/>
                    <a:pt x="14674" y="4284"/>
                  </a:cubicBezTo>
                  <a:cubicBezTo>
                    <a:pt x="14648" y="4263"/>
                    <a:pt x="14665" y="4287"/>
                    <a:pt x="14640" y="4253"/>
                  </a:cubicBezTo>
                  <a:cubicBezTo>
                    <a:pt x="14637" y="4249"/>
                    <a:pt x="14596" y="4160"/>
                    <a:pt x="14595" y="4156"/>
                  </a:cubicBezTo>
                  <a:cubicBezTo>
                    <a:pt x="14581" y="4114"/>
                    <a:pt x="14518" y="4063"/>
                    <a:pt x="14522" y="4053"/>
                  </a:cubicBezTo>
                  <a:cubicBezTo>
                    <a:pt x="14549" y="3986"/>
                    <a:pt x="14525" y="4003"/>
                    <a:pt x="14475" y="4003"/>
                  </a:cubicBezTo>
                  <a:cubicBezTo>
                    <a:pt x="14475" y="3942"/>
                    <a:pt x="14480" y="3968"/>
                    <a:pt x="14523" y="3951"/>
                  </a:cubicBezTo>
                  <a:cubicBezTo>
                    <a:pt x="14526" y="3950"/>
                    <a:pt x="14478" y="3889"/>
                    <a:pt x="14478" y="3889"/>
                  </a:cubicBezTo>
                  <a:cubicBezTo>
                    <a:pt x="14424" y="3872"/>
                    <a:pt x="14450" y="3897"/>
                    <a:pt x="14428" y="3918"/>
                  </a:cubicBezTo>
                  <a:cubicBezTo>
                    <a:pt x="14379" y="3965"/>
                    <a:pt x="14398" y="3865"/>
                    <a:pt x="14378" y="3849"/>
                  </a:cubicBezTo>
                  <a:cubicBezTo>
                    <a:pt x="14357" y="3833"/>
                    <a:pt x="14385" y="3770"/>
                    <a:pt x="14376" y="3763"/>
                  </a:cubicBezTo>
                  <a:cubicBezTo>
                    <a:pt x="14330" y="3726"/>
                    <a:pt x="14378" y="3734"/>
                    <a:pt x="14379" y="3715"/>
                  </a:cubicBezTo>
                  <a:cubicBezTo>
                    <a:pt x="14382" y="3655"/>
                    <a:pt x="14380" y="3676"/>
                    <a:pt x="14343" y="3640"/>
                  </a:cubicBezTo>
                  <a:cubicBezTo>
                    <a:pt x="14331" y="3629"/>
                    <a:pt x="14425" y="3589"/>
                    <a:pt x="14387" y="3538"/>
                  </a:cubicBezTo>
                  <a:cubicBezTo>
                    <a:pt x="14347" y="3485"/>
                    <a:pt x="14443" y="3467"/>
                    <a:pt x="14422" y="3426"/>
                  </a:cubicBezTo>
                  <a:cubicBezTo>
                    <a:pt x="14409" y="3401"/>
                    <a:pt x="14416" y="3407"/>
                    <a:pt x="14407" y="3413"/>
                  </a:cubicBezTo>
                  <a:cubicBezTo>
                    <a:pt x="14405" y="3412"/>
                    <a:pt x="14360" y="3421"/>
                    <a:pt x="14352" y="3421"/>
                  </a:cubicBezTo>
                  <a:cubicBezTo>
                    <a:pt x="14341" y="3421"/>
                    <a:pt x="14333" y="3438"/>
                    <a:pt x="14331" y="3449"/>
                  </a:cubicBezTo>
                  <a:cubicBezTo>
                    <a:pt x="14328" y="3465"/>
                    <a:pt x="14309" y="3377"/>
                    <a:pt x="14269" y="3379"/>
                  </a:cubicBezTo>
                  <a:cubicBezTo>
                    <a:pt x="14235" y="3381"/>
                    <a:pt x="14270" y="3428"/>
                    <a:pt x="14243" y="3427"/>
                  </a:cubicBezTo>
                  <a:cubicBezTo>
                    <a:pt x="14240" y="3427"/>
                    <a:pt x="14169" y="3508"/>
                    <a:pt x="14166" y="3512"/>
                  </a:cubicBezTo>
                  <a:cubicBezTo>
                    <a:pt x="14142" y="3547"/>
                    <a:pt x="14100" y="3495"/>
                    <a:pt x="14069" y="3533"/>
                  </a:cubicBezTo>
                  <a:cubicBezTo>
                    <a:pt x="14047" y="3560"/>
                    <a:pt x="14022" y="3478"/>
                    <a:pt x="14027" y="3458"/>
                  </a:cubicBezTo>
                  <a:cubicBezTo>
                    <a:pt x="14037" y="3421"/>
                    <a:pt x="14032" y="3407"/>
                    <a:pt x="14032" y="3372"/>
                  </a:cubicBezTo>
                  <a:lnTo>
                    <a:pt x="13955" y="3256"/>
                  </a:lnTo>
                  <a:lnTo>
                    <a:pt x="13515" y="3188"/>
                  </a:lnTo>
                  <a:lnTo>
                    <a:pt x="13474" y="3354"/>
                  </a:lnTo>
                  <a:lnTo>
                    <a:pt x="13356" y="3345"/>
                  </a:lnTo>
                  <a:lnTo>
                    <a:pt x="13361" y="3456"/>
                  </a:lnTo>
                  <a:lnTo>
                    <a:pt x="13118" y="3459"/>
                  </a:lnTo>
                  <a:lnTo>
                    <a:pt x="12873" y="3619"/>
                  </a:lnTo>
                  <a:cubicBezTo>
                    <a:pt x="12873" y="3625"/>
                    <a:pt x="12922" y="3718"/>
                    <a:pt x="12923" y="3726"/>
                  </a:cubicBezTo>
                  <a:cubicBezTo>
                    <a:pt x="12924" y="3732"/>
                    <a:pt x="12860" y="3771"/>
                    <a:pt x="12854" y="3763"/>
                  </a:cubicBezTo>
                  <a:cubicBezTo>
                    <a:pt x="12826" y="3722"/>
                    <a:pt x="12829" y="3756"/>
                    <a:pt x="12795" y="3762"/>
                  </a:cubicBezTo>
                  <a:cubicBezTo>
                    <a:pt x="12772" y="3766"/>
                    <a:pt x="12670" y="3825"/>
                    <a:pt x="12670" y="3825"/>
                  </a:cubicBezTo>
                  <a:cubicBezTo>
                    <a:pt x="12599" y="3819"/>
                    <a:pt x="12614" y="3852"/>
                    <a:pt x="12569" y="3784"/>
                  </a:cubicBezTo>
                  <a:cubicBezTo>
                    <a:pt x="12527" y="3721"/>
                    <a:pt x="12537" y="3678"/>
                    <a:pt x="12572" y="3612"/>
                  </a:cubicBezTo>
                  <a:cubicBezTo>
                    <a:pt x="12598" y="3566"/>
                    <a:pt x="12456" y="3582"/>
                    <a:pt x="12450" y="3585"/>
                  </a:cubicBezTo>
                  <a:cubicBezTo>
                    <a:pt x="12397" y="3612"/>
                    <a:pt x="12427" y="3553"/>
                    <a:pt x="12417" y="3539"/>
                  </a:cubicBezTo>
                  <a:cubicBezTo>
                    <a:pt x="12393" y="3506"/>
                    <a:pt x="12427" y="3474"/>
                    <a:pt x="12442" y="3444"/>
                  </a:cubicBezTo>
                  <a:lnTo>
                    <a:pt x="12474" y="3435"/>
                  </a:lnTo>
                  <a:lnTo>
                    <a:pt x="12408" y="3286"/>
                  </a:lnTo>
                  <a:lnTo>
                    <a:pt x="12245" y="3286"/>
                  </a:lnTo>
                  <a:lnTo>
                    <a:pt x="12245" y="3425"/>
                  </a:lnTo>
                  <a:lnTo>
                    <a:pt x="12150" y="3426"/>
                  </a:lnTo>
                  <a:lnTo>
                    <a:pt x="11946" y="3541"/>
                  </a:lnTo>
                  <a:lnTo>
                    <a:pt x="11893" y="3458"/>
                  </a:lnTo>
                  <a:lnTo>
                    <a:pt x="11892" y="3360"/>
                  </a:lnTo>
                  <a:lnTo>
                    <a:pt x="11810" y="3432"/>
                  </a:lnTo>
                  <a:lnTo>
                    <a:pt x="11699" y="3341"/>
                  </a:lnTo>
                  <a:lnTo>
                    <a:pt x="11636" y="3360"/>
                  </a:lnTo>
                  <a:lnTo>
                    <a:pt x="11413" y="3172"/>
                  </a:lnTo>
                  <a:lnTo>
                    <a:pt x="11426" y="3126"/>
                  </a:lnTo>
                  <a:lnTo>
                    <a:pt x="11388" y="3131"/>
                  </a:lnTo>
                  <a:lnTo>
                    <a:pt x="11392" y="3074"/>
                  </a:lnTo>
                  <a:lnTo>
                    <a:pt x="11447" y="3033"/>
                  </a:lnTo>
                  <a:lnTo>
                    <a:pt x="11540" y="3028"/>
                  </a:lnTo>
                  <a:lnTo>
                    <a:pt x="11618" y="3085"/>
                  </a:lnTo>
                  <a:lnTo>
                    <a:pt x="11712" y="3078"/>
                  </a:lnTo>
                  <a:lnTo>
                    <a:pt x="11667" y="2898"/>
                  </a:lnTo>
                  <a:lnTo>
                    <a:pt x="11767" y="2837"/>
                  </a:lnTo>
                  <a:lnTo>
                    <a:pt x="11750" y="2756"/>
                  </a:lnTo>
                  <a:lnTo>
                    <a:pt x="11880" y="2583"/>
                  </a:lnTo>
                  <a:lnTo>
                    <a:pt x="11660" y="2530"/>
                  </a:lnTo>
                  <a:lnTo>
                    <a:pt x="11691" y="2354"/>
                  </a:lnTo>
                  <a:lnTo>
                    <a:pt x="11561" y="2259"/>
                  </a:lnTo>
                  <a:lnTo>
                    <a:pt x="11558" y="2100"/>
                  </a:lnTo>
                  <a:lnTo>
                    <a:pt x="11468" y="1992"/>
                  </a:lnTo>
                  <a:lnTo>
                    <a:pt x="11325" y="1963"/>
                  </a:lnTo>
                  <a:lnTo>
                    <a:pt x="11303" y="2005"/>
                  </a:lnTo>
                  <a:lnTo>
                    <a:pt x="11213" y="1980"/>
                  </a:lnTo>
                  <a:lnTo>
                    <a:pt x="10974" y="1996"/>
                  </a:lnTo>
                  <a:lnTo>
                    <a:pt x="10907" y="2050"/>
                  </a:lnTo>
                  <a:lnTo>
                    <a:pt x="10877" y="2026"/>
                  </a:lnTo>
                  <a:lnTo>
                    <a:pt x="10693" y="2186"/>
                  </a:lnTo>
                  <a:lnTo>
                    <a:pt x="10530" y="2139"/>
                  </a:lnTo>
                  <a:lnTo>
                    <a:pt x="10522" y="2047"/>
                  </a:lnTo>
                  <a:lnTo>
                    <a:pt x="10270" y="1875"/>
                  </a:lnTo>
                  <a:lnTo>
                    <a:pt x="10212" y="1871"/>
                  </a:lnTo>
                  <a:cubicBezTo>
                    <a:pt x="10143" y="1847"/>
                    <a:pt x="10224" y="1914"/>
                    <a:pt x="10148" y="1973"/>
                  </a:cubicBezTo>
                  <a:cubicBezTo>
                    <a:pt x="10116" y="1998"/>
                    <a:pt x="10101" y="2031"/>
                    <a:pt x="10082" y="2049"/>
                  </a:cubicBezTo>
                  <a:cubicBezTo>
                    <a:pt x="10065" y="2065"/>
                    <a:pt x="10034" y="2117"/>
                    <a:pt x="10011" y="2116"/>
                  </a:cubicBezTo>
                  <a:cubicBezTo>
                    <a:pt x="9932" y="2114"/>
                    <a:pt x="9942" y="2137"/>
                    <a:pt x="9901" y="2078"/>
                  </a:cubicBezTo>
                  <a:lnTo>
                    <a:pt x="9879" y="1926"/>
                  </a:lnTo>
                  <a:lnTo>
                    <a:pt x="9919" y="1842"/>
                  </a:lnTo>
                  <a:lnTo>
                    <a:pt x="10018" y="1850"/>
                  </a:lnTo>
                  <a:lnTo>
                    <a:pt x="10066" y="1636"/>
                  </a:lnTo>
                  <a:lnTo>
                    <a:pt x="9938" y="1484"/>
                  </a:lnTo>
                  <a:lnTo>
                    <a:pt x="9705" y="1653"/>
                  </a:lnTo>
                  <a:cubicBezTo>
                    <a:pt x="9689" y="1641"/>
                    <a:pt x="9678" y="1638"/>
                    <a:pt x="9663" y="1629"/>
                  </a:cubicBezTo>
                  <a:cubicBezTo>
                    <a:pt x="9631" y="1611"/>
                    <a:pt x="9546" y="1588"/>
                    <a:pt x="9511" y="1572"/>
                  </a:cubicBezTo>
                  <a:cubicBezTo>
                    <a:pt x="9492" y="1563"/>
                    <a:pt x="9437" y="1576"/>
                    <a:pt x="9430" y="1567"/>
                  </a:cubicBezTo>
                  <a:cubicBezTo>
                    <a:pt x="9430" y="1559"/>
                    <a:pt x="9425" y="1473"/>
                    <a:pt x="9424" y="1472"/>
                  </a:cubicBezTo>
                  <a:cubicBezTo>
                    <a:pt x="9419" y="1453"/>
                    <a:pt x="9428" y="1402"/>
                    <a:pt x="9413" y="1411"/>
                  </a:cubicBezTo>
                  <a:cubicBezTo>
                    <a:pt x="9356" y="1443"/>
                    <a:pt x="9373" y="1462"/>
                    <a:pt x="9314" y="1407"/>
                  </a:cubicBezTo>
                  <a:cubicBezTo>
                    <a:pt x="9230" y="1328"/>
                    <a:pt x="9207" y="1363"/>
                    <a:pt x="9258" y="1431"/>
                  </a:cubicBezTo>
                  <a:cubicBezTo>
                    <a:pt x="9303" y="1490"/>
                    <a:pt x="9255" y="1452"/>
                    <a:pt x="9231" y="1438"/>
                  </a:cubicBezTo>
                  <a:cubicBezTo>
                    <a:pt x="9209" y="1425"/>
                    <a:pt x="9170" y="1384"/>
                    <a:pt x="9162" y="1402"/>
                  </a:cubicBezTo>
                  <a:cubicBezTo>
                    <a:pt x="9144" y="1438"/>
                    <a:pt x="9153" y="1452"/>
                    <a:pt x="9124" y="1452"/>
                  </a:cubicBezTo>
                  <a:cubicBezTo>
                    <a:pt x="9098" y="1452"/>
                    <a:pt x="9144" y="1489"/>
                    <a:pt x="9132" y="1518"/>
                  </a:cubicBezTo>
                  <a:cubicBezTo>
                    <a:pt x="9088" y="1623"/>
                    <a:pt x="9168" y="1618"/>
                    <a:pt x="9143" y="1670"/>
                  </a:cubicBezTo>
                  <a:lnTo>
                    <a:pt x="9038" y="1688"/>
                  </a:lnTo>
                  <a:lnTo>
                    <a:pt x="9047" y="1469"/>
                  </a:lnTo>
                  <a:cubicBezTo>
                    <a:pt x="9004" y="1469"/>
                    <a:pt x="8932" y="1463"/>
                    <a:pt x="8894" y="1484"/>
                  </a:cubicBezTo>
                  <a:cubicBezTo>
                    <a:pt x="8827" y="1522"/>
                    <a:pt x="8783" y="1521"/>
                    <a:pt x="8707" y="1521"/>
                  </a:cubicBezTo>
                  <a:cubicBezTo>
                    <a:pt x="8659" y="1521"/>
                    <a:pt x="8577" y="1559"/>
                    <a:pt x="8568" y="1559"/>
                  </a:cubicBezTo>
                  <a:cubicBezTo>
                    <a:pt x="8508" y="1558"/>
                    <a:pt x="8478" y="1580"/>
                    <a:pt x="8424" y="1603"/>
                  </a:cubicBezTo>
                  <a:cubicBezTo>
                    <a:pt x="8424" y="1603"/>
                    <a:pt x="8373" y="1567"/>
                    <a:pt x="8369" y="1564"/>
                  </a:cubicBezTo>
                  <a:cubicBezTo>
                    <a:pt x="8293" y="1521"/>
                    <a:pt x="8344" y="1518"/>
                    <a:pt x="8251" y="1519"/>
                  </a:cubicBezTo>
                  <a:cubicBezTo>
                    <a:pt x="8234" y="1520"/>
                    <a:pt x="8210" y="1464"/>
                    <a:pt x="8199" y="1450"/>
                  </a:cubicBezTo>
                  <a:cubicBezTo>
                    <a:pt x="8185" y="1432"/>
                    <a:pt x="8179" y="1388"/>
                    <a:pt x="8170" y="1390"/>
                  </a:cubicBezTo>
                  <a:cubicBezTo>
                    <a:pt x="8022" y="1422"/>
                    <a:pt x="8083" y="1439"/>
                    <a:pt x="8005" y="1376"/>
                  </a:cubicBezTo>
                  <a:cubicBezTo>
                    <a:pt x="7968" y="1346"/>
                    <a:pt x="7951" y="1322"/>
                    <a:pt x="7933" y="1279"/>
                  </a:cubicBezTo>
                  <a:cubicBezTo>
                    <a:pt x="7921" y="1252"/>
                    <a:pt x="7971" y="1281"/>
                    <a:pt x="7974" y="1282"/>
                  </a:cubicBezTo>
                  <a:cubicBezTo>
                    <a:pt x="8011" y="1299"/>
                    <a:pt x="7976" y="1243"/>
                    <a:pt x="7976" y="1238"/>
                  </a:cubicBezTo>
                  <a:cubicBezTo>
                    <a:pt x="7978" y="1180"/>
                    <a:pt x="8014" y="1226"/>
                    <a:pt x="8006" y="1132"/>
                  </a:cubicBezTo>
                  <a:cubicBezTo>
                    <a:pt x="8006" y="1126"/>
                    <a:pt x="7959" y="1184"/>
                    <a:pt x="7957" y="1187"/>
                  </a:cubicBezTo>
                  <a:cubicBezTo>
                    <a:pt x="7936" y="1228"/>
                    <a:pt x="7920" y="1211"/>
                    <a:pt x="7920" y="1183"/>
                  </a:cubicBezTo>
                  <a:cubicBezTo>
                    <a:pt x="7922" y="1091"/>
                    <a:pt x="7917" y="1123"/>
                    <a:pt x="7887" y="1128"/>
                  </a:cubicBezTo>
                  <a:cubicBezTo>
                    <a:pt x="7882" y="1128"/>
                    <a:pt x="7844" y="1055"/>
                    <a:pt x="7860" y="1055"/>
                  </a:cubicBezTo>
                  <a:cubicBezTo>
                    <a:pt x="7876" y="1055"/>
                    <a:pt x="7894" y="1056"/>
                    <a:pt x="7891" y="1045"/>
                  </a:cubicBezTo>
                  <a:cubicBezTo>
                    <a:pt x="7877" y="979"/>
                    <a:pt x="7848" y="1049"/>
                    <a:pt x="7840" y="1008"/>
                  </a:cubicBezTo>
                  <a:cubicBezTo>
                    <a:pt x="7825" y="934"/>
                    <a:pt x="7859" y="969"/>
                    <a:pt x="7859" y="940"/>
                  </a:cubicBezTo>
                  <a:cubicBezTo>
                    <a:pt x="7859" y="833"/>
                    <a:pt x="7855" y="891"/>
                    <a:pt x="7816" y="931"/>
                  </a:cubicBezTo>
                  <a:cubicBezTo>
                    <a:pt x="7769" y="980"/>
                    <a:pt x="7811" y="980"/>
                    <a:pt x="7744" y="980"/>
                  </a:cubicBezTo>
                  <a:cubicBezTo>
                    <a:pt x="7716" y="980"/>
                    <a:pt x="7752" y="1055"/>
                    <a:pt x="7752" y="1063"/>
                  </a:cubicBezTo>
                  <a:cubicBezTo>
                    <a:pt x="7752" y="1075"/>
                    <a:pt x="7808" y="1110"/>
                    <a:pt x="7821" y="1114"/>
                  </a:cubicBezTo>
                  <a:cubicBezTo>
                    <a:pt x="7829" y="1117"/>
                    <a:pt x="7825" y="1157"/>
                    <a:pt x="7824" y="1157"/>
                  </a:cubicBezTo>
                  <a:cubicBezTo>
                    <a:pt x="7786" y="1104"/>
                    <a:pt x="7810" y="1136"/>
                    <a:pt x="7767" y="1139"/>
                  </a:cubicBezTo>
                  <a:lnTo>
                    <a:pt x="7767" y="1219"/>
                  </a:lnTo>
                  <a:lnTo>
                    <a:pt x="7471" y="1219"/>
                  </a:lnTo>
                  <a:lnTo>
                    <a:pt x="7447" y="1271"/>
                  </a:lnTo>
                  <a:lnTo>
                    <a:pt x="7249" y="1274"/>
                  </a:lnTo>
                  <a:lnTo>
                    <a:pt x="7183" y="1221"/>
                  </a:lnTo>
                  <a:lnTo>
                    <a:pt x="7222" y="1155"/>
                  </a:lnTo>
                  <a:lnTo>
                    <a:pt x="7035" y="1211"/>
                  </a:lnTo>
                  <a:lnTo>
                    <a:pt x="6998" y="1113"/>
                  </a:lnTo>
                  <a:lnTo>
                    <a:pt x="6900" y="1123"/>
                  </a:lnTo>
                  <a:lnTo>
                    <a:pt x="6955" y="774"/>
                  </a:lnTo>
                  <a:lnTo>
                    <a:pt x="6841" y="633"/>
                  </a:lnTo>
                  <a:cubicBezTo>
                    <a:pt x="6814" y="642"/>
                    <a:pt x="6772" y="516"/>
                    <a:pt x="6662" y="516"/>
                  </a:cubicBezTo>
                  <a:cubicBezTo>
                    <a:pt x="6569" y="516"/>
                    <a:pt x="6633" y="574"/>
                    <a:pt x="6537" y="569"/>
                  </a:cubicBezTo>
                  <a:cubicBezTo>
                    <a:pt x="6533" y="569"/>
                    <a:pt x="6463" y="591"/>
                    <a:pt x="6450" y="590"/>
                  </a:cubicBezTo>
                  <a:lnTo>
                    <a:pt x="6408" y="717"/>
                  </a:lnTo>
                  <a:lnTo>
                    <a:pt x="6357" y="675"/>
                  </a:lnTo>
                  <a:cubicBezTo>
                    <a:pt x="6357" y="611"/>
                    <a:pt x="6323" y="552"/>
                    <a:pt x="6273" y="513"/>
                  </a:cubicBezTo>
                  <a:cubicBezTo>
                    <a:pt x="6204" y="459"/>
                    <a:pt x="6277" y="409"/>
                    <a:pt x="6212" y="361"/>
                  </a:cubicBezTo>
                  <a:cubicBezTo>
                    <a:pt x="6203" y="354"/>
                    <a:pt x="6121" y="251"/>
                    <a:pt x="6148" y="239"/>
                  </a:cubicBezTo>
                  <a:cubicBezTo>
                    <a:pt x="6177" y="227"/>
                    <a:pt x="6130" y="209"/>
                    <a:pt x="6111" y="175"/>
                  </a:cubicBezTo>
                  <a:cubicBezTo>
                    <a:pt x="6069" y="101"/>
                    <a:pt x="6013" y="188"/>
                    <a:pt x="5945" y="94"/>
                  </a:cubicBezTo>
                  <a:cubicBezTo>
                    <a:pt x="5877" y="0"/>
                    <a:pt x="5868" y="133"/>
                    <a:pt x="5806" y="51"/>
                  </a:cubicBezTo>
                  <a:cubicBezTo>
                    <a:pt x="5784" y="22"/>
                    <a:pt x="5788" y="12"/>
                    <a:pt x="5763" y="82"/>
                  </a:cubicBezTo>
                  <a:cubicBezTo>
                    <a:pt x="5721" y="194"/>
                    <a:pt x="5636" y="192"/>
                    <a:pt x="5651" y="347"/>
                  </a:cubicBezTo>
                  <a:cubicBezTo>
                    <a:pt x="5651" y="356"/>
                    <a:pt x="5705" y="437"/>
                    <a:pt x="5706" y="447"/>
                  </a:cubicBezTo>
                  <a:cubicBezTo>
                    <a:pt x="5680" y="486"/>
                    <a:pt x="5619" y="494"/>
                    <a:pt x="5617" y="545"/>
                  </a:cubicBezTo>
                  <a:cubicBezTo>
                    <a:pt x="5615" y="583"/>
                    <a:pt x="5555" y="512"/>
                    <a:pt x="5551" y="619"/>
                  </a:cubicBezTo>
                  <a:cubicBezTo>
                    <a:pt x="5549" y="655"/>
                    <a:pt x="5453" y="583"/>
                    <a:pt x="5511" y="692"/>
                  </a:cubicBezTo>
                  <a:cubicBezTo>
                    <a:pt x="5553" y="772"/>
                    <a:pt x="5401" y="693"/>
                    <a:pt x="5384" y="836"/>
                  </a:cubicBezTo>
                  <a:cubicBezTo>
                    <a:pt x="5377" y="891"/>
                    <a:pt x="5324" y="833"/>
                    <a:pt x="5318" y="921"/>
                  </a:cubicBezTo>
                  <a:cubicBezTo>
                    <a:pt x="5318" y="922"/>
                    <a:pt x="5247" y="1099"/>
                    <a:pt x="5278" y="1106"/>
                  </a:cubicBezTo>
                  <a:lnTo>
                    <a:pt x="5320" y="1135"/>
                  </a:lnTo>
                  <a:cubicBezTo>
                    <a:pt x="5299" y="1160"/>
                    <a:pt x="5168" y="1207"/>
                    <a:pt x="5124" y="1207"/>
                  </a:cubicBezTo>
                  <a:cubicBezTo>
                    <a:pt x="5005" y="1207"/>
                    <a:pt x="5060" y="1220"/>
                    <a:pt x="4999" y="1117"/>
                  </a:cubicBezTo>
                  <a:cubicBezTo>
                    <a:pt x="4998" y="1115"/>
                    <a:pt x="4897" y="1082"/>
                    <a:pt x="4896" y="1082"/>
                  </a:cubicBezTo>
                  <a:cubicBezTo>
                    <a:pt x="4896" y="1082"/>
                    <a:pt x="4910" y="1181"/>
                    <a:pt x="4905" y="1201"/>
                  </a:cubicBezTo>
                  <a:cubicBezTo>
                    <a:pt x="4979" y="1221"/>
                    <a:pt x="5029" y="1166"/>
                    <a:pt x="4967" y="1267"/>
                  </a:cubicBezTo>
                  <a:cubicBezTo>
                    <a:pt x="4960" y="1278"/>
                    <a:pt x="4980" y="1297"/>
                    <a:pt x="4931" y="1361"/>
                  </a:cubicBezTo>
                  <a:cubicBezTo>
                    <a:pt x="4889" y="1416"/>
                    <a:pt x="5017" y="1370"/>
                    <a:pt x="5039" y="1522"/>
                  </a:cubicBezTo>
                  <a:cubicBezTo>
                    <a:pt x="5055" y="1628"/>
                    <a:pt x="5051" y="1571"/>
                    <a:pt x="5132" y="1639"/>
                  </a:cubicBezTo>
                  <a:cubicBezTo>
                    <a:pt x="5163" y="1665"/>
                    <a:pt x="5346" y="1738"/>
                    <a:pt x="5347" y="1738"/>
                  </a:cubicBezTo>
                  <a:lnTo>
                    <a:pt x="5164" y="1820"/>
                  </a:lnTo>
                  <a:lnTo>
                    <a:pt x="4931" y="2185"/>
                  </a:lnTo>
                  <a:cubicBezTo>
                    <a:pt x="4854" y="2167"/>
                    <a:pt x="4845" y="2221"/>
                    <a:pt x="4748" y="2144"/>
                  </a:cubicBezTo>
                  <a:cubicBezTo>
                    <a:pt x="4682" y="2091"/>
                    <a:pt x="4649" y="2109"/>
                    <a:pt x="4569" y="2119"/>
                  </a:cubicBezTo>
                  <a:cubicBezTo>
                    <a:pt x="4543" y="2122"/>
                    <a:pt x="4558" y="2220"/>
                    <a:pt x="4566" y="2220"/>
                  </a:cubicBezTo>
                  <a:cubicBezTo>
                    <a:pt x="4703" y="2214"/>
                    <a:pt x="4608" y="2336"/>
                    <a:pt x="4643" y="2348"/>
                  </a:cubicBezTo>
                  <a:cubicBezTo>
                    <a:pt x="4732" y="2376"/>
                    <a:pt x="4622" y="2480"/>
                    <a:pt x="4509" y="2385"/>
                  </a:cubicBezTo>
                  <a:cubicBezTo>
                    <a:pt x="4466" y="2349"/>
                    <a:pt x="4506" y="2350"/>
                    <a:pt x="4460" y="2365"/>
                  </a:cubicBezTo>
                  <a:cubicBezTo>
                    <a:pt x="4433" y="2374"/>
                    <a:pt x="4469" y="2315"/>
                    <a:pt x="4380" y="2315"/>
                  </a:cubicBezTo>
                  <a:cubicBezTo>
                    <a:pt x="4312" y="2315"/>
                    <a:pt x="4345" y="2369"/>
                    <a:pt x="4278" y="2419"/>
                  </a:cubicBezTo>
                  <a:lnTo>
                    <a:pt x="4275" y="2424"/>
                  </a:lnTo>
                  <a:lnTo>
                    <a:pt x="4140" y="2270"/>
                  </a:lnTo>
                  <a:lnTo>
                    <a:pt x="4090" y="2384"/>
                  </a:lnTo>
                  <a:lnTo>
                    <a:pt x="4106" y="2463"/>
                  </a:lnTo>
                  <a:lnTo>
                    <a:pt x="3799" y="2752"/>
                  </a:lnTo>
                  <a:lnTo>
                    <a:pt x="3788" y="2979"/>
                  </a:lnTo>
                  <a:lnTo>
                    <a:pt x="3926" y="3217"/>
                  </a:lnTo>
                  <a:cubicBezTo>
                    <a:pt x="3904" y="3240"/>
                    <a:pt x="3911" y="3460"/>
                    <a:pt x="3825" y="3407"/>
                  </a:cubicBezTo>
                  <a:cubicBezTo>
                    <a:pt x="3718" y="3341"/>
                    <a:pt x="3694" y="3392"/>
                    <a:pt x="3688" y="3392"/>
                  </a:cubicBezTo>
                  <a:cubicBezTo>
                    <a:pt x="3622" y="3392"/>
                    <a:pt x="3670" y="3322"/>
                    <a:pt x="3502" y="3383"/>
                  </a:cubicBezTo>
                  <a:cubicBezTo>
                    <a:pt x="3422" y="3413"/>
                    <a:pt x="3385" y="3322"/>
                    <a:pt x="3389" y="3276"/>
                  </a:cubicBezTo>
                  <a:lnTo>
                    <a:pt x="3230" y="3286"/>
                  </a:lnTo>
                  <a:lnTo>
                    <a:pt x="3148" y="3477"/>
                  </a:lnTo>
                  <a:cubicBezTo>
                    <a:pt x="3149" y="3508"/>
                    <a:pt x="3201" y="3686"/>
                    <a:pt x="3206" y="3688"/>
                  </a:cubicBezTo>
                  <a:lnTo>
                    <a:pt x="3217" y="3924"/>
                  </a:lnTo>
                  <a:lnTo>
                    <a:pt x="3158" y="4040"/>
                  </a:lnTo>
                  <a:lnTo>
                    <a:pt x="2968" y="4122"/>
                  </a:lnTo>
                  <a:lnTo>
                    <a:pt x="2852" y="4085"/>
                  </a:lnTo>
                  <a:lnTo>
                    <a:pt x="2706" y="4344"/>
                  </a:lnTo>
                  <a:lnTo>
                    <a:pt x="2796" y="4382"/>
                  </a:lnTo>
                  <a:lnTo>
                    <a:pt x="2886" y="4580"/>
                  </a:lnTo>
                  <a:lnTo>
                    <a:pt x="2881" y="4646"/>
                  </a:lnTo>
                  <a:lnTo>
                    <a:pt x="3227" y="5014"/>
                  </a:lnTo>
                  <a:lnTo>
                    <a:pt x="3227" y="5099"/>
                  </a:lnTo>
                  <a:lnTo>
                    <a:pt x="3076" y="5106"/>
                  </a:lnTo>
                  <a:lnTo>
                    <a:pt x="3063" y="5218"/>
                  </a:lnTo>
                  <a:lnTo>
                    <a:pt x="2947" y="5286"/>
                  </a:lnTo>
                  <a:lnTo>
                    <a:pt x="2949" y="5337"/>
                  </a:lnTo>
                  <a:lnTo>
                    <a:pt x="2650" y="5363"/>
                  </a:lnTo>
                  <a:lnTo>
                    <a:pt x="2756" y="6366"/>
                  </a:lnTo>
                  <a:lnTo>
                    <a:pt x="2399" y="6210"/>
                  </a:lnTo>
                  <a:lnTo>
                    <a:pt x="2309" y="5943"/>
                  </a:lnTo>
                  <a:lnTo>
                    <a:pt x="1992" y="5969"/>
                  </a:lnTo>
                  <a:lnTo>
                    <a:pt x="2109" y="6366"/>
                  </a:lnTo>
                  <a:lnTo>
                    <a:pt x="1220" y="6720"/>
                  </a:lnTo>
                  <a:lnTo>
                    <a:pt x="940" y="7035"/>
                  </a:lnTo>
                  <a:lnTo>
                    <a:pt x="889" y="7252"/>
                  </a:lnTo>
                  <a:lnTo>
                    <a:pt x="760" y="7400"/>
                  </a:lnTo>
                  <a:lnTo>
                    <a:pt x="458" y="7255"/>
                  </a:lnTo>
                  <a:lnTo>
                    <a:pt x="289" y="7625"/>
                  </a:lnTo>
                  <a:lnTo>
                    <a:pt x="307" y="8046"/>
                  </a:lnTo>
                  <a:lnTo>
                    <a:pt x="278" y="8093"/>
                  </a:lnTo>
                  <a:lnTo>
                    <a:pt x="334" y="8159"/>
                  </a:lnTo>
                  <a:lnTo>
                    <a:pt x="281" y="8210"/>
                  </a:lnTo>
                  <a:lnTo>
                    <a:pt x="297" y="8427"/>
                  </a:lnTo>
                  <a:lnTo>
                    <a:pt x="217" y="8482"/>
                  </a:lnTo>
                  <a:lnTo>
                    <a:pt x="217" y="8564"/>
                  </a:lnTo>
                  <a:lnTo>
                    <a:pt x="127" y="8681"/>
                  </a:lnTo>
                  <a:lnTo>
                    <a:pt x="170" y="8710"/>
                  </a:lnTo>
                  <a:lnTo>
                    <a:pt x="249" y="8604"/>
                  </a:lnTo>
                  <a:lnTo>
                    <a:pt x="387" y="8718"/>
                  </a:lnTo>
                  <a:lnTo>
                    <a:pt x="299" y="8847"/>
                  </a:lnTo>
                  <a:lnTo>
                    <a:pt x="336" y="8932"/>
                  </a:lnTo>
                  <a:lnTo>
                    <a:pt x="373" y="8929"/>
                  </a:lnTo>
                  <a:lnTo>
                    <a:pt x="379" y="8842"/>
                  </a:lnTo>
                  <a:lnTo>
                    <a:pt x="434" y="8834"/>
                  </a:lnTo>
                  <a:lnTo>
                    <a:pt x="485" y="9088"/>
                  </a:lnTo>
                  <a:lnTo>
                    <a:pt x="805" y="9300"/>
                  </a:lnTo>
                  <a:lnTo>
                    <a:pt x="874" y="9390"/>
                  </a:lnTo>
                  <a:lnTo>
                    <a:pt x="998" y="9297"/>
                  </a:lnTo>
                  <a:lnTo>
                    <a:pt x="1159" y="9334"/>
                  </a:lnTo>
                  <a:lnTo>
                    <a:pt x="1130" y="9461"/>
                  </a:lnTo>
                  <a:lnTo>
                    <a:pt x="1302" y="9474"/>
                  </a:lnTo>
                  <a:lnTo>
                    <a:pt x="1300" y="9578"/>
                  </a:lnTo>
                  <a:lnTo>
                    <a:pt x="1397" y="9726"/>
                  </a:lnTo>
                  <a:lnTo>
                    <a:pt x="1379" y="9826"/>
                  </a:lnTo>
                  <a:lnTo>
                    <a:pt x="1575" y="9821"/>
                  </a:lnTo>
                  <a:lnTo>
                    <a:pt x="1572" y="9908"/>
                  </a:lnTo>
                  <a:lnTo>
                    <a:pt x="1421" y="10017"/>
                  </a:lnTo>
                  <a:lnTo>
                    <a:pt x="1334" y="10234"/>
                  </a:lnTo>
                  <a:lnTo>
                    <a:pt x="1350" y="10893"/>
                  </a:lnTo>
                  <a:lnTo>
                    <a:pt x="1310" y="11700"/>
                  </a:lnTo>
                  <a:lnTo>
                    <a:pt x="1072" y="11917"/>
                  </a:lnTo>
                  <a:lnTo>
                    <a:pt x="400" y="11925"/>
                  </a:lnTo>
                  <a:lnTo>
                    <a:pt x="358" y="11882"/>
                  </a:lnTo>
                  <a:lnTo>
                    <a:pt x="276" y="11930"/>
                  </a:lnTo>
                  <a:lnTo>
                    <a:pt x="175" y="11848"/>
                  </a:lnTo>
                  <a:lnTo>
                    <a:pt x="138" y="11977"/>
                  </a:lnTo>
                  <a:lnTo>
                    <a:pt x="297" y="12112"/>
                  </a:lnTo>
                  <a:cubicBezTo>
                    <a:pt x="381" y="12142"/>
                    <a:pt x="247" y="12303"/>
                    <a:pt x="233" y="12359"/>
                  </a:cubicBezTo>
                  <a:cubicBezTo>
                    <a:pt x="228" y="12382"/>
                    <a:pt x="144" y="12371"/>
                    <a:pt x="125" y="12386"/>
                  </a:cubicBezTo>
                  <a:cubicBezTo>
                    <a:pt x="117" y="12393"/>
                    <a:pt x="123" y="12390"/>
                    <a:pt x="114" y="12390"/>
                  </a:cubicBezTo>
                  <a:lnTo>
                    <a:pt x="35" y="12483"/>
                  </a:lnTo>
                  <a:lnTo>
                    <a:pt x="16" y="12549"/>
                  </a:lnTo>
                  <a:lnTo>
                    <a:pt x="67" y="12642"/>
                  </a:lnTo>
                  <a:lnTo>
                    <a:pt x="24" y="12702"/>
                  </a:lnTo>
                  <a:lnTo>
                    <a:pt x="0" y="12800"/>
                  </a:lnTo>
                  <a:cubicBezTo>
                    <a:pt x="30" y="12826"/>
                    <a:pt x="204" y="12829"/>
                    <a:pt x="249" y="12816"/>
                  </a:cubicBezTo>
                  <a:cubicBezTo>
                    <a:pt x="288" y="12803"/>
                    <a:pt x="479" y="12766"/>
                    <a:pt x="490" y="12750"/>
                  </a:cubicBezTo>
                  <a:lnTo>
                    <a:pt x="712" y="12824"/>
                  </a:lnTo>
                  <a:cubicBezTo>
                    <a:pt x="685" y="12920"/>
                    <a:pt x="526" y="12881"/>
                    <a:pt x="609" y="12970"/>
                  </a:cubicBezTo>
                  <a:cubicBezTo>
                    <a:pt x="620" y="12981"/>
                    <a:pt x="662" y="13054"/>
                    <a:pt x="662" y="13054"/>
                  </a:cubicBezTo>
                  <a:cubicBezTo>
                    <a:pt x="585" y="13067"/>
                    <a:pt x="626" y="13170"/>
                    <a:pt x="627" y="13171"/>
                  </a:cubicBezTo>
                  <a:cubicBezTo>
                    <a:pt x="565" y="13230"/>
                    <a:pt x="518" y="13315"/>
                    <a:pt x="424" y="13321"/>
                  </a:cubicBezTo>
                  <a:cubicBezTo>
                    <a:pt x="404" y="13323"/>
                    <a:pt x="392" y="13327"/>
                    <a:pt x="358" y="13327"/>
                  </a:cubicBezTo>
                  <a:lnTo>
                    <a:pt x="508" y="13589"/>
                  </a:lnTo>
                  <a:lnTo>
                    <a:pt x="299" y="13562"/>
                  </a:lnTo>
                  <a:lnTo>
                    <a:pt x="313" y="13650"/>
                  </a:lnTo>
                  <a:lnTo>
                    <a:pt x="188" y="13636"/>
                  </a:lnTo>
                  <a:lnTo>
                    <a:pt x="183" y="13867"/>
                  </a:lnTo>
                  <a:lnTo>
                    <a:pt x="366" y="13946"/>
                  </a:lnTo>
                  <a:lnTo>
                    <a:pt x="339" y="14057"/>
                  </a:lnTo>
                  <a:cubicBezTo>
                    <a:pt x="261" y="14057"/>
                    <a:pt x="170" y="14050"/>
                    <a:pt x="117" y="14113"/>
                  </a:cubicBezTo>
                  <a:cubicBezTo>
                    <a:pt x="87" y="14150"/>
                    <a:pt x="144" y="14290"/>
                    <a:pt x="188" y="14290"/>
                  </a:cubicBezTo>
                  <a:lnTo>
                    <a:pt x="323" y="14229"/>
                  </a:lnTo>
                  <a:lnTo>
                    <a:pt x="355" y="14298"/>
                  </a:lnTo>
                  <a:lnTo>
                    <a:pt x="649" y="14361"/>
                  </a:lnTo>
                  <a:lnTo>
                    <a:pt x="807" y="14478"/>
                  </a:lnTo>
                  <a:lnTo>
                    <a:pt x="614" y="14652"/>
                  </a:lnTo>
                  <a:cubicBezTo>
                    <a:pt x="559" y="14683"/>
                    <a:pt x="624" y="14796"/>
                    <a:pt x="663" y="14795"/>
                  </a:cubicBezTo>
                  <a:cubicBezTo>
                    <a:pt x="710" y="14794"/>
                    <a:pt x="862" y="14821"/>
                    <a:pt x="877" y="14869"/>
                  </a:cubicBezTo>
                  <a:cubicBezTo>
                    <a:pt x="878" y="14873"/>
                    <a:pt x="878" y="14874"/>
                    <a:pt x="881" y="14875"/>
                  </a:cubicBezTo>
                  <a:lnTo>
                    <a:pt x="1056" y="14652"/>
                  </a:lnTo>
                  <a:lnTo>
                    <a:pt x="1159" y="14708"/>
                  </a:lnTo>
                  <a:cubicBezTo>
                    <a:pt x="1195" y="14666"/>
                    <a:pt x="1245" y="14740"/>
                    <a:pt x="1271" y="14708"/>
                  </a:cubicBezTo>
                  <a:cubicBezTo>
                    <a:pt x="1298" y="14674"/>
                    <a:pt x="1412" y="14589"/>
                    <a:pt x="1465" y="14612"/>
                  </a:cubicBezTo>
                  <a:cubicBezTo>
                    <a:pt x="1469" y="14614"/>
                    <a:pt x="1490" y="14613"/>
                    <a:pt x="1495" y="14613"/>
                  </a:cubicBezTo>
                  <a:lnTo>
                    <a:pt x="1371" y="15020"/>
                  </a:lnTo>
                  <a:lnTo>
                    <a:pt x="1646" y="15023"/>
                  </a:lnTo>
                  <a:cubicBezTo>
                    <a:pt x="1704" y="15065"/>
                    <a:pt x="1605" y="15223"/>
                    <a:pt x="1646" y="15251"/>
                  </a:cubicBezTo>
                  <a:cubicBezTo>
                    <a:pt x="1669" y="15267"/>
                    <a:pt x="1677" y="15319"/>
                    <a:pt x="1675" y="15338"/>
                  </a:cubicBezTo>
                  <a:lnTo>
                    <a:pt x="1974" y="15340"/>
                  </a:lnTo>
                  <a:cubicBezTo>
                    <a:pt x="2014" y="15325"/>
                    <a:pt x="1968" y="15294"/>
                    <a:pt x="2034" y="15309"/>
                  </a:cubicBezTo>
                  <a:cubicBezTo>
                    <a:pt x="2123" y="15330"/>
                    <a:pt x="2110" y="15225"/>
                    <a:pt x="2224" y="15294"/>
                  </a:cubicBezTo>
                  <a:cubicBezTo>
                    <a:pt x="2262" y="15316"/>
                    <a:pt x="2320" y="15278"/>
                    <a:pt x="2350" y="15322"/>
                  </a:cubicBezTo>
                  <a:lnTo>
                    <a:pt x="2485" y="15229"/>
                  </a:lnTo>
                  <a:lnTo>
                    <a:pt x="2546" y="15229"/>
                  </a:lnTo>
                  <a:lnTo>
                    <a:pt x="2533" y="15277"/>
                  </a:lnTo>
                  <a:lnTo>
                    <a:pt x="2599" y="15303"/>
                  </a:lnTo>
                  <a:lnTo>
                    <a:pt x="2757" y="15258"/>
                  </a:lnTo>
                  <a:lnTo>
                    <a:pt x="2734" y="15335"/>
                  </a:lnTo>
                  <a:lnTo>
                    <a:pt x="2892" y="15406"/>
                  </a:lnTo>
                  <a:cubicBezTo>
                    <a:pt x="3001" y="15381"/>
                    <a:pt x="3039" y="15429"/>
                    <a:pt x="2979" y="15349"/>
                  </a:cubicBezTo>
                  <a:cubicBezTo>
                    <a:pt x="2978" y="15348"/>
                    <a:pt x="2970" y="15341"/>
                    <a:pt x="2969" y="15340"/>
                  </a:cubicBezTo>
                  <a:lnTo>
                    <a:pt x="3199" y="15343"/>
                  </a:lnTo>
                  <a:lnTo>
                    <a:pt x="3183" y="15417"/>
                  </a:lnTo>
                  <a:lnTo>
                    <a:pt x="3136" y="15473"/>
                  </a:lnTo>
                  <a:lnTo>
                    <a:pt x="3070" y="15438"/>
                  </a:lnTo>
                  <a:lnTo>
                    <a:pt x="2996" y="15510"/>
                  </a:lnTo>
                  <a:cubicBezTo>
                    <a:pt x="2972" y="15527"/>
                    <a:pt x="2951" y="15615"/>
                    <a:pt x="2916" y="15647"/>
                  </a:cubicBezTo>
                  <a:lnTo>
                    <a:pt x="2914" y="15653"/>
                  </a:lnTo>
                  <a:cubicBezTo>
                    <a:pt x="2919" y="15678"/>
                    <a:pt x="3047" y="15702"/>
                    <a:pt x="3080" y="15658"/>
                  </a:cubicBezTo>
                  <a:cubicBezTo>
                    <a:pt x="3080" y="15657"/>
                    <a:pt x="3120" y="15641"/>
                    <a:pt x="3141" y="15618"/>
                  </a:cubicBezTo>
                  <a:lnTo>
                    <a:pt x="3178" y="15700"/>
                  </a:lnTo>
                  <a:lnTo>
                    <a:pt x="3297" y="15655"/>
                  </a:lnTo>
                  <a:cubicBezTo>
                    <a:pt x="3307" y="15650"/>
                    <a:pt x="3360" y="15628"/>
                    <a:pt x="3369" y="15629"/>
                  </a:cubicBezTo>
                  <a:cubicBezTo>
                    <a:pt x="3390" y="15546"/>
                    <a:pt x="3335" y="15481"/>
                    <a:pt x="3337" y="15459"/>
                  </a:cubicBezTo>
                  <a:lnTo>
                    <a:pt x="3525" y="15383"/>
                  </a:lnTo>
                  <a:lnTo>
                    <a:pt x="3562" y="15208"/>
                  </a:lnTo>
                  <a:cubicBezTo>
                    <a:pt x="3637" y="15208"/>
                    <a:pt x="3619" y="15213"/>
                    <a:pt x="3675" y="15221"/>
                  </a:cubicBezTo>
                  <a:cubicBezTo>
                    <a:pt x="3722" y="15228"/>
                    <a:pt x="3834" y="15085"/>
                    <a:pt x="3842" y="15082"/>
                  </a:cubicBezTo>
                  <a:cubicBezTo>
                    <a:pt x="3908" y="15053"/>
                    <a:pt x="4326" y="14947"/>
                    <a:pt x="4351" y="14980"/>
                  </a:cubicBezTo>
                  <a:cubicBezTo>
                    <a:pt x="4361" y="14993"/>
                    <a:pt x="4405" y="15023"/>
                    <a:pt x="4419" y="15028"/>
                  </a:cubicBezTo>
                  <a:lnTo>
                    <a:pt x="4416" y="14959"/>
                  </a:lnTo>
                  <a:lnTo>
                    <a:pt x="4453" y="14965"/>
                  </a:lnTo>
                  <a:cubicBezTo>
                    <a:pt x="4453" y="14870"/>
                    <a:pt x="4488" y="14994"/>
                    <a:pt x="4488" y="14859"/>
                  </a:cubicBezTo>
                  <a:cubicBezTo>
                    <a:pt x="4514" y="14859"/>
                    <a:pt x="4676" y="14928"/>
                    <a:pt x="4676" y="14996"/>
                  </a:cubicBezTo>
                  <a:cubicBezTo>
                    <a:pt x="4676" y="15090"/>
                    <a:pt x="4615" y="15114"/>
                    <a:pt x="4692" y="1521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14" tIns="27007" rIns="54014" bIns="27007"/>
            <a:lstStyle/>
            <a:p>
              <a:pPr defTabSz="521458">
                <a:defRPr/>
              </a:pPr>
              <a:endParaRPr lang="ru-RU" sz="800" dirty="0">
                <a:solidFill>
                  <a:srgbClr val="000000"/>
                </a:solidFill>
              </a:endParaRPr>
            </a:p>
          </p:txBody>
        </p:sp>
        <p:sp>
          <p:nvSpPr>
            <p:cNvPr id="71" name="Freeform 331">
              <a:extLst>
                <a:ext uri="{FF2B5EF4-FFF2-40B4-BE49-F238E27FC236}">
                  <a16:creationId xmlns:a16="http://schemas.microsoft.com/office/drawing/2014/main" id="{6BCA8ECE-36D6-4BEA-A981-B6CE62881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9032" y="5089284"/>
              <a:ext cx="933450" cy="749300"/>
            </a:xfrm>
            <a:custGeom>
              <a:avLst/>
              <a:gdLst>
                <a:gd name="T0" fmla="*/ 1425 w 13723"/>
                <a:gd name="T1" fmla="*/ 8598 h 11822"/>
                <a:gd name="T2" fmla="*/ 774 w 13723"/>
                <a:gd name="T3" fmla="*/ 8682 h 11822"/>
                <a:gd name="T4" fmla="*/ 55 w 13723"/>
                <a:gd name="T5" fmla="*/ 8890 h 11822"/>
                <a:gd name="T6" fmla="*/ 238 w 13723"/>
                <a:gd name="T7" fmla="*/ 10370 h 11822"/>
                <a:gd name="T8" fmla="*/ 549 w 13723"/>
                <a:gd name="T9" fmla="*/ 10734 h 11822"/>
                <a:gd name="T10" fmla="*/ 991 w 13723"/>
                <a:gd name="T11" fmla="*/ 10714 h 11822"/>
                <a:gd name="T12" fmla="*/ 1487 w 13723"/>
                <a:gd name="T13" fmla="*/ 10479 h 11822"/>
                <a:gd name="T14" fmla="*/ 2386 w 13723"/>
                <a:gd name="T15" fmla="*/ 10087 h 11822"/>
                <a:gd name="T16" fmla="*/ 2705 w 13723"/>
                <a:gd name="T17" fmla="*/ 9426 h 11822"/>
                <a:gd name="T18" fmla="*/ 3246 w 13723"/>
                <a:gd name="T19" fmla="*/ 9615 h 11822"/>
                <a:gd name="T20" fmla="*/ 3879 w 13723"/>
                <a:gd name="T21" fmla="*/ 9382 h 11822"/>
                <a:gd name="T22" fmla="*/ 5576 w 13723"/>
                <a:gd name="T23" fmla="*/ 10677 h 11822"/>
                <a:gd name="T24" fmla="*/ 6368 w 13723"/>
                <a:gd name="T25" fmla="*/ 11605 h 11822"/>
                <a:gd name="T26" fmla="*/ 6969 w 13723"/>
                <a:gd name="T27" fmla="*/ 11443 h 11822"/>
                <a:gd name="T28" fmla="*/ 7531 w 13723"/>
                <a:gd name="T29" fmla="*/ 11296 h 11822"/>
                <a:gd name="T30" fmla="*/ 7121 w 13723"/>
                <a:gd name="T31" fmla="*/ 10161 h 11822"/>
                <a:gd name="T32" fmla="*/ 6428 w 13723"/>
                <a:gd name="T33" fmla="*/ 9836 h 11822"/>
                <a:gd name="T34" fmla="*/ 6213 w 13723"/>
                <a:gd name="T35" fmla="*/ 10068 h 11822"/>
                <a:gd name="T36" fmla="*/ 6250 w 13723"/>
                <a:gd name="T37" fmla="*/ 9052 h 11822"/>
                <a:gd name="T38" fmla="*/ 6084 w 13723"/>
                <a:gd name="T39" fmla="*/ 8563 h 11822"/>
                <a:gd name="T40" fmla="*/ 7190 w 13723"/>
                <a:gd name="T41" fmla="*/ 9493 h 11822"/>
                <a:gd name="T42" fmla="*/ 7556 w 13723"/>
                <a:gd name="T43" fmla="*/ 9403 h 11822"/>
                <a:gd name="T44" fmla="*/ 7016 w 13723"/>
                <a:gd name="T45" fmla="*/ 9350 h 11822"/>
                <a:gd name="T46" fmla="*/ 7648 w 13723"/>
                <a:gd name="T47" fmla="*/ 8994 h 11822"/>
                <a:gd name="T48" fmla="*/ 7796 w 13723"/>
                <a:gd name="T49" fmla="*/ 8240 h 11822"/>
                <a:gd name="T50" fmla="*/ 8926 w 13723"/>
                <a:gd name="T51" fmla="*/ 8701 h 11822"/>
                <a:gd name="T52" fmla="*/ 9212 w 13723"/>
                <a:gd name="T53" fmla="*/ 7941 h 11822"/>
                <a:gd name="T54" fmla="*/ 9108 w 13723"/>
                <a:gd name="T55" fmla="*/ 7444 h 11822"/>
                <a:gd name="T56" fmla="*/ 9262 w 13723"/>
                <a:gd name="T57" fmla="*/ 6962 h 11822"/>
                <a:gd name="T58" fmla="*/ 9923 w 13723"/>
                <a:gd name="T59" fmla="*/ 6216 h 11822"/>
                <a:gd name="T60" fmla="*/ 10561 w 13723"/>
                <a:gd name="T61" fmla="*/ 5359 h 11822"/>
                <a:gd name="T62" fmla="*/ 11691 w 13723"/>
                <a:gd name="T63" fmla="*/ 4382 h 11822"/>
                <a:gd name="T64" fmla="*/ 11828 w 13723"/>
                <a:gd name="T65" fmla="*/ 3785 h 11822"/>
                <a:gd name="T66" fmla="*/ 12577 w 13723"/>
                <a:gd name="T67" fmla="*/ 3602 h 11822"/>
                <a:gd name="T68" fmla="*/ 13466 w 13723"/>
                <a:gd name="T69" fmla="*/ 2719 h 11822"/>
                <a:gd name="T70" fmla="*/ 12344 w 13723"/>
                <a:gd name="T71" fmla="*/ 2310 h 11822"/>
                <a:gd name="T72" fmla="*/ 11625 w 13723"/>
                <a:gd name="T73" fmla="*/ 2156 h 11822"/>
                <a:gd name="T74" fmla="*/ 11982 w 13723"/>
                <a:gd name="T75" fmla="*/ 1808 h 11822"/>
                <a:gd name="T76" fmla="*/ 12158 w 13723"/>
                <a:gd name="T77" fmla="*/ 919 h 11822"/>
                <a:gd name="T78" fmla="*/ 11946 w 13723"/>
                <a:gd name="T79" fmla="*/ 328 h 11822"/>
                <a:gd name="T80" fmla="*/ 11184 w 13723"/>
                <a:gd name="T81" fmla="*/ 69 h 11822"/>
                <a:gd name="T82" fmla="*/ 10537 w 13723"/>
                <a:gd name="T83" fmla="*/ 746 h 11822"/>
                <a:gd name="T84" fmla="*/ 9786 w 13723"/>
                <a:gd name="T85" fmla="*/ 767 h 11822"/>
                <a:gd name="T86" fmla="*/ 9075 w 13723"/>
                <a:gd name="T87" fmla="*/ 1357 h 11822"/>
                <a:gd name="T88" fmla="*/ 8882 w 13723"/>
                <a:gd name="T89" fmla="*/ 1720 h 11822"/>
                <a:gd name="T90" fmla="*/ 8219 w 13723"/>
                <a:gd name="T91" fmla="*/ 2226 h 11822"/>
                <a:gd name="T92" fmla="*/ 8191 w 13723"/>
                <a:gd name="T93" fmla="*/ 1815 h 11822"/>
                <a:gd name="T94" fmla="*/ 8080 w 13723"/>
                <a:gd name="T95" fmla="*/ 1547 h 11822"/>
                <a:gd name="T96" fmla="*/ 7474 w 13723"/>
                <a:gd name="T97" fmla="*/ 1870 h 11822"/>
                <a:gd name="T98" fmla="*/ 7356 w 13723"/>
                <a:gd name="T99" fmla="*/ 2029 h 11822"/>
                <a:gd name="T100" fmla="*/ 6816 w 13723"/>
                <a:gd name="T101" fmla="*/ 2123 h 11822"/>
                <a:gd name="T102" fmla="*/ 6363 w 13723"/>
                <a:gd name="T103" fmla="*/ 2003 h 11822"/>
                <a:gd name="T104" fmla="*/ 5854 w 13723"/>
                <a:gd name="T105" fmla="*/ 1721 h 11822"/>
                <a:gd name="T106" fmla="*/ 5562 w 13723"/>
                <a:gd name="T107" fmla="*/ 2188 h 11822"/>
                <a:gd name="T108" fmla="*/ 5329 w 13723"/>
                <a:gd name="T109" fmla="*/ 2430 h 11822"/>
                <a:gd name="T110" fmla="*/ 4719 w 13723"/>
                <a:gd name="T111" fmla="*/ 2629 h 11822"/>
                <a:gd name="T112" fmla="*/ 4605 w 13723"/>
                <a:gd name="T113" fmla="*/ 3798 h 11822"/>
                <a:gd name="T114" fmla="*/ 2978 w 13723"/>
                <a:gd name="T115" fmla="*/ 5786 h 11822"/>
                <a:gd name="T116" fmla="*/ 2742 w 13723"/>
                <a:gd name="T117" fmla="*/ 6466 h 11822"/>
                <a:gd name="T118" fmla="*/ 2568 w 13723"/>
                <a:gd name="T119" fmla="*/ 6698 h 11822"/>
                <a:gd name="T120" fmla="*/ 2353 w 13723"/>
                <a:gd name="T121" fmla="*/ 7632 h 11822"/>
                <a:gd name="T122" fmla="*/ 2062 w 13723"/>
                <a:gd name="T123" fmla="*/ 8177 h 1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723" h="11822">
                  <a:moveTo>
                    <a:pt x="2062" y="8177"/>
                  </a:moveTo>
                  <a:lnTo>
                    <a:pt x="1927" y="8328"/>
                  </a:lnTo>
                  <a:lnTo>
                    <a:pt x="1845" y="8316"/>
                  </a:lnTo>
                  <a:lnTo>
                    <a:pt x="1731" y="8394"/>
                  </a:lnTo>
                  <a:cubicBezTo>
                    <a:pt x="1732" y="8367"/>
                    <a:pt x="1700" y="8280"/>
                    <a:pt x="1671" y="8282"/>
                  </a:cubicBezTo>
                  <a:cubicBezTo>
                    <a:pt x="1671" y="8274"/>
                    <a:pt x="1591" y="8278"/>
                    <a:pt x="1577" y="8278"/>
                  </a:cubicBezTo>
                  <a:lnTo>
                    <a:pt x="1604" y="8446"/>
                  </a:lnTo>
                  <a:lnTo>
                    <a:pt x="1454" y="8498"/>
                  </a:lnTo>
                  <a:lnTo>
                    <a:pt x="1425" y="8598"/>
                  </a:lnTo>
                  <a:lnTo>
                    <a:pt x="1349" y="8561"/>
                  </a:lnTo>
                  <a:lnTo>
                    <a:pt x="1291" y="8595"/>
                  </a:lnTo>
                  <a:cubicBezTo>
                    <a:pt x="1247" y="8580"/>
                    <a:pt x="1187" y="8613"/>
                    <a:pt x="1112" y="8550"/>
                  </a:cubicBezTo>
                  <a:cubicBezTo>
                    <a:pt x="1093" y="8535"/>
                    <a:pt x="1113" y="8581"/>
                    <a:pt x="1063" y="8591"/>
                  </a:cubicBezTo>
                  <a:cubicBezTo>
                    <a:pt x="1048" y="8595"/>
                    <a:pt x="1051" y="8629"/>
                    <a:pt x="1032" y="8593"/>
                  </a:cubicBezTo>
                  <a:cubicBezTo>
                    <a:pt x="1023" y="8576"/>
                    <a:pt x="947" y="8551"/>
                    <a:pt x="948" y="8588"/>
                  </a:cubicBezTo>
                  <a:cubicBezTo>
                    <a:pt x="949" y="8619"/>
                    <a:pt x="942" y="8641"/>
                    <a:pt x="903" y="8633"/>
                  </a:cubicBezTo>
                  <a:cubicBezTo>
                    <a:pt x="870" y="8627"/>
                    <a:pt x="883" y="8574"/>
                    <a:pt x="868" y="8657"/>
                  </a:cubicBezTo>
                  <a:cubicBezTo>
                    <a:pt x="863" y="8682"/>
                    <a:pt x="774" y="8638"/>
                    <a:pt x="774" y="8682"/>
                  </a:cubicBezTo>
                  <a:cubicBezTo>
                    <a:pt x="774" y="8812"/>
                    <a:pt x="676" y="8732"/>
                    <a:pt x="604" y="8775"/>
                  </a:cubicBezTo>
                  <a:cubicBezTo>
                    <a:pt x="600" y="8778"/>
                    <a:pt x="602" y="8805"/>
                    <a:pt x="602" y="8811"/>
                  </a:cubicBezTo>
                  <a:cubicBezTo>
                    <a:pt x="537" y="8835"/>
                    <a:pt x="539" y="8848"/>
                    <a:pt x="466" y="8860"/>
                  </a:cubicBezTo>
                  <a:cubicBezTo>
                    <a:pt x="431" y="8865"/>
                    <a:pt x="350" y="8910"/>
                    <a:pt x="341" y="8906"/>
                  </a:cubicBezTo>
                  <a:cubicBezTo>
                    <a:pt x="288" y="8886"/>
                    <a:pt x="320" y="8836"/>
                    <a:pt x="275" y="8911"/>
                  </a:cubicBezTo>
                  <a:cubicBezTo>
                    <a:pt x="256" y="8942"/>
                    <a:pt x="260" y="8890"/>
                    <a:pt x="196" y="8894"/>
                  </a:cubicBezTo>
                  <a:cubicBezTo>
                    <a:pt x="162" y="8896"/>
                    <a:pt x="162" y="8873"/>
                    <a:pt x="162" y="8921"/>
                  </a:cubicBezTo>
                  <a:lnTo>
                    <a:pt x="162" y="8935"/>
                  </a:lnTo>
                  <a:lnTo>
                    <a:pt x="55" y="8890"/>
                  </a:lnTo>
                  <a:lnTo>
                    <a:pt x="0" y="9122"/>
                  </a:lnTo>
                  <a:lnTo>
                    <a:pt x="198" y="9311"/>
                  </a:lnTo>
                  <a:lnTo>
                    <a:pt x="278" y="9455"/>
                  </a:lnTo>
                  <a:lnTo>
                    <a:pt x="274" y="9487"/>
                  </a:lnTo>
                  <a:lnTo>
                    <a:pt x="162" y="9544"/>
                  </a:lnTo>
                  <a:lnTo>
                    <a:pt x="282" y="10090"/>
                  </a:lnTo>
                  <a:lnTo>
                    <a:pt x="325" y="10123"/>
                  </a:lnTo>
                  <a:lnTo>
                    <a:pt x="227" y="10295"/>
                  </a:lnTo>
                  <a:lnTo>
                    <a:pt x="238" y="10370"/>
                  </a:lnTo>
                  <a:lnTo>
                    <a:pt x="334" y="10410"/>
                  </a:lnTo>
                  <a:lnTo>
                    <a:pt x="353" y="10489"/>
                  </a:lnTo>
                  <a:lnTo>
                    <a:pt x="317" y="10575"/>
                  </a:lnTo>
                  <a:lnTo>
                    <a:pt x="260" y="10579"/>
                  </a:lnTo>
                  <a:lnTo>
                    <a:pt x="260" y="10582"/>
                  </a:lnTo>
                  <a:lnTo>
                    <a:pt x="263" y="10631"/>
                  </a:lnTo>
                  <a:lnTo>
                    <a:pt x="341" y="10739"/>
                  </a:lnTo>
                  <a:lnTo>
                    <a:pt x="414" y="10725"/>
                  </a:lnTo>
                  <a:lnTo>
                    <a:pt x="549" y="10734"/>
                  </a:lnTo>
                  <a:lnTo>
                    <a:pt x="549" y="10701"/>
                  </a:lnTo>
                  <a:lnTo>
                    <a:pt x="587" y="10659"/>
                  </a:lnTo>
                  <a:lnTo>
                    <a:pt x="543" y="10541"/>
                  </a:lnTo>
                  <a:lnTo>
                    <a:pt x="622" y="10214"/>
                  </a:lnTo>
                  <a:lnTo>
                    <a:pt x="715" y="10175"/>
                  </a:lnTo>
                  <a:lnTo>
                    <a:pt x="786" y="10250"/>
                  </a:lnTo>
                  <a:lnTo>
                    <a:pt x="711" y="10396"/>
                  </a:lnTo>
                  <a:lnTo>
                    <a:pt x="715" y="10463"/>
                  </a:lnTo>
                  <a:lnTo>
                    <a:pt x="991" y="10714"/>
                  </a:lnTo>
                  <a:lnTo>
                    <a:pt x="1049" y="10672"/>
                  </a:lnTo>
                  <a:lnTo>
                    <a:pt x="1036" y="10537"/>
                  </a:lnTo>
                  <a:lnTo>
                    <a:pt x="1098" y="10464"/>
                  </a:lnTo>
                  <a:lnTo>
                    <a:pt x="1173" y="10450"/>
                  </a:lnTo>
                  <a:lnTo>
                    <a:pt x="1258" y="10516"/>
                  </a:lnTo>
                  <a:lnTo>
                    <a:pt x="1354" y="10495"/>
                  </a:lnTo>
                  <a:lnTo>
                    <a:pt x="1336" y="10417"/>
                  </a:lnTo>
                  <a:lnTo>
                    <a:pt x="1426" y="10471"/>
                  </a:lnTo>
                  <a:lnTo>
                    <a:pt x="1487" y="10479"/>
                  </a:lnTo>
                  <a:lnTo>
                    <a:pt x="1511" y="10441"/>
                  </a:lnTo>
                  <a:lnTo>
                    <a:pt x="1559" y="10462"/>
                  </a:lnTo>
                  <a:lnTo>
                    <a:pt x="1722" y="10425"/>
                  </a:lnTo>
                  <a:lnTo>
                    <a:pt x="1824" y="10344"/>
                  </a:lnTo>
                  <a:lnTo>
                    <a:pt x="2021" y="10282"/>
                  </a:lnTo>
                  <a:lnTo>
                    <a:pt x="2116" y="10204"/>
                  </a:lnTo>
                  <a:lnTo>
                    <a:pt x="2205" y="10180"/>
                  </a:lnTo>
                  <a:lnTo>
                    <a:pt x="2254" y="10112"/>
                  </a:lnTo>
                  <a:lnTo>
                    <a:pt x="2386" y="10087"/>
                  </a:lnTo>
                  <a:lnTo>
                    <a:pt x="2340" y="9918"/>
                  </a:lnTo>
                  <a:lnTo>
                    <a:pt x="2406" y="9799"/>
                  </a:lnTo>
                  <a:lnTo>
                    <a:pt x="2406" y="9749"/>
                  </a:lnTo>
                  <a:lnTo>
                    <a:pt x="2516" y="9701"/>
                  </a:lnTo>
                  <a:lnTo>
                    <a:pt x="2602" y="9514"/>
                  </a:lnTo>
                  <a:lnTo>
                    <a:pt x="2585" y="9397"/>
                  </a:lnTo>
                  <a:lnTo>
                    <a:pt x="2646" y="9397"/>
                  </a:lnTo>
                  <a:lnTo>
                    <a:pt x="2669" y="9364"/>
                  </a:lnTo>
                  <a:lnTo>
                    <a:pt x="2705" y="9426"/>
                  </a:lnTo>
                  <a:lnTo>
                    <a:pt x="2814" y="9458"/>
                  </a:lnTo>
                  <a:lnTo>
                    <a:pt x="2802" y="9645"/>
                  </a:lnTo>
                  <a:lnTo>
                    <a:pt x="2931" y="9739"/>
                  </a:lnTo>
                  <a:lnTo>
                    <a:pt x="2930" y="9807"/>
                  </a:lnTo>
                  <a:lnTo>
                    <a:pt x="2949" y="9824"/>
                  </a:lnTo>
                  <a:lnTo>
                    <a:pt x="3041" y="9701"/>
                  </a:lnTo>
                  <a:lnTo>
                    <a:pt x="3102" y="9660"/>
                  </a:lnTo>
                  <a:lnTo>
                    <a:pt x="3171" y="9664"/>
                  </a:lnTo>
                  <a:lnTo>
                    <a:pt x="3246" y="9615"/>
                  </a:lnTo>
                  <a:lnTo>
                    <a:pt x="3197" y="9421"/>
                  </a:lnTo>
                  <a:lnTo>
                    <a:pt x="3378" y="9370"/>
                  </a:lnTo>
                  <a:lnTo>
                    <a:pt x="3495" y="9455"/>
                  </a:lnTo>
                  <a:lnTo>
                    <a:pt x="3467" y="9489"/>
                  </a:lnTo>
                  <a:lnTo>
                    <a:pt x="3509" y="9599"/>
                  </a:lnTo>
                  <a:lnTo>
                    <a:pt x="3566" y="9561"/>
                  </a:lnTo>
                  <a:lnTo>
                    <a:pt x="3752" y="9516"/>
                  </a:lnTo>
                  <a:lnTo>
                    <a:pt x="3775" y="9432"/>
                  </a:lnTo>
                  <a:cubicBezTo>
                    <a:pt x="3811" y="9450"/>
                    <a:pt x="3848" y="9404"/>
                    <a:pt x="3879" y="9382"/>
                  </a:cubicBezTo>
                  <a:cubicBezTo>
                    <a:pt x="3882" y="9381"/>
                    <a:pt x="3882" y="9380"/>
                    <a:pt x="3884" y="9378"/>
                  </a:cubicBezTo>
                  <a:cubicBezTo>
                    <a:pt x="3899" y="9379"/>
                    <a:pt x="4025" y="9483"/>
                    <a:pt x="4036" y="9513"/>
                  </a:cubicBezTo>
                  <a:cubicBezTo>
                    <a:pt x="4038" y="9518"/>
                    <a:pt x="4056" y="9543"/>
                    <a:pt x="4058" y="9549"/>
                  </a:cubicBezTo>
                  <a:lnTo>
                    <a:pt x="4217" y="9600"/>
                  </a:lnTo>
                  <a:lnTo>
                    <a:pt x="4734" y="9501"/>
                  </a:lnTo>
                  <a:lnTo>
                    <a:pt x="5138" y="10122"/>
                  </a:lnTo>
                  <a:lnTo>
                    <a:pt x="5277" y="10241"/>
                  </a:lnTo>
                  <a:lnTo>
                    <a:pt x="5476" y="10320"/>
                  </a:lnTo>
                  <a:lnTo>
                    <a:pt x="5576" y="10677"/>
                  </a:lnTo>
                  <a:lnTo>
                    <a:pt x="5614" y="10956"/>
                  </a:lnTo>
                  <a:lnTo>
                    <a:pt x="5659" y="10927"/>
                  </a:lnTo>
                  <a:cubicBezTo>
                    <a:pt x="5692" y="10929"/>
                    <a:pt x="5661" y="10952"/>
                    <a:pt x="5724" y="10956"/>
                  </a:cubicBezTo>
                  <a:cubicBezTo>
                    <a:pt x="5735" y="10957"/>
                    <a:pt x="5739" y="11005"/>
                    <a:pt x="5758" y="10949"/>
                  </a:cubicBezTo>
                  <a:cubicBezTo>
                    <a:pt x="5764" y="10932"/>
                    <a:pt x="5793" y="10952"/>
                    <a:pt x="5796" y="10982"/>
                  </a:cubicBezTo>
                  <a:cubicBezTo>
                    <a:pt x="5800" y="11015"/>
                    <a:pt x="5836" y="11011"/>
                    <a:pt x="5863" y="11008"/>
                  </a:cubicBezTo>
                  <a:cubicBezTo>
                    <a:pt x="5863" y="11008"/>
                    <a:pt x="5871" y="11006"/>
                    <a:pt x="5872" y="11005"/>
                  </a:cubicBezTo>
                  <a:lnTo>
                    <a:pt x="6260" y="11281"/>
                  </a:lnTo>
                  <a:lnTo>
                    <a:pt x="6368" y="11605"/>
                  </a:lnTo>
                  <a:lnTo>
                    <a:pt x="6435" y="11598"/>
                  </a:lnTo>
                  <a:lnTo>
                    <a:pt x="6388" y="11517"/>
                  </a:lnTo>
                  <a:lnTo>
                    <a:pt x="6486" y="11519"/>
                  </a:lnTo>
                  <a:lnTo>
                    <a:pt x="6484" y="11446"/>
                  </a:lnTo>
                  <a:lnTo>
                    <a:pt x="6557" y="11597"/>
                  </a:lnTo>
                  <a:lnTo>
                    <a:pt x="6631" y="11554"/>
                  </a:lnTo>
                  <a:lnTo>
                    <a:pt x="6727" y="11570"/>
                  </a:lnTo>
                  <a:lnTo>
                    <a:pt x="6844" y="11378"/>
                  </a:lnTo>
                  <a:lnTo>
                    <a:pt x="6969" y="11443"/>
                  </a:lnTo>
                  <a:lnTo>
                    <a:pt x="7020" y="11636"/>
                  </a:lnTo>
                  <a:cubicBezTo>
                    <a:pt x="7027" y="11637"/>
                    <a:pt x="7080" y="11661"/>
                    <a:pt x="7082" y="11664"/>
                  </a:cubicBezTo>
                  <a:cubicBezTo>
                    <a:pt x="7107" y="11667"/>
                    <a:pt x="7101" y="11696"/>
                    <a:pt x="7101" y="11715"/>
                  </a:cubicBezTo>
                  <a:cubicBezTo>
                    <a:pt x="7126" y="11727"/>
                    <a:pt x="7227" y="11723"/>
                    <a:pt x="7227" y="11767"/>
                  </a:cubicBezTo>
                  <a:cubicBezTo>
                    <a:pt x="7227" y="11822"/>
                    <a:pt x="7224" y="11788"/>
                    <a:pt x="7265" y="11767"/>
                  </a:cubicBezTo>
                  <a:cubicBezTo>
                    <a:pt x="7284" y="11757"/>
                    <a:pt x="7322" y="11727"/>
                    <a:pt x="7331" y="11706"/>
                  </a:cubicBezTo>
                  <a:cubicBezTo>
                    <a:pt x="7335" y="11706"/>
                    <a:pt x="7409" y="11528"/>
                    <a:pt x="7409" y="11520"/>
                  </a:cubicBezTo>
                  <a:lnTo>
                    <a:pt x="7351" y="11442"/>
                  </a:lnTo>
                  <a:lnTo>
                    <a:pt x="7531" y="11296"/>
                  </a:lnTo>
                  <a:lnTo>
                    <a:pt x="7533" y="11008"/>
                  </a:lnTo>
                  <a:lnTo>
                    <a:pt x="7510" y="10934"/>
                  </a:lnTo>
                  <a:lnTo>
                    <a:pt x="7467" y="10920"/>
                  </a:lnTo>
                  <a:lnTo>
                    <a:pt x="7433" y="10627"/>
                  </a:lnTo>
                  <a:lnTo>
                    <a:pt x="7052" y="10658"/>
                  </a:lnTo>
                  <a:lnTo>
                    <a:pt x="7076" y="10330"/>
                  </a:lnTo>
                  <a:lnTo>
                    <a:pt x="7184" y="10312"/>
                  </a:lnTo>
                  <a:lnTo>
                    <a:pt x="7187" y="10177"/>
                  </a:lnTo>
                  <a:lnTo>
                    <a:pt x="7121" y="10161"/>
                  </a:lnTo>
                  <a:lnTo>
                    <a:pt x="7100" y="10066"/>
                  </a:lnTo>
                  <a:lnTo>
                    <a:pt x="7123" y="10029"/>
                  </a:lnTo>
                  <a:lnTo>
                    <a:pt x="7081" y="9992"/>
                  </a:lnTo>
                  <a:lnTo>
                    <a:pt x="6814" y="10098"/>
                  </a:lnTo>
                  <a:lnTo>
                    <a:pt x="6756" y="9841"/>
                  </a:lnTo>
                  <a:lnTo>
                    <a:pt x="6655" y="9791"/>
                  </a:lnTo>
                  <a:lnTo>
                    <a:pt x="6668" y="9695"/>
                  </a:lnTo>
                  <a:lnTo>
                    <a:pt x="6523" y="9738"/>
                  </a:lnTo>
                  <a:lnTo>
                    <a:pt x="6428" y="9836"/>
                  </a:lnTo>
                  <a:lnTo>
                    <a:pt x="6396" y="9814"/>
                  </a:lnTo>
                  <a:lnTo>
                    <a:pt x="6396" y="9738"/>
                  </a:lnTo>
                  <a:lnTo>
                    <a:pt x="6351" y="9740"/>
                  </a:lnTo>
                  <a:lnTo>
                    <a:pt x="6361" y="9799"/>
                  </a:lnTo>
                  <a:lnTo>
                    <a:pt x="6266" y="9844"/>
                  </a:lnTo>
                  <a:lnTo>
                    <a:pt x="6266" y="9883"/>
                  </a:lnTo>
                  <a:lnTo>
                    <a:pt x="6224" y="9939"/>
                  </a:lnTo>
                  <a:lnTo>
                    <a:pt x="6277" y="10016"/>
                  </a:lnTo>
                  <a:lnTo>
                    <a:pt x="6213" y="10068"/>
                  </a:lnTo>
                  <a:lnTo>
                    <a:pt x="6168" y="10021"/>
                  </a:lnTo>
                  <a:lnTo>
                    <a:pt x="6150" y="9915"/>
                  </a:lnTo>
                  <a:lnTo>
                    <a:pt x="6047" y="9862"/>
                  </a:lnTo>
                  <a:lnTo>
                    <a:pt x="6174" y="9346"/>
                  </a:lnTo>
                  <a:lnTo>
                    <a:pt x="6263" y="9330"/>
                  </a:lnTo>
                  <a:lnTo>
                    <a:pt x="6279" y="9259"/>
                  </a:lnTo>
                  <a:lnTo>
                    <a:pt x="6343" y="9256"/>
                  </a:lnTo>
                  <a:lnTo>
                    <a:pt x="6205" y="9150"/>
                  </a:lnTo>
                  <a:lnTo>
                    <a:pt x="6250" y="9052"/>
                  </a:lnTo>
                  <a:lnTo>
                    <a:pt x="6203" y="8986"/>
                  </a:lnTo>
                  <a:lnTo>
                    <a:pt x="6250" y="8912"/>
                  </a:lnTo>
                  <a:lnTo>
                    <a:pt x="6187" y="8814"/>
                  </a:lnTo>
                  <a:lnTo>
                    <a:pt x="6115" y="8772"/>
                  </a:lnTo>
                  <a:lnTo>
                    <a:pt x="6070" y="8796"/>
                  </a:lnTo>
                  <a:lnTo>
                    <a:pt x="5938" y="8740"/>
                  </a:lnTo>
                  <a:lnTo>
                    <a:pt x="5941" y="8611"/>
                  </a:lnTo>
                  <a:lnTo>
                    <a:pt x="5999" y="8513"/>
                  </a:lnTo>
                  <a:lnTo>
                    <a:pt x="6084" y="8563"/>
                  </a:lnTo>
                  <a:lnTo>
                    <a:pt x="6086" y="8642"/>
                  </a:lnTo>
                  <a:lnTo>
                    <a:pt x="6205" y="8759"/>
                  </a:lnTo>
                  <a:lnTo>
                    <a:pt x="6269" y="8738"/>
                  </a:lnTo>
                  <a:lnTo>
                    <a:pt x="6263" y="8674"/>
                  </a:lnTo>
                  <a:lnTo>
                    <a:pt x="7069" y="9638"/>
                  </a:lnTo>
                  <a:lnTo>
                    <a:pt x="7197" y="9640"/>
                  </a:lnTo>
                  <a:lnTo>
                    <a:pt x="7195" y="9571"/>
                  </a:lnTo>
                  <a:lnTo>
                    <a:pt x="7159" y="9538"/>
                  </a:lnTo>
                  <a:lnTo>
                    <a:pt x="7190" y="9493"/>
                  </a:lnTo>
                  <a:cubicBezTo>
                    <a:pt x="7199" y="9506"/>
                    <a:pt x="7219" y="9522"/>
                    <a:pt x="7222" y="9526"/>
                  </a:cubicBezTo>
                  <a:cubicBezTo>
                    <a:pt x="7255" y="9566"/>
                    <a:pt x="7292" y="9580"/>
                    <a:pt x="7317" y="9605"/>
                  </a:cubicBezTo>
                  <a:cubicBezTo>
                    <a:pt x="7326" y="9613"/>
                    <a:pt x="7365" y="9655"/>
                    <a:pt x="7369" y="9658"/>
                  </a:cubicBezTo>
                  <a:cubicBezTo>
                    <a:pt x="7403" y="9687"/>
                    <a:pt x="7426" y="9710"/>
                    <a:pt x="7470" y="9710"/>
                  </a:cubicBezTo>
                  <a:cubicBezTo>
                    <a:pt x="7504" y="9710"/>
                    <a:pt x="7524" y="9672"/>
                    <a:pt x="7533" y="9642"/>
                  </a:cubicBezTo>
                  <a:lnTo>
                    <a:pt x="7612" y="9682"/>
                  </a:lnTo>
                  <a:lnTo>
                    <a:pt x="7633" y="9619"/>
                  </a:lnTo>
                  <a:cubicBezTo>
                    <a:pt x="7617" y="9611"/>
                    <a:pt x="7569" y="9575"/>
                    <a:pt x="7569" y="9556"/>
                  </a:cubicBezTo>
                  <a:cubicBezTo>
                    <a:pt x="7569" y="9546"/>
                    <a:pt x="7556" y="9403"/>
                    <a:pt x="7556" y="9403"/>
                  </a:cubicBezTo>
                  <a:cubicBezTo>
                    <a:pt x="7549" y="9383"/>
                    <a:pt x="7559" y="9355"/>
                    <a:pt x="7535" y="9348"/>
                  </a:cubicBezTo>
                  <a:cubicBezTo>
                    <a:pt x="7478" y="9330"/>
                    <a:pt x="7394" y="9282"/>
                    <a:pt x="7334" y="9300"/>
                  </a:cubicBezTo>
                  <a:lnTo>
                    <a:pt x="7298" y="9248"/>
                  </a:lnTo>
                  <a:lnTo>
                    <a:pt x="7233" y="9242"/>
                  </a:lnTo>
                  <a:lnTo>
                    <a:pt x="7233" y="9306"/>
                  </a:lnTo>
                  <a:lnTo>
                    <a:pt x="7249" y="9332"/>
                  </a:lnTo>
                  <a:lnTo>
                    <a:pt x="7134" y="9384"/>
                  </a:lnTo>
                  <a:lnTo>
                    <a:pt x="7056" y="9317"/>
                  </a:lnTo>
                  <a:lnTo>
                    <a:pt x="7016" y="9350"/>
                  </a:lnTo>
                  <a:lnTo>
                    <a:pt x="6857" y="9216"/>
                  </a:lnTo>
                  <a:cubicBezTo>
                    <a:pt x="6861" y="9198"/>
                    <a:pt x="6871" y="9208"/>
                    <a:pt x="6871" y="9158"/>
                  </a:cubicBezTo>
                  <a:cubicBezTo>
                    <a:pt x="6871" y="9142"/>
                    <a:pt x="6907" y="9177"/>
                    <a:pt x="6915" y="9182"/>
                  </a:cubicBezTo>
                  <a:cubicBezTo>
                    <a:pt x="6978" y="9224"/>
                    <a:pt x="6916" y="9175"/>
                    <a:pt x="6914" y="9136"/>
                  </a:cubicBezTo>
                  <a:cubicBezTo>
                    <a:pt x="6911" y="9060"/>
                    <a:pt x="6895" y="9058"/>
                    <a:pt x="6934" y="8983"/>
                  </a:cubicBezTo>
                  <a:cubicBezTo>
                    <a:pt x="6964" y="8925"/>
                    <a:pt x="7075" y="8917"/>
                    <a:pt x="7136" y="8938"/>
                  </a:cubicBezTo>
                  <a:cubicBezTo>
                    <a:pt x="7147" y="8942"/>
                    <a:pt x="7139" y="8899"/>
                    <a:pt x="7148" y="8883"/>
                  </a:cubicBezTo>
                  <a:lnTo>
                    <a:pt x="7370" y="9216"/>
                  </a:lnTo>
                  <a:lnTo>
                    <a:pt x="7648" y="8994"/>
                  </a:lnTo>
                  <a:lnTo>
                    <a:pt x="7651" y="8902"/>
                  </a:lnTo>
                  <a:lnTo>
                    <a:pt x="7600" y="8809"/>
                  </a:lnTo>
                  <a:lnTo>
                    <a:pt x="7785" y="8597"/>
                  </a:lnTo>
                  <a:lnTo>
                    <a:pt x="7645" y="8460"/>
                  </a:lnTo>
                  <a:lnTo>
                    <a:pt x="7645" y="8370"/>
                  </a:lnTo>
                  <a:lnTo>
                    <a:pt x="7598" y="8364"/>
                  </a:lnTo>
                  <a:lnTo>
                    <a:pt x="7616" y="8298"/>
                  </a:lnTo>
                  <a:lnTo>
                    <a:pt x="7722" y="8306"/>
                  </a:lnTo>
                  <a:lnTo>
                    <a:pt x="7796" y="8240"/>
                  </a:lnTo>
                  <a:lnTo>
                    <a:pt x="7823" y="8298"/>
                  </a:lnTo>
                  <a:lnTo>
                    <a:pt x="8055" y="8277"/>
                  </a:lnTo>
                  <a:lnTo>
                    <a:pt x="8042" y="8420"/>
                  </a:lnTo>
                  <a:lnTo>
                    <a:pt x="7989" y="8409"/>
                  </a:lnTo>
                  <a:lnTo>
                    <a:pt x="7944" y="8658"/>
                  </a:lnTo>
                  <a:lnTo>
                    <a:pt x="8749" y="8849"/>
                  </a:lnTo>
                  <a:lnTo>
                    <a:pt x="8804" y="8817"/>
                  </a:lnTo>
                  <a:lnTo>
                    <a:pt x="8862" y="8701"/>
                  </a:lnTo>
                  <a:lnTo>
                    <a:pt x="8926" y="8701"/>
                  </a:lnTo>
                  <a:lnTo>
                    <a:pt x="8950" y="8603"/>
                  </a:lnTo>
                  <a:lnTo>
                    <a:pt x="9135" y="8634"/>
                  </a:lnTo>
                  <a:lnTo>
                    <a:pt x="9201" y="8581"/>
                  </a:lnTo>
                  <a:lnTo>
                    <a:pt x="9190" y="8534"/>
                  </a:lnTo>
                  <a:lnTo>
                    <a:pt x="9275" y="8391"/>
                  </a:lnTo>
                  <a:lnTo>
                    <a:pt x="9095" y="8108"/>
                  </a:lnTo>
                  <a:lnTo>
                    <a:pt x="9090" y="7854"/>
                  </a:lnTo>
                  <a:lnTo>
                    <a:pt x="9124" y="7846"/>
                  </a:lnTo>
                  <a:lnTo>
                    <a:pt x="9212" y="7941"/>
                  </a:lnTo>
                  <a:lnTo>
                    <a:pt x="9272" y="7936"/>
                  </a:lnTo>
                  <a:lnTo>
                    <a:pt x="9278" y="7854"/>
                  </a:lnTo>
                  <a:lnTo>
                    <a:pt x="9529" y="7774"/>
                  </a:lnTo>
                  <a:lnTo>
                    <a:pt x="9508" y="7692"/>
                  </a:lnTo>
                  <a:lnTo>
                    <a:pt x="9257" y="7595"/>
                  </a:lnTo>
                  <a:lnTo>
                    <a:pt x="9241" y="7489"/>
                  </a:lnTo>
                  <a:lnTo>
                    <a:pt x="9167" y="7526"/>
                  </a:lnTo>
                  <a:lnTo>
                    <a:pt x="9095" y="7520"/>
                  </a:lnTo>
                  <a:lnTo>
                    <a:pt x="9108" y="7444"/>
                  </a:lnTo>
                  <a:lnTo>
                    <a:pt x="9050" y="7401"/>
                  </a:lnTo>
                  <a:lnTo>
                    <a:pt x="9069" y="7251"/>
                  </a:lnTo>
                  <a:lnTo>
                    <a:pt x="9029" y="7214"/>
                  </a:lnTo>
                  <a:lnTo>
                    <a:pt x="8979" y="7224"/>
                  </a:lnTo>
                  <a:lnTo>
                    <a:pt x="8944" y="7171"/>
                  </a:lnTo>
                  <a:lnTo>
                    <a:pt x="9011" y="7132"/>
                  </a:lnTo>
                  <a:lnTo>
                    <a:pt x="8966" y="7071"/>
                  </a:lnTo>
                  <a:lnTo>
                    <a:pt x="9183" y="6957"/>
                  </a:lnTo>
                  <a:lnTo>
                    <a:pt x="9262" y="6962"/>
                  </a:lnTo>
                  <a:lnTo>
                    <a:pt x="9294" y="6915"/>
                  </a:lnTo>
                  <a:lnTo>
                    <a:pt x="9437" y="6901"/>
                  </a:lnTo>
                  <a:lnTo>
                    <a:pt x="9476" y="6684"/>
                  </a:lnTo>
                  <a:lnTo>
                    <a:pt x="9418" y="6637"/>
                  </a:lnTo>
                  <a:lnTo>
                    <a:pt x="9468" y="6560"/>
                  </a:lnTo>
                  <a:lnTo>
                    <a:pt x="9479" y="6494"/>
                  </a:lnTo>
                  <a:lnTo>
                    <a:pt x="9725" y="6473"/>
                  </a:lnTo>
                  <a:lnTo>
                    <a:pt x="9714" y="6198"/>
                  </a:lnTo>
                  <a:lnTo>
                    <a:pt x="9923" y="6216"/>
                  </a:lnTo>
                  <a:lnTo>
                    <a:pt x="9926" y="5806"/>
                  </a:lnTo>
                  <a:lnTo>
                    <a:pt x="10116" y="5772"/>
                  </a:lnTo>
                  <a:lnTo>
                    <a:pt x="10265" y="5959"/>
                  </a:lnTo>
                  <a:lnTo>
                    <a:pt x="10389" y="5846"/>
                  </a:lnTo>
                  <a:lnTo>
                    <a:pt x="10373" y="5626"/>
                  </a:lnTo>
                  <a:lnTo>
                    <a:pt x="10421" y="5602"/>
                  </a:lnTo>
                  <a:lnTo>
                    <a:pt x="10426" y="5290"/>
                  </a:lnTo>
                  <a:lnTo>
                    <a:pt x="10476" y="5277"/>
                  </a:lnTo>
                  <a:lnTo>
                    <a:pt x="10561" y="5359"/>
                  </a:lnTo>
                  <a:lnTo>
                    <a:pt x="10688" y="5227"/>
                  </a:lnTo>
                  <a:lnTo>
                    <a:pt x="10791" y="5290"/>
                  </a:lnTo>
                  <a:lnTo>
                    <a:pt x="10857" y="5129"/>
                  </a:lnTo>
                  <a:lnTo>
                    <a:pt x="11310" y="5033"/>
                  </a:lnTo>
                  <a:lnTo>
                    <a:pt x="11331" y="4774"/>
                  </a:lnTo>
                  <a:lnTo>
                    <a:pt x="11471" y="4697"/>
                  </a:lnTo>
                  <a:lnTo>
                    <a:pt x="11572" y="4750"/>
                  </a:lnTo>
                  <a:lnTo>
                    <a:pt x="11752" y="4541"/>
                  </a:lnTo>
                  <a:lnTo>
                    <a:pt x="11691" y="4382"/>
                  </a:lnTo>
                  <a:lnTo>
                    <a:pt x="11773" y="4380"/>
                  </a:lnTo>
                  <a:lnTo>
                    <a:pt x="11738" y="4261"/>
                  </a:lnTo>
                  <a:lnTo>
                    <a:pt x="11656" y="4218"/>
                  </a:lnTo>
                  <a:lnTo>
                    <a:pt x="11651" y="4031"/>
                  </a:lnTo>
                  <a:lnTo>
                    <a:pt x="11820" y="4123"/>
                  </a:lnTo>
                  <a:lnTo>
                    <a:pt x="11807" y="4049"/>
                  </a:lnTo>
                  <a:lnTo>
                    <a:pt x="11863" y="4070"/>
                  </a:lnTo>
                  <a:lnTo>
                    <a:pt x="11924" y="3835"/>
                  </a:lnTo>
                  <a:lnTo>
                    <a:pt x="11828" y="3785"/>
                  </a:lnTo>
                  <a:lnTo>
                    <a:pt x="11945" y="3695"/>
                  </a:lnTo>
                  <a:lnTo>
                    <a:pt x="11929" y="3597"/>
                  </a:lnTo>
                  <a:lnTo>
                    <a:pt x="11998" y="3578"/>
                  </a:lnTo>
                  <a:lnTo>
                    <a:pt x="12032" y="3613"/>
                  </a:lnTo>
                  <a:lnTo>
                    <a:pt x="12164" y="3520"/>
                  </a:lnTo>
                  <a:lnTo>
                    <a:pt x="12088" y="3261"/>
                  </a:lnTo>
                  <a:lnTo>
                    <a:pt x="12299" y="3245"/>
                  </a:lnTo>
                  <a:lnTo>
                    <a:pt x="12463" y="3340"/>
                  </a:lnTo>
                  <a:lnTo>
                    <a:pt x="12577" y="3602"/>
                  </a:lnTo>
                  <a:lnTo>
                    <a:pt x="12739" y="3541"/>
                  </a:lnTo>
                  <a:lnTo>
                    <a:pt x="12858" y="3570"/>
                  </a:lnTo>
                  <a:lnTo>
                    <a:pt x="13685" y="3260"/>
                  </a:lnTo>
                  <a:cubicBezTo>
                    <a:pt x="13691" y="3231"/>
                    <a:pt x="13699" y="3204"/>
                    <a:pt x="13699" y="3201"/>
                  </a:cubicBezTo>
                  <a:cubicBezTo>
                    <a:pt x="13693" y="3133"/>
                    <a:pt x="13708" y="3161"/>
                    <a:pt x="13723" y="3125"/>
                  </a:cubicBezTo>
                  <a:lnTo>
                    <a:pt x="13688" y="3078"/>
                  </a:lnTo>
                  <a:lnTo>
                    <a:pt x="13483" y="3219"/>
                  </a:lnTo>
                  <a:lnTo>
                    <a:pt x="13547" y="3109"/>
                  </a:lnTo>
                  <a:lnTo>
                    <a:pt x="13466" y="2719"/>
                  </a:lnTo>
                  <a:lnTo>
                    <a:pt x="13530" y="2565"/>
                  </a:lnTo>
                  <a:lnTo>
                    <a:pt x="13444" y="2569"/>
                  </a:lnTo>
                  <a:lnTo>
                    <a:pt x="13379" y="2466"/>
                  </a:lnTo>
                  <a:lnTo>
                    <a:pt x="13256" y="2693"/>
                  </a:lnTo>
                  <a:lnTo>
                    <a:pt x="13080" y="2687"/>
                  </a:lnTo>
                  <a:lnTo>
                    <a:pt x="12982" y="2633"/>
                  </a:lnTo>
                  <a:lnTo>
                    <a:pt x="12818" y="2639"/>
                  </a:lnTo>
                  <a:lnTo>
                    <a:pt x="12676" y="2487"/>
                  </a:lnTo>
                  <a:lnTo>
                    <a:pt x="12344" y="2310"/>
                  </a:lnTo>
                  <a:cubicBezTo>
                    <a:pt x="12339" y="2312"/>
                    <a:pt x="12335" y="2320"/>
                    <a:pt x="12331" y="2323"/>
                  </a:cubicBezTo>
                  <a:cubicBezTo>
                    <a:pt x="12301" y="2340"/>
                    <a:pt x="12264" y="2399"/>
                    <a:pt x="12257" y="2404"/>
                  </a:cubicBezTo>
                  <a:cubicBezTo>
                    <a:pt x="12211" y="2437"/>
                    <a:pt x="12221" y="2479"/>
                    <a:pt x="12147" y="2458"/>
                  </a:cubicBezTo>
                  <a:cubicBezTo>
                    <a:pt x="12145" y="2458"/>
                    <a:pt x="11943" y="2429"/>
                    <a:pt x="11938" y="2429"/>
                  </a:cubicBezTo>
                  <a:cubicBezTo>
                    <a:pt x="11930" y="2429"/>
                    <a:pt x="11866" y="2343"/>
                    <a:pt x="11861" y="2334"/>
                  </a:cubicBezTo>
                  <a:cubicBezTo>
                    <a:pt x="11848" y="2313"/>
                    <a:pt x="11739" y="2346"/>
                    <a:pt x="11700" y="2340"/>
                  </a:cubicBezTo>
                  <a:cubicBezTo>
                    <a:pt x="11697" y="2328"/>
                    <a:pt x="11666" y="2266"/>
                    <a:pt x="11665" y="2261"/>
                  </a:cubicBezTo>
                  <a:cubicBezTo>
                    <a:pt x="11663" y="2232"/>
                    <a:pt x="11637" y="2200"/>
                    <a:pt x="11633" y="2188"/>
                  </a:cubicBezTo>
                  <a:cubicBezTo>
                    <a:pt x="11627" y="2167"/>
                    <a:pt x="11613" y="2173"/>
                    <a:pt x="11625" y="2156"/>
                  </a:cubicBezTo>
                  <a:cubicBezTo>
                    <a:pt x="11635" y="2140"/>
                    <a:pt x="11681" y="2092"/>
                    <a:pt x="11663" y="2081"/>
                  </a:cubicBezTo>
                  <a:cubicBezTo>
                    <a:pt x="11635" y="2065"/>
                    <a:pt x="11610" y="2004"/>
                    <a:pt x="11623" y="1973"/>
                  </a:cubicBezTo>
                  <a:cubicBezTo>
                    <a:pt x="11647" y="1911"/>
                    <a:pt x="11667" y="1934"/>
                    <a:pt x="11695" y="1921"/>
                  </a:cubicBezTo>
                  <a:lnTo>
                    <a:pt x="11728" y="1933"/>
                  </a:lnTo>
                  <a:lnTo>
                    <a:pt x="11752" y="1892"/>
                  </a:lnTo>
                  <a:lnTo>
                    <a:pt x="11707" y="1857"/>
                  </a:lnTo>
                  <a:lnTo>
                    <a:pt x="11761" y="1855"/>
                  </a:lnTo>
                  <a:lnTo>
                    <a:pt x="11757" y="1790"/>
                  </a:lnTo>
                  <a:lnTo>
                    <a:pt x="11982" y="1808"/>
                  </a:lnTo>
                  <a:lnTo>
                    <a:pt x="11983" y="1782"/>
                  </a:lnTo>
                  <a:lnTo>
                    <a:pt x="12109" y="1765"/>
                  </a:lnTo>
                  <a:lnTo>
                    <a:pt x="11947" y="1621"/>
                  </a:lnTo>
                  <a:lnTo>
                    <a:pt x="11902" y="1610"/>
                  </a:lnTo>
                  <a:lnTo>
                    <a:pt x="11945" y="1564"/>
                  </a:lnTo>
                  <a:lnTo>
                    <a:pt x="11863" y="1173"/>
                  </a:lnTo>
                  <a:lnTo>
                    <a:pt x="12047" y="988"/>
                  </a:lnTo>
                  <a:lnTo>
                    <a:pt x="12162" y="960"/>
                  </a:lnTo>
                  <a:lnTo>
                    <a:pt x="12158" y="919"/>
                  </a:lnTo>
                  <a:lnTo>
                    <a:pt x="12080" y="893"/>
                  </a:lnTo>
                  <a:lnTo>
                    <a:pt x="12039" y="949"/>
                  </a:lnTo>
                  <a:lnTo>
                    <a:pt x="11972" y="921"/>
                  </a:lnTo>
                  <a:lnTo>
                    <a:pt x="12093" y="786"/>
                  </a:lnTo>
                  <a:lnTo>
                    <a:pt x="12032" y="688"/>
                  </a:lnTo>
                  <a:lnTo>
                    <a:pt x="11913" y="732"/>
                  </a:lnTo>
                  <a:lnTo>
                    <a:pt x="11889" y="426"/>
                  </a:lnTo>
                  <a:cubicBezTo>
                    <a:pt x="11902" y="423"/>
                    <a:pt x="11920" y="425"/>
                    <a:pt x="11943" y="421"/>
                  </a:cubicBezTo>
                  <a:cubicBezTo>
                    <a:pt x="11953" y="419"/>
                    <a:pt x="11946" y="341"/>
                    <a:pt x="11946" y="328"/>
                  </a:cubicBezTo>
                  <a:cubicBezTo>
                    <a:pt x="11946" y="294"/>
                    <a:pt x="11894" y="300"/>
                    <a:pt x="11911" y="267"/>
                  </a:cubicBezTo>
                  <a:cubicBezTo>
                    <a:pt x="11942" y="202"/>
                    <a:pt x="11928" y="192"/>
                    <a:pt x="11994" y="145"/>
                  </a:cubicBezTo>
                  <a:lnTo>
                    <a:pt x="12078" y="104"/>
                  </a:lnTo>
                  <a:lnTo>
                    <a:pt x="11912" y="33"/>
                  </a:lnTo>
                  <a:lnTo>
                    <a:pt x="11873" y="112"/>
                  </a:lnTo>
                  <a:lnTo>
                    <a:pt x="11380" y="94"/>
                  </a:lnTo>
                  <a:lnTo>
                    <a:pt x="11464" y="12"/>
                  </a:lnTo>
                  <a:lnTo>
                    <a:pt x="11400" y="0"/>
                  </a:lnTo>
                  <a:lnTo>
                    <a:pt x="11184" y="69"/>
                  </a:lnTo>
                  <a:lnTo>
                    <a:pt x="10837" y="116"/>
                  </a:lnTo>
                  <a:lnTo>
                    <a:pt x="10720" y="34"/>
                  </a:lnTo>
                  <a:lnTo>
                    <a:pt x="10687" y="74"/>
                  </a:lnTo>
                  <a:lnTo>
                    <a:pt x="10758" y="200"/>
                  </a:lnTo>
                  <a:lnTo>
                    <a:pt x="10750" y="257"/>
                  </a:lnTo>
                  <a:lnTo>
                    <a:pt x="10859" y="529"/>
                  </a:lnTo>
                  <a:lnTo>
                    <a:pt x="10577" y="515"/>
                  </a:lnTo>
                  <a:lnTo>
                    <a:pt x="10603" y="724"/>
                  </a:lnTo>
                  <a:lnTo>
                    <a:pt x="10537" y="746"/>
                  </a:lnTo>
                  <a:lnTo>
                    <a:pt x="10349" y="628"/>
                  </a:lnTo>
                  <a:lnTo>
                    <a:pt x="10303" y="343"/>
                  </a:lnTo>
                  <a:lnTo>
                    <a:pt x="10194" y="341"/>
                  </a:lnTo>
                  <a:lnTo>
                    <a:pt x="10226" y="618"/>
                  </a:lnTo>
                  <a:lnTo>
                    <a:pt x="10124" y="618"/>
                  </a:lnTo>
                  <a:lnTo>
                    <a:pt x="10028" y="660"/>
                  </a:lnTo>
                  <a:lnTo>
                    <a:pt x="9971" y="537"/>
                  </a:lnTo>
                  <a:lnTo>
                    <a:pt x="9841" y="542"/>
                  </a:lnTo>
                  <a:cubicBezTo>
                    <a:pt x="9864" y="610"/>
                    <a:pt x="9809" y="700"/>
                    <a:pt x="9786" y="767"/>
                  </a:cubicBezTo>
                  <a:cubicBezTo>
                    <a:pt x="9768" y="820"/>
                    <a:pt x="9681" y="906"/>
                    <a:pt x="9681" y="920"/>
                  </a:cubicBezTo>
                  <a:cubicBezTo>
                    <a:pt x="9681" y="951"/>
                    <a:pt x="9665" y="1002"/>
                    <a:pt x="9665" y="1020"/>
                  </a:cubicBezTo>
                  <a:lnTo>
                    <a:pt x="9571" y="1021"/>
                  </a:lnTo>
                  <a:lnTo>
                    <a:pt x="9571" y="1135"/>
                  </a:lnTo>
                  <a:lnTo>
                    <a:pt x="9193" y="1349"/>
                  </a:lnTo>
                  <a:lnTo>
                    <a:pt x="9169" y="1348"/>
                  </a:lnTo>
                  <a:lnTo>
                    <a:pt x="9183" y="1226"/>
                  </a:lnTo>
                  <a:lnTo>
                    <a:pt x="9072" y="1224"/>
                  </a:lnTo>
                  <a:lnTo>
                    <a:pt x="9075" y="1357"/>
                  </a:lnTo>
                  <a:lnTo>
                    <a:pt x="9031" y="1418"/>
                  </a:lnTo>
                  <a:lnTo>
                    <a:pt x="8795" y="1384"/>
                  </a:lnTo>
                  <a:cubicBezTo>
                    <a:pt x="8768" y="1415"/>
                    <a:pt x="8759" y="1442"/>
                    <a:pt x="8759" y="1484"/>
                  </a:cubicBezTo>
                  <a:lnTo>
                    <a:pt x="8928" y="1483"/>
                  </a:lnTo>
                  <a:lnTo>
                    <a:pt x="8948" y="1578"/>
                  </a:lnTo>
                  <a:lnTo>
                    <a:pt x="9096" y="1648"/>
                  </a:lnTo>
                  <a:lnTo>
                    <a:pt x="9100" y="1793"/>
                  </a:lnTo>
                  <a:lnTo>
                    <a:pt x="9039" y="1814"/>
                  </a:lnTo>
                  <a:lnTo>
                    <a:pt x="8882" y="1720"/>
                  </a:lnTo>
                  <a:lnTo>
                    <a:pt x="8681" y="1846"/>
                  </a:lnTo>
                  <a:lnTo>
                    <a:pt x="8531" y="1855"/>
                  </a:lnTo>
                  <a:lnTo>
                    <a:pt x="8425" y="1910"/>
                  </a:lnTo>
                  <a:lnTo>
                    <a:pt x="8343" y="1897"/>
                  </a:lnTo>
                  <a:cubicBezTo>
                    <a:pt x="8308" y="1897"/>
                    <a:pt x="8269" y="1910"/>
                    <a:pt x="8269" y="1950"/>
                  </a:cubicBezTo>
                  <a:cubicBezTo>
                    <a:pt x="8269" y="1982"/>
                    <a:pt x="8272" y="1995"/>
                    <a:pt x="8298" y="2021"/>
                  </a:cubicBezTo>
                  <a:lnTo>
                    <a:pt x="8301" y="2023"/>
                  </a:lnTo>
                  <a:cubicBezTo>
                    <a:pt x="8278" y="2047"/>
                    <a:pt x="8292" y="2021"/>
                    <a:pt x="8268" y="2057"/>
                  </a:cubicBezTo>
                  <a:cubicBezTo>
                    <a:pt x="8222" y="2125"/>
                    <a:pt x="8243" y="2186"/>
                    <a:pt x="8219" y="2226"/>
                  </a:cubicBezTo>
                  <a:cubicBezTo>
                    <a:pt x="8199" y="2259"/>
                    <a:pt x="8141" y="2209"/>
                    <a:pt x="8104" y="2208"/>
                  </a:cubicBezTo>
                  <a:lnTo>
                    <a:pt x="8100" y="2207"/>
                  </a:lnTo>
                  <a:cubicBezTo>
                    <a:pt x="8097" y="2211"/>
                    <a:pt x="8060" y="2192"/>
                    <a:pt x="8053" y="2171"/>
                  </a:cubicBezTo>
                  <a:cubicBezTo>
                    <a:pt x="8047" y="2150"/>
                    <a:pt x="8035" y="2159"/>
                    <a:pt x="8035" y="2112"/>
                  </a:cubicBezTo>
                  <a:cubicBezTo>
                    <a:pt x="8035" y="2081"/>
                    <a:pt x="8055" y="2083"/>
                    <a:pt x="8054" y="2041"/>
                  </a:cubicBezTo>
                  <a:cubicBezTo>
                    <a:pt x="8053" y="2036"/>
                    <a:pt x="8057" y="2014"/>
                    <a:pt x="8070" y="2014"/>
                  </a:cubicBezTo>
                  <a:cubicBezTo>
                    <a:pt x="8093" y="2014"/>
                    <a:pt x="8135" y="1966"/>
                    <a:pt x="8153" y="1949"/>
                  </a:cubicBezTo>
                  <a:cubicBezTo>
                    <a:pt x="8167" y="1936"/>
                    <a:pt x="8191" y="1881"/>
                    <a:pt x="8191" y="1856"/>
                  </a:cubicBezTo>
                  <a:lnTo>
                    <a:pt x="8191" y="1815"/>
                  </a:lnTo>
                  <a:lnTo>
                    <a:pt x="8310" y="1674"/>
                  </a:lnTo>
                  <a:lnTo>
                    <a:pt x="8292" y="1627"/>
                  </a:lnTo>
                  <a:lnTo>
                    <a:pt x="8355" y="1593"/>
                  </a:lnTo>
                  <a:lnTo>
                    <a:pt x="8283" y="1389"/>
                  </a:lnTo>
                  <a:lnTo>
                    <a:pt x="8104" y="1472"/>
                  </a:lnTo>
                  <a:lnTo>
                    <a:pt x="8078" y="1433"/>
                  </a:lnTo>
                  <a:lnTo>
                    <a:pt x="8013" y="1454"/>
                  </a:lnTo>
                  <a:lnTo>
                    <a:pt x="8011" y="1490"/>
                  </a:lnTo>
                  <a:lnTo>
                    <a:pt x="8080" y="1547"/>
                  </a:lnTo>
                  <a:cubicBezTo>
                    <a:pt x="8098" y="1585"/>
                    <a:pt x="8072" y="1577"/>
                    <a:pt x="8072" y="1622"/>
                  </a:cubicBezTo>
                  <a:cubicBezTo>
                    <a:pt x="8072" y="1665"/>
                    <a:pt x="8084" y="1695"/>
                    <a:pt x="8084" y="1715"/>
                  </a:cubicBezTo>
                  <a:cubicBezTo>
                    <a:pt x="8084" y="1718"/>
                    <a:pt x="8022" y="1820"/>
                    <a:pt x="7998" y="1786"/>
                  </a:cubicBezTo>
                  <a:cubicBezTo>
                    <a:pt x="7982" y="1763"/>
                    <a:pt x="7970" y="1760"/>
                    <a:pt x="7951" y="1784"/>
                  </a:cubicBezTo>
                  <a:cubicBezTo>
                    <a:pt x="7927" y="1816"/>
                    <a:pt x="7927" y="1826"/>
                    <a:pt x="7927" y="1868"/>
                  </a:cubicBezTo>
                  <a:lnTo>
                    <a:pt x="7781" y="2006"/>
                  </a:lnTo>
                  <a:cubicBezTo>
                    <a:pt x="7780" y="1997"/>
                    <a:pt x="7689" y="1937"/>
                    <a:pt x="7661" y="1938"/>
                  </a:cubicBezTo>
                  <a:cubicBezTo>
                    <a:pt x="7635" y="1938"/>
                    <a:pt x="7511" y="1922"/>
                    <a:pt x="7497" y="1908"/>
                  </a:cubicBezTo>
                  <a:cubicBezTo>
                    <a:pt x="7491" y="1902"/>
                    <a:pt x="7459" y="1870"/>
                    <a:pt x="7474" y="1870"/>
                  </a:cubicBezTo>
                  <a:cubicBezTo>
                    <a:pt x="7565" y="1870"/>
                    <a:pt x="7534" y="1849"/>
                    <a:pt x="7602" y="1813"/>
                  </a:cubicBezTo>
                  <a:cubicBezTo>
                    <a:pt x="7616" y="1806"/>
                    <a:pt x="7564" y="1809"/>
                    <a:pt x="7548" y="1805"/>
                  </a:cubicBezTo>
                  <a:cubicBezTo>
                    <a:pt x="7543" y="1803"/>
                    <a:pt x="7526" y="1800"/>
                    <a:pt x="7518" y="1798"/>
                  </a:cubicBezTo>
                  <a:lnTo>
                    <a:pt x="7412" y="1631"/>
                  </a:lnTo>
                  <a:lnTo>
                    <a:pt x="7047" y="1628"/>
                  </a:lnTo>
                  <a:lnTo>
                    <a:pt x="7143" y="1749"/>
                  </a:lnTo>
                  <a:lnTo>
                    <a:pt x="7244" y="1761"/>
                  </a:lnTo>
                  <a:lnTo>
                    <a:pt x="7411" y="2008"/>
                  </a:lnTo>
                  <a:lnTo>
                    <a:pt x="7356" y="2029"/>
                  </a:lnTo>
                  <a:lnTo>
                    <a:pt x="7375" y="2073"/>
                  </a:lnTo>
                  <a:lnTo>
                    <a:pt x="7137" y="2218"/>
                  </a:lnTo>
                  <a:cubicBezTo>
                    <a:pt x="7106" y="2233"/>
                    <a:pt x="7082" y="2231"/>
                    <a:pt x="7082" y="2193"/>
                  </a:cubicBezTo>
                  <a:lnTo>
                    <a:pt x="7075" y="1984"/>
                  </a:lnTo>
                  <a:lnTo>
                    <a:pt x="7022" y="1983"/>
                  </a:lnTo>
                  <a:cubicBezTo>
                    <a:pt x="6998" y="1982"/>
                    <a:pt x="6955" y="2032"/>
                    <a:pt x="6943" y="2052"/>
                  </a:cubicBezTo>
                  <a:cubicBezTo>
                    <a:pt x="6938" y="2059"/>
                    <a:pt x="6924" y="2125"/>
                    <a:pt x="6924" y="2131"/>
                  </a:cubicBezTo>
                  <a:lnTo>
                    <a:pt x="6834" y="2118"/>
                  </a:lnTo>
                  <a:lnTo>
                    <a:pt x="6816" y="2123"/>
                  </a:lnTo>
                  <a:lnTo>
                    <a:pt x="6709" y="2250"/>
                  </a:lnTo>
                  <a:lnTo>
                    <a:pt x="6513" y="2246"/>
                  </a:lnTo>
                  <a:lnTo>
                    <a:pt x="6485" y="2291"/>
                  </a:lnTo>
                  <a:cubicBezTo>
                    <a:pt x="6482" y="2324"/>
                    <a:pt x="6439" y="2336"/>
                    <a:pt x="6413" y="2275"/>
                  </a:cubicBezTo>
                  <a:cubicBezTo>
                    <a:pt x="6404" y="2257"/>
                    <a:pt x="6386" y="2239"/>
                    <a:pt x="6383" y="2217"/>
                  </a:cubicBezTo>
                  <a:cubicBezTo>
                    <a:pt x="6377" y="2155"/>
                    <a:pt x="6372" y="2120"/>
                    <a:pt x="6419" y="2070"/>
                  </a:cubicBezTo>
                  <a:cubicBezTo>
                    <a:pt x="6425" y="2063"/>
                    <a:pt x="6428" y="2038"/>
                    <a:pt x="6428" y="2026"/>
                  </a:cubicBezTo>
                  <a:lnTo>
                    <a:pt x="6374" y="2030"/>
                  </a:lnTo>
                  <a:lnTo>
                    <a:pt x="6363" y="2003"/>
                  </a:lnTo>
                  <a:cubicBezTo>
                    <a:pt x="6379" y="1987"/>
                    <a:pt x="6299" y="1944"/>
                    <a:pt x="6268" y="1943"/>
                  </a:cubicBezTo>
                  <a:cubicBezTo>
                    <a:pt x="6254" y="1943"/>
                    <a:pt x="6215" y="1930"/>
                    <a:pt x="6181" y="1930"/>
                  </a:cubicBezTo>
                  <a:lnTo>
                    <a:pt x="6183" y="1788"/>
                  </a:lnTo>
                  <a:lnTo>
                    <a:pt x="6148" y="1755"/>
                  </a:lnTo>
                  <a:lnTo>
                    <a:pt x="6148" y="1727"/>
                  </a:lnTo>
                  <a:lnTo>
                    <a:pt x="5996" y="1704"/>
                  </a:lnTo>
                  <a:lnTo>
                    <a:pt x="5936" y="1713"/>
                  </a:lnTo>
                  <a:lnTo>
                    <a:pt x="5928" y="1669"/>
                  </a:lnTo>
                  <a:lnTo>
                    <a:pt x="5854" y="1721"/>
                  </a:lnTo>
                  <a:lnTo>
                    <a:pt x="5773" y="1812"/>
                  </a:lnTo>
                  <a:lnTo>
                    <a:pt x="5728" y="1803"/>
                  </a:lnTo>
                  <a:lnTo>
                    <a:pt x="5740" y="1939"/>
                  </a:lnTo>
                  <a:lnTo>
                    <a:pt x="5698" y="1939"/>
                  </a:lnTo>
                  <a:lnTo>
                    <a:pt x="5600" y="2030"/>
                  </a:lnTo>
                  <a:lnTo>
                    <a:pt x="5665" y="2086"/>
                  </a:lnTo>
                  <a:lnTo>
                    <a:pt x="5641" y="2135"/>
                  </a:lnTo>
                  <a:lnTo>
                    <a:pt x="5575" y="2132"/>
                  </a:lnTo>
                  <a:lnTo>
                    <a:pt x="5562" y="2188"/>
                  </a:lnTo>
                  <a:lnTo>
                    <a:pt x="5608" y="2202"/>
                  </a:lnTo>
                  <a:lnTo>
                    <a:pt x="5575" y="2300"/>
                  </a:lnTo>
                  <a:lnTo>
                    <a:pt x="5505" y="2243"/>
                  </a:lnTo>
                  <a:lnTo>
                    <a:pt x="5494" y="2261"/>
                  </a:lnTo>
                  <a:cubicBezTo>
                    <a:pt x="5473" y="2275"/>
                    <a:pt x="5509" y="2303"/>
                    <a:pt x="5464" y="2333"/>
                  </a:cubicBezTo>
                  <a:cubicBezTo>
                    <a:pt x="5455" y="2338"/>
                    <a:pt x="5468" y="2373"/>
                    <a:pt x="5459" y="2374"/>
                  </a:cubicBezTo>
                  <a:cubicBezTo>
                    <a:pt x="5422" y="2379"/>
                    <a:pt x="5401" y="2430"/>
                    <a:pt x="5401" y="2429"/>
                  </a:cubicBezTo>
                  <a:cubicBezTo>
                    <a:pt x="5401" y="2425"/>
                    <a:pt x="5396" y="2401"/>
                    <a:pt x="5392" y="2402"/>
                  </a:cubicBezTo>
                  <a:cubicBezTo>
                    <a:pt x="5388" y="2403"/>
                    <a:pt x="5329" y="2430"/>
                    <a:pt x="5329" y="2430"/>
                  </a:cubicBezTo>
                  <a:cubicBezTo>
                    <a:pt x="5314" y="2432"/>
                    <a:pt x="5294" y="2443"/>
                    <a:pt x="5270" y="2445"/>
                  </a:cubicBezTo>
                  <a:cubicBezTo>
                    <a:pt x="5252" y="2446"/>
                    <a:pt x="5240" y="2453"/>
                    <a:pt x="5216" y="2452"/>
                  </a:cubicBezTo>
                  <a:cubicBezTo>
                    <a:pt x="5215" y="2452"/>
                    <a:pt x="5210" y="2454"/>
                    <a:pt x="5203" y="2454"/>
                  </a:cubicBezTo>
                  <a:lnTo>
                    <a:pt x="5150" y="2344"/>
                  </a:lnTo>
                  <a:lnTo>
                    <a:pt x="5110" y="2338"/>
                  </a:lnTo>
                  <a:lnTo>
                    <a:pt x="5074" y="2390"/>
                  </a:lnTo>
                  <a:lnTo>
                    <a:pt x="5076" y="2532"/>
                  </a:lnTo>
                  <a:lnTo>
                    <a:pt x="4718" y="2543"/>
                  </a:lnTo>
                  <a:lnTo>
                    <a:pt x="4719" y="2629"/>
                  </a:lnTo>
                  <a:cubicBezTo>
                    <a:pt x="4715" y="2635"/>
                    <a:pt x="4707" y="2732"/>
                    <a:pt x="4700" y="2746"/>
                  </a:cubicBezTo>
                  <a:cubicBezTo>
                    <a:pt x="4695" y="2760"/>
                    <a:pt x="4686" y="2804"/>
                    <a:pt x="4686" y="2822"/>
                  </a:cubicBezTo>
                  <a:cubicBezTo>
                    <a:pt x="4686" y="2873"/>
                    <a:pt x="4688" y="2901"/>
                    <a:pt x="4691" y="2950"/>
                  </a:cubicBezTo>
                  <a:cubicBezTo>
                    <a:pt x="4696" y="3023"/>
                    <a:pt x="4703" y="3066"/>
                    <a:pt x="4760" y="3116"/>
                  </a:cubicBezTo>
                  <a:cubicBezTo>
                    <a:pt x="4765" y="3120"/>
                    <a:pt x="4727" y="3163"/>
                    <a:pt x="4727" y="3200"/>
                  </a:cubicBezTo>
                  <a:lnTo>
                    <a:pt x="4727" y="3204"/>
                  </a:lnTo>
                  <a:lnTo>
                    <a:pt x="4709" y="3545"/>
                  </a:lnTo>
                  <a:lnTo>
                    <a:pt x="4598" y="3719"/>
                  </a:lnTo>
                  <a:cubicBezTo>
                    <a:pt x="4598" y="3740"/>
                    <a:pt x="4595" y="3780"/>
                    <a:pt x="4605" y="3798"/>
                  </a:cubicBezTo>
                  <a:cubicBezTo>
                    <a:pt x="4615" y="3818"/>
                    <a:pt x="4659" y="3875"/>
                    <a:pt x="4659" y="3891"/>
                  </a:cubicBezTo>
                  <a:cubicBezTo>
                    <a:pt x="4659" y="3906"/>
                    <a:pt x="4633" y="3950"/>
                    <a:pt x="4613" y="3905"/>
                  </a:cubicBezTo>
                  <a:cubicBezTo>
                    <a:pt x="4613" y="3904"/>
                    <a:pt x="4561" y="3896"/>
                    <a:pt x="4557" y="3909"/>
                  </a:cubicBezTo>
                  <a:cubicBezTo>
                    <a:pt x="4548" y="3942"/>
                    <a:pt x="4558" y="3940"/>
                    <a:pt x="4531" y="3977"/>
                  </a:cubicBezTo>
                  <a:cubicBezTo>
                    <a:pt x="4527" y="3983"/>
                    <a:pt x="4526" y="3999"/>
                    <a:pt x="4523" y="4003"/>
                  </a:cubicBezTo>
                  <a:lnTo>
                    <a:pt x="4028" y="4042"/>
                  </a:lnTo>
                  <a:lnTo>
                    <a:pt x="3971" y="4720"/>
                  </a:lnTo>
                  <a:lnTo>
                    <a:pt x="2958" y="5550"/>
                  </a:lnTo>
                  <a:lnTo>
                    <a:pt x="2978" y="5786"/>
                  </a:lnTo>
                  <a:lnTo>
                    <a:pt x="2878" y="5947"/>
                  </a:lnTo>
                  <a:lnTo>
                    <a:pt x="2615" y="5980"/>
                  </a:lnTo>
                  <a:lnTo>
                    <a:pt x="2479" y="6104"/>
                  </a:lnTo>
                  <a:lnTo>
                    <a:pt x="2519" y="6383"/>
                  </a:lnTo>
                  <a:lnTo>
                    <a:pt x="2607" y="6345"/>
                  </a:lnTo>
                  <a:lnTo>
                    <a:pt x="2644" y="6347"/>
                  </a:lnTo>
                  <a:lnTo>
                    <a:pt x="2639" y="6388"/>
                  </a:lnTo>
                  <a:lnTo>
                    <a:pt x="2687" y="6390"/>
                  </a:lnTo>
                  <a:lnTo>
                    <a:pt x="2742" y="6466"/>
                  </a:lnTo>
                  <a:lnTo>
                    <a:pt x="2787" y="6452"/>
                  </a:lnTo>
                  <a:lnTo>
                    <a:pt x="2816" y="6539"/>
                  </a:lnTo>
                  <a:lnTo>
                    <a:pt x="2826" y="6623"/>
                  </a:lnTo>
                  <a:lnTo>
                    <a:pt x="2864" y="6641"/>
                  </a:lnTo>
                  <a:lnTo>
                    <a:pt x="2857" y="6669"/>
                  </a:lnTo>
                  <a:lnTo>
                    <a:pt x="2792" y="6646"/>
                  </a:lnTo>
                  <a:lnTo>
                    <a:pt x="2705" y="6666"/>
                  </a:lnTo>
                  <a:lnTo>
                    <a:pt x="2566" y="6660"/>
                  </a:lnTo>
                  <a:lnTo>
                    <a:pt x="2568" y="6698"/>
                  </a:lnTo>
                  <a:lnTo>
                    <a:pt x="2611" y="6755"/>
                  </a:lnTo>
                  <a:lnTo>
                    <a:pt x="2659" y="6862"/>
                  </a:lnTo>
                  <a:lnTo>
                    <a:pt x="2609" y="6971"/>
                  </a:lnTo>
                  <a:lnTo>
                    <a:pt x="2660" y="7113"/>
                  </a:lnTo>
                  <a:lnTo>
                    <a:pt x="2569" y="7182"/>
                  </a:lnTo>
                  <a:lnTo>
                    <a:pt x="2341" y="7427"/>
                  </a:lnTo>
                  <a:lnTo>
                    <a:pt x="2431" y="7525"/>
                  </a:lnTo>
                  <a:lnTo>
                    <a:pt x="2443" y="7633"/>
                  </a:lnTo>
                  <a:lnTo>
                    <a:pt x="2353" y="7632"/>
                  </a:lnTo>
                  <a:cubicBezTo>
                    <a:pt x="2375" y="7649"/>
                    <a:pt x="2345" y="7677"/>
                    <a:pt x="2329" y="7684"/>
                  </a:cubicBezTo>
                  <a:cubicBezTo>
                    <a:pt x="2279" y="7706"/>
                    <a:pt x="2246" y="7765"/>
                    <a:pt x="2228" y="7773"/>
                  </a:cubicBezTo>
                  <a:cubicBezTo>
                    <a:pt x="2215" y="7778"/>
                    <a:pt x="2190" y="7773"/>
                    <a:pt x="2155" y="7801"/>
                  </a:cubicBezTo>
                  <a:cubicBezTo>
                    <a:pt x="2112" y="7837"/>
                    <a:pt x="2147" y="7807"/>
                    <a:pt x="2126" y="7842"/>
                  </a:cubicBezTo>
                  <a:cubicBezTo>
                    <a:pt x="2125" y="7845"/>
                    <a:pt x="2126" y="7892"/>
                    <a:pt x="2121" y="7904"/>
                  </a:cubicBezTo>
                  <a:cubicBezTo>
                    <a:pt x="2107" y="7939"/>
                    <a:pt x="2028" y="7948"/>
                    <a:pt x="2070" y="8001"/>
                  </a:cubicBezTo>
                  <a:cubicBezTo>
                    <a:pt x="2106" y="8046"/>
                    <a:pt x="2032" y="8074"/>
                    <a:pt x="2032" y="8079"/>
                  </a:cubicBezTo>
                  <a:cubicBezTo>
                    <a:pt x="2032" y="8103"/>
                    <a:pt x="2021" y="8153"/>
                    <a:pt x="2045" y="8165"/>
                  </a:cubicBezTo>
                  <a:cubicBezTo>
                    <a:pt x="2051" y="8169"/>
                    <a:pt x="2054" y="8175"/>
                    <a:pt x="2062" y="817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14" tIns="27007" rIns="54014" bIns="27007"/>
            <a:lstStyle/>
            <a:p>
              <a:pPr defTabSz="521458">
                <a:defRPr/>
              </a:pPr>
              <a:endParaRPr lang="ru-RU" sz="800" dirty="0">
                <a:solidFill>
                  <a:srgbClr val="000000"/>
                </a:solidFill>
              </a:endParaRPr>
            </a:p>
          </p:txBody>
        </p:sp>
        <p:sp>
          <p:nvSpPr>
            <p:cNvPr id="72" name="Freeform 332">
              <a:extLst>
                <a:ext uri="{FF2B5EF4-FFF2-40B4-BE49-F238E27FC236}">
                  <a16:creationId xmlns:a16="http://schemas.microsoft.com/office/drawing/2014/main" id="{E541BD73-8FF6-4616-958A-09588F7A2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608" y="5683008"/>
              <a:ext cx="871538" cy="1023938"/>
            </a:xfrm>
            <a:custGeom>
              <a:avLst/>
              <a:gdLst>
                <a:gd name="T0" fmla="*/ 5326 w 12818"/>
                <a:gd name="T1" fmla="*/ 918 h 16166"/>
                <a:gd name="T2" fmla="*/ 4563 w 12818"/>
                <a:gd name="T3" fmla="*/ 1152 h 16166"/>
                <a:gd name="T4" fmla="*/ 4020 w 12818"/>
                <a:gd name="T5" fmla="*/ 811 h 16166"/>
                <a:gd name="T6" fmla="*/ 3565 w 12818"/>
                <a:gd name="T7" fmla="*/ 1218 h 16166"/>
                <a:gd name="T8" fmla="*/ 2562 w 12818"/>
                <a:gd name="T9" fmla="*/ 1691 h 16166"/>
                <a:gd name="T10" fmla="*/ 2280 w 12818"/>
                <a:gd name="T11" fmla="*/ 1155 h 16166"/>
                <a:gd name="T12" fmla="*/ 1447 w 12818"/>
                <a:gd name="T13" fmla="*/ 1270 h 16166"/>
                <a:gd name="T14" fmla="*/ 704 w 12818"/>
                <a:gd name="T15" fmla="*/ 2427 h 16166"/>
                <a:gd name="T16" fmla="*/ 1392 w 12818"/>
                <a:gd name="T17" fmla="*/ 2998 h 16166"/>
                <a:gd name="T18" fmla="*/ 1302 w 12818"/>
                <a:gd name="T19" fmla="*/ 4329 h 16166"/>
                <a:gd name="T20" fmla="*/ 1236 w 12818"/>
                <a:gd name="T21" fmla="*/ 5043 h 16166"/>
                <a:gd name="T22" fmla="*/ 2054 w 12818"/>
                <a:gd name="T23" fmla="*/ 6075 h 16166"/>
                <a:gd name="T24" fmla="*/ 2355 w 12818"/>
                <a:gd name="T25" fmla="*/ 6751 h 16166"/>
                <a:gd name="T26" fmla="*/ 2625 w 12818"/>
                <a:gd name="T27" fmla="*/ 8038 h 16166"/>
                <a:gd name="T28" fmla="*/ 3361 w 12818"/>
                <a:gd name="T29" fmla="*/ 8753 h 16166"/>
                <a:gd name="T30" fmla="*/ 2482 w 12818"/>
                <a:gd name="T31" fmla="*/ 9351 h 16166"/>
                <a:gd name="T32" fmla="*/ 1521 w 12818"/>
                <a:gd name="T33" fmla="*/ 9669 h 16166"/>
                <a:gd name="T34" fmla="*/ 696 w 12818"/>
                <a:gd name="T35" fmla="*/ 9772 h 16166"/>
                <a:gd name="T36" fmla="*/ 182 w 12818"/>
                <a:gd name="T37" fmla="*/ 10534 h 16166"/>
                <a:gd name="T38" fmla="*/ 180 w 12818"/>
                <a:gd name="T39" fmla="*/ 11598 h 16166"/>
                <a:gd name="T40" fmla="*/ 820 w 12818"/>
                <a:gd name="T41" fmla="*/ 12230 h 16166"/>
                <a:gd name="T42" fmla="*/ 1418 w 12818"/>
                <a:gd name="T43" fmla="*/ 12362 h 16166"/>
                <a:gd name="T44" fmla="*/ 1595 w 12818"/>
                <a:gd name="T45" fmla="*/ 13341 h 16166"/>
                <a:gd name="T46" fmla="*/ 2410 w 12818"/>
                <a:gd name="T47" fmla="*/ 13243 h 16166"/>
                <a:gd name="T48" fmla="*/ 3066 w 12818"/>
                <a:gd name="T49" fmla="*/ 13325 h 16166"/>
                <a:gd name="T50" fmla="*/ 4008 w 12818"/>
                <a:gd name="T51" fmla="*/ 13235 h 16166"/>
                <a:gd name="T52" fmla="*/ 4365 w 12818"/>
                <a:gd name="T53" fmla="*/ 12646 h 16166"/>
                <a:gd name="T54" fmla="*/ 4994 w 12818"/>
                <a:gd name="T55" fmla="*/ 12139 h 16166"/>
                <a:gd name="T56" fmla="*/ 4795 w 12818"/>
                <a:gd name="T57" fmla="*/ 13212 h 16166"/>
                <a:gd name="T58" fmla="*/ 5162 w 12818"/>
                <a:gd name="T59" fmla="*/ 14171 h 16166"/>
                <a:gd name="T60" fmla="*/ 5460 w 12818"/>
                <a:gd name="T61" fmla="*/ 14740 h 16166"/>
                <a:gd name="T62" fmla="*/ 6090 w 12818"/>
                <a:gd name="T63" fmla="*/ 15558 h 16166"/>
                <a:gd name="T64" fmla="*/ 6656 w 12818"/>
                <a:gd name="T65" fmla="*/ 16156 h 16166"/>
                <a:gd name="T66" fmla="*/ 7329 w 12818"/>
                <a:gd name="T67" fmla="*/ 15915 h 16166"/>
                <a:gd name="T68" fmla="*/ 7941 w 12818"/>
                <a:gd name="T69" fmla="*/ 15500 h 16166"/>
                <a:gd name="T70" fmla="*/ 8476 w 12818"/>
                <a:gd name="T71" fmla="*/ 15045 h 16166"/>
                <a:gd name="T72" fmla="*/ 8837 w 12818"/>
                <a:gd name="T73" fmla="*/ 14603 h 16166"/>
                <a:gd name="T74" fmla="*/ 9671 w 12818"/>
                <a:gd name="T75" fmla="*/ 14149 h 16166"/>
                <a:gd name="T76" fmla="*/ 10780 w 12818"/>
                <a:gd name="T77" fmla="*/ 13462 h 16166"/>
                <a:gd name="T78" fmla="*/ 12206 w 12818"/>
                <a:gd name="T79" fmla="*/ 12567 h 16166"/>
                <a:gd name="T80" fmla="*/ 12254 w 12818"/>
                <a:gd name="T81" fmla="*/ 12159 h 16166"/>
                <a:gd name="T82" fmla="*/ 11558 w 12818"/>
                <a:gd name="T83" fmla="*/ 11511 h 16166"/>
                <a:gd name="T84" fmla="*/ 10725 w 12818"/>
                <a:gd name="T85" fmla="*/ 11345 h 16166"/>
                <a:gd name="T86" fmla="*/ 10799 w 12818"/>
                <a:gd name="T87" fmla="*/ 10387 h 16166"/>
                <a:gd name="T88" fmla="*/ 10717 w 12818"/>
                <a:gd name="T89" fmla="*/ 10016 h 16166"/>
                <a:gd name="T90" fmla="*/ 11529 w 12818"/>
                <a:gd name="T91" fmla="*/ 8987 h 16166"/>
                <a:gd name="T92" fmla="*/ 12342 w 12818"/>
                <a:gd name="T93" fmla="*/ 8096 h 16166"/>
                <a:gd name="T94" fmla="*/ 12521 w 12818"/>
                <a:gd name="T95" fmla="*/ 7036 h 16166"/>
                <a:gd name="T96" fmla="*/ 12486 w 12818"/>
                <a:gd name="T97" fmla="*/ 6409 h 16166"/>
                <a:gd name="T98" fmla="*/ 11882 w 12818"/>
                <a:gd name="T99" fmla="*/ 5881 h 16166"/>
                <a:gd name="T100" fmla="*/ 11363 w 12818"/>
                <a:gd name="T101" fmla="*/ 4827 h 16166"/>
                <a:gd name="T102" fmla="*/ 11126 w 12818"/>
                <a:gd name="T103" fmla="*/ 4060 h 16166"/>
                <a:gd name="T104" fmla="*/ 10713 w 12818"/>
                <a:gd name="T105" fmla="*/ 3416 h 16166"/>
                <a:gd name="T106" fmla="*/ 11173 w 12818"/>
                <a:gd name="T107" fmla="*/ 2723 h 16166"/>
                <a:gd name="T108" fmla="*/ 10636 w 12818"/>
                <a:gd name="T109" fmla="*/ 2342 h 16166"/>
                <a:gd name="T110" fmla="*/ 9936 w 12818"/>
                <a:gd name="T111" fmla="*/ 2190 h 16166"/>
                <a:gd name="T112" fmla="*/ 9168 w 12818"/>
                <a:gd name="T113" fmla="*/ 1644 h 16166"/>
                <a:gd name="T114" fmla="*/ 8443 w 12818"/>
                <a:gd name="T115" fmla="*/ 758 h 16166"/>
                <a:gd name="T116" fmla="*/ 6871 w 12818"/>
                <a:gd name="T117" fmla="*/ 197 h 16166"/>
                <a:gd name="T118" fmla="*/ 6346 w 12818"/>
                <a:gd name="T119" fmla="*/ 337 h 16166"/>
                <a:gd name="T120" fmla="*/ 5890 w 12818"/>
                <a:gd name="T121" fmla="*/ 33 h 16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818" h="16166">
                  <a:moveTo>
                    <a:pt x="5821" y="337"/>
                  </a:moveTo>
                  <a:lnTo>
                    <a:pt x="5711" y="385"/>
                  </a:lnTo>
                  <a:lnTo>
                    <a:pt x="5711" y="435"/>
                  </a:lnTo>
                  <a:lnTo>
                    <a:pt x="5645" y="554"/>
                  </a:lnTo>
                  <a:lnTo>
                    <a:pt x="5691" y="723"/>
                  </a:lnTo>
                  <a:lnTo>
                    <a:pt x="5559" y="748"/>
                  </a:lnTo>
                  <a:lnTo>
                    <a:pt x="5510" y="816"/>
                  </a:lnTo>
                  <a:lnTo>
                    <a:pt x="5421" y="840"/>
                  </a:lnTo>
                  <a:lnTo>
                    <a:pt x="5326" y="918"/>
                  </a:lnTo>
                  <a:lnTo>
                    <a:pt x="5129" y="980"/>
                  </a:lnTo>
                  <a:lnTo>
                    <a:pt x="5027" y="1061"/>
                  </a:lnTo>
                  <a:lnTo>
                    <a:pt x="4864" y="1098"/>
                  </a:lnTo>
                  <a:lnTo>
                    <a:pt x="4816" y="1077"/>
                  </a:lnTo>
                  <a:lnTo>
                    <a:pt x="4792" y="1115"/>
                  </a:lnTo>
                  <a:lnTo>
                    <a:pt x="4731" y="1107"/>
                  </a:lnTo>
                  <a:lnTo>
                    <a:pt x="4641" y="1053"/>
                  </a:lnTo>
                  <a:lnTo>
                    <a:pt x="4659" y="1131"/>
                  </a:lnTo>
                  <a:lnTo>
                    <a:pt x="4563" y="1152"/>
                  </a:lnTo>
                  <a:lnTo>
                    <a:pt x="4478" y="1086"/>
                  </a:lnTo>
                  <a:lnTo>
                    <a:pt x="4403" y="1100"/>
                  </a:lnTo>
                  <a:lnTo>
                    <a:pt x="4341" y="1173"/>
                  </a:lnTo>
                  <a:lnTo>
                    <a:pt x="4354" y="1308"/>
                  </a:lnTo>
                  <a:lnTo>
                    <a:pt x="4296" y="1350"/>
                  </a:lnTo>
                  <a:lnTo>
                    <a:pt x="4020" y="1099"/>
                  </a:lnTo>
                  <a:lnTo>
                    <a:pt x="4016" y="1032"/>
                  </a:lnTo>
                  <a:lnTo>
                    <a:pt x="4091" y="886"/>
                  </a:lnTo>
                  <a:lnTo>
                    <a:pt x="4020" y="811"/>
                  </a:lnTo>
                  <a:lnTo>
                    <a:pt x="3927" y="850"/>
                  </a:lnTo>
                  <a:lnTo>
                    <a:pt x="3848" y="1177"/>
                  </a:lnTo>
                  <a:lnTo>
                    <a:pt x="3892" y="1295"/>
                  </a:lnTo>
                  <a:lnTo>
                    <a:pt x="3854" y="1337"/>
                  </a:lnTo>
                  <a:lnTo>
                    <a:pt x="3854" y="1370"/>
                  </a:lnTo>
                  <a:lnTo>
                    <a:pt x="3719" y="1361"/>
                  </a:lnTo>
                  <a:lnTo>
                    <a:pt x="3646" y="1375"/>
                  </a:lnTo>
                  <a:lnTo>
                    <a:pt x="3568" y="1267"/>
                  </a:lnTo>
                  <a:lnTo>
                    <a:pt x="3565" y="1218"/>
                  </a:lnTo>
                  <a:cubicBezTo>
                    <a:pt x="3561" y="1216"/>
                    <a:pt x="3556" y="1214"/>
                    <a:pt x="3551" y="1212"/>
                  </a:cubicBezTo>
                  <a:cubicBezTo>
                    <a:pt x="3493" y="1198"/>
                    <a:pt x="3411" y="1127"/>
                    <a:pt x="3391" y="1187"/>
                  </a:cubicBezTo>
                  <a:cubicBezTo>
                    <a:pt x="3389" y="1194"/>
                    <a:pt x="3387" y="1202"/>
                    <a:pt x="3387" y="1212"/>
                  </a:cubicBezTo>
                  <a:cubicBezTo>
                    <a:pt x="3387" y="1212"/>
                    <a:pt x="3387" y="1212"/>
                    <a:pt x="3387" y="1212"/>
                  </a:cubicBezTo>
                  <a:cubicBezTo>
                    <a:pt x="3381" y="1325"/>
                    <a:pt x="3295" y="1291"/>
                    <a:pt x="3314" y="1339"/>
                  </a:cubicBezTo>
                  <a:cubicBezTo>
                    <a:pt x="3340" y="1407"/>
                    <a:pt x="3272" y="1389"/>
                    <a:pt x="3233" y="1424"/>
                  </a:cubicBezTo>
                  <a:cubicBezTo>
                    <a:pt x="3145" y="1504"/>
                    <a:pt x="2891" y="1444"/>
                    <a:pt x="2823" y="1466"/>
                  </a:cubicBezTo>
                  <a:cubicBezTo>
                    <a:pt x="2806" y="1557"/>
                    <a:pt x="2634" y="1589"/>
                    <a:pt x="2633" y="1590"/>
                  </a:cubicBezTo>
                  <a:lnTo>
                    <a:pt x="2562" y="1691"/>
                  </a:lnTo>
                  <a:lnTo>
                    <a:pt x="2503" y="1678"/>
                  </a:lnTo>
                  <a:lnTo>
                    <a:pt x="2464" y="1752"/>
                  </a:lnTo>
                  <a:lnTo>
                    <a:pt x="2347" y="1638"/>
                  </a:lnTo>
                  <a:lnTo>
                    <a:pt x="2263" y="1670"/>
                  </a:lnTo>
                  <a:lnTo>
                    <a:pt x="2202" y="1469"/>
                  </a:lnTo>
                  <a:lnTo>
                    <a:pt x="2202" y="1426"/>
                  </a:lnTo>
                  <a:lnTo>
                    <a:pt x="2178" y="1336"/>
                  </a:lnTo>
                  <a:lnTo>
                    <a:pt x="2225" y="1322"/>
                  </a:lnTo>
                  <a:lnTo>
                    <a:pt x="2280" y="1155"/>
                  </a:lnTo>
                  <a:lnTo>
                    <a:pt x="1990" y="887"/>
                  </a:lnTo>
                  <a:cubicBezTo>
                    <a:pt x="1963" y="906"/>
                    <a:pt x="1879" y="939"/>
                    <a:pt x="1845" y="951"/>
                  </a:cubicBezTo>
                  <a:cubicBezTo>
                    <a:pt x="1773" y="975"/>
                    <a:pt x="1715" y="993"/>
                    <a:pt x="1638" y="979"/>
                  </a:cubicBezTo>
                  <a:lnTo>
                    <a:pt x="1466" y="966"/>
                  </a:lnTo>
                  <a:lnTo>
                    <a:pt x="1396" y="1098"/>
                  </a:lnTo>
                  <a:lnTo>
                    <a:pt x="1399" y="1141"/>
                  </a:lnTo>
                  <a:lnTo>
                    <a:pt x="1360" y="1145"/>
                  </a:lnTo>
                  <a:lnTo>
                    <a:pt x="1317" y="1203"/>
                  </a:lnTo>
                  <a:lnTo>
                    <a:pt x="1447" y="1270"/>
                  </a:lnTo>
                  <a:lnTo>
                    <a:pt x="1148" y="1574"/>
                  </a:lnTo>
                  <a:cubicBezTo>
                    <a:pt x="1169" y="1599"/>
                    <a:pt x="1204" y="1683"/>
                    <a:pt x="1217" y="1698"/>
                  </a:cubicBezTo>
                  <a:cubicBezTo>
                    <a:pt x="1243" y="1730"/>
                    <a:pt x="1262" y="1833"/>
                    <a:pt x="1230" y="1830"/>
                  </a:cubicBezTo>
                  <a:lnTo>
                    <a:pt x="883" y="1664"/>
                  </a:lnTo>
                  <a:cubicBezTo>
                    <a:pt x="895" y="1738"/>
                    <a:pt x="797" y="1731"/>
                    <a:pt x="815" y="1771"/>
                  </a:cubicBezTo>
                  <a:cubicBezTo>
                    <a:pt x="836" y="1820"/>
                    <a:pt x="742" y="1820"/>
                    <a:pt x="704" y="1853"/>
                  </a:cubicBezTo>
                  <a:cubicBezTo>
                    <a:pt x="698" y="1858"/>
                    <a:pt x="588" y="1923"/>
                    <a:pt x="588" y="1924"/>
                  </a:cubicBezTo>
                  <a:cubicBezTo>
                    <a:pt x="589" y="1948"/>
                    <a:pt x="731" y="2004"/>
                    <a:pt x="731" y="2093"/>
                  </a:cubicBezTo>
                  <a:lnTo>
                    <a:pt x="704" y="2427"/>
                  </a:lnTo>
                  <a:lnTo>
                    <a:pt x="752" y="2522"/>
                  </a:lnTo>
                  <a:lnTo>
                    <a:pt x="712" y="2659"/>
                  </a:lnTo>
                  <a:lnTo>
                    <a:pt x="881" y="2673"/>
                  </a:lnTo>
                  <a:cubicBezTo>
                    <a:pt x="891" y="2722"/>
                    <a:pt x="983" y="2800"/>
                    <a:pt x="1043" y="2774"/>
                  </a:cubicBezTo>
                  <a:cubicBezTo>
                    <a:pt x="1043" y="2774"/>
                    <a:pt x="1132" y="2764"/>
                    <a:pt x="1171" y="2750"/>
                  </a:cubicBezTo>
                  <a:cubicBezTo>
                    <a:pt x="1213" y="2734"/>
                    <a:pt x="1194" y="2771"/>
                    <a:pt x="1194" y="2829"/>
                  </a:cubicBezTo>
                  <a:cubicBezTo>
                    <a:pt x="1194" y="2912"/>
                    <a:pt x="1182" y="2884"/>
                    <a:pt x="1262" y="2900"/>
                  </a:cubicBezTo>
                  <a:cubicBezTo>
                    <a:pt x="1284" y="2905"/>
                    <a:pt x="1355" y="2876"/>
                    <a:pt x="1384" y="2868"/>
                  </a:cubicBezTo>
                  <a:lnTo>
                    <a:pt x="1392" y="2998"/>
                  </a:lnTo>
                  <a:cubicBezTo>
                    <a:pt x="1290" y="3090"/>
                    <a:pt x="1366" y="3053"/>
                    <a:pt x="1366" y="3133"/>
                  </a:cubicBezTo>
                  <a:cubicBezTo>
                    <a:pt x="1366" y="3305"/>
                    <a:pt x="1477" y="3129"/>
                    <a:pt x="1501" y="3251"/>
                  </a:cubicBezTo>
                  <a:cubicBezTo>
                    <a:pt x="1521" y="3353"/>
                    <a:pt x="1469" y="3352"/>
                    <a:pt x="1539" y="3458"/>
                  </a:cubicBezTo>
                  <a:lnTo>
                    <a:pt x="1543" y="3474"/>
                  </a:lnTo>
                  <a:lnTo>
                    <a:pt x="1170" y="3726"/>
                  </a:lnTo>
                  <a:lnTo>
                    <a:pt x="1130" y="3784"/>
                  </a:lnTo>
                  <a:lnTo>
                    <a:pt x="1389" y="4207"/>
                  </a:lnTo>
                  <a:cubicBezTo>
                    <a:pt x="1345" y="4231"/>
                    <a:pt x="1328" y="4219"/>
                    <a:pt x="1316" y="4292"/>
                  </a:cubicBezTo>
                  <a:cubicBezTo>
                    <a:pt x="1316" y="4292"/>
                    <a:pt x="1304" y="4313"/>
                    <a:pt x="1302" y="4329"/>
                  </a:cubicBezTo>
                  <a:cubicBezTo>
                    <a:pt x="1320" y="4399"/>
                    <a:pt x="1334" y="4379"/>
                    <a:pt x="1334" y="4469"/>
                  </a:cubicBezTo>
                  <a:lnTo>
                    <a:pt x="1265" y="4631"/>
                  </a:lnTo>
                  <a:lnTo>
                    <a:pt x="1022" y="4686"/>
                  </a:lnTo>
                  <a:lnTo>
                    <a:pt x="961" y="4617"/>
                  </a:lnTo>
                  <a:lnTo>
                    <a:pt x="921" y="4646"/>
                  </a:lnTo>
                  <a:lnTo>
                    <a:pt x="913" y="4784"/>
                  </a:lnTo>
                  <a:lnTo>
                    <a:pt x="1128" y="4885"/>
                  </a:lnTo>
                  <a:lnTo>
                    <a:pt x="1146" y="5041"/>
                  </a:lnTo>
                  <a:lnTo>
                    <a:pt x="1236" y="5043"/>
                  </a:lnTo>
                  <a:lnTo>
                    <a:pt x="1273" y="5154"/>
                  </a:lnTo>
                  <a:lnTo>
                    <a:pt x="1450" y="5639"/>
                  </a:lnTo>
                  <a:lnTo>
                    <a:pt x="1699" y="5551"/>
                  </a:lnTo>
                  <a:lnTo>
                    <a:pt x="1879" y="5623"/>
                  </a:lnTo>
                  <a:lnTo>
                    <a:pt x="1778" y="5758"/>
                  </a:lnTo>
                  <a:lnTo>
                    <a:pt x="1919" y="5768"/>
                  </a:lnTo>
                  <a:lnTo>
                    <a:pt x="1934" y="5930"/>
                  </a:lnTo>
                  <a:cubicBezTo>
                    <a:pt x="1941" y="5934"/>
                    <a:pt x="2048" y="5962"/>
                    <a:pt x="1973" y="6021"/>
                  </a:cubicBezTo>
                  <a:cubicBezTo>
                    <a:pt x="1943" y="6046"/>
                    <a:pt x="2012" y="6075"/>
                    <a:pt x="2054" y="6075"/>
                  </a:cubicBezTo>
                  <a:cubicBezTo>
                    <a:pt x="2106" y="6075"/>
                    <a:pt x="2165" y="6149"/>
                    <a:pt x="2165" y="6133"/>
                  </a:cubicBezTo>
                  <a:cubicBezTo>
                    <a:pt x="2165" y="6133"/>
                    <a:pt x="2211" y="6038"/>
                    <a:pt x="2231" y="6038"/>
                  </a:cubicBezTo>
                  <a:cubicBezTo>
                    <a:pt x="2328" y="6038"/>
                    <a:pt x="2310" y="6026"/>
                    <a:pt x="2364" y="6119"/>
                  </a:cubicBezTo>
                  <a:cubicBezTo>
                    <a:pt x="2365" y="6120"/>
                    <a:pt x="2368" y="6221"/>
                    <a:pt x="2368" y="6229"/>
                  </a:cubicBezTo>
                  <a:lnTo>
                    <a:pt x="2554" y="6226"/>
                  </a:lnTo>
                  <a:lnTo>
                    <a:pt x="2670" y="6297"/>
                  </a:lnTo>
                  <a:lnTo>
                    <a:pt x="2665" y="6567"/>
                  </a:lnTo>
                  <a:cubicBezTo>
                    <a:pt x="2571" y="6579"/>
                    <a:pt x="2663" y="6747"/>
                    <a:pt x="2572" y="6752"/>
                  </a:cubicBezTo>
                  <a:cubicBezTo>
                    <a:pt x="2523" y="6755"/>
                    <a:pt x="2414" y="6812"/>
                    <a:pt x="2355" y="6751"/>
                  </a:cubicBezTo>
                  <a:cubicBezTo>
                    <a:pt x="2309" y="6703"/>
                    <a:pt x="2116" y="6778"/>
                    <a:pt x="2358" y="6868"/>
                  </a:cubicBezTo>
                  <a:cubicBezTo>
                    <a:pt x="2369" y="6872"/>
                    <a:pt x="2425" y="6892"/>
                    <a:pt x="2432" y="6898"/>
                  </a:cubicBezTo>
                  <a:cubicBezTo>
                    <a:pt x="2445" y="6940"/>
                    <a:pt x="2363" y="6984"/>
                    <a:pt x="2347" y="6988"/>
                  </a:cubicBezTo>
                  <a:cubicBezTo>
                    <a:pt x="2347" y="7060"/>
                    <a:pt x="2323" y="7039"/>
                    <a:pt x="2344" y="7106"/>
                  </a:cubicBezTo>
                  <a:cubicBezTo>
                    <a:pt x="2344" y="7106"/>
                    <a:pt x="2411" y="7177"/>
                    <a:pt x="2411" y="7200"/>
                  </a:cubicBezTo>
                  <a:cubicBezTo>
                    <a:pt x="2411" y="7327"/>
                    <a:pt x="2467" y="7460"/>
                    <a:pt x="2591" y="7509"/>
                  </a:cubicBezTo>
                  <a:cubicBezTo>
                    <a:pt x="2648" y="7531"/>
                    <a:pt x="2596" y="7573"/>
                    <a:pt x="2596" y="7615"/>
                  </a:cubicBezTo>
                  <a:cubicBezTo>
                    <a:pt x="2596" y="7788"/>
                    <a:pt x="2624" y="7698"/>
                    <a:pt x="2519" y="7803"/>
                  </a:cubicBezTo>
                  <a:lnTo>
                    <a:pt x="2625" y="8038"/>
                  </a:lnTo>
                  <a:lnTo>
                    <a:pt x="2710" y="8054"/>
                  </a:lnTo>
                  <a:lnTo>
                    <a:pt x="2633" y="8422"/>
                  </a:lnTo>
                  <a:lnTo>
                    <a:pt x="2588" y="8464"/>
                  </a:lnTo>
                  <a:lnTo>
                    <a:pt x="2596" y="8660"/>
                  </a:lnTo>
                  <a:lnTo>
                    <a:pt x="2861" y="8705"/>
                  </a:lnTo>
                  <a:lnTo>
                    <a:pt x="2887" y="8607"/>
                  </a:lnTo>
                  <a:lnTo>
                    <a:pt x="3236" y="8369"/>
                  </a:lnTo>
                  <a:lnTo>
                    <a:pt x="3371" y="8382"/>
                  </a:lnTo>
                  <a:lnTo>
                    <a:pt x="3361" y="8753"/>
                  </a:lnTo>
                  <a:cubicBezTo>
                    <a:pt x="3339" y="8842"/>
                    <a:pt x="3378" y="8814"/>
                    <a:pt x="3292" y="8914"/>
                  </a:cubicBezTo>
                  <a:cubicBezTo>
                    <a:pt x="3286" y="8920"/>
                    <a:pt x="3248" y="8975"/>
                    <a:pt x="3247" y="8980"/>
                  </a:cubicBezTo>
                  <a:lnTo>
                    <a:pt x="3123" y="8973"/>
                  </a:lnTo>
                  <a:lnTo>
                    <a:pt x="3078" y="9198"/>
                  </a:lnTo>
                  <a:lnTo>
                    <a:pt x="2930" y="9208"/>
                  </a:lnTo>
                  <a:lnTo>
                    <a:pt x="2919" y="9272"/>
                  </a:lnTo>
                  <a:lnTo>
                    <a:pt x="2874" y="9234"/>
                  </a:lnTo>
                  <a:lnTo>
                    <a:pt x="2755" y="9406"/>
                  </a:lnTo>
                  <a:cubicBezTo>
                    <a:pt x="2643" y="9322"/>
                    <a:pt x="2595" y="9420"/>
                    <a:pt x="2482" y="9351"/>
                  </a:cubicBezTo>
                  <a:lnTo>
                    <a:pt x="2328" y="9439"/>
                  </a:lnTo>
                  <a:lnTo>
                    <a:pt x="2214" y="9417"/>
                  </a:lnTo>
                  <a:cubicBezTo>
                    <a:pt x="2106" y="9437"/>
                    <a:pt x="2225" y="9522"/>
                    <a:pt x="2098" y="9566"/>
                  </a:cubicBezTo>
                  <a:cubicBezTo>
                    <a:pt x="2045" y="9584"/>
                    <a:pt x="2065" y="9601"/>
                    <a:pt x="1981" y="9553"/>
                  </a:cubicBezTo>
                  <a:cubicBezTo>
                    <a:pt x="1981" y="9553"/>
                    <a:pt x="1922" y="9463"/>
                    <a:pt x="1887" y="9512"/>
                  </a:cubicBezTo>
                  <a:cubicBezTo>
                    <a:pt x="1860" y="9551"/>
                    <a:pt x="1917" y="9569"/>
                    <a:pt x="1825" y="9566"/>
                  </a:cubicBezTo>
                  <a:cubicBezTo>
                    <a:pt x="1824" y="9566"/>
                    <a:pt x="1816" y="9657"/>
                    <a:pt x="1754" y="9584"/>
                  </a:cubicBezTo>
                  <a:cubicBezTo>
                    <a:pt x="1722" y="9547"/>
                    <a:pt x="1676" y="9676"/>
                    <a:pt x="1601" y="9597"/>
                  </a:cubicBezTo>
                  <a:cubicBezTo>
                    <a:pt x="1568" y="9602"/>
                    <a:pt x="1593" y="9664"/>
                    <a:pt x="1521" y="9669"/>
                  </a:cubicBezTo>
                  <a:cubicBezTo>
                    <a:pt x="1491" y="9671"/>
                    <a:pt x="1462" y="9674"/>
                    <a:pt x="1431" y="9674"/>
                  </a:cubicBezTo>
                  <a:lnTo>
                    <a:pt x="1421" y="9619"/>
                  </a:lnTo>
                  <a:lnTo>
                    <a:pt x="1328" y="9518"/>
                  </a:lnTo>
                  <a:lnTo>
                    <a:pt x="1148" y="9510"/>
                  </a:lnTo>
                  <a:lnTo>
                    <a:pt x="1145" y="9581"/>
                  </a:lnTo>
                  <a:lnTo>
                    <a:pt x="1108" y="9664"/>
                  </a:lnTo>
                  <a:lnTo>
                    <a:pt x="889" y="9674"/>
                  </a:lnTo>
                  <a:lnTo>
                    <a:pt x="801" y="9761"/>
                  </a:lnTo>
                  <a:lnTo>
                    <a:pt x="696" y="9772"/>
                  </a:lnTo>
                  <a:lnTo>
                    <a:pt x="659" y="9817"/>
                  </a:lnTo>
                  <a:lnTo>
                    <a:pt x="666" y="9907"/>
                  </a:lnTo>
                  <a:lnTo>
                    <a:pt x="537" y="9859"/>
                  </a:lnTo>
                  <a:lnTo>
                    <a:pt x="423" y="9923"/>
                  </a:lnTo>
                  <a:lnTo>
                    <a:pt x="455" y="9968"/>
                  </a:lnTo>
                  <a:lnTo>
                    <a:pt x="378" y="10161"/>
                  </a:lnTo>
                  <a:lnTo>
                    <a:pt x="230" y="10206"/>
                  </a:lnTo>
                  <a:lnTo>
                    <a:pt x="108" y="10484"/>
                  </a:lnTo>
                  <a:lnTo>
                    <a:pt x="182" y="10534"/>
                  </a:lnTo>
                  <a:lnTo>
                    <a:pt x="0" y="10648"/>
                  </a:lnTo>
                  <a:lnTo>
                    <a:pt x="2" y="10746"/>
                  </a:lnTo>
                  <a:lnTo>
                    <a:pt x="320" y="11005"/>
                  </a:lnTo>
                  <a:lnTo>
                    <a:pt x="407" y="11164"/>
                  </a:lnTo>
                  <a:lnTo>
                    <a:pt x="330" y="11471"/>
                  </a:lnTo>
                  <a:lnTo>
                    <a:pt x="381" y="11566"/>
                  </a:lnTo>
                  <a:lnTo>
                    <a:pt x="328" y="11648"/>
                  </a:lnTo>
                  <a:lnTo>
                    <a:pt x="233" y="11661"/>
                  </a:lnTo>
                  <a:lnTo>
                    <a:pt x="180" y="11598"/>
                  </a:lnTo>
                  <a:lnTo>
                    <a:pt x="24" y="11576"/>
                  </a:lnTo>
                  <a:lnTo>
                    <a:pt x="42" y="11711"/>
                  </a:lnTo>
                  <a:lnTo>
                    <a:pt x="2" y="11973"/>
                  </a:lnTo>
                  <a:lnTo>
                    <a:pt x="121" y="12045"/>
                  </a:lnTo>
                  <a:lnTo>
                    <a:pt x="119" y="12159"/>
                  </a:lnTo>
                  <a:lnTo>
                    <a:pt x="235" y="12172"/>
                  </a:lnTo>
                  <a:lnTo>
                    <a:pt x="240" y="12127"/>
                  </a:lnTo>
                  <a:lnTo>
                    <a:pt x="717" y="11947"/>
                  </a:lnTo>
                  <a:lnTo>
                    <a:pt x="820" y="12230"/>
                  </a:lnTo>
                  <a:lnTo>
                    <a:pt x="889" y="12127"/>
                  </a:lnTo>
                  <a:lnTo>
                    <a:pt x="995" y="12140"/>
                  </a:lnTo>
                  <a:lnTo>
                    <a:pt x="1018" y="12233"/>
                  </a:lnTo>
                  <a:lnTo>
                    <a:pt x="1167" y="12137"/>
                  </a:lnTo>
                  <a:lnTo>
                    <a:pt x="1185" y="12058"/>
                  </a:lnTo>
                  <a:lnTo>
                    <a:pt x="1286" y="11995"/>
                  </a:lnTo>
                  <a:lnTo>
                    <a:pt x="1365" y="12135"/>
                  </a:lnTo>
                  <a:lnTo>
                    <a:pt x="1360" y="12249"/>
                  </a:lnTo>
                  <a:lnTo>
                    <a:pt x="1418" y="12362"/>
                  </a:lnTo>
                  <a:lnTo>
                    <a:pt x="1540" y="12479"/>
                  </a:lnTo>
                  <a:lnTo>
                    <a:pt x="1471" y="12534"/>
                  </a:lnTo>
                  <a:lnTo>
                    <a:pt x="1550" y="12667"/>
                  </a:lnTo>
                  <a:lnTo>
                    <a:pt x="1542" y="12804"/>
                  </a:lnTo>
                  <a:lnTo>
                    <a:pt x="1423" y="12841"/>
                  </a:lnTo>
                  <a:lnTo>
                    <a:pt x="1405" y="13135"/>
                  </a:lnTo>
                  <a:lnTo>
                    <a:pt x="1458" y="13265"/>
                  </a:lnTo>
                  <a:lnTo>
                    <a:pt x="1526" y="13235"/>
                  </a:lnTo>
                  <a:lnTo>
                    <a:pt x="1595" y="13341"/>
                  </a:lnTo>
                  <a:lnTo>
                    <a:pt x="1722" y="13418"/>
                  </a:lnTo>
                  <a:lnTo>
                    <a:pt x="1817" y="13407"/>
                  </a:lnTo>
                  <a:lnTo>
                    <a:pt x="1817" y="13447"/>
                  </a:lnTo>
                  <a:lnTo>
                    <a:pt x="1929" y="13497"/>
                  </a:lnTo>
                  <a:lnTo>
                    <a:pt x="2153" y="13519"/>
                  </a:lnTo>
                  <a:lnTo>
                    <a:pt x="2206" y="13280"/>
                  </a:lnTo>
                  <a:lnTo>
                    <a:pt x="2304" y="13241"/>
                  </a:lnTo>
                  <a:lnTo>
                    <a:pt x="2355" y="13294"/>
                  </a:lnTo>
                  <a:lnTo>
                    <a:pt x="2410" y="13243"/>
                  </a:lnTo>
                  <a:lnTo>
                    <a:pt x="2542" y="13309"/>
                  </a:lnTo>
                  <a:lnTo>
                    <a:pt x="2484" y="13347"/>
                  </a:lnTo>
                  <a:lnTo>
                    <a:pt x="2873" y="13463"/>
                  </a:lnTo>
                  <a:lnTo>
                    <a:pt x="2855" y="13585"/>
                  </a:lnTo>
                  <a:lnTo>
                    <a:pt x="2963" y="13627"/>
                  </a:lnTo>
                  <a:lnTo>
                    <a:pt x="3117" y="13616"/>
                  </a:lnTo>
                  <a:lnTo>
                    <a:pt x="3183" y="13542"/>
                  </a:lnTo>
                  <a:lnTo>
                    <a:pt x="3111" y="13336"/>
                  </a:lnTo>
                  <a:lnTo>
                    <a:pt x="3066" y="13325"/>
                  </a:lnTo>
                  <a:lnTo>
                    <a:pt x="3069" y="13209"/>
                  </a:lnTo>
                  <a:lnTo>
                    <a:pt x="3220" y="13127"/>
                  </a:lnTo>
                  <a:lnTo>
                    <a:pt x="3455" y="13262"/>
                  </a:lnTo>
                  <a:lnTo>
                    <a:pt x="3574" y="13042"/>
                  </a:lnTo>
                  <a:lnTo>
                    <a:pt x="3876" y="12979"/>
                  </a:lnTo>
                  <a:lnTo>
                    <a:pt x="3982" y="13193"/>
                  </a:lnTo>
                  <a:lnTo>
                    <a:pt x="3717" y="13235"/>
                  </a:lnTo>
                  <a:lnTo>
                    <a:pt x="3712" y="13299"/>
                  </a:lnTo>
                  <a:lnTo>
                    <a:pt x="4008" y="13235"/>
                  </a:lnTo>
                  <a:cubicBezTo>
                    <a:pt x="4172" y="13278"/>
                    <a:pt x="4053" y="13413"/>
                    <a:pt x="4183" y="13454"/>
                  </a:cubicBezTo>
                  <a:cubicBezTo>
                    <a:pt x="4237" y="13471"/>
                    <a:pt x="4371" y="13572"/>
                    <a:pt x="4404" y="13463"/>
                  </a:cubicBezTo>
                  <a:cubicBezTo>
                    <a:pt x="4412" y="13438"/>
                    <a:pt x="4503" y="13317"/>
                    <a:pt x="4516" y="13270"/>
                  </a:cubicBezTo>
                  <a:cubicBezTo>
                    <a:pt x="4517" y="13268"/>
                    <a:pt x="4528" y="13255"/>
                    <a:pt x="4529" y="13254"/>
                  </a:cubicBezTo>
                  <a:cubicBezTo>
                    <a:pt x="4529" y="13219"/>
                    <a:pt x="4449" y="12956"/>
                    <a:pt x="4439" y="12884"/>
                  </a:cubicBezTo>
                  <a:cubicBezTo>
                    <a:pt x="4435" y="12851"/>
                    <a:pt x="4429" y="12761"/>
                    <a:pt x="4429" y="12727"/>
                  </a:cubicBezTo>
                  <a:lnTo>
                    <a:pt x="4315" y="12735"/>
                  </a:lnTo>
                  <a:lnTo>
                    <a:pt x="4284" y="12625"/>
                  </a:lnTo>
                  <a:lnTo>
                    <a:pt x="4365" y="12646"/>
                  </a:lnTo>
                  <a:lnTo>
                    <a:pt x="4355" y="12588"/>
                  </a:lnTo>
                  <a:lnTo>
                    <a:pt x="4238" y="12559"/>
                  </a:lnTo>
                  <a:lnTo>
                    <a:pt x="4246" y="12497"/>
                  </a:lnTo>
                  <a:lnTo>
                    <a:pt x="4310" y="12385"/>
                  </a:lnTo>
                  <a:lnTo>
                    <a:pt x="4350" y="12359"/>
                  </a:lnTo>
                  <a:lnTo>
                    <a:pt x="4419" y="12416"/>
                  </a:lnTo>
                  <a:lnTo>
                    <a:pt x="4486" y="12397"/>
                  </a:lnTo>
                  <a:lnTo>
                    <a:pt x="4452" y="12253"/>
                  </a:lnTo>
                  <a:lnTo>
                    <a:pt x="4994" y="12139"/>
                  </a:lnTo>
                  <a:lnTo>
                    <a:pt x="4865" y="12426"/>
                  </a:lnTo>
                  <a:lnTo>
                    <a:pt x="4657" y="12587"/>
                  </a:lnTo>
                  <a:lnTo>
                    <a:pt x="4705" y="12949"/>
                  </a:lnTo>
                  <a:lnTo>
                    <a:pt x="4952" y="12920"/>
                  </a:lnTo>
                  <a:lnTo>
                    <a:pt x="5001" y="13079"/>
                  </a:lnTo>
                  <a:lnTo>
                    <a:pt x="4944" y="13157"/>
                  </a:lnTo>
                  <a:lnTo>
                    <a:pt x="4918" y="13129"/>
                  </a:lnTo>
                  <a:lnTo>
                    <a:pt x="4841" y="13215"/>
                  </a:lnTo>
                  <a:lnTo>
                    <a:pt x="4795" y="13212"/>
                  </a:lnTo>
                  <a:lnTo>
                    <a:pt x="4804" y="13362"/>
                  </a:lnTo>
                  <a:lnTo>
                    <a:pt x="4935" y="13403"/>
                  </a:lnTo>
                  <a:cubicBezTo>
                    <a:pt x="4935" y="13487"/>
                    <a:pt x="4955" y="13508"/>
                    <a:pt x="5017" y="13560"/>
                  </a:cubicBezTo>
                  <a:lnTo>
                    <a:pt x="5106" y="13562"/>
                  </a:lnTo>
                  <a:lnTo>
                    <a:pt x="4957" y="13728"/>
                  </a:lnTo>
                  <a:lnTo>
                    <a:pt x="4940" y="14019"/>
                  </a:lnTo>
                  <a:lnTo>
                    <a:pt x="5031" y="14038"/>
                  </a:lnTo>
                  <a:lnTo>
                    <a:pt x="5043" y="14121"/>
                  </a:lnTo>
                  <a:cubicBezTo>
                    <a:pt x="5069" y="14104"/>
                    <a:pt x="5143" y="14151"/>
                    <a:pt x="5162" y="14171"/>
                  </a:cubicBezTo>
                  <a:lnTo>
                    <a:pt x="5240" y="14120"/>
                  </a:lnTo>
                  <a:lnTo>
                    <a:pt x="5270" y="14158"/>
                  </a:lnTo>
                  <a:lnTo>
                    <a:pt x="5251" y="14264"/>
                  </a:lnTo>
                  <a:lnTo>
                    <a:pt x="5292" y="14351"/>
                  </a:lnTo>
                  <a:lnTo>
                    <a:pt x="5346" y="14359"/>
                  </a:lnTo>
                  <a:cubicBezTo>
                    <a:pt x="5393" y="14400"/>
                    <a:pt x="5427" y="14458"/>
                    <a:pt x="5443" y="14518"/>
                  </a:cubicBezTo>
                  <a:cubicBezTo>
                    <a:pt x="5446" y="14529"/>
                    <a:pt x="5442" y="14550"/>
                    <a:pt x="5453" y="14579"/>
                  </a:cubicBezTo>
                  <a:cubicBezTo>
                    <a:pt x="5454" y="14580"/>
                    <a:pt x="5460" y="14666"/>
                    <a:pt x="5460" y="14672"/>
                  </a:cubicBezTo>
                  <a:lnTo>
                    <a:pt x="5460" y="14740"/>
                  </a:lnTo>
                  <a:cubicBezTo>
                    <a:pt x="5495" y="14729"/>
                    <a:pt x="5596" y="14769"/>
                    <a:pt x="5609" y="14800"/>
                  </a:cubicBezTo>
                  <a:cubicBezTo>
                    <a:pt x="5616" y="14816"/>
                    <a:pt x="5663" y="14845"/>
                    <a:pt x="5689" y="14845"/>
                  </a:cubicBezTo>
                  <a:cubicBezTo>
                    <a:pt x="5710" y="14845"/>
                    <a:pt x="5735" y="14845"/>
                    <a:pt x="5755" y="14850"/>
                  </a:cubicBezTo>
                  <a:lnTo>
                    <a:pt x="5747" y="14756"/>
                  </a:lnTo>
                  <a:lnTo>
                    <a:pt x="5988" y="14589"/>
                  </a:lnTo>
                  <a:lnTo>
                    <a:pt x="6221" y="14732"/>
                  </a:lnTo>
                  <a:lnTo>
                    <a:pt x="5938" y="15178"/>
                  </a:lnTo>
                  <a:lnTo>
                    <a:pt x="6102" y="15463"/>
                  </a:lnTo>
                  <a:lnTo>
                    <a:pt x="6090" y="15558"/>
                  </a:lnTo>
                  <a:lnTo>
                    <a:pt x="6144" y="15617"/>
                  </a:lnTo>
                  <a:lnTo>
                    <a:pt x="6193" y="15620"/>
                  </a:lnTo>
                  <a:cubicBezTo>
                    <a:pt x="6210" y="15627"/>
                    <a:pt x="6213" y="15682"/>
                    <a:pt x="6253" y="15705"/>
                  </a:cubicBezTo>
                  <a:cubicBezTo>
                    <a:pt x="6255" y="15707"/>
                    <a:pt x="6275" y="15723"/>
                    <a:pt x="6279" y="15726"/>
                  </a:cubicBezTo>
                  <a:lnTo>
                    <a:pt x="6395" y="15975"/>
                  </a:lnTo>
                  <a:lnTo>
                    <a:pt x="6567" y="15924"/>
                  </a:lnTo>
                  <a:lnTo>
                    <a:pt x="6548" y="16068"/>
                  </a:lnTo>
                  <a:lnTo>
                    <a:pt x="6599" y="16062"/>
                  </a:lnTo>
                  <a:lnTo>
                    <a:pt x="6656" y="16156"/>
                  </a:lnTo>
                  <a:lnTo>
                    <a:pt x="6762" y="16166"/>
                  </a:lnTo>
                  <a:lnTo>
                    <a:pt x="6811" y="16061"/>
                  </a:lnTo>
                  <a:lnTo>
                    <a:pt x="6948" y="16129"/>
                  </a:lnTo>
                  <a:lnTo>
                    <a:pt x="7111" y="15985"/>
                  </a:lnTo>
                  <a:lnTo>
                    <a:pt x="7106" y="15948"/>
                  </a:lnTo>
                  <a:lnTo>
                    <a:pt x="7145" y="15912"/>
                  </a:lnTo>
                  <a:lnTo>
                    <a:pt x="7167" y="15931"/>
                  </a:lnTo>
                  <a:lnTo>
                    <a:pt x="7233" y="15858"/>
                  </a:lnTo>
                  <a:lnTo>
                    <a:pt x="7329" y="15915"/>
                  </a:lnTo>
                  <a:lnTo>
                    <a:pt x="7376" y="15889"/>
                  </a:lnTo>
                  <a:lnTo>
                    <a:pt x="7368" y="15840"/>
                  </a:lnTo>
                  <a:lnTo>
                    <a:pt x="7501" y="15837"/>
                  </a:lnTo>
                  <a:lnTo>
                    <a:pt x="7811" y="15859"/>
                  </a:lnTo>
                  <a:lnTo>
                    <a:pt x="7843" y="15760"/>
                  </a:lnTo>
                  <a:lnTo>
                    <a:pt x="7688" y="15754"/>
                  </a:lnTo>
                  <a:lnTo>
                    <a:pt x="7821" y="15522"/>
                  </a:lnTo>
                  <a:lnTo>
                    <a:pt x="7821" y="15460"/>
                  </a:lnTo>
                  <a:lnTo>
                    <a:pt x="7941" y="15500"/>
                  </a:lnTo>
                  <a:lnTo>
                    <a:pt x="7876" y="15656"/>
                  </a:lnTo>
                  <a:lnTo>
                    <a:pt x="7975" y="15701"/>
                  </a:lnTo>
                  <a:lnTo>
                    <a:pt x="7988" y="15572"/>
                  </a:lnTo>
                  <a:lnTo>
                    <a:pt x="8285" y="15497"/>
                  </a:lnTo>
                  <a:lnTo>
                    <a:pt x="8327" y="15439"/>
                  </a:lnTo>
                  <a:lnTo>
                    <a:pt x="8327" y="15357"/>
                  </a:lnTo>
                  <a:lnTo>
                    <a:pt x="8373" y="15243"/>
                  </a:lnTo>
                  <a:lnTo>
                    <a:pt x="8460" y="15183"/>
                  </a:lnTo>
                  <a:lnTo>
                    <a:pt x="8476" y="15045"/>
                  </a:lnTo>
                  <a:lnTo>
                    <a:pt x="8425" y="14994"/>
                  </a:lnTo>
                  <a:lnTo>
                    <a:pt x="8446" y="14962"/>
                  </a:lnTo>
                  <a:lnTo>
                    <a:pt x="8570" y="14947"/>
                  </a:lnTo>
                  <a:lnTo>
                    <a:pt x="8598" y="14894"/>
                  </a:lnTo>
                  <a:lnTo>
                    <a:pt x="8619" y="14789"/>
                  </a:lnTo>
                  <a:lnTo>
                    <a:pt x="8720" y="14838"/>
                  </a:lnTo>
                  <a:lnTo>
                    <a:pt x="8799" y="14626"/>
                  </a:lnTo>
                  <a:lnTo>
                    <a:pt x="8837" y="14662"/>
                  </a:lnTo>
                  <a:lnTo>
                    <a:pt x="8837" y="14603"/>
                  </a:lnTo>
                  <a:lnTo>
                    <a:pt x="8941" y="14599"/>
                  </a:lnTo>
                  <a:lnTo>
                    <a:pt x="8962" y="14546"/>
                  </a:lnTo>
                  <a:lnTo>
                    <a:pt x="9040" y="14499"/>
                  </a:lnTo>
                  <a:lnTo>
                    <a:pt x="9170" y="14510"/>
                  </a:lnTo>
                  <a:lnTo>
                    <a:pt x="9301" y="14472"/>
                  </a:lnTo>
                  <a:lnTo>
                    <a:pt x="9334" y="14415"/>
                  </a:lnTo>
                  <a:lnTo>
                    <a:pt x="9475" y="14376"/>
                  </a:lnTo>
                  <a:lnTo>
                    <a:pt x="9483" y="14321"/>
                  </a:lnTo>
                  <a:lnTo>
                    <a:pt x="9671" y="14149"/>
                  </a:lnTo>
                  <a:lnTo>
                    <a:pt x="9551" y="14039"/>
                  </a:lnTo>
                  <a:lnTo>
                    <a:pt x="9543" y="13816"/>
                  </a:lnTo>
                  <a:lnTo>
                    <a:pt x="9719" y="13751"/>
                  </a:lnTo>
                  <a:lnTo>
                    <a:pt x="9887" y="13816"/>
                  </a:lnTo>
                  <a:lnTo>
                    <a:pt x="10036" y="13633"/>
                  </a:lnTo>
                  <a:lnTo>
                    <a:pt x="10270" y="13482"/>
                  </a:lnTo>
                  <a:lnTo>
                    <a:pt x="10362" y="13501"/>
                  </a:lnTo>
                  <a:lnTo>
                    <a:pt x="10447" y="13456"/>
                  </a:lnTo>
                  <a:lnTo>
                    <a:pt x="10780" y="13462"/>
                  </a:lnTo>
                  <a:lnTo>
                    <a:pt x="11073" y="13343"/>
                  </a:lnTo>
                  <a:lnTo>
                    <a:pt x="11265" y="13330"/>
                  </a:lnTo>
                  <a:lnTo>
                    <a:pt x="11425" y="13294"/>
                  </a:lnTo>
                  <a:lnTo>
                    <a:pt x="11789" y="13036"/>
                  </a:lnTo>
                  <a:lnTo>
                    <a:pt x="11702" y="12891"/>
                  </a:lnTo>
                  <a:lnTo>
                    <a:pt x="11727" y="12842"/>
                  </a:lnTo>
                  <a:lnTo>
                    <a:pt x="11968" y="12675"/>
                  </a:lnTo>
                  <a:lnTo>
                    <a:pt x="12163" y="12651"/>
                  </a:lnTo>
                  <a:lnTo>
                    <a:pt x="12206" y="12567"/>
                  </a:lnTo>
                  <a:lnTo>
                    <a:pt x="12378" y="12567"/>
                  </a:lnTo>
                  <a:lnTo>
                    <a:pt x="12432" y="12838"/>
                  </a:lnTo>
                  <a:lnTo>
                    <a:pt x="12651" y="12773"/>
                  </a:lnTo>
                  <a:lnTo>
                    <a:pt x="12780" y="12859"/>
                  </a:lnTo>
                  <a:lnTo>
                    <a:pt x="12818" y="12771"/>
                  </a:lnTo>
                  <a:lnTo>
                    <a:pt x="12693" y="12469"/>
                  </a:lnTo>
                  <a:lnTo>
                    <a:pt x="12331" y="12294"/>
                  </a:lnTo>
                  <a:lnTo>
                    <a:pt x="12325" y="12186"/>
                  </a:lnTo>
                  <a:lnTo>
                    <a:pt x="12254" y="12159"/>
                  </a:lnTo>
                  <a:lnTo>
                    <a:pt x="12270" y="12043"/>
                  </a:lnTo>
                  <a:lnTo>
                    <a:pt x="12082" y="11657"/>
                  </a:lnTo>
                  <a:lnTo>
                    <a:pt x="12101" y="11575"/>
                  </a:lnTo>
                  <a:lnTo>
                    <a:pt x="12024" y="11546"/>
                  </a:lnTo>
                  <a:lnTo>
                    <a:pt x="11749" y="11606"/>
                  </a:lnTo>
                  <a:lnTo>
                    <a:pt x="11727" y="11593"/>
                  </a:lnTo>
                  <a:cubicBezTo>
                    <a:pt x="11727" y="11509"/>
                    <a:pt x="11670" y="11499"/>
                    <a:pt x="11698" y="11482"/>
                  </a:cubicBezTo>
                  <a:cubicBezTo>
                    <a:pt x="11820" y="11405"/>
                    <a:pt x="11619" y="11406"/>
                    <a:pt x="11618" y="11407"/>
                  </a:cubicBezTo>
                  <a:cubicBezTo>
                    <a:pt x="11613" y="11448"/>
                    <a:pt x="11571" y="11489"/>
                    <a:pt x="11558" y="11511"/>
                  </a:cubicBezTo>
                  <a:cubicBezTo>
                    <a:pt x="11547" y="11530"/>
                    <a:pt x="11395" y="11449"/>
                    <a:pt x="11388" y="11485"/>
                  </a:cubicBezTo>
                  <a:cubicBezTo>
                    <a:pt x="11379" y="11535"/>
                    <a:pt x="11433" y="11527"/>
                    <a:pt x="11372" y="11527"/>
                  </a:cubicBezTo>
                  <a:cubicBezTo>
                    <a:pt x="11348" y="11527"/>
                    <a:pt x="11308" y="11632"/>
                    <a:pt x="11309" y="11659"/>
                  </a:cubicBezTo>
                  <a:cubicBezTo>
                    <a:pt x="11310" y="11668"/>
                    <a:pt x="11116" y="11699"/>
                    <a:pt x="11090" y="11704"/>
                  </a:cubicBezTo>
                  <a:cubicBezTo>
                    <a:pt x="11071" y="11708"/>
                    <a:pt x="11005" y="11753"/>
                    <a:pt x="11003" y="11753"/>
                  </a:cubicBezTo>
                  <a:cubicBezTo>
                    <a:pt x="11000" y="11712"/>
                    <a:pt x="10966" y="11643"/>
                    <a:pt x="10926" y="11620"/>
                  </a:cubicBezTo>
                  <a:cubicBezTo>
                    <a:pt x="10857" y="11581"/>
                    <a:pt x="10833" y="11475"/>
                    <a:pt x="10833" y="11397"/>
                  </a:cubicBezTo>
                  <a:lnTo>
                    <a:pt x="10833" y="11355"/>
                  </a:lnTo>
                  <a:cubicBezTo>
                    <a:pt x="10833" y="11311"/>
                    <a:pt x="10750" y="11333"/>
                    <a:pt x="10725" y="11345"/>
                  </a:cubicBezTo>
                  <a:cubicBezTo>
                    <a:pt x="10664" y="11376"/>
                    <a:pt x="10652" y="11320"/>
                    <a:pt x="10621" y="11299"/>
                  </a:cubicBezTo>
                  <a:cubicBezTo>
                    <a:pt x="10532" y="11237"/>
                    <a:pt x="10658" y="11220"/>
                    <a:pt x="10598" y="11194"/>
                  </a:cubicBezTo>
                  <a:cubicBezTo>
                    <a:pt x="10559" y="11177"/>
                    <a:pt x="10623" y="11157"/>
                    <a:pt x="10624" y="11157"/>
                  </a:cubicBezTo>
                  <a:cubicBezTo>
                    <a:pt x="10742" y="11141"/>
                    <a:pt x="10656" y="11038"/>
                    <a:pt x="10690" y="11021"/>
                  </a:cubicBezTo>
                  <a:cubicBezTo>
                    <a:pt x="10766" y="10982"/>
                    <a:pt x="10713" y="10954"/>
                    <a:pt x="10704" y="10919"/>
                  </a:cubicBezTo>
                  <a:cubicBezTo>
                    <a:pt x="10684" y="10848"/>
                    <a:pt x="10596" y="10872"/>
                    <a:pt x="10640" y="10823"/>
                  </a:cubicBezTo>
                  <a:cubicBezTo>
                    <a:pt x="10684" y="10774"/>
                    <a:pt x="10669" y="10669"/>
                    <a:pt x="10669" y="10604"/>
                  </a:cubicBezTo>
                  <a:cubicBezTo>
                    <a:pt x="10669" y="10528"/>
                    <a:pt x="10648" y="10538"/>
                    <a:pt x="10648" y="10532"/>
                  </a:cubicBezTo>
                  <a:cubicBezTo>
                    <a:pt x="10647" y="10441"/>
                    <a:pt x="10731" y="10414"/>
                    <a:pt x="10799" y="10387"/>
                  </a:cubicBezTo>
                  <a:lnTo>
                    <a:pt x="10907" y="10418"/>
                  </a:lnTo>
                  <a:lnTo>
                    <a:pt x="10921" y="10297"/>
                  </a:lnTo>
                  <a:lnTo>
                    <a:pt x="10987" y="10299"/>
                  </a:lnTo>
                  <a:lnTo>
                    <a:pt x="10989" y="10212"/>
                  </a:lnTo>
                  <a:lnTo>
                    <a:pt x="11026" y="10225"/>
                  </a:lnTo>
                  <a:lnTo>
                    <a:pt x="11106" y="10061"/>
                  </a:lnTo>
                  <a:cubicBezTo>
                    <a:pt x="11025" y="10042"/>
                    <a:pt x="11042" y="9940"/>
                    <a:pt x="11042" y="9879"/>
                  </a:cubicBezTo>
                  <a:lnTo>
                    <a:pt x="10719" y="9953"/>
                  </a:lnTo>
                  <a:lnTo>
                    <a:pt x="10717" y="10016"/>
                  </a:lnTo>
                  <a:lnTo>
                    <a:pt x="10624" y="10043"/>
                  </a:lnTo>
                  <a:lnTo>
                    <a:pt x="10688" y="9733"/>
                  </a:lnTo>
                  <a:lnTo>
                    <a:pt x="10614" y="9535"/>
                  </a:lnTo>
                  <a:lnTo>
                    <a:pt x="10400" y="9157"/>
                  </a:lnTo>
                  <a:lnTo>
                    <a:pt x="10600" y="9089"/>
                  </a:lnTo>
                  <a:lnTo>
                    <a:pt x="10616" y="9086"/>
                  </a:lnTo>
                  <a:cubicBezTo>
                    <a:pt x="10734" y="9033"/>
                    <a:pt x="10694" y="8993"/>
                    <a:pt x="10851" y="9061"/>
                  </a:cubicBezTo>
                  <a:cubicBezTo>
                    <a:pt x="11042" y="9142"/>
                    <a:pt x="11060" y="9150"/>
                    <a:pt x="11282" y="9124"/>
                  </a:cubicBezTo>
                  <a:cubicBezTo>
                    <a:pt x="11520" y="9095"/>
                    <a:pt x="11404" y="9022"/>
                    <a:pt x="11529" y="8987"/>
                  </a:cubicBezTo>
                  <a:cubicBezTo>
                    <a:pt x="11640" y="8956"/>
                    <a:pt x="11589" y="9029"/>
                    <a:pt x="11621" y="8913"/>
                  </a:cubicBezTo>
                  <a:cubicBezTo>
                    <a:pt x="11631" y="8879"/>
                    <a:pt x="11732" y="8870"/>
                    <a:pt x="11791" y="8731"/>
                  </a:cubicBezTo>
                  <a:cubicBezTo>
                    <a:pt x="11822" y="8659"/>
                    <a:pt x="11854" y="8588"/>
                    <a:pt x="11908" y="8533"/>
                  </a:cubicBezTo>
                  <a:cubicBezTo>
                    <a:pt x="12026" y="8415"/>
                    <a:pt x="12141" y="8567"/>
                    <a:pt x="12193" y="8531"/>
                  </a:cubicBezTo>
                  <a:cubicBezTo>
                    <a:pt x="12241" y="8497"/>
                    <a:pt x="12350" y="8453"/>
                    <a:pt x="12412" y="8487"/>
                  </a:cubicBezTo>
                  <a:cubicBezTo>
                    <a:pt x="12447" y="8506"/>
                    <a:pt x="12478" y="8454"/>
                    <a:pt x="12475" y="8442"/>
                  </a:cubicBezTo>
                  <a:cubicBezTo>
                    <a:pt x="12446" y="8337"/>
                    <a:pt x="12494" y="8279"/>
                    <a:pt x="12494" y="8207"/>
                  </a:cubicBezTo>
                  <a:cubicBezTo>
                    <a:pt x="12494" y="8106"/>
                    <a:pt x="12665" y="8180"/>
                    <a:pt x="12699" y="8076"/>
                  </a:cubicBezTo>
                  <a:cubicBezTo>
                    <a:pt x="12706" y="8052"/>
                    <a:pt x="12381" y="8082"/>
                    <a:pt x="12342" y="8096"/>
                  </a:cubicBezTo>
                  <a:cubicBezTo>
                    <a:pt x="12123" y="8175"/>
                    <a:pt x="12209" y="8103"/>
                    <a:pt x="12192" y="8031"/>
                  </a:cubicBezTo>
                  <a:cubicBezTo>
                    <a:pt x="12171" y="7940"/>
                    <a:pt x="12177" y="7936"/>
                    <a:pt x="12177" y="7840"/>
                  </a:cubicBezTo>
                  <a:lnTo>
                    <a:pt x="12293" y="7639"/>
                  </a:lnTo>
                  <a:lnTo>
                    <a:pt x="12399" y="7692"/>
                  </a:lnTo>
                  <a:lnTo>
                    <a:pt x="12589" y="7628"/>
                  </a:lnTo>
                  <a:lnTo>
                    <a:pt x="12685" y="7459"/>
                  </a:lnTo>
                  <a:lnTo>
                    <a:pt x="12547" y="7411"/>
                  </a:lnTo>
                  <a:lnTo>
                    <a:pt x="12489" y="7316"/>
                  </a:lnTo>
                  <a:lnTo>
                    <a:pt x="12521" y="7036"/>
                  </a:lnTo>
                  <a:lnTo>
                    <a:pt x="12706" y="6808"/>
                  </a:lnTo>
                  <a:cubicBezTo>
                    <a:pt x="12696" y="6783"/>
                    <a:pt x="12650" y="6713"/>
                    <a:pt x="12647" y="6692"/>
                  </a:cubicBezTo>
                  <a:cubicBezTo>
                    <a:pt x="12635" y="6589"/>
                    <a:pt x="12613" y="6662"/>
                    <a:pt x="12580" y="6638"/>
                  </a:cubicBezTo>
                  <a:cubicBezTo>
                    <a:pt x="12576" y="6635"/>
                    <a:pt x="12571" y="6631"/>
                    <a:pt x="12568" y="6628"/>
                  </a:cubicBezTo>
                  <a:cubicBezTo>
                    <a:pt x="12560" y="6622"/>
                    <a:pt x="12554" y="6616"/>
                    <a:pt x="12550" y="6611"/>
                  </a:cubicBezTo>
                  <a:cubicBezTo>
                    <a:pt x="12545" y="6617"/>
                    <a:pt x="12537" y="6625"/>
                    <a:pt x="12525" y="6633"/>
                  </a:cubicBezTo>
                  <a:cubicBezTo>
                    <a:pt x="12440" y="6688"/>
                    <a:pt x="12419" y="6575"/>
                    <a:pt x="12411" y="6554"/>
                  </a:cubicBezTo>
                  <a:cubicBezTo>
                    <a:pt x="12396" y="6516"/>
                    <a:pt x="12510" y="6460"/>
                    <a:pt x="12597" y="6427"/>
                  </a:cubicBezTo>
                  <a:lnTo>
                    <a:pt x="12486" y="6409"/>
                  </a:lnTo>
                  <a:lnTo>
                    <a:pt x="12434" y="6216"/>
                  </a:lnTo>
                  <a:lnTo>
                    <a:pt x="12332" y="6201"/>
                  </a:lnTo>
                  <a:lnTo>
                    <a:pt x="12339" y="6013"/>
                  </a:lnTo>
                  <a:lnTo>
                    <a:pt x="12213" y="6053"/>
                  </a:lnTo>
                  <a:lnTo>
                    <a:pt x="12184" y="6017"/>
                  </a:lnTo>
                  <a:lnTo>
                    <a:pt x="12082" y="6015"/>
                  </a:lnTo>
                  <a:lnTo>
                    <a:pt x="12056" y="6150"/>
                  </a:lnTo>
                  <a:lnTo>
                    <a:pt x="11889" y="6130"/>
                  </a:lnTo>
                  <a:lnTo>
                    <a:pt x="11882" y="5881"/>
                  </a:lnTo>
                  <a:lnTo>
                    <a:pt x="11739" y="5798"/>
                  </a:lnTo>
                  <a:lnTo>
                    <a:pt x="11686" y="5632"/>
                  </a:lnTo>
                  <a:lnTo>
                    <a:pt x="11553" y="5618"/>
                  </a:lnTo>
                  <a:lnTo>
                    <a:pt x="11553" y="5394"/>
                  </a:lnTo>
                  <a:lnTo>
                    <a:pt x="11464" y="5276"/>
                  </a:lnTo>
                  <a:lnTo>
                    <a:pt x="11471" y="5118"/>
                  </a:lnTo>
                  <a:lnTo>
                    <a:pt x="11246" y="5050"/>
                  </a:lnTo>
                  <a:lnTo>
                    <a:pt x="11327" y="4829"/>
                  </a:lnTo>
                  <a:cubicBezTo>
                    <a:pt x="11332" y="4825"/>
                    <a:pt x="11354" y="4826"/>
                    <a:pt x="11363" y="4827"/>
                  </a:cubicBezTo>
                  <a:cubicBezTo>
                    <a:pt x="11431" y="4829"/>
                    <a:pt x="11447" y="4793"/>
                    <a:pt x="11459" y="4794"/>
                  </a:cubicBezTo>
                  <a:lnTo>
                    <a:pt x="11512" y="4639"/>
                  </a:lnTo>
                  <a:cubicBezTo>
                    <a:pt x="11503" y="4623"/>
                    <a:pt x="11471" y="4588"/>
                    <a:pt x="11467" y="4577"/>
                  </a:cubicBezTo>
                  <a:cubicBezTo>
                    <a:pt x="11442" y="4507"/>
                    <a:pt x="11399" y="4549"/>
                    <a:pt x="11440" y="4473"/>
                  </a:cubicBezTo>
                  <a:cubicBezTo>
                    <a:pt x="11441" y="4471"/>
                    <a:pt x="11392" y="4429"/>
                    <a:pt x="11384" y="4417"/>
                  </a:cubicBezTo>
                  <a:cubicBezTo>
                    <a:pt x="11360" y="4378"/>
                    <a:pt x="11324" y="4443"/>
                    <a:pt x="11301" y="4418"/>
                  </a:cubicBezTo>
                  <a:cubicBezTo>
                    <a:pt x="11262" y="4377"/>
                    <a:pt x="11214" y="4347"/>
                    <a:pt x="11218" y="4281"/>
                  </a:cubicBezTo>
                  <a:cubicBezTo>
                    <a:pt x="11220" y="4251"/>
                    <a:pt x="11122" y="4215"/>
                    <a:pt x="11119" y="4202"/>
                  </a:cubicBezTo>
                  <a:cubicBezTo>
                    <a:pt x="11110" y="4168"/>
                    <a:pt x="11105" y="4092"/>
                    <a:pt x="11126" y="4060"/>
                  </a:cubicBezTo>
                  <a:cubicBezTo>
                    <a:pt x="11135" y="4046"/>
                    <a:pt x="11234" y="3969"/>
                    <a:pt x="11247" y="3965"/>
                  </a:cubicBezTo>
                  <a:lnTo>
                    <a:pt x="11296" y="3853"/>
                  </a:lnTo>
                  <a:lnTo>
                    <a:pt x="10959" y="3694"/>
                  </a:lnTo>
                  <a:lnTo>
                    <a:pt x="11051" y="3652"/>
                  </a:lnTo>
                  <a:lnTo>
                    <a:pt x="11021" y="3553"/>
                  </a:lnTo>
                  <a:lnTo>
                    <a:pt x="10905" y="3553"/>
                  </a:lnTo>
                  <a:lnTo>
                    <a:pt x="10897" y="3520"/>
                  </a:lnTo>
                  <a:lnTo>
                    <a:pt x="10711" y="3524"/>
                  </a:lnTo>
                  <a:lnTo>
                    <a:pt x="10713" y="3416"/>
                  </a:lnTo>
                  <a:cubicBezTo>
                    <a:pt x="10714" y="3410"/>
                    <a:pt x="10794" y="3287"/>
                    <a:pt x="10804" y="3275"/>
                  </a:cubicBezTo>
                  <a:cubicBezTo>
                    <a:pt x="10857" y="3208"/>
                    <a:pt x="10883" y="3221"/>
                    <a:pt x="10948" y="3198"/>
                  </a:cubicBezTo>
                  <a:lnTo>
                    <a:pt x="10985" y="3218"/>
                  </a:lnTo>
                  <a:lnTo>
                    <a:pt x="11071" y="3199"/>
                  </a:lnTo>
                  <a:lnTo>
                    <a:pt x="11168" y="2997"/>
                  </a:lnTo>
                  <a:cubicBezTo>
                    <a:pt x="11148" y="2958"/>
                    <a:pt x="11054" y="2911"/>
                    <a:pt x="11043" y="2881"/>
                  </a:cubicBezTo>
                  <a:cubicBezTo>
                    <a:pt x="11035" y="2859"/>
                    <a:pt x="11029" y="2828"/>
                    <a:pt x="11061" y="2820"/>
                  </a:cubicBezTo>
                  <a:lnTo>
                    <a:pt x="11173" y="2770"/>
                  </a:lnTo>
                  <a:lnTo>
                    <a:pt x="11173" y="2723"/>
                  </a:lnTo>
                  <a:lnTo>
                    <a:pt x="11123" y="2677"/>
                  </a:lnTo>
                  <a:lnTo>
                    <a:pt x="11057" y="2693"/>
                  </a:lnTo>
                  <a:lnTo>
                    <a:pt x="11020" y="2617"/>
                  </a:lnTo>
                  <a:lnTo>
                    <a:pt x="10981" y="2676"/>
                  </a:lnTo>
                  <a:lnTo>
                    <a:pt x="10829" y="2554"/>
                  </a:lnTo>
                  <a:lnTo>
                    <a:pt x="10844" y="2530"/>
                  </a:lnTo>
                  <a:lnTo>
                    <a:pt x="10727" y="2173"/>
                  </a:lnTo>
                  <a:lnTo>
                    <a:pt x="10714" y="2156"/>
                  </a:lnTo>
                  <a:cubicBezTo>
                    <a:pt x="10714" y="2164"/>
                    <a:pt x="10640" y="2342"/>
                    <a:pt x="10636" y="2342"/>
                  </a:cubicBezTo>
                  <a:cubicBezTo>
                    <a:pt x="10627" y="2363"/>
                    <a:pt x="10589" y="2393"/>
                    <a:pt x="10570" y="2403"/>
                  </a:cubicBezTo>
                  <a:cubicBezTo>
                    <a:pt x="10529" y="2424"/>
                    <a:pt x="10532" y="2458"/>
                    <a:pt x="10532" y="2403"/>
                  </a:cubicBezTo>
                  <a:cubicBezTo>
                    <a:pt x="10532" y="2359"/>
                    <a:pt x="10431" y="2363"/>
                    <a:pt x="10406" y="2351"/>
                  </a:cubicBezTo>
                  <a:cubicBezTo>
                    <a:pt x="10406" y="2332"/>
                    <a:pt x="10412" y="2303"/>
                    <a:pt x="10387" y="2300"/>
                  </a:cubicBezTo>
                  <a:cubicBezTo>
                    <a:pt x="10385" y="2297"/>
                    <a:pt x="10332" y="2273"/>
                    <a:pt x="10325" y="2272"/>
                  </a:cubicBezTo>
                  <a:lnTo>
                    <a:pt x="10274" y="2079"/>
                  </a:lnTo>
                  <a:lnTo>
                    <a:pt x="10149" y="2014"/>
                  </a:lnTo>
                  <a:lnTo>
                    <a:pt x="10032" y="2206"/>
                  </a:lnTo>
                  <a:lnTo>
                    <a:pt x="9936" y="2190"/>
                  </a:lnTo>
                  <a:lnTo>
                    <a:pt x="9862" y="2233"/>
                  </a:lnTo>
                  <a:lnTo>
                    <a:pt x="9789" y="2082"/>
                  </a:lnTo>
                  <a:lnTo>
                    <a:pt x="9791" y="2155"/>
                  </a:lnTo>
                  <a:lnTo>
                    <a:pt x="9693" y="2153"/>
                  </a:lnTo>
                  <a:lnTo>
                    <a:pt x="9740" y="2234"/>
                  </a:lnTo>
                  <a:lnTo>
                    <a:pt x="9673" y="2241"/>
                  </a:lnTo>
                  <a:lnTo>
                    <a:pt x="9565" y="1917"/>
                  </a:lnTo>
                  <a:lnTo>
                    <a:pt x="9177" y="1641"/>
                  </a:lnTo>
                  <a:cubicBezTo>
                    <a:pt x="9176" y="1642"/>
                    <a:pt x="9168" y="1644"/>
                    <a:pt x="9168" y="1644"/>
                  </a:cubicBezTo>
                  <a:cubicBezTo>
                    <a:pt x="9141" y="1647"/>
                    <a:pt x="9105" y="1651"/>
                    <a:pt x="9101" y="1618"/>
                  </a:cubicBezTo>
                  <a:cubicBezTo>
                    <a:pt x="9098" y="1588"/>
                    <a:pt x="9069" y="1568"/>
                    <a:pt x="9063" y="1585"/>
                  </a:cubicBezTo>
                  <a:cubicBezTo>
                    <a:pt x="9044" y="1641"/>
                    <a:pt x="9040" y="1593"/>
                    <a:pt x="9029" y="1592"/>
                  </a:cubicBezTo>
                  <a:cubicBezTo>
                    <a:pt x="8966" y="1588"/>
                    <a:pt x="8997" y="1565"/>
                    <a:pt x="8964" y="1563"/>
                  </a:cubicBezTo>
                  <a:lnTo>
                    <a:pt x="8919" y="1592"/>
                  </a:lnTo>
                  <a:lnTo>
                    <a:pt x="8881" y="1313"/>
                  </a:lnTo>
                  <a:lnTo>
                    <a:pt x="8781" y="956"/>
                  </a:lnTo>
                  <a:lnTo>
                    <a:pt x="8582" y="877"/>
                  </a:lnTo>
                  <a:lnTo>
                    <a:pt x="8443" y="758"/>
                  </a:lnTo>
                  <a:lnTo>
                    <a:pt x="8039" y="137"/>
                  </a:lnTo>
                  <a:lnTo>
                    <a:pt x="7522" y="236"/>
                  </a:lnTo>
                  <a:lnTo>
                    <a:pt x="7363" y="185"/>
                  </a:lnTo>
                  <a:cubicBezTo>
                    <a:pt x="7361" y="179"/>
                    <a:pt x="7343" y="154"/>
                    <a:pt x="7341" y="149"/>
                  </a:cubicBezTo>
                  <a:cubicBezTo>
                    <a:pt x="7330" y="119"/>
                    <a:pt x="7204" y="15"/>
                    <a:pt x="7189" y="14"/>
                  </a:cubicBezTo>
                  <a:cubicBezTo>
                    <a:pt x="7187" y="16"/>
                    <a:pt x="7187" y="17"/>
                    <a:pt x="7184" y="18"/>
                  </a:cubicBezTo>
                  <a:cubicBezTo>
                    <a:pt x="7153" y="40"/>
                    <a:pt x="7116" y="86"/>
                    <a:pt x="7080" y="68"/>
                  </a:cubicBezTo>
                  <a:lnTo>
                    <a:pt x="7057" y="152"/>
                  </a:lnTo>
                  <a:lnTo>
                    <a:pt x="6871" y="197"/>
                  </a:lnTo>
                  <a:lnTo>
                    <a:pt x="6814" y="235"/>
                  </a:lnTo>
                  <a:lnTo>
                    <a:pt x="6772" y="125"/>
                  </a:lnTo>
                  <a:lnTo>
                    <a:pt x="6800" y="91"/>
                  </a:lnTo>
                  <a:lnTo>
                    <a:pt x="6683" y="6"/>
                  </a:lnTo>
                  <a:lnTo>
                    <a:pt x="6502" y="57"/>
                  </a:lnTo>
                  <a:lnTo>
                    <a:pt x="6551" y="251"/>
                  </a:lnTo>
                  <a:lnTo>
                    <a:pt x="6476" y="300"/>
                  </a:lnTo>
                  <a:lnTo>
                    <a:pt x="6407" y="296"/>
                  </a:lnTo>
                  <a:lnTo>
                    <a:pt x="6346" y="337"/>
                  </a:lnTo>
                  <a:lnTo>
                    <a:pt x="6254" y="460"/>
                  </a:lnTo>
                  <a:lnTo>
                    <a:pt x="6235" y="443"/>
                  </a:lnTo>
                  <a:lnTo>
                    <a:pt x="6236" y="375"/>
                  </a:lnTo>
                  <a:lnTo>
                    <a:pt x="6107" y="281"/>
                  </a:lnTo>
                  <a:lnTo>
                    <a:pt x="6119" y="94"/>
                  </a:lnTo>
                  <a:lnTo>
                    <a:pt x="6010" y="62"/>
                  </a:lnTo>
                  <a:lnTo>
                    <a:pt x="5974" y="0"/>
                  </a:lnTo>
                  <a:lnTo>
                    <a:pt x="5951" y="33"/>
                  </a:lnTo>
                  <a:lnTo>
                    <a:pt x="5890" y="33"/>
                  </a:lnTo>
                  <a:lnTo>
                    <a:pt x="5907" y="150"/>
                  </a:lnTo>
                  <a:lnTo>
                    <a:pt x="5821" y="33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14" tIns="27007" rIns="54014" bIns="27007"/>
            <a:lstStyle/>
            <a:p>
              <a:pPr defTabSz="521458">
                <a:defRPr/>
              </a:pPr>
              <a:endParaRPr lang="ru-RU" sz="800" dirty="0">
                <a:solidFill>
                  <a:srgbClr val="000000"/>
                </a:solidFill>
              </a:endParaRPr>
            </a:p>
          </p:txBody>
        </p:sp>
        <p:sp>
          <p:nvSpPr>
            <p:cNvPr id="73" name="Freeform 333">
              <a:extLst>
                <a:ext uri="{FF2B5EF4-FFF2-40B4-BE49-F238E27FC236}">
                  <a16:creationId xmlns:a16="http://schemas.microsoft.com/office/drawing/2014/main" id="{CC126727-308E-483C-9956-9A45C5EFE1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2422" y="5732223"/>
              <a:ext cx="841375" cy="650875"/>
            </a:xfrm>
            <a:custGeom>
              <a:avLst/>
              <a:gdLst>
                <a:gd name="T0" fmla="*/ 10332 w 12344"/>
                <a:gd name="T1" fmla="*/ 2336 h 10284"/>
                <a:gd name="T2" fmla="*/ 9847 w 12344"/>
                <a:gd name="T3" fmla="*/ 1876 h 10284"/>
                <a:gd name="T4" fmla="*/ 9781 w 12344"/>
                <a:gd name="T5" fmla="*/ 974 h 10284"/>
                <a:gd name="T6" fmla="*/ 9594 w 12344"/>
                <a:gd name="T7" fmla="*/ 325 h 10284"/>
                <a:gd name="T8" fmla="*/ 8934 w 12344"/>
                <a:gd name="T9" fmla="*/ 290 h 10284"/>
                <a:gd name="T10" fmla="*/ 8556 w 12344"/>
                <a:gd name="T11" fmla="*/ 1013 h 10284"/>
                <a:gd name="T12" fmla="*/ 7981 w 12344"/>
                <a:gd name="T13" fmla="*/ 592 h 10284"/>
                <a:gd name="T14" fmla="*/ 7053 w 12344"/>
                <a:gd name="T15" fmla="*/ 1010 h 10284"/>
                <a:gd name="T16" fmla="*/ 6442 w 12344"/>
                <a:gd name="T17" fmla="*/ 1280 h 10284"/>
                <a:gd name="T18" fmla="*/ 6497 w 12344"/>
                <a:gd name="T19" fmla="*/ 967 h 10284"/>
                <a:gd name="T20" fmla="*/ 6074 w 12344"/>
                <a:gd name="T21" fmla="*/ 856 h 10284"/>
                <a:gd name="T22" fmla="*/ 5174 w 12344"/>
                <a:gd name="T23" fmla="*/ 878 h 10284"/>
                <a:gd name="T24" fmla="*/ 5013 w 12344"/>
                <a:gd name="T25" fmla="*/ 1078 h 10284"/>
                <a:gd name="T26" fmla="*/ 4649 w 12344"/>
                <a:gd name="T27" fmla="*/ 1378 h 10284"/>
                <a:gd name="T28" fmla="*/ 4050 w 12344"/>
                <a:gd name="T29" fmla="*/ 1709 h 10284"/>
                <a:gd name="T30" fmla="*/ 3805 w 12344"/>
                <a:gd name="T31" fmla="*/ 1476 h 10284"/>
                <a:gd name="T32" fmla="*/ 3189 w 12344"/>
                <a:gd name="T33" fmla="*/ 1015 h 10284"/>
                <a:gd name="T34" fmla="*/ 3570 w 12344"/>
                <a:gd name="T35" fmla="*/ 817 h 10284"/>
                <a:gd name="T36" fmla="*/ 4046 w 12344"/>
                <a:gd name="T37" fmla="*/ 1029 h 10284"/>
                <a:gd name="T38" fmla="*/ 3969 w 12344"/>
                <a:gd name="T39" fmla="*/ 353 h 10284"/>
                <a:gd name="T40" fmla="*/ 2868 w 12344"/>
                <a:gd name="T41" fmla="*/ 351 h 10284"/>
                <a:gd name="T42" fmla="*/ 2368 w 12344"/>
                <a:gd name="T43" fmla="*/ 673 h 10284"/>
                <a:gd name="T44" fmla="*/ 952 w 12344"/>
                <a:gd name="T45" fmla="*/ 316 h 10284"/>
                <a:gd name="T46" fmla="*/ 801 w 12344"/>
                <a:gd name="T47" fmla="*/ 552 h 10284"/>
                <a:gd name="T48" fmla="*/ 391 w 12344"/>
                <a:gd name="T49" fmla="*/ 803 h 10284"/>
                <a:gd name="T50" fmla="*/ 101 w 12344"/>
                <a:gd name="T51" fmla="*/ 1285 h 10284"/>
                <a:gd name="T52" fmla="*/ 1641 w 12344"/>
                <a:gd name="T53" fmla="*/ 2594 h 10284"/>
                <a:gd name="T54" fmla="*/ 1299 w 12344"/>
                <a:gd name="T55" fmla="*/ 3955 h 10284"/>
                <a:gd name="T56" fmla="*/ 1074 w 12344"/>
                <a:gd name="T57" fmla="*/ 4558 h 10284"/>
                <a:gd name="T58" fmla="*/ 929 w 12344"/>
                <a:gd name="T59" fmla="*/ 5696 h 10284"/>
                <a:gd name="T60" fmla="*/ 2955 w 12344"/>
                <a:gd name="T61" fmla="*/ 5567 h 10284"/>
                <a:gd name="T62" fmla="*/ 2597 w 12344"/>
                <a:gd name="T63" fmla="*/ 5865 h 10284"/>
                <a:gd name="T64" fmla="*/ 2896 w 12344"/>
                <a:gd name="T65" fmla="*/ 7164 h 10284"/>
                <a:gd name="T66" fmla="*/ 3319 w 12344"/>
                <a:gd name="T67" fmla="*/ 7609 h 10284"/>
                <a:gd name="T68" fmla="*/ 3139 w 12344"/>
                <a:gd name="T69" fmla="*/ 8257 h 10284"/>
                <a:gd name="T70" fmla="*/ 3293 w 12344"/>
                <a:gd name="T71" fmla="*/ 8976 h 10284"/>
                <a:gd name="T72" fmla="*/ 3033 w 12344"/>
                <a:gd name="T73" fmla="*/ 9336 h 10284"/>
                <a:gd name="T74" fmla="*/ 3703 w 12344"/>
                <a:gd name="T75" fmla="*/ 10000 h 10284"/>
                <a:gd name="T76" fmla="*/ 4109 w 12344"/>
                <a:gd name="T77" fmla="*/ 10160 h 10284"/>
                <a:gd name="T78" fmla="*/ 4427 w 12344"/>
                <a:gd name="T79" fmla="*/ 9492 h 10284"/>
                <a:gd name="T80" fmla="*/ 5943 w 12344"/>
                <a:gd name="T81" fmla="*/ 9348 h 10284"/>
                <a:gd name="T82" fmla="*/ 6667 w 12344"/>
                <a:gd name="T83" fmla="*/ 9255 h 10284"/>
                <a:gd name="T84" fmla="*/ 7368 w 12344"/>
                <a:gd name="T85" fmla="*/ 9369 h 10284"/>
                <a:gd name="T86" fmla="*/ 8554 w 12344"/>
                <a:gd name="T87" fmla="*/ 9891 h 10284"/>
                <a:gd name="T88" fmla="*/ 9196 w 12344"/>
                <a:gd name="T89" fmla="*/ 9409 h 10284"/>
                <a:gd name="T90" fmla="*/ 9662 w 12344"/>
                <a:gd name="T91" fmla="*/ 8975 h 10284"/>
                <a:gd name="T92" fmla="*/ 10387 w 12344"/>
                <a:gd name="T93" fmla="*/ 8822 h 10284"/>
                <a:gd name="T94" fmla="*/ 10947 w 12344"/>
                <a:gd name="T95" fmla="*/ 8756 h 10284"/>
                <a:gd name="T96" fmla="*/ 11885 w 12344"/>
                <a:gd name="T97" fmla="*/ 8475 h 10284"/>
                <a:gd name="T98" fmla="*/ 12337 w 12344"/>
                <a:gd name="T99" fmla="*/ 7585 h 10284"/>
                <a:gd name="T100" fmla="*/ 11676 w 12344"/>
                <a:gd name="T101" fmla="*/ 7257 h 10284"/>
                <a:gd name="T102" fmla="*/ 11313 w 12344"/>
                <a:gd name="T103" fmla="*/ 6191 h 10284"/>
                <a:gd name="T104" fmla="*/ 11520 w 12344"/>
                <a:gd name="T105" fmla="*/ 5429 h 10284"/>
                <a:gd name="T106" fmla="*/ 10900 w 12344"/>
                <a:gd name="T107" fmla="*/ 5133 h 10284"/>
                <a:gd name="T108" fmla="*/ 10202 w 12344"/>
                <a:gd name="T109" fmla="*/ 4246 h 10284"/>
                <a:gd name="T110" fmla="*/ 10231 w 12344"/>
                <a:gd name="T111" fmla="*/ 3834 h 10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344" h="10284">
                  <a:moveTo>
                    <a:pt x="10355" y="3410"/>
                  </a:moveTo>
                  <a:lnTo>
                    <a:pt x="10096" y="2987"/>
                  </a:lnTo>
                  <a:lnTo>
                    <a:pt x="10136" y="2929"/>
                  </a:lnTo>
                  <a:lnTo>
                    <a:pt x="10509" y="2677"/>
                  </a:lnTo>
                  <a:lnTo>
                    <a:pt x="10505" y="2661"/>
                  </a:lnTo>
                  <a:cubicBezTo>
                    <a:pt x="10435" y="2555"/>
                    <a:pt x="10487" y="2556"/>
                    <a:pt x="10467" y="2454"/>
                  </a:cubicBezTo>
                  <a:cubicBezTo>
                    <a:pt x="10443" y="2332"/>
                    <a:pt x="10332" y="2508"/>
                    <a:pt x="10332" y="2336"/>
                  </a:cubicBezTo>
                  <a:cubicBezTo>
                    <a:pt x="10332" y="2256"/>
                    <a:pt x="10256" y="2293"/>
                    <a:pt x="10358" y="2201"/>
                  </a:cubicBezTo>
                  <a:lnTo>
                    <a:pt x="10350" y="2071"/>
                  </a:lnTo>
                  <a:cubicBezTo>
                    <a:pt x="10321" y="2079"/>
                    <a:pt x="10250" y="2108"/>
                    <a:pt x="10228" y="2103"/>
                  </a:cubicBezTo>
                  <a:cubicBezTo>
                    <a:pt x="10148" y="2087"/>
                    <a:pt x="10160" y="2115"/>
                    <a:pt x="10160" y="2032"/>
                  </a:cubicBezTo>
                  <a:cubicBezTo>
                    <a:pt x="10160" y="1974"/>
                    <a:pt x="10179" y="1937"/>
                    <a:pt x="10137" y="1953"/>
                  </a:cubicBezTo>
                  <a:cubicBezTo>
                    <a:pt x="10098" y="1967"/>
                    <a:pt x="10009" y="1977"/>
                    <a:pt x="10009" y="1977"/>
                  </a:cubicBezTo>
                  <a:cubicBezTo>
                    <a:pt x="9949" y="2003"/>
                    <a:pt x="9857" y="1925"/>
                    <a:pt x="9847" y="1876"/>
                  </a:cubicBezTo>
                  <a:lnTo>
                    <a:pt x="9678" y="1862"/>
                  </a:lnTo>
                  <a:lnTo>
                    <a:pt x="9718" y="1725"/>
                  </a:lnTo>
                  <a:lnTo>
                    <a:pt x="9670" y="1630"/>
                  </a:lnTo>
                  <a:lnTo>
                    <a:pt x="9697" y="1296"/>
                  </a:lnTo>
                  <a:cubicBezTo>
                    <a:pt x="9697" y="1207"/>
                    <a:pt x="9555" y="1151"/>
                    <a:pt x="9554" y="1127"/>
                  </a:cubicBezTo>
                  <a:cubicBezTo>
                    <a:pt x="9554" y="1126"/>
                    <a:pt x="9664" y="1061"/>
                    <a:pt x="9670" y="1056"/>
                  </a:cubicBezTo>
                  <a:cubicBezTo>
                    <a:pt x="9708" y="1023"/>
                    <a:pt x="9802" y="1023"/>
                    <a:pt x="9781" y="974"/>
                  </a:cubicBezTo>
                  <a:cubicBezTo>
                    <a:pt x="9763" y="934"/>
                    <a:pt x="9861" y="941"/>
                    <a:pt x="9849" y="867"/>
                  </a:cubicBezTo>
                  <a:cubicBezTo>
                    <a:pt x="9849" y="862"/>
                    <a:pt x="9832" y="783"/>
                    <a:pt x="9829" y="769"/>
                  </a:cubicBezTo>
                  <a:cubicBezTo>
                    <a:pt x="9809" y="678"/>
                    <a:pt x="9869" y="707"/>
                    <a:pt x="9893" y="661"/>
                  </a:cubicBezTo>
                  <a:cubicBezTo>
                    <a:pt x="9939" y="570"/>
                    <a:pt x="9888" y="554"/>
                    <a:pt x="9836" y="518"/>
                  </a:cubicBezTo>
                  <a:cubicBezTo>
                    <a:pt x="9752" y="459"/>
                    <a:pt x="9809" y="417"/>
                    <a:pt x="9772" y="420"/>
                  </a:cubicBezTo>
                  <a:cubicBezTo>
                    <a:pt x="9683" y="425"/>
                    <a:pt x="9717" y="297"/>
                    <a:pt x="9691" y="335"/>
                  </a:cubicBezTo>
                  <a:cubicBezTo>
                    <a:pt x="9671" y="364"/>
                    <a:pt x="9601" y="332"/>
                    <a:pt x="9594" y="325"/>
                  </a:cubicBezTo>
                  <a:cubicBezTo>
                    <a:pt x="9552" y="282"/>
                    <a:pt x="9443" y="299"/>
                    <a:pt x="9419" y="327"/>
                  </a:cubicBezTo>
                  <a:cubicBezTo>
                    <a:pt x="9316" y="447"/>
                    <a:pt x="9323" y="354"/>
                    <a:pt x="9291" y="314"/>
                  </a:cubicBezTo>
                  <a:cubicBezTo>
                    <a:pt x="9203" y="201"/>
                    <a:pt x="9296" y="177"/>
                    <a:pt x="9304" y="105"/>
                  </a:cubicBezTo>
                  <a:cubicBezTo>
                    <a:pt x="9256" y="91"/>
                    <a:pt x="9228" y="130"/>
                    <a:pt x="9228" y="54"/>
                  </a:cubicBezTo>
                  <a:cubicBezTo>
                    <a:pt x="9228" y="0"/>
                    <a:pt x="9040" y="12"/>
                    <a:pt x="9013" y="47"/>
                  </a:cubicBezTo>
                  <a:cubicBezTo>
                    <a:pt x="8965" y="107"/>
                    <a:pt x="8942" y="47"/>
                    <a:pt x="8942" y="113"/>
                  </a:cubicBezTo>
                  <a:cubicBezTo>
                    <a:pt x="8942" y="209"/>
                    <a:pt x="8760" y="161"/>
                    <a:pt x="8934" y="290"/>
                  </a:cubicBezTo>
                  <a:cubicBezTo>
                    <a:pt x="8929" y="309"/>
                    <a:pt x="8889" y="293"/>
                    <a:pt x="8889" y="369"/>
                  </a:cubicBezTo>
                  <a:cubicBezTo>
                    <a:pt x="8889" y="428"/>
                    <a:pt x="8834" y="417"/>
                    <a:pt x="8873" y="430"/>
                  </a:cubicBezTo>
                  <a:lnTo>
                    <a:pt x="8952" y="552"/>
                  </a:lnTo>
                  <a:lnTo>
                    <a:pt x="8738" y="647"/>
                  </a:lnTo>
                  <a:lnTo>
                    <a:pt x="8627" y="909"/>
                  </a:lnTo>
                  <a:lnTo>
                    <a:pt x="8577" y="941"/>
                  </a:lnTo>
                  <a:cubicBezTo>
                    <a:pt x="8592" y="995"/>
                    <a:pt x="8602" y="992"/>
                    <a:pt x="8556" y="1013"/>
                  </a:cubicBezTo>
                  <a:cubicBezTo>
                    <a:pt x="8433" y="1068"/>
                    <a:pt x="8460" y="1049"/>
                    <a:pt x="8380" y="1168"/>
                  </a:cubicBezTo>
                  <a:cubicBezTo>
                    <a:pt x="8364" y="1192"/>
                    <a:pt x="8365" y="1205"/>
                    <a:pt x="8355" y="1199"/>
                  </a:cubicBezTo>
                  <a:cubicBezTo>
                    <a:pt x="8275" y="1152"/>
                    <a:pt x="8287" y="1193"/>
                    <a:pt x="8294" y="1120"/>
                  </a:cubicBezTo>
                  <a:cubicBezTo>
                    <a:pt x="8306" y="990"/>
                    <a:pt x="8299" y="937"/>
                    <a:pt x="8220" y="838"/>
                  </a:cubicBezTo>
                  <a:cubicBezTo>
                    <a:pt x="8143" y="741"/>
                    <a:pt x="8204" y="717"/>
                    <a:pt x="8204" y="623"/>
                  </a:cubicBezTo>
                  <a:cubicBezTo>
                    <a:pt x="8204" y="555"/>
                    <a:pt x="8042" y="486"/>
                    <a:pt x="8016" y="486"/>
                  </a:cubicBezTo>
                  <a:cubicBezTo>
                    <a:pt x="8016" y="621"/>
                    <a:pt x="7981" y="497"/>
                    <a:pt x="7981" y="592"/>
                  </a:cubicBezTo>
                  <a:lnTo>
                    <a:pt x="7944" y="586"/>
                  </a:lnTo>
                  <a:lnTo>
                    <a:pt x="7947" y="655"/>
                  </a:lnTo>
                  <a:cubicBezTo>
                    <a:pt x="7933" y="650"/>
                    <a:pt x="7889" y="620"/>
                    <a:pt x="7879" y="607"/>
                  </a:cubicBezTo>
                  <a:cubicBezTo>
                    <a:pt x="7854" y="574"/>
                    <a:pt x="7436" y="680"/>
                    <a:pt x="7370" y="709"/>
                  </a:cubicBezTo>
                  <a:cubicBezTo>
                    <a:pt x="7362" y="712"/>
                    <a:pt x="7250" y="855"/>
                    <a:pt x="7203" y="848"/>
                  </a:cubicBezTo>
                  <a:cubicBezTo>
                    <a:pt x="7147" y="840"/>
                    <a:pt x="7165" y="835"/>
                    <a:pt x="7090" y="835"/>
                  </a:cubicBezTo>
                  <a:lnTo>
                    <a:pt x="7053" y="1010"/>
                  </a:lnTo>
                  <a:lnTo>
                    <a:pt x="6865" y="1086"/>
                  </a:lnTo>
                  <a:cubicBezTo>
                    <a:pt x="6863" y="1108"/>
                    <a:pt x="6918" y="1173"/>
                    <a:pt x="6897" y="1256"/>
                  </a:cubicBezTo>
                  <a:cubicBezTo>
                    <a:pt x="6888" y="1255"/>
                    <a:pt x="6835" y="1277"/>
                    <a:pt x="6825" y="1282"/>
                  </a:cubicBezTo>
                  <a:lnTo>
                    <a:pt x="6706" y="1327"/>
                  </a:lnTo>
                  <a:lnTo>
                    <a:pt x="6669" y="1245"/>
                  </a:lnTo>
                  <a:cubicBezTo>
                    <a:pt x="6648" y="1268"/>
                    <a:pt x="6608" y="1284"/>
                    <a:pt x="6608" y="1285"/>
                  </a:cubicBezTo>
                  <a:cubicBezTo>
                    <a:pt x="6575" y="1329"/>
                    <a:pt x="6447" y="1305"/>
                    <a:pt x="6442" y="1280"/>
                  </a:cubicBezTo>
                  <a:lnTo>
                    <a:pt x="6444" y="1274"/>
                  </a:lnTo>
                  <a:cubicBezTo>
                    <a:pt x="6479" y="1242"/>
                    <a:pt x="6500" y="1154"/>
                    <a:pt x="6524" y="1137"/>
                  </a:cubicBezTo>
                  <a:lnTo>
                    <a:pt x="6598" y="1065"/>
                  </a:lnTo>
                  <a:lnTo>
                    <a:pt x="6664" y="1100"/>
                  </a:lnTo>
                  <a:lnTo>
                    <a:pt x="6711" y="1044"/>
                  </a:lnTo>
                  <a:lnTo>
                    <a:pt x="6727" y="970"/>
                  </a:lnTo>
                  <a:lnTo>
                    <a:pt x="6497" y="967"/>
                  </a:lnTo>
                  <a:cubicBezTo>
                    <a:pt x="6498" y="968"/>
                    <a:pt x="6506" y="975"/>
                    <a:pt x="6507" y="976"/>
                  </a:cubicBezTo>
                  <a:cubicBezTo>
                    <a:pt x="6567" y="1056"/>
                    <a:pt x="6529" y="1008"/>
                    <a:pt x="6420" y="1033"/>
                  </a:cubicBezTo>
                  <a:lnTo>
                    <a:pt x="6262" y="962"/>
                  </a:lnTo>
                  <a:lnTo>
                    <a:pt x="6285" y="885"/>
                  </a:lnTo>
                  <a:lnTo>
                    <a:pt x="6127" y="930"/>
                  </a:lnTo>
                  <a:lnTo>
                    <a:pt x="6061" y="904"/>
                  </a:lnTo>
                  <a:lnTo>
                    <a:pt x="6074" y="856"/>
                  </a:lnTo>
                  <a:lnTo>
                    <a:pt x="6013" y="856"/>
                  </a:lnTo>
                  <a:lnTo>
                    <a:pt x="5878" y="949"/>
                  </a:lnTo>
                  <a:cubicBezTo>
                    <a:pt x="5848" y="905"/>
                    <a:pt x="5790" y="943"/>
                    <a:pt x="5752" y="921"/>
                  </a:cubicBezTo>
                  <a:cubicBezTo>
                    <a:pt x="5638" y="852"/>
                    <a:pt x="5651" y="957"/>
                    <a:pt x="5562" y="936"/>
                  </a:cubicBezTo>
                  <a:cubicBezTo>
                    <a:pt x="5496" y="921"/>
                    <a:pt x="5542" y="952"/>
                    <a:pt x="5502" y="967"/>
                  </a:cubicBezTo>
                  <a:lnTo>
                    <a:pt x="5203" y="965"/>
                  </a:lnTo>
                  <a:cubicBezTo>
                    <a:pt x="5205" y="946"/>
                    <a:pt x="5197" y="894"/>
                    <a:pt x="5174" y="878"/>
                  </a:cubicBezTo>
                  <a:cubicBezTo>
                    <a:pt x="5133" y="850"/>
                    <a:pt x="5232" y="692"/>
                    <a:pt x="5174" y="650"/>
                  </a:cubicBezTo>
                  <a:lnTo>
                    <a:pt x="4899" y="647"/>
                  </a:lnTo>
                  <a:lnTo>
                    <a:pt x="4883" y="710"/>
                  </a:lnTo>
                  <a:lnTo>
                    <a:pt x="4812" y="699"/>
                  </a:lnTo>
                  <a:lnTo>
                    <a:pt x="4830" y="1033"/>
                  </a:lnTo>
                  <a:lnTo>
                    <a:pt x="4931" y="1014"/>
                  </a:lnTo>
                  <a:lnTo>
                    <a:pt x="5013" y="1078"/>
                  </a:lnTo>
                  <a:lnTo>
                    <a:pt x="4982" y="1295"/>
                  </a:lnTo>
                  <a:lnTo>
                    <a:pt x="4931" y="1348"/>
                  </a:lnTo>
                  <a:lnTo>
                    <a:pt x="4933" y="1447"/>
                  </a:lnTo>
                  <a:lnTo>
                    <a:pt x="4869" y="1483"/>
                  </a:lnTo>
                  <a:lnTo>
                    <a:pt x="4747" y="1479"/>
                  </a:lnTo>
                  <a:lnTo>
                    <a:pt x="4740" y="1376"/>
                  </a:lnTo>
                  <a:lnTo>
                    <a:pt x="4649" y="1378"/>
                  </a:lnTo>
                  <a:lnTo>
                    <a:pt x="4652" y="1526"/>
                  </a:lnTo>
                  <a:lnTo>
                    <a:pt x="4611" y="1558"/>
                  </a:lnTo>
                  <a:lnTo>
                    <a:pt x="4612" y="1631"/>
                  </a:lnTo>
                  <a:lnTo>
                    <a:pt x="4197" y="1633"/>
                  </a:lnTo>
                  <a:lnTo>
                    <a:pt x="4182" y="1677"/>
                  </a:lnTo>
                  <a:lnTo>
                    <a:pt x="4007" y="1667"/>
                  </a:lnTo>
                  <a:lnTo>
                    <a:pt x="4050" y="1709"/>
                  </a:lnTo>
                  <a:lnTo>
                    <a:pt x="3998" y="1759"/>
                  </a:lnTo>
                  <a:lnTo>
                    <a:pt x="3996" y="1836"/>
                  </a:lnTo>
                  <a:lnTo>
                    <a:pt x="3913" y="1798"/>
                  </a:lnTo>
                  <a:lnTo>
                    <a:pt x="3917" y="1676"/>
                  </a:lnTo>
                  <a:lnTo>
                    <a:pt x="3826" y="1718"/>
                  </a:lnTo>
                  <a:lnTo>
                    <a:pt x="3838" y="1469"/>
                  </a:lnTo>
                  <a:cubicBezTo>
                    <a:pt x="3816" y="1469"/>
                    <a:pt x="3822" y="1472"/>
                    <a:pt x="3805" y="1476"/>
                  </a:cubicBezTo>
                  <a:cubicBezTo>
                    <a:pt x="3751" y="1488"/>
                    <a:pt x="3723" y="1549"/>
                    <a:pt x="3697" y="1547"/>
                  </a:cubicBezTo>
                  <a:lnTo>
                    <a:pt x="3609" y="1288"/>
                  </a:lnTo>
                  <a:lnTo>
                    <a:pt x="3509" y="1246"/>
                  </a:lnTo>
                  <a:lnTo>
                    <a:pt x="3530" y="1137"/>
                  </a:lnTo>
                  <a:lnTo>
                    <a:pt x="3093" y="1124"/>
                  </a:lnTo>
                  <a:lnTo>
                    <a:pt x="3091" y="989"/>
                  </a:lnTo>
                  <a:lnTo>
                    <a:pt x="3189" y="1015"/>
                  </a:lnTo>
                  <a:lnTo>
                    <a:pt x="3194" y="896"/>
                  </a:lnTo>
                  <a:lnTo>
                    <a:pt x="3231" y="912"/>
                  </a:lnTo>
                  <a:lnTo>
                    <a:pt x="3284" y="854"/>
                  </a:lnTo>
                  <a:lnTo>
                    <a:pt x="3300" y="703"/>
                  </a:lnTo>
                  <a:lnTo>
                    <a:pt x="3532" y="711"/>
                  </a:lnTo>
                  <a:lnTo>
                    <a:pt x="3530" y="817"/>
                  </a:lnTo>
                  <a:lnTo>
                    <a:pt x="3570" y="817"/>
                  </a:lnTo>
                  <a:lnTo>
                    <a:pt x="3548" y="949"/>
                  </a:lnTo>
                  <a:lnTo>
                    <a:pt x="3638" y="931"/>
                  </a:lnTo>
                  <a:lnTo>
                    <a:pt x="3636" y="1068"/>
                  </a:lnTo>
                  <a:lnTo>
                    <a:pt x="3879" y="1079"/>
                  </a:lnTo>
                  <a:cubicBezTo>
                    <a:pt x="3860" y="1097"/>
                    <a:pt x="3886" y="1325"/>
                    <a:pt x="3893" y="1344"/>
                  </a:cubicBezTo>
                  <a:cubicBezTo>
                    <a:pt x="3938" y="1461"/>
                    <a:pt x="3897" y="1231"/>
                    <a:pt x="4109" y="1333"/>
                  </a:cubicBezTo>
                  <a:lnTo>
                    <a:pt x="4046" y="1029"/>
                  </a:lnTo>
                  <a:lnTo>
                    <a:pt x="3995" y="973"/>
                  </a:lnTo>
                  <a:lnTo>
                    <a:pt x="4067" y="880"/>
                  </a:lnTo>
                  <a:lnTo>
                    <a:pt x="4046" y="835"/>
                  </a:lnTo>
                  <a:lnTo>
                    <a:pt x="4205" y="655"/>
                  </a:lnTo>
                  <a:lnTo>
                    <a:pt x="4138" y="597"/>
                  </a:lnTo>
                  <a:lnTo>
                    <a:pt x="4133" y="481"/>
                  </a:lnTo>
                  <a:lnTo>
                    <a:pt x="3969" y="353"/>
                  </a:lnTo>
                  <a:lnTo>
                    <a:pt x="3362" y="416"/>
                  </a:lnTo>
                  <a:lnTo>
                    <a:pt x="3364" y="339"/>
                  </a:lnTo>
                  <a:lnTo>
                    <a:pt x="3251" y="378"/>
                  </a:lnTo>
                  <a:lnTo>
                    <a:pt x="3243" y="290"/>
                  </a:lnTo>
                  <a:lnTo>
                    <a:pt x="2789" y="282"/>
                  </a:lnTo>
                  <a:lnTo>
                    <a:pt x="2799" y="345"/>
                  </a:lnTo>
                  <a:lnTo>
                    <a:pt x="2868" y="351"/>
                  </a:lnTo>
                  <a:lnTo>
                    <a:pt x="2862" y="440"/>
                  </a:lnTo>
                  <a:lnTo>
                    <a:pt x="2738" y="496"/>
                  </a:lnTo>
                  <a:lnTo>
                    <a:pt x="2690" y="430"/>
                  </a:lnTo>
                  <a:lnTo>
                    <a:pt x="2566" y="435"/>
                  </a:lnTo>
                  <a:cubicBezTo>
                    <a:pt x="2564" y="436"/>
                    <a:pt x="2556" y="470"/>
                    <a:pt x="2555" y="474"/>
                  </a:cubicBezTo>
                  <a:cubicBezTo>
                    <a:pt x="2522" y="635"/>
                    <a:pt x="2560" y="548"/>
                    <a:pt x="2450" y="655"/>
                  </a:cubicBezTo>
                  <a:lnTo>
                    <a:pt x="2368" y="673"/>
                  </a:lnTo>
                  <a:lnTo>
                    <a:pt x="2370" y="620"/>
                  </a:lnTo>
                  <a:lnTo>
                    <a:pt x="1934" y="329"/>
                  </a:lnTo>
                  <a:lnTo>
                    <a:pt x="1931" y="200"/>
                  </a:lnTo>
                  <a:lnTo>
                    <a:pt x="1558" y="78"/>
                  </a:lnTo>
                  <a:lnTo>
                    <a:pt x="1500" y="425"/>
                  </a:lnTo>
                  <a:lnTo>
                    <a:pt x="1426" y="623"/>
                  </a:lnTo>
                  <a:lnTo>
                    <a:pt x="952" y="316"/>
                  </a:lnTo>
                  <a:lnTo>
                    <a:pt x="878" y="345"/>
                  </a:lnTo>
                  <a:lnTo>
                    <a:pt x="1288" y="954"/>
                  </a:lnTo>
                  <a:lnTo>
                    <a:pt x="1137" y="959"/>
                  </a:lnTo>
                  <a:lnTo>
                    <a:pt x="971" y="861"/>
                  </a:lnTo>
                  <a:lnTo>
                    <a:pt x="899" y="679"/>
                  </a:lnTo>
                  <a:lnTo>
                    <a:pt x="854" y="663"/>
                  </a:lnTo>
                  <a:lnTo>
                    <a:pt x="801" y="552"/>
                  </a:lnTo>
                  <a:lnTo>
                    <a:pt x="815" y="499"/>
                  </a:lnTo>
                  <a:lnTo>
                    <a:pt x="748" y="385"/>
                  </a:lnTo>
                  <a:lnTo>
                    <a:pt x="561" y="430"/>
                  </a:lnTo>
                  <a:lnTo>
                    <a:pt x="518" y="491"/>
                  </a:lnTo>
                  <a:lnTo>
                    <a:pt x="574" y="734"/>
                  </a:lnTo>
                  <a:lnTo>
                    <a:pt x="518" y="851"/>
                  </a:lnTo>
                  <a:lnTo>
                    <a:pt x="391" y="803"/>
                  </a:lnTo>
                  <a:lnTo>
                    <a:pt x="404" y="755"/>
                  </a:lnTo>
                  <a:lnTo>
                    <a:pt x="296" y="732"/>
                  </a:lnTo>
                  <a:lnTo>
                    <a:pt x="232" y="787"/>
                  </a:lnTo>
                  <a:lnTo>
                    <a:pt x="243" y="832"/>
                  </a:lnTo>
                  <a:lnTo>
                    <a:pt x="0" y="1060"/>
                  </a:lnTo>
                  <a:cubicBezTo>
                    <a:pt x="4" y="1065"/>
                    <a:pt x="23" y="1100"/>
                    <a:pt x="24" y="1106"/>
                  </a:cubicBezTo>
                  <a:cubicBezTo>
                    <a:pt x="39" y="1265"/>
                    <a:pt x="65" y="1163"/>
                    <a:pt x="101" y="1285"/>
                  </a:cubicBezTo>
                  <a:cubicBezTo>
                    <a:pt x="134" y="1398"/>
                    <a:pt x="41" y="1352"/>
                    <a:pt x="53" y="1398"/>
                  </a:cubicBezTo>
                  <a:lnTo>
                    <a:pt x="143" y="1536"/>
                  </a:lnTo>
                  <a:lnTo>
                    <a:pt x="269" y="1714"/>
                  </a:lnTo>
                  <a:lnTo>
                    <a:pt x="444" y="1631"/>
                  </a:lnTo>
                  <a:lnTo>
                    <a:pt x="540" y="1855"/>
                  </a:lnTo>
                  <a:lnTo>
                    <a:pt x="1028" y="2016"/>
                  </a:lnTo>
                  <a:lnTo>
                    <a:pt x="1641" y="2594"/>
                  </a:lnTo>
                  <a:lnTo>
                    <a:pt x="1618" y="2937"/>
                  </a:lnTo>
                  <a:lnTo>
                    <a:pt x="1141" y="3045"/>
                  </a:lnTo>
                  <a:lnTo>
                    <a:pt x="980" y="3741"/>
                  </a:lnTo>
                  <a:lnTo>
                    <a:pt x="1103" y="3840"/>
                  </a:lnTo>
                  <a:lnTo>
                    <a:pt x="1257" y="3858"/>
                  </a:lnTo>
                  <a:lnTo>
                    <a:pt x="1258" y="3926"/>
                  </a:lnTo>
                  <a:lnTo>
                    <a:pt x="1299" y="3955"/>
                  </a:lnTo>
                  <a:lnTo>
                    <a:pt x="1254" y="4055"/>
                  </a:lnTo>
                  <a:lnTo>
                    <a:pt x="1263" y="4169"/>
                  </a:lnTo>
                  <a:lnTo>
                    <a:pt x="1171" y="4222"/>
                  </a:lnTo>
                  <a:lnTo>
                    <a:pt x="1116" y="4406"/>
                  </a:lnTo>
                  <a:lnTo>
                    <a:pt x="1037" y="4444"/>
                  </a:lnTo>
                  <a:lnTo>
                    <a:pt x="1038" y="4538"/>
                  </a:lnTo>
                  <a:lnTo>
                    <a:pt x="1074" y="4558"/>
                  </a:lnTo>
                  <a:cubicBezTo>
                    <a:pt x="1063" y="4600"/>
                    <a:pt x="1057" y="4588"/>
                    <a:pt x="1057" y="4644"/>
                  </a:cubicBezTo>
                  <a:cubicBezTo>
                    <a:pt x="1057" y="4691"/>
                    <a:pt x="1052" y="4689"/>
                    <a:pt x="1074" y="4731"/>
                  </a:cubicBezTo>
                  <a:lnTo>
                    <a:pt x="909" y="4826"/>
                  </a:lnTo>
                  <a:lnTo>
                    <a:pt x="910" y="5337"/>
                  </a:lnTo>
                  <a:lnTo>
                    <a:pt x="841" y="5475"/>
                  </a:lnTo>
                  <a:lnTo>
                    <a:pt x="843" y="5578"/>
                  </a:lnTo>
                  <a:lnTo>
                    <a:pt x="929" y="5696"/>
                  </a:lnTo>
                  <a:lnTo>
                    <a:pt x="1446" y="5776"/>
                  </a:lnTo>
                  <a:lnTo>
                    <a:pt x="1647" y="5718"/>
                  </a:lnTo>
                  <a:lnTo>
                    <a:pt x="1885" y="5545"/>
                  </a:lnTo>
                  <a:lnTo>
                    <a:pt x="1938" y="5447"/>
                  </a:lnTo>
                  <a:lnTo>
                    <a:pt x="2049" y="5397"/>
                  </a:lnTo>
                  <a:lnTo>
                    <a:pt x="2798" y="5368"/>
                  </a:lnTo>
                  <a:lnTo>
                    <a:pt x="2955" y="5567"/>
                  </a:lnTo>
                  <a:lnTo>
                    <a:pt x="2943" y="5607"/>
                  </a:lnTo>
                  <a:lnTo>
                    <a:pt x="2880" y="5652"/>
                  </a:lnTo>
                  <a:lnTo>
                    <a:pt x="2839" y="5573"/>
                  </a:lnTo>
                  <a:lnTo>
                    <a:pt x="2801" y="5574"/>
                  </a:lnTo>
                  <a:lnTo>
                    <a:pt x="2700" y="5676"/>
                  </a:lnTo>
                  <a:cubicBezTo>
                    <a:pt x="2693" y="5704"/>
                    <a:pt x="2702" y="5738"/>
                    <a:pt x="2687" y="5771"/>
                  </a:cubicBezTo>
                  <a:cubicBezTo>
                    <a:pt x="2667" y="5814"/>
                    <a:pt x="2639" y="5839"/>
                    <a:pt x="2597" y="5865"/>
                  </a:cubicBezTo>
                  <a:cubicBezTo>
                    <a:pt x="2566" y="5883"/>
                    <a:pt x="2531" y="5881"/>
                    <a:pt x="2496" y="5881"/>
                  </a:cubicBezTo>
                  <a:lnTo>
                    <a:pt x="2335" y="6177"/>
                  </a:lnTo>
                  <a:lnTo>
                    <a:pt x="2341" y="6304"/>
                  </a:lnTo>
                  <a:lnTo>
                    <a:pt x="2375" y="6344"/>
                  </a:lnTo>
                  <a:lnTo>
                    <a:pt x="2793" y="6345"/>
                  </a:lnTo>
                  <a:lnTo>
                    <a:pt x="2782" y="7206"/>
                  </a:lnTo>
                  <a:lnTo>
                    <a:pt x="2896" y="7164"/>
                  </a:lnTo>
                  <a:lnTo>
                    <a:pt x="3055" y="7257"/>
                  </a:lnTo>
                  <a:lnTo>
                    <a:pt x="3192" y="7233"/>
                  </a:lnTo>
                  <a:lnTo>
                    <a:pt x="3192" y="7328"/>
                  </a:lnTo>
                  <a:lnTo>
                    <a:pt x="3152" y="7344"/>
                  </a:lnTo>
                  <a:lnTo>
                    <a:pt x="3298" y="7426"/>
                  </a:lnTo>
                  <a:lnTo>
                    <a:pt x="3242" y="7556"/>
                  </a:lnTo>
                  <a:lnTo>
                    <a:pt x="3319" y="7609"/>
                  </a:lnTo>
                  <a:lnTo>
                    <a:pt x="3256" y="7609"/>
                  </a:lnTo>
                  <a:lnTo>
                    <a:pt x="3242" y="7778"/>
                  </a:lnTo>
                  <a:lnTo>
                    <a:pt x="3293" y="7870"/>
                  </a:lnTo>
                  <a:lnTo>
                    <a:pt x="3295" y="8003"/>
                  </a:lnTo>
                  <a:lnTo>
                    <a:pt x="3213" y="8048"/>
                  </a:lnTo>
                  <a:lnTo>
                    <a:pt x="3211" y="8177"/>
                  </a:lnTo>
                  <a:lnTo>
                    <a:pt x="3139" y="8257"/>
                  </a:lnTo>
                  <a:lnTo>
                    <a:pt x="3248" y="8323"/>
                  </a:lnTo>
                  <a:lnTo>
                    <a:pt x="3277" y="8416"/>
                  </a:lnTo>
                  <a:lnTo>
                    <a:pt x="3168" y="8487"/>
                  </a:lnTo>
                  <a:lnTo>
                    <a:pt x="3176" y="8588"/>
                  </a:lnTo>
                  <a:lnTo>
                    <a:pt x="3338" y="8765"/>
                  </a:lnTo>
                  <a:lnTo>
                    <a:pt x="3256" y="8797"/>
                  </a:lnTo>
                  <a:lnTo>
                    <a:pt x="3293" y="8976"/>
                  </a:lnTo>
                  <a:lnTo>
                    <a:pt x="3480" y="9072"/>
                  </a:lnTo>
                  <a:lnTo>
                    <a:pt x="3401" y="9143"/>
                  </a:lnTo>
                  <a:lnTo>
                    <a:pt x="3303" y="9106"/>
                  </a:lnTo>
                  <a:lnTo>
                    <a:pt x="3203" y="9267"/>
                  </a:lnTo>
                  <a:lnTo>
                    <a:pt x="3092" y="9260"/>
                  </a:lnTo>
                  <a:lnTo>
                    <a:pt x="3081" y="9328"/>
                  </a:lnTo>
                  <a:lnTo>
                    <a:pt x="3033" y="9336"/>
                  </a:lnTo>
                  <a:lnTo>
                    <a:pt x="3039" y="9413"/>
                  </a:lnTo>
                  <a:lnTo>
                    <a:pt x="3187" y="9400"/>
                  </a:lnTo>
                  <a:lnTo>
                    <a:pt x="3753" y="9609"/>
                  </a:lnTo>
                  <a:lnTo>
                    <a:pt x="3650" y="9633"/>
                  </a:lnTo>
                  <a:lnTo>
                    <a:pt x="3586" y="9696"/>
                  </a:lnTo>
                  <a:lnTo>
                    <a:pt x="3682" y="9765"/>
                  </a:lnTo>
                  <a:lnTo>
                    <a:pt x="3703" y="10000"/>
                  </a:lnTo>
                  <a:lnTo>
                    <a:pt x="3803" y="10045"/>
                  </a:lnTo>
                  <a:lnTo>
                    <a:pt x="3806" y="10207"/>
                  </a:lnTo>
                  <a:lnTo>
                    <a:pt x="3936" y="10201"/>
                  </a:lnTo>
                  <a:lnTo>
                    <a:pt x="3880" y="10273"/>
                  </a:lnTo>
                  <a:lnTo>
                    <a:pt x="4047" y="10284"/>
                  </a:lnTo>
                  <a:lnTo>
                    <a:pt x="4153" y="10173"/>
                  </a:lnTo>
                  <a:cubicBezTo>
                    <a:pt x="4153" y="10173"/>
                    <a:pt x="4114" y="10164"/>
                    <a:pt x="4109" y="10160"/>
                  </a:cubicBezTo>
                  <a:cubicBezTo>
                    <a:pt x="4079" y="10133"/>
                    <a:pt x="4042" y="10121"/>
                    <a:pt x="4026" y="10066"/>
                  </a:cubicBezTo>
                  <a:cubicBezTo>
                    <a:pt x="4026" y="10066"/>
                    <a:pt x="3997" y="10012"/>
                    <a:pt x="3990" y="9992"/>
                  </a:cubicBezTo>
                  <a:lnTo>
                    <a:pt x="3984" y="9863"/>
                  </a:lnTo>
                  <a:lnTo>
                    <a:pt x="3968" y="9813"/>
                  </a:lnTo>
                  <a:lnTo>
                    <a:pt x="4080" y="9733"/>
                  </a:lnTo>
                  <a:lnTo>
                    <a:pt x="3902" y="9567"/>
                  </a:lnTo>
                  <a:lnTo>
                    <a:pt x="4427" y="9492"/>
                  </a:lnTo>
                  <a:lnTo>
                    <a:pt x="4558" y="9709"/>
                  </a:lnTo>
                  <a:lnTo>
                    <a:pt x="4765" y="9571"/>
                  </a:lnTo>
                  <a:lnTo>
                    <a:pt x="4882" y="9656"/>
                  </a:lnTo>
                  <a:lnTo>
                    <a:pt x="5271" y="9393"/>
                  </a:lnTo>
                  <a:lnTo>
                    <a:pt x="5416" y="9482"/>
                  </a:lnTo>
                  <a:lnTo>
                    <a:pt x="5813" y="9496"/>
                  </a:lnTo>
                  <a:lnTo>
                    <a:pt x="5943" y="9348"/>
                  </a:lnTo>
                  <a:lnTo>
                    <a:pt x="6291" y="9411"/>
                  </a:lnTo>
                  <a:lnTo>
                    <a:pt x="6362" y="9481"/>
                  </a:lnTo>
                  <a:lnTo>
                    <a:pt x="6490" y="9449"/>
                  </a:lnTo>
                  <a:lnTo>
                    <a:pt x="6528" y="9452"/>
                  </a:lnTo>
                  <a:lnTo>
                    <a:pt x="6582" y="9387"/>
                  </a:lnTo>
                  <a:lnTo>
                    <a:pt x="6762" y="9389"/>
                  </a:lnTo>
                  <a:cubicBezTo>
                    <a:pt x="6730" y="9387"/>
                    <a:pt x="6669" y="9289"/>
                    <a:pt x="6667" y="9255"/>
                  </a:cubicBezTo>
                  <a:cubicBezTo>
                    <a:pt x="6665" y="9239"/>
                    <a:pt x="6660" y="9229"/>
                    <a:pt x="6660" y="9201"/>
                  </a:cubicBezTo>
                  <a:lnTo>
                    <a:pt x="6660" y="9174"/>
                  </a:lnTo>
                  <a:lnTo>
                    <a:pt x="6789" y="9146"/>
                  </a:lnTo>
                  <a:lnTo>
                    <a:pt x="6944" y="9225"/>
                  </a:lnTo>
                  <a:lnTo>
                    <a:pt x="7063" y="9125"/>
                  </a:lnTo>
                  <a:lnTo>
                    <a:pt x="7169" y="9154"/>
                  </a:lnTo>
                  <a:lnTo>
                    <a:pt x="7368" y="9369"/>
                  </a:lnTo>
                  <a:lnTo>
                    <a:pt x="7447" y="9546"/>
                  </a:lnTo>
                  <a:lnTo>
                    <a:pt x="7755" y="10037"/>
                  </a:lnTo>
                  <a:lnTo>
                    <a:pt x="7895" y="10136"/>
                  </a:lnTo>
                  <a:lnTo>
                    <a:pt x="8050" y="10181"/>
                  </a:lnTo>
                  <a:lnTo>
                    <a:pt x="8254" y="10053"/>
                  </a:lnTo>
                  <a:lnTo>
                    <a:pt x="8348" y="9887"/>
                  </a:lnTo>
                  <a:lnTo>
                    <a:pt x="8554" y="9891"/>
                  </a:lnTo>
                  <a:lnTo>
                    <a:pt x="8762" y="9549"/>
                  </a:lnTo>
                  <a:lnTo>
                    <a:pt x="8884" y="9681"/>
                  </a:lnTo>
                  <a:lnTo>
                    <a:pt x="8915" y="9653"/>
                  </a:lnTo>
                  <a:lnTo>
                    <a:pt x="8966" y="9851"/>
                  </a:lnTo>
                  <a:lnTo>
                    <a:pt x="9148" y="9737"/>
                  </a:lnTo>
                  <a:lnTo>
                    <a:pt x="9074" y="9687"/>
                  </a:lnTo>
                  <a:lnTo>
                    <a:pt x="9196" y="9409"/>
                  </a:lnTo>
                  <a:lnTo>
                    <a:pt x="9344" y="9364"/>
                  </a:lnTo>
                  <a:lnTo>
                    <a:pt x="9421" y="9171"/>
                  </a:lnTo>
                  <a:lnTo>
                    <a:pt x="9389" y="9126"/>
                  </a:lnTo>
                  <a:lnTo>
                    <a:pt x="9503" y="9062"/>
                  </a:lnTo>
                  <a:lnTo>
                    <a:pt x="9632" y="9110"/>
                  </a:lnTo>
                  <a:lnTo>
                    <a:pt x="9625" y="9020"/>
                  </a:lnTo>
                  <a:lnTo>
                    <a:pt x="9662" y="8975"/>
                  </a:lnTo>
                  <a:lnTo>
                    <a:pt x="9767" y="8964"/>
                  </a:lnTo>
                  <a:lnTo>
                    <a:pt x="9855" y="8877"/>
                  </a:lnTo>
                  <a:lnTo>
                    <a:pt x="10074" y="8867"/>
                  </a:lnTo>
                  <a:lnTo>
                    <a:pt x="10111" y="8784"/>
                  </a:lnTo>
                  <a:lnTo>
                    <a:pt x="10114" y="8713"/>
                  </a:lnTo>
                  <a:lnTo>
                    <a:pt x="10294" y="8721"/>
                  </a:lnTo>
                  <a:lnTo>
                    <a:pt x="10387" y="8822"/>
                  </a:lnTo>
                  <a:lnTo>
                    <a:pt x="10397" y="8877"/>
                  </a:lnTo>
                  <a:cubicBezTo>
                    <a:pt x="10428" y="8877"/>
                    <a:pt x="10457" y="8874"/>
                    <a:pt x="10487" y="8872"/>
                  </a:cubicBezTo>
                  <a:cubicBezTo>
                    <a:pt x="10559" y="8867"/>
                    <a:pt x="10534" y="8805"/>
                    <a:pt x="10567" y="8800"/>
                  </a:cubicBezTo>
                  <a:cubicBezTo>
                    <a:pt x="10642" y="8879"/>
                    <a:pt x="10688" y="8750"/>
                    <a:pt x="10720" y="8787"/>
                  </a:cubicBezTo>
                  <a:cubicBezTo>
                    <a:pt x="10782" y="8860"/>
                    <a:pt x="10790" y="8769"/>
                    <a:pt x="10791" y="8769"/>
                  </a:cubicBezTo>
                  <a:cubicBezTo>
                    <a:pt x="10883" y="8772"/>
                    <a:pt x="10826" y="8754"/>
                    <a:pt x="10853" y="8715"/>
                  </a:cubicBezTo>
                  <a:cubicBezTo>
                    <a:pt x="10888" y="8666"/>
                    <a:pt x="10947" y="8756"/>
                    <a:pt x="10947" y="8756"/>
                  </a:cubicBezTo>
                  <a:cubicBezTo>
                    <a:pt x="11031" y="8804"/>
                    <a:pt x="11011" y="8787"/>
                    <a:pt x="11064" y="8769"/>
                  </a:cubicBezTo>
                  <a:cubicBezTo>
                    <a:pt x="11191" y="8725"/>
                    <a:pt x="11072" y="8640"/>
                    <a:pt x="11180" y="8620"/>
                  </a:cubicBezTo>
                  <a:lnTo>
                    <a:pt x="11294" y="8642"/>
                  </a:lnTo>
                  <a:lnTo>
                    <a:pt x="11448" y="8554"/>
                  </a:lnTo>
                  <a:cubicBezTo>
                    <a:pt x="11561" y="8623"/>
                    <a:pt x="11609" y="8525"/>
                    <a:pt x="11721" y="8609"/>
                  </a:cubicBezTo>
                  <a:lnTo>
                    <a:pt x="11840" y="8437"/>
                  </a:lnTo>
                  <a:lnTo>
                    <a:pt x="11885" y="8475"/>
                  </a:lnTo>
                  <a:lnTo>
                    <a:pt x="11896" y="8411"/>
                  </a:lnTo>
                  <a:lnTo>
                    <a:pt x="12044" y="8401"/>
                  </a:lnTo>
                  <a:lnTo>
                    <a:pt x="12089" y="8176"/>
                  </a:lnTo>
                  <a:lnTo>
                    <a:pt x="12213" y="8183"/>
                  </a:lnTo>
                  <a:cubicBezTo>
                    <a:pt x="12214" y="8178"/>
                    <a:pt x="12252" y="8123"/>
                    <a:pt x="12258" y="8117"/>
                  </a:cubicBezTo>
                  <a:cubicBezTo>
                    <a:pt x="12344" y="8017"/>
                    <a:pt x="12305" y="8045"/>
                    <a:pt x="12327" y="7956"/>
                  </a:cubicBezTo>
                  <a:lnTo>
                    <a:pt x="12337" y="7585"/>
                  </a:lnTo>
                  <a:lnTo>
                    <a:pt x="12202" y="7572"/>
                  </a:lnTo>
                  <a:lnTo>
                    <a:pt x="11853" y="7810"/>
                  </a:lnTo>
                  <a:lnTo>
                    <a:pt x="11827" y="7908"/>
                  </a:lnTo>
                  <a:lnTo>
                    <a:pt x="11562" y="7863"/>
                  </a:lnTo>
                  <a:lnTo>
                    <a:pt x="11554" y="7667"/>
                  </a:lnTo>
                  <a:lnTo>
                    <a:pt x="11599" y="7625"/>
                  </a:lnTo>
                  <a:lnTo>
                    <a:pt x="11676" y="7257"/>
                  </a:lnTo>
                  <a:lnTo>
                    <a:pt x="11591" y="7241"/>
                  </a:lnTo>
                  <a:lnTo>
                    <a:pt x="11485" y="7006"/>
                  </a:lnTo>
                  <a:cubicBezTo>
                    <a:pt x="11590" y="6901"/>
                    <a:pt x="11562" y="6991"/>
                    <a:pt x="11562" y="6818"/>
                  </a:cubicBezTo>
                  <a:cubicBezTo>
                    <a:pt x="11562" y="6776"/>
                    <a:pt x="11614" y="6734"/>
                    <a:pt x="11557" y="6712"/>
                  </a:cubicBezTo>
                  <a:cubicBezTo>
                    <a:pt x="11433" y="6663"/>
                    <a:pt x="11377" y="6530"/>
                    <a:pt x="11377" y="6403"/>
                  </a:cubicBezTo>
                  <a:cubicBezTo>
                    <a:pt x="11377" y="6380"/>
                    <a:pt x="11310" y="6309"/>
                    <a:pt x="11310" y="6309"/>
                  </a:cubicBezTo>
                  <a:cubicBezTo>
                    <a:pt x="11289" y="6242"/>
                    <a:pt x="11313" y="6263"/>
                    <a:pt x="11313" y="6191"/>
                  </a:cubicBezTo>
                  <a:cubicBezTo>
                    <a:pt x="11329" y="6187"/>
                    <a:pt x="11411" y="6143"/>
                    <a:pt x="11398" y="6101"/>
                  </a:cubicBezTo>
                  <a:cubicBezTo>
                    <a:pt x="11391" y="6095"/>
                    <a:pt x="11335" y="6075"/>
                    <a:pt x="11324" y="6071"/>
                  </a:cubicBezTo>
                  <a:cubicBezTo>
                    <a:pt x="11082" y="5981"/>
                    <a:pt x="11275" y="5906"/>
                    <a:pt x="11321" y="5954"/>
                  </a:cubicBezTo>
                  <a:cubicBezTo>
                    <a:pt x="11380" y="6015"/>
                    <a:pt x="11489" y="5958"/>
                    <a:pt x="11538" y="5955"/>
                  </a:cubicBezTo>
                  <a:cubicBezTo>
                    <a:pt x="11629" y="5950"/>
                    <a:pt x="11537" y="5782"/>
                    <a:pt x="11631" y="5770"/>
                  </a:cubicBezTo>
                  <a:lnTo>
                    <a:pt x="11636" y="5500"/>
                  </a:lnTo>
                  <a:lnTo>
                    <a:pt x="11520" y="5429"/>
                  </a:lnTo>
                  <a:lnTo>
                    <a:pt x="11334" y="5432"/>
                  </a:lnTo>
                  <a:cubicBezTo>
                    <a:pt x="11334" y="5424"/>
                    <a:pt x="11331" y="5323"/>
                    <a:pt x="11330" y="5322"/>
                  </a:cubicBezTo>
                  <a:cubicBezTo>
                    <a:pt x="11276" y="5229"/>
                    <a:pt x="11294" y="5241"/>
                    <a:pt x="11197" y="5241"/>
                  </a:cubicBezTo>
                  <a:cubicBezTo>
                    <a:pt x="11177" y="5241"/>
                    <a:pt x="11131" y="5336"/>
                    <a:pt x="11131" y="5336"/>
                  </a:cubicBezTo>
                  <a:cubicBezTo>
                    <a:pt x="11131" y="5352"/>
                    <a:pt x="11072" y="5278"/>
                    <a:pt x="11020" y="5278"/>
                  </a:cubicBezTo>
                  <a:cubicBezTo>
                    <a:pt x="10978" y="5278"/>
                    <a:pt x="10909" y="5249"/>
                    <a:pt x="10939" y="5224"/>
                  </a:cubicBezTo>
                  <a:cubicBezTo>
                    <a:pt x="11014" y="5165"/>
                    <a:pt x="10907" y="5137"/>
                    <a:pt x="10900" y="5133"/>
                  </a:cubicBezTo>
                  <a:lnTo>
                    <a:pt x="10885" y="4971"/>
                  </a:lnTo>
                  <a:lnTo>
                    <a:pt x="10744" y="4961"/>
                  </a:lnTo>
                  <a:lnTo>
                    <a:pt x="10845" y="4826"/>
                  </a:lnTo>
                  <a:lnTo>
                    <a:pt x="10665" y="4754"/>
                  </a:lnTo>
                  <a:lnTo>
                    <a:pt x="10416" y="4842"/>
                  </a:lnTo>
                  <a:lnTo>
                    <a:pt x="10239" y="4357"/>
                  </a:lnTo>
                  <a:lnTo>
                    <a:pt x="10202" y="4246"/>
                  </a:lnTo>
                  <a:lnTo>
                    <a:pt x="10112" y="4244"/>
                  </a:lnTo>
                  <a:lnTo>
                    <a:pt x="10094" y="4088"/>
                  </a:lnTo>
                  <a:lnTo>
                    <a:pt x="9879" y="3987"/>
                  </a:lnTo>
                  <a:lnTo>
                    <a:pt x="9887" y="3849"/>
                  </a:lnTo>
                  <a:lnTo>
                    <a:pt x="9927" y="3820"/>
                  </a:lnTo>
                  <a:lnTo>
                    <a:pt x="9988" y="3889"/>
                  </a:lnTo>
                  <a:lnTo>
                    <a:pt x="10231" y="3834"/>
                  </a:lnTo>
                  <a:lnTo>
                    <a:pt x="10300" y="3672"/>
                  </a:lnTo>
                  <a:cubicBezTo>
                    <a:pt x="10300" y="3582"/>
                    <a:pt x="10286" y="3602"/>
                    <a:pt x="10268" y="3532"/>
                  </a:cubicBezTo>
                  <a:cubicBezTo>
                    <a:pt x="10270" y="3516"/>
                    <a:pt x="10282" y="3495"/>
                    <a:pt x="10282" y="3495"/>
                  </a:cubicBezTo>
                  <a:cubicBezTo>
                    <a:pt x="10294" y="3422"/>
                    <a:pt x="10311" y="3434"/>
                    <a:pt x="10355" y="341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14" tIns="27007" rIns="54014" bIns="27007"/>
            <a:lstStyle/>
            <a:p>
              <a:pPr defTabSz="521458">
                <a:defRPr/>
              </a:pPr>
              <a:endParaRPr lang="ru-RU" sz="800" dirty="0">
                <a:solidFill>
                  <a:srgbClr val="000000"/>
                </a:solidFill>
              </a:endParaRPr>
            </a:p>
          </p:txBody>
        </p:sp>
        <p:sp>
          <p:nvSpPr>
            <p:cNvPr id="74" name="Freeform 334">
              <a:extLst>
                <a:ext uri="{FF2B5EF4-FFF2-40B4-BE49-F238E27FC236}">
                  <a16:creationId xmlns:a16="http://schemas.microsoft.com/office/drawing/2014/main" id="{3B674F32-173A-4666-9BA1-E7D6FF5702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8483" y="6310073"/>
              <a:ext cx="1366838" cy="835025"/>
            </a:xfrm>
            <a:custGeom>
              <a:avLst/>
              <a:gdLst>
                <a:gd name="T0" fmla="*/ 8825 w 20085"/>
                <a:gd name="T1" fmla="*/ 3340 h 13181"/>
                <a:gd name="T2" fmla="*/ 7912 w 20085"/>
                <a:gd name="T3" fmla="*/ 3387 h 13181"/>
                <a:gd name="T4" fmla="*/ 6896 w 20085"/>
                <a:gd name="T5" fmla="*/ 3313 h 13181"/>
                <a:gd name="T6" fmla="*/ 6656 w 20085"/>
                <a:gd name="T7" fmla="*/ 2073 h 13181"/>
                <a:gd name="T8" fmla="*/ 5491 w 20085"/>
                <a:gd name="T9" fmla="*/ 2123 h 13181"/>
                <a:gd name="T10" fmla="*/ 5372 w 20085"/>
                <a:gd name="T11" fmla="*/ 824 h 13181"/>
                <a:gd name="T12" fmla="*/ 3851 w 20085"/>
                <a:gd name="T13" fmla="*/ 421 h 13181"/>
                <a:gd name="T14" fmla="*/ 2932 w 20085"/>
                <a:gd name="T15" fmla="*/ 327 h 13181"/>
                <a:gd name="T16" fmla="*/ 831 w 20085"/>
                <a:gd name="T17" fmla="*/ 367 h 13181"/>
                <a:gd name="T18" fmla="*/ 692 w 20085"/>
                <a:gd name="T19" fmla="*/ 1110 h 13181"/>
                <a:gd name="T20" fmla="*/ 779 w 20085"/>
                <a:gd name="T21" fmla="*/ 2716 h 13181"/>
                <a:gd name="T22" fmla="*/ 926 w 20085"/>
                <a:gd name="T23" fmla="*/ 3296 h 13181"/>
                <a:gd name="T24" fmla="*/ 602 w 20085"/>
                <a:gd name="T25" fmla="*/ 3880 h 13181"/>
                <a:gd name="T26" fmla="*/ 442 w 20085"/>
                <a:gd name="T27" fmla="*/ 4354 h 13181"/>
                <a:gd name="T28" fmla="*/ 1134 w 20085"/>
                <a:gd name="T29" fmla="*/ 5341 h 13181"/>
                <a:gd name="T30" fmla="*/ 1767 w 20085"/>
                <a:gd name="T31" fmla="*/ 5266 h 13181"/>
                <a:gd name="T32" fmla="*/ 3201 w 20085"/>
                <a:gd name="T33" fmla="*/ 5105 h 13181"/>
                <a:gd name="T34" fmla="*/ 4150 w 20085"/>
                <a:gd name="T35" fmla="*/ 6492 h 13181"/>
                <a:gd name="T36" fmla="*/ 5188 w 20085"/>
                <a:gd name="T37" fmla="*/ 6960 h 13181"/>
                <a:gd name="T38" fmla="*/ 6054 w 20085"/>
                <a:gd name="T39" fmla="*/ 7505 h 13181"/>
                <a:gd name="T40" fmla="*/ 6781 w 20085"/>
                <a:gd name="T41" fmla="*/ 8348 h 13181"/>
                <a:gd name="T42" fmla="*/ 7594 w 20085"/>
                <a:gd name="T43" fmla="*/ 8046 h 13181"/>
                <a:gd name="T44" fmla="*/ 7787 w 20085"/>
                <a:gd name="T45" fmla="*/ 9074 h 13181"/>
                <a:gd name="T46" fmla="*/ 9223 w 20085"/>
                <a:gd name="T47" fmla="*/ 10857 h 13181"/>
                <a:gd name="T48" fmla="*/ 10210 w 20085"/>
                <a:gd name="T49" fmla="*/ 10813 h 13181"/>
                <a:gd name="T50" fmla="*/ 10249 w 20085"/>
                <a:gd name="T51" fmla="*/ 11429 h 13181"/>
                <a:gd name="T52" fmla="*/ 11120 w 20085"/>
                <a:gd name="T53" fmla="*/ 12302 h 13181"/>
                <a:gd name="T54" fmla="*/ 11895 w 20085"/>
                <a:gd name="T55" fmla="*/ 12641 h 13181"/>
                <a:gd name="T56" fmla="*/ 12874 w 20085"/>
                <a:gd name="T57" fmla="*/ 13085 h 13181"/>
                <a:gd name="T58" fmla="*/ 14051 w 20085"/>
                <a:gd name="T59" fmla="*/ 12249 h 13181"/>
                <a:gd name="T60" fmla="*/ 14776 w 20085"/>
                <a:gd name="T61" fmla="*/ 12569 h 13181"/>
                <a:gd name="T62" fmla="*/ 15319 w 20085"/>
                <a:gd name="T63" fmla="*/ 12892 h 13181"/>
                <a:gd name="T64" fmla="*/ 16303 w 20085"/>
                <a:gd name="T65" fmla="*/ 11829 h 13181"/>
                <a:gd name="T66" fmla="*/ 17330 w 20085"/>
                <a:gd name="T67" fmla="*/ 12474 h 13181"/>
                <a:gd name="T68" fmla="*/ 18737 w 20085"/>
                <a:gd name="T69" fmla="*/ 12278 h 13181"/>
                <a:gd name="T70" fmla="*/ 19105 w 20085"/>
                <a:gd name="T71" fmla="*/ 11850 h 13181"/>
                <a:gd name="T72" fmla="*/ 19758 w 20085"/>
                <a:gd name="T73" fmla="*/ 10838 h 13181"/>
                <a:gd name="T74" fmla="*/ 18990 w 20085"/>
                <a:gd name="T75" fmla="*/ 10938 h 13181"/>
                <a:gd name="T76" fmla="*/ 18639 w 20085"/>
                <a:gd name="T77" fmla="*/ 10273 h 13181"/>
                <a:gd name="T78" fmla="*/ 18570 w 20085"/>
                <a:gd name="T79" fmla="*/ 9456 h 13181"/>
                <a:gd name="T80" fmla="*/ 17727 w 20085"/>
                <a:gd name="T81" fmla="*/ 8905 h 13181"/>
                <a:gd name="T82" fmla="*/ 17907 w 20085"/>
                <a:gd name="T83" fmla="*/ 7500 h 13181"/>
                <a:gd name="T84" fmla="*/ 18140 w 20085"/>
                <a:gd name="T85" fmla="*/ 7143 h 13181"/>
                <a:gd name="T86" fmla="*/ 19066 w 20085"/>
                <a:gd name="T87" fmla="*/ 6369 h 13181"/>
                <a:gd name="T88" fmla="*/ 19971 w 20085"/>
                <a:gd name="T89" fmla="*/ 5460 h 13181"/>
                <a:gd name="T90" fmla="*/ 19349 w 20085"/>
                <a:gd name="T91" fmla="*/ 5489 h 13181"/>
                <a:gd name="T92" fmla="*/ 18307 w 20085"/>
                <a:gd name="T93" fmla="*/ 5058 h 13181"/>
                <a:gd name="T94" fmla="*/ 17836 w 20085"/>
                <a:gd name="T95" fmla="*/ 4949 h 13181"/>
                <a:gd name="T96" fmla="*/ 17415 w 20085"/>
                <a:gd name="T97" fmla="*/ 3850 h 13181"/>
                <a:gd name="T98" fmla="*/ 18539 w 20085"/>
                <a:gd name="T99" fmla="*/ 2936 h 13181"/>
                <a:gd name="T100" fmla="*/ 17338 w 20085"/>
                <a:gd name="T101" fmla="*/ 2753 h 13181"/>
                <a:gd name="T102" fmla="*/ 15406 w 20085"/>
                <a:gd name="T103" fmla="*/ 3711 h 13181"/>
                <a:gd name="T104" fmla="*/ 14410 w 20085"/>
                <a:gd name="T105" fmla="*/ 4577 h 13181"/>
                <a:gd name="T106" fmla="*/ 13795 w 20085"/>
                <a:gd name="T107" fmla="*/ 5072 h 13181"/>
                <a:gd name="T108" fmla="*/ 13191 w 20085"/>
                <a:gd name="T109" fmla="*/ 5538 h 13181"/>
                <a:gd name="T110" fmla="*/ 12515 w 20085"/>
                <a:gd name="T111" fmla="*/ 5990 h 13181"/>
                <a:gd name="T112" fmla="*/ 11649 w 20085"/>
                <a:gd name="T113" fmla="*/ 5804 h 13181"/>
                <a:gd name="T114" fmla="*/ 11059 w 20085"/>
                <a:gd name="T115" fmla="*/ 4923 h 13181"/>
                <a:gd name="T116" fmla="*/ 10532 w 20085"/>
                <a:gd name="T117" fmla="*/ 4249 h 13181"/>
                <a:gd name="T118" fmla="*/ 10288 w 20085"/>
                <a:gd name="T119" fmla="*/ 3207 h 13181"/>
                <a:gd name="T120" fmla="*/ 9720 w 20085"/>
                <a:gd name="T121" fmla="*/ 2437 h 13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0085" h="13181">
                  <a:moveTo>
                    <a:pt x="9899" y="3332"/>
                  </a:moveTo>
                  <a:cubicBezTo>
                    <a:pt x="9898" y="3333"/>
                    <a:pt x="9887" y="3346"/>
                    <a:pt x="9886" y="3348"/>
                  </a:cubicBezTo>
                  <a:cubicBezTo>
                    <a:pt x="9873" y="3395"/>
                    <a:pt x="9782" y="3516"/>
                    <a:pt x="9774" y="3541"/>
                  </a:cubicBezTo>
                  <a:cubicBezTo>
                    <a:pt x="9741" y="3650"/>
                    <a:pt x="9607" y="3549"/>
                    <a:pt x="9553" y="3532"/>
                  </a:cubicBezTo>
                  <a:cubicBezTo>
                    <a:pt x="9423" y="3491"/>
                    <a:pt x="9542" y="3356"/>
                    <a:pt x="9378" y="3313"/>
                  </a:cubicBezTo>
                  <a:lnTo>
                    <a:pt x="9082" y="3377"/>
                  </a:lnTo>
                  <a:lnTo>
                    <a:pt x="9087" y="3313"/>
                  </a:lnTo>
                  <a:lnTo>
                    <a:pt x="9352" y="3271"/>
                  </a:lnTo>
                  <a:lnTo>
                    <a:pt x="9246" y="3057"/>
                  </a:lnTo>
                  <a:lnTo>
                    <a:pt x="8944" y="3120"/>
                  </a:lnTo>
                  <a:lnTo>
                    <a:pt x="8825" y="3340"/>
                  </a:lnTo>
                  <a:lnTo>
                    <a:pt x="8590" y="3205"/>
                  </a:lnTo>
                  <a:lnTo>
                    <a:pt x="8439" y="3287"/>
                  </a:lnTo>
                  <a:lnTo>
                    <a:pt x="8436" y="3403"/>
                  </a:lnTo>
                  <a:lnTo>
                    <a:pt x="8481" y="3414"/>
                  </a:lnTo>
                  <a:lnTo>
                    <a:pt x="8553" y="3620"/>
                  </a:lnTo>
                  <a:lnTo>
                    <a:pt x="8487" y="3694"/>
                  </a:lnTo>
                  <a:lnTo>
                    <a:pt x="8333" y="3705"/>
                  </a:lnTo>
                  <a:lnTo>
                    <a:pt x="8225" y="3663"/>
                  </a:lnTo>
                  <a:lnTo>
                    <a:pt x="8243" y="3541"/>
                  </a:lnTo>
                  <a:lnTo>
                    <a:pt x="7854" y="3425"/>
                  </a:lnTo>
                  <a:lnTo>
                    <a:pt x="7912" y="3387"/>
                  </a:lnTo>
                  <a:lnTo>
                    <a:pt x="7780" y="3321"/>
                  </a:lnTo>
                  <a:lnTo>
                    <a:pt x="7725" y="3372"/>
                  </a:lnTo>
                  <a:lnTo>
                    <a:pt x="7674" y="3319"/>
                  </a:lnTo>
                  <a:lnTo>
                    <a:pt x="7576" y="3358"/>
                  </a:lnTo>
                  <a:lnTo>
                    <a:pt x="7523" y="3597"/>
                  </a:lnTo>
                  <a:lnTo>
                    <a:pt x="7299" y="3575"/>
                  </a:lnTo>
                  <a:lnTo>
                    <a:pt x="7187" y="3525"/>
                  </a:lnTo>
                  <a:lnTo>
                    <a:pt x="7187" y="3485"/>
                  </a:lnTo>
                  <a:lnTo>
                    <a:pt x="7092" y="3496"/>
                  </a:lnTo>
                  <a:lnTo>
                    <a:pt x="6965" y="3419"/>
                  </a:lnTo>
                  <a:lnTo>
                    <a:pt x="6896" y="3313"/>
                  </a:lnTo>
                  <a:lnTo>
                    <a:pt x="6828" y="3343"/>
                  </a:lnTo>
                  <a:lnTo>
                    <a:pt x="6775" y="3213"/>
                  </a:lnTo>
                  <a:lnTo>
                    <a:pt x="6793" y="2919"/>
                  </a:lnTo>
                  <a:lnTo>
                    <a:pt x="6912" y="2882"/>
                  </a:lnTo>
                  <a:lnTo>
                    <a:pt x="6920" y="2745"/>
                  </a:lnTo>
                  <a:lnTo>
                    <a:pt x="6841" y="2612"/>
                  </a:lnTo>
                  <a:lnTo>
                    <a:pt x="6910" y="2557"/>
                  </a:lnTo>
                  <a:lnTo>
                    <a:pt x="6788" y="2440"/>
                  </a:lnTo>
                  <a:lnTo>
                    <a:pt x="6730" y="2327"/>
                  </a:lnTo>
                  <a:lnTo>
                    <a:pt x="6735" y="2213"/>
                  </a:lnTo>
                  <a:lnTo>
                    <a:pt x="6656" y="2073"/>
                  </a:lnTo>
                  <a:lnTo>
                    <a:pt x="6555" y="2136"/>
                  </a:lnTo>
                  <a:lnTo>
                    <a:pt x="6537" y="2215"/>
                  </a:lnTo>
                  <a:lnTo>
                    <a:pt x="6388" y="2311"/>
                  </a:lnTo>
                  <a:lnTo>
                    <a:pt x="6365" y="2218"/>
                  </a:lnTo>
                  <a:lnTo>
                    <a:pt x="6259" y="2205"/>
                  </a:lnTo>
                  <a:lnTo>
                    <a:pt x="6190" y="2308"/>
                  </a:lnTo>
                  <a:lnTo>
                    <a:pt x="6087" y="2025"/>
                  </a:lnTo>
                  <a:lnTo>
                    <a:pt x="5610" y="2205"/>
                  </a:lnTo>
                  <a:lnTo>
                    <a:pt x="5605" y="2250"/>
                  </a:lnTo>
                  <a:lnTo>
                    <a:pt x="5489" y="2237"/>
                  </a:lnTo>
                  <a:lnTo>
                    <a:pt x="5491" y="2123"/>
                  </a:lnTo>
                  <a:lnTo>
                    <a:pt x="5372" y="2051"/>
                  </a:lnTo>
                  <a:lnTo>
                    <a:pt x="5412" y="1789"/>
                  </a:lnTo>
                  <a:lnTo>
                    <a:pt x="5394" y="1654"/>
                  </a:lnTo>
                  <a:lnTo>
                    <a:pt x="5550" y="1676"/>
                  </a:lnTo>
                  <a:lnTo>
                    <a:pt x="5603" y="1739"/>
                  </a:lnTo>
                  <a:lnTo>
                    <a:pt x="5698" y="1726"/>
                  </a:lnTo>
                  <a:lnTo>
                    <a:pt x="5751" y="1644"/>
                  </a:lnTo>
                  <a:lnTo>
                    <a:pt x="5700" y="1549"/>
                  </a:lnTo>
                  <a:lnTo>
                    <a:pt x="5777" y="1242"/>
                  </a:lnTo>
                  <a:lnTo>
                    <a:pt x="5690" y="1083"/>
                  </a:lnTo>
                  <a:lnTo>
                    <a:pt x="5372" y="824"/>
                  </a:lnTo>
                  <a:lnTo>
                    <a:pt x="5370" y="726"/>
                  </a:lnTo>
                  <a:lnTo>
                    <a:pt x="5319" y="528"/>
                  </a:lnTo>
                  <a:lnTo>
                    <a:pt x="5288" y="556"/>
                  </a:lnTo>
                  <a:lnTo>
                    <a:pt x="5166" y="424"/>
                  </a:lnTo>
                  <a:lnTo>
                    <a:pt x="4958" y="766"/>
                  </a:lnTo>
                  <a:lnTo>
                    <a:pt x="4752" y="762"/>
                  </a:lnTo>
                  <a:lnTo>
                    <a:pt x="4658" y="928"/>
                  </a:lnTo>
                  <a:lnTo>
                    <a:pt x="4454" y="1056"/>
                  </a:lnTo>
                  <a:lnTo>
                    <a:pt x="4299" y="1011"/>
                  </a:lnTo>
                  <a:lnTo>
                    <a:pt x="4159" y="912"/>
                  </a:lnTo>
                  <a:lnTo>
                    <a:pt x="3851" y="421"/>
                  </a:lnTo>
                  <a:lnTo>
                    <a:pt x="3772" y="244"/>
                  </a:lnTo>
                  <a:lnTo>
                    <a:pt x="3573" y="29"/>
                  </a:lnTo>
                  <a:lnTo>
                    <a:pt x="3467" y="0"/>
                  </a:lnTo>
                  <a:lnTo>
                    <a:pt x="3348" y="100"/>
                  </a:lnTo>
                  <a:lnTo>
                    <a:pt x="3193" y="21"/>
                  </a:lnTo>
                  <a:lnTo>
                    <a:pt x="3064" y="49"/>
                  </a:lnTo>
                  <a:lnTo>
                    <a:pt x="3064" y="76"/>
                  </a:lnTo>
                  <a:cubicBezTo>
                    <a:pt x="3064" y="104"/>
                    <a:pt x="3069" y="114"/>
                    <a:pt x="3071" y="130"/>
                  </a:cubicBezTo>
                  <a:cubicBezTo>
                    <a:pt x="3073" y="164"/>
                    <a:pt x="3134" y="262"/>
                    <a:pt x="3166" y="264"/>
                  </a:cubicBezTo>
                  <a:lnTo>
                    <a:pt x="2986" y="262"/>
                  </a:lnTo>
                  <a:lnTo>
                    <a:pt x="2932" y="327"/>
                  </a:lnTo>
                  <a:lnTo>
                    <a:pt x="2894" y="324"/>
                  </a:lnTo>
                  <a:lnTo>
                    <a:pt x="2766" y="356"/>
                  </a:lnTo>
                  <a:lnTo>
                    <a:pt x="2695" y="286"/>
                  </a:lnTo>
                  <a:lnTo>
                    <a:pt x="2347" y="223"/>
                  </a:lnTo>
                  <a:lnTo>
                    <a:pt x="2217" y="371"/>
                  </a:lnTo>
                  <a:lnTo>
                    <a:pt x="1820" y="357"/>
                  </a:lnTo>
                  <a:lnTo>
                    <a:pt x="1675" y="268"/>
                  </a:lnTo>
                  <a:lnTo>
                    <a:pt x="1286" y="531"/>
                  </a:lnTo>
                  <a:lnTo>
                    <a:pt x="1169" y="446"/>
                  </a:lnTo>
                  <a:lnTo>
                    <a:pt x="962" y="584"/>
                  </a:lnTo>
                  <a:lnTo>
                    <a:pt x="831" y="367"/>
                  </a:lnTo>
                  <a:lnTo>
                    <a:pt x="306" y="442"/>
                  </a:lnTo>
                  <a:lnTo>
                    <a:pt x="484" y="608"/>
                  </a:lnTo>
                  <a:lnTo>
                    <a:pt x="372" y="688"/>
                  </a:lnTo>
                  <a:lnTo>
                    <a:pt x="388" y="738"/>
                  </a:lnTo>
                  <a:lnTo>
                    <a:pt x="394" y="867"/>
                  </a:lnTo>
                  <a:cubicBezTo>
                    <a:pt x="401" y="887"/>
                    <a:pt x="430" y="941"/>
                    <a:pt x="430" y="941"/>
                  </a:cubicBezTo>
                  <a:cubicBezTo>
                    <a:pt x="446" y="996"/>
                    <a:pt x="483" y="1008"/>
                    <a:pt x="513" y="1035"/>
                  </a:cubicBezTo>
                  <a:cubicBezTo>
                    <a:pt x="518" y="1039"/>
                    <a:pt x="557" y="1048"/>
                    <a:pt x="557" y="1048"/>
                  </a:cubicBezTo>
                  <a:lnTo>
                    <a:pt x="587" y="1094"/>
                  </a:lnTo>
                  <a:lnTo>
                    <a:pt x="664" y="1078"/>
                  </a:lnTo>
                  <a:lnTo>
                    <a:pt x="692" y="1110"/>
                  </a:lnTo>
                  <a:lnTo>
                    <a:pt x="694" y="1179"/>
                  </a:lnTo>
                  <a:lnTo>
                    <a:pt x="757" y="1236"/>
                  </a:lnTo>
                  <a:lnTo>
                    <a:pt x="646" y="1334"/>
                  </a:lnTo>
                  <a:lnTo>
                    <a:pt x="642" y="1610"/>
                  </a:lnTo>
                  <a:lnTo>
                    <a:pt x="780" y="1716"/>
                  </a:lnTo>
                  <a:lnTo>
                    <a:pt x="852" y="1675"/>
                  </a:lnTo>
                  <a:lnTo>
                    <a:pt x="841" y="2060"/>
                  </a:lnTo>
                  <a:lnTo>
                    <a:pt x="770" y="2057"/>
                  </a:lnTo>
                  <a:lnTo>
                    <a:pt x="815" y="2380"/>
                  </a:lnTo>
                  <a:lnTo>
                    <a:pt x="712" y="2657"/>
                  </a:lnTo>
                  <a:lnTo>
                    <a:pt x="779" y="2716"/>
                  </a:lnTo>
                  <a:lnTo>
                    <a:pt x="784" y="2961"/>
                  </a:lnTo>
                  <a:lnTo>
                    <a:pt x="913" y="2954"/>
                  </a:lnTo>
                  <a:lnTo>
                    <a:pt x="983" y="2905"/>
                  </a:lnTo>
                  <a:lnTo>
                    <a:pt x="1054" y="2962"/>
                  </a:lnTo>
                  <a:lnTo>
                    <a:pt x="1120" y="2901"/>
                  </a:lnTo>
                  <a:lnTo>
                    <a:pt x="1172" y="3006"/>
                  </a:lnTo>
                  <a:lnTo>
                    <a:pt x="1261" y="3006"/>
                  </a:lnTo>
                  <a:lnTo>
                    <a:pt x="1184" y="3292"/>
                  </a:lnTo>
                  <a:lnTo>
                    <a:pt x="1097" y="3230"/>
                  </a:lnTo>
                  <a:lnTo>
                    <a:pt x="934" y="3219"/>
                  </a:lnTo>
                  <a:lnTo>
                    <a:pt x="926" y="3296"/>
                  </a:lnTo>
                  <a:lnTo>
                    <a:pt x="987" y="3392"/>
                  </a:lnTo>
                  <a:lnTo>
                    <a:pt x="982" y="3560"/>
                  </a:lnTo>
                  <a:lnTo>
                    <a:pt x="906" y="3600"/>
                  </a:lnTo>
                  <a:lnTo>
                    <a:pt x="472" y="3603"/>
                  </a:lnTo>
                  <a:lnTo>
                    <a:pt x="460" y="3681"/>
                  </a:lnTo>
                  <a:lnTo>
                    <a:pt x="590" y="3716"/>
                  </a:lnTo>
                  <a:lnTo>
                    <a:pt x="708" y="3659"/>
                  </a:lnTo>
                  <a:lnTo>
                    <a:pt x="729" y="3706"/>
                  </a:lnTo>
                  <a:lnTo>
                    <a:pt x="780" y="3743"/>
                  </a:lnTo>
                  <a:lnTo>
                    <a:pt x="626" y="3895"/>
                  </a:lnTo>
                  <a:lnTo>
                    <a:pt x="602" y="3880"/>
                  </a:lnTo>
                  <a:lnTo>
                    <a:pt x="466" y="3948"/>
                  </a:lnTo>
                  <a:lnTo>
                    <a:pt x="462" y="4010"/>
                  </a:lnTo>
                  <a:lnTo>
                    <a:pt x="282" y="4009"/>
                  </a:lnTo>
                  <a:lnTo>
                    <a:pt x="280" y="3958"/>
                  </a:lnTo>
                  <a:lnTo>
                    <a:pt x="229" y="3903"/>
                  </a:lnTo>
                  <a:lnTo>
                    <a:pt x="151" y="3974"/>
                  </a:lnTo>
                  <a:lnTo>
                    <a:pt x="42" y="3899"/>
                  </a:lnTo>
                  <a:lnTo>
                    <a:pt x="0" y="4066"/>
                  </a:lnTo>
                  <a:lnTo>
                    <a:pt x="21" y="4205"/>
                  </a:lnTo>
                  <a:lnTo>
                    <a:pt x="290" y="4146"/>
                  </a:lnTo>
                  <a:lnTo>
                    <a:pt x="442" y="4354"/>
                  </a:lnTo>
                  <a:lnTo>
                    <a:pt x="759" y="4384"/>
                  </a:lnTo>
                  <a:lnTo>
                    <a:pt x="825" y="4496"/>
                  </a:lnTo>
                  <a:lnTo>
                    <a:pt x="991" y="4563"/>
                  </a:lnTo>
                  <a:lnTo>
                    <a:pt x="1008" y="4670"/>
                  </a:lnTo>
                  <a:lnTo>
                    <a:pt x="958" y="4854"/>
                  </a:lnTo>
                  <a:lnTo>
                    <a:pt x="1106" y="4845"/>
                  </a:lnTo>
                  <a:lnTo>
                    <a:pt x="1107" y="4969"/>
                  </a:lnTo>
                  <a:lnTo>
                    <a:pt x="991" y="5043"/>
                  </a:lnTo>
                  <a:lnTo>
                    <a:pt x="999" y="5246"/>
                  </a:lnTo>
                  <a:lnTo>
                    <a:pt x="1070" y="5275"/>
                  </a:lnTo>
                  <a:lnTo>
                    <a:pt x="1134" y="5341"/>
                  </a:lnTo>
                  <a:lnTo>
                    <a:pt x="1217" y="5242"/>
                  </a:lnTo>
                  <a:lnTo>
                    <a:pt x="1312" y="5281"/>
                  </a:lnTo>
                  <a:lnTo>
                    <a:pt x="1410" y="5284"/>
                  </a:lnTo>
                  <a:lnTo>
                    <a:pt x="1451" y="5232"/>
                  </a:lnTo>
                  <a:lnTo>
                    <a:pt x="1497" y="5332"/>
                  </a:lnTo>
                  <a:lnTo>
                    <a:pt x="1568" y="5326"/>
                  </a:lnTo>
                  <a:lnTo>
                    <a:pt x="1508" y="5445"/>
                  </a:lnTo>
                  <a:lnTo>
                    <a:pt x="1654" y="5463"/>
                  </a:lnTo>
                  <a:lnTo>
                    <a:pt x="1689" y="5427"/>
                  </a:lnTo>
                  <a:lnTo>
                    <a:pt x="1771" y="5467"/>
                  </a:lnTo>
                  <a:lnTo>
                    <a:pt x="1767" y="5266"/>
                  </a:lnTo>
                  <a:lnTo>
                    <a:pt x="1917" y="5251"/>
                  </a:lnTo>
                  <a:lnTo>
                    <a:pt x="1925" y="5009"/>
                  </a:lnTo>
                  <a:lnTo>
                    <a:pt x="1889" y="4903"/>
                  </a:lnTo>
                  <a:lnTo>
                    <a:pt x="2113" y="4894"/>
                  </a:lnTo>
                  <a:lnTo>
                    <a:pt x="2327" y="4809"/>
                  </a:lnTo>
                  <a:lnTo>
                    <a:pt x="2372" y="4604"/>
                  </a:lnTo>
                  <a:lnTo>
                    <a:pt x="2547" y="4648"/>
                  </a:lnTo>
                  <a:lnTo>
                    <a:pt x="2529" y="4854"/>
                  </a:lnTo>
                  <a:lnTo>
                    <a:pt x="3085" y="5084"/>
                  </a:lnTo>
                  <a:lnTo>
                    <a:pt x="3166" y="5026"/>
                  </a:lnTo>
                  <a:lnTo>
                    <a:pt x="3201" y="5105"/>
                  </a:lnTo>
                  <a:lnTo>
                    <a:pt x="3156" y="5226"/>
                  </a:lnTo>
                  <a:lnTo>
                    <a:pt x="3248" y="5262"/>
                  </a:lnTo>
                  <a:lnTo>
                    <a:pt x="3147" y="5365"/>
                  </a:lnTo>
                  <a:lnTo>
                    <a:pt x="3188" y="5412"/>
                  </a:lnTo>
                  <a:lnTo>
                    <a:pt x="3274" y="5440"/>
                  </a:lnTo>
                  <a:lnTo>
                    <a:pt x="3604" y="6006"/>
                  </a:lnTo>
                  <a:lnTo>
                    <a:pt x="3635" y="6370"/>
                  </a:lnTo>
                  <a:lnTo>
                    <a:pt x="3821" y="6623"/>
                  </a:lnTo>
                  <a:lnTo>
                    <a:pt x="3953" y="6551"/>
                  </a:lnTo>
                  <a:lnTo>
                    <a:pt x="3979" y="6588"/>
                  </a:lnTo>
                  <a:lnTo>
                    <a:pt x="4150" y="6492"/>
                  </a:lnTo>
                  <a:lnTo>
                    <a:pt x="4409" y="6487"/>
                  </a:lnTo>
                  <a:lnTo>
                    <a:pt x="4418" y="6549"/>
                  </a:lnTo>
                  <a:lnTo>
                    <a:pt x="4552" y="6749"/>
                  </a:lnTo>
                  <a:lnTo>
                    <a:pt x="4575" y="6718"/>
                  </a:lnTo>
                  <a:lnTo>
                    <a:pt x="4559" y="6678"/>
                  </a:lnTo>
                  <a:lnTo>
                    <a:pt x="4612" y="6641"/>
                  </a:lnTo>
                  <a:lnTo>
                    <a:pt x="4612" y="6538"/>
                  </a:lnTo>
                  <a:lnTo>
                    <a:pt x="4682" y="6545"/>
                  </a:lnTo>
                  <a:lnTo>
                    <a:pt x="4743" y="6603"/>
                  </a:lnTo>
                  <a:lnTo>
                    <a:pt x="4757" y="6952"/>
                  </a:lnTo>
                  <a:lnTo>
                    <a:pt x="5188" y="6960"/>
                  </a:lnTo>
                  <a:lnTo>
                    <a:pt x="5261" y="7046"/>
                  </a:lnTo>
                  <a:lnTo>
                    <a:pt x="5408" y="7059"/>
                  </a:lnTo>
                  <a:lnTo>
                    <a:pt x="5487" y="7120"/>
                  </a:lnTo>
                  <a:lnTo>
                    <a:pt x="5486" y="7368"/>
                  </a:lnTo>
                  <a:lnTo>
                    <a:pt x="5520" y="7407"/>
                  </a:lnTo>
                  <a:lnTo>
                    <a:pt x="5597" y="7401"/>
                  </a:lnTo>
                  <a:lnTo>
                    <a:pt x="5597" y="7262"/>
                  </a:lnTo>
                  <a:lnTo>
                    <a:pt x="5748" y="7202"/>
                  </a:lnTo>
                  <a:lnTo>
                    <a:pt x="5719" y="7513"/>
                  </a:lnTo>
                  <a:lnTo>
                    <a:pt x="5842" y="7611"/>
                  </a:lnTo>
                  <a:lnTo>
                    <a:pt x="6054" y="7505"/>
                  </a:lnTo>
                  <a:lnTo>
                    <a:pt x="6185" y="7381"/>
                  </a:lnTo>
                  <a:lnTo>
                    <a:pt x="6341" y="7460"/>
                  </a:lnTo>
                  <a:lnTo>
                    <a:pt x="6437" y="7447"/>
                  </a:lnTo>
                  <a:lnTo>
                    <a:pt x="6447" y="7706"/>
                  </a:lnTo>
                  <a:lnTo>
                    <a:pt x="6505" y="7683"/>
                  </a:lnTo>
                  <a:lnTo>
                    <a:pt x="6535" y="7870"/>
                  </a:lnTo>
                  <a:lnTo>
                    <a:pt x="6444" y="7971"/>
                  </a:lnTo>
                  <a:lnTo>
                    <a:pt x="6448" y="8282"/>
                  </a:lnTo>
                  <a:lnTo>
                    <a:pt x="6539" y="8241"/>
                  </a:lnTo>
                  <a:lnTo>
                    <a:pt x="6751" y="8400"/>
                  </a:lnTo>
                  <a:lnTo>
                    <a:pt x="6781" y="8348"/>
                  </a:lnTo>
                  <a:lnTo>
                    <a:pt x="6948" y="8496"/>
                  </a:lnTo>
                  <a:lnTo>
                    <a:pt x="7072" y="8486"/>
                  </a:lnTo>
                  <a:lnTo>
                    <a:pt x="7111" y="8523"/>
                  </a:lnTo>
                  <a:lnTo>
                    <a:pt x="7199" y="8534"/>
                  </a:lnTo>
                  <a:lnTo>
                    <a:pt x="7215" y="8269"/>
                  </a:lnTo>
                  <a:lnTo>
                    <a:pt x="7328" y="8120"/>
                  </a:lnTo>
                  <a:lnTo>
                    <a:pt x="7457" y="8052"/>
                  </a:lnTo>
                  <a:lnTo>
                    <a:pt x="7408" y="7967"/>
                  </a:lnTo>
                  <a:lnTo>
                    <a:pt x="7474" y="7923"/>
                  </a:lnTo>
                  <a:cubicBezTo>
                    <a:pt x="7489" y="7923"/>
                    <a:pt x="7505" y="7927"/>
                    <a:pt x="7517" y="7934"/>
                  </a:cubicBezTo>
                  <a:cubicBezTo>
                    <a:pt x="7584" y="7975"/>
                    <a:pt x="7571" y="8014"/>
                    <a:pt x="7594" y="8046"/>
                  </a:cubicBezTo>
                  <a:cubicBezTo>
                    <a:pt x="7606" y="8063"/>
                    <a:pt x="7606" y="8093"/>
                    <a:pt x="7612" y="8102"/>
                  </a:cubicBezTo>
                  <a:lnTo>
                    <a:pt x="7415" y="8237"/>
                  </a:lnTo>
                  <a:lnTo>
                    <a:pt x="7482" y="8303"/>
                  </a:lnTo>
                  <a:lnTo>
                    <a:pt x="7493" y="8385"/>
                  </a:lnTo>
                  <a:lnTo>
                    <a:pt x="7546" y="8360"/>
                  </a:lnTo>
                  <a:lnTo>
                    <a:pt x="7736" y="8515"/>
                  </a:lnTo>
                  <a:lnTo>
                    <a:pt x="7543" y="8606"/>
                  </a:lnTo>
                  <a:lnTo>
                    <a:pt x="7486" y="8676"/>
                  </a:lnTo>
                  <a:lnTo>
                    <a:pt x="7586" y="8706"/>
                  </a:lnTo>
                  <a:lnTo>
                    <a:pt x="7670" y="9054"/>
                  </a:lnTo>
                  <a:lnTo>
                    <a:pt x="7787" y="9074"/>
                  </a:lnTo>
                  <a:lnTo>
                    <a:pt x="7961" y="9849"/>
                  </a:lnTo>
                  <a:lnTo>
                    <a:pt x="8172" y="9761"/>
                  </a:lnTo>
                  <a:lnTo>
                    <a:pt x="8164" y="9910"/>
                  </a:lnTo>
                  <a:lnTo>
                    <a:pt x="8087" y="10011"/>
                  </a:lnTo>
                  <a:lnTo>
                    <a:pt x="8661" y="10040"/>
                  </a:lnTo>
                  <a:lnTo>
                    <a:pt x="8694" y="10152"/>
                  </a:lnTo>
                  <a:lnTo>
                    <a:pt x="8948" y="10424"/>
                  </a:lnTo>
                  <a:lnTo>
                    <a:pt x="9088" y="10432"/>
                  </a:lnTo>
                  <a:lnTo>
                    <a:pt x="9073" y="10647"/>
                  </a:lnTo>
                  <a:lnTo>
                    <a:pt x="9150" y="10778"/>
                  </a:lnTo>
                  <a:lnTo>
                    <a:pt x="9223" y="10857"/>
                  </a:lnTo>
                  <a:lnTo>
                    <a:pt x="9368" y="10731"/>
                  </a:lnTo>
                  <a:lnTo>
                    <a:pt x="9590" y="10839"/>
                  </a:lnTo>
                  <a:lnTo>
                    <a:pt x="9517" y="10975"/>
                  </a:lnTo>
                  <a:lnTo>
                    <a:pt x="9520" y="11116"/>
                  </a:lnTo>
                  <a:lnTo>
                    <a:pt x="9936" y="11146"/>
                  </a:lnTo>
                  <a:lnTo>
                    <a:pt x="9992" y="11231"/>
                  </a:lnTo>
                  <a:lnTo>
                    <a:pt x="10056" y="11218"/>
                  </a:lnTo>
                  <a:lnTo>
                    <a:pt x="10045" y="11075"/>
                  </a:lnTo>
                  <a:lnTo>
                    <a:pt x="10153" y="11012"/>
                  </a:lnTo>
                  <a:lnTo>
                    <a:pt x="10150" y="10955"/>
                  </a:lnTo>
                  <a:lnTo>
                    <a:pt x="10210" y="10813"/>
                  </a:lnTo>
                  <a:lnTo>
                    <a:pt x="10265" y="10754"/>
                  </a:lnTo>
                  <a:lnTo>
                    <a:pt x="10364" y="10777"/>
                  </a:lnTo>
                  <a:lnTo>
                    <a:pt x="10414" y="10889"/>
                  </a:lnTo>
                  <a:lnTo>
                    <a:pt x="10529" y="10946"/>
                  </a:lnTo>
                  <a:lnTo>
                    <a:pt x="10589" y="10883"/>
                  </a:lnTo>
                  <a:lnTo>
                    <a:pt x="10683" y="10895"/>
                  </a:lnTo>
                  <a:lnTo>
                    <a:pt x="10670" y="11119"/>
                  </a:lnTo>
                  <a:lnTo>
                    <a:pt x="10625" y="11085"/>
                  </a:lnTo>
                  <a:lnTo>
                    <a:pt x="10554" y="11143"/>
                  </a:lnTo>
                  <a:lnTo>
                    <a:pt x="10530" y="11244"/>
                  </a:lnTo>
                  <a:lnTo>
                    <a:pt x="10249" y="11429"/>
                  </a:lnTo>
                  <a:lnTo>
                    <a:pt x="10464" y="12260"/>
                  </a:lnTo>
                  <a:lnTo>
                    <a:pt x="10440" y="12289"/>
                  </a:lnTo>
                  <a:lnTo>
                    <a:pt x="10490" y="12482"/>
                  </a:lnTo>
                  <a:lnTo>
                    <a:pt x="10569" y="12524"/>
                  </a:lnTo>
                  <a:lnTo>
                    <a:pt x="10636" y="12514"/>
                  </a:lnTo>
                  <a:lnTo>
                    <a:pt x="10710" y="12572"/>
                  </a:lnTo>
                  <a:lnTo>
                    <a:pt x="10792" y="12516"/>
                  </a:lnTo>
                  <a:lnTo>
                    <a:pt x="10789" y="12421"/>
                  </a:lnTo>
                  <a:lnTo>
                    <a:pt x="10953" y="12371"/>
                  </a:lnTo>
                  <a:lnTo>
                    <a:pt x="11101" y="12215"/>
                  </a:lnTo>
                  <a:lnTo>
                    <a:pt x="11120" y="12302"/>
                  </a:lnTo>
                  <a:lnTo>
                    <a:pt x="11197" y="12297"/>
                  </a:lnTo>
                  <a:lnTo>
                    <a:pt x="11302" y="12516"/>
                  </a:lnTo>
                  <a:lnTo>
                    <a:pt x="11189" y="12683"/>
                  </a:lnTo>
                  <a:lnTo>
                    <a:pt x="11199" y="12747"/>
                  </a:lnTo>
                  <a:lnTo>
                    <a:pt x="11292" y="12720"/>
                  </a:lnTo>
                  <a:lnTo>
                    <a:pt x="11390" y="12805"/>
                  </a:lnTo>
                  <a:lnTo>
                    <a:pt x="11551" y="12794"/>
                  </a:lnTo>
                  <a:lnTo>
                    <a:pt x="11638" y="12588"/>
                  </a:lnTo>
                  <a:lnTo>
                    <a:pt x="11644" y="12589"/>
                  </a:lnTo>
                  <a:cubicBezTo>
                    <a:pt x="11743" y="12625"/>
                    <a:pt x="11781" y="12621"/>
                    <a:pt x="11781" y="12744"/>
                  </a:cubicBezTo>
                  <a:cubicBezTo>
                    <a:pt x="11896" y="12744"/>
                    <a:pt x="11895" y="12741"/>
                    <a:pt x="11895" y="12641"/>
                  </a:cubicBezTo>
                  <a:lnTo>
                    <a:pt x="12009" y="12580"/>
                  </a:lnTo>
                  <a:lnTo>
                    <a:pt x="12072" y="12641"/>
                  </a:lnTo>
                  <a:lnTo>
                    <a:pt x="12080" y="12731"/>
                  </a:lnTo>
                  <a:lnTo>
                    <a:pt x="12027" y="12747"/>
                  </a:lnTo>
                  <a:lnTo>
                    <a:pt x="12101" y="12823"/>
                  </a:lnTo>
                  <a:lnTo>
                    <a:pt x="12199" y="12707"/>
                  </a:lnTo>
                  <a:lnTo>
                    <a:pt x="12355" y="12707"/>
                  </a:lnTo>
                  <a:lnTo>
                    <a:pt x="12416" y="12763"/>
                  </a:lnTo>
                  <a:lnTo>
                    <a:pt x="12697" y="12765"/>
                  </a:lnTo>
                  <a:lnTo>
                    <a:pt x="12697" y="13017"/>
                  </a:lnTo>
                  <a:lnTo>
                    <a:pt x="12874" y="13085"/>
                  </a:lnTo>
                  <a:cubicBezTo>
                    <a:pt x="12877" y="13089"/>
                    <a:pt x="12879" y="13093"/>
                    <a:pt x="12881" y="13098"/>
                  </a:cubicBezTo>
                  <a:cubicBezTo>
                    <a:pt x="12921" y="13181"/>
                    <a:pt x="13014" y="13173"/>
                    <a:pt x="13054" y="13120"/>
                  </a:cubicBezTo>
                  <a:lnTo>
                    <a:pt x="13070" y="12937"/>
                  </a:lnTo>
                  <a:lnTo>
                    <a:pt x="12975" y="12776"/>
                  </a:lnTo>
                  <a:lnTo>
                    <a:pt x="13165" y="12694"/>
                  </a:lnTo>
                  <a:lnTo>
                    <a:pt x="13263" y="12800"/>
                  </a:lnTo>
                  <a:lnTo>
                    <a:pt x="13292" y="12636"/>
                  </a:lnTo>
                  <a:lnTo>
                    <a:pt x="13422" y="12606"/>
                  </a:lnTo>
                  <a:cubicBezTo>
                    <a:pt x="13515" y="12602"/>
                    <a:pt x="13593" y="12563"/>
                    <a:pt x="13658" y="12553"/>
                  </a:cubicBezTo>
                  <a:cubicBezTo>
                    <a:pt x="13736" y="12541"/>
                    <a:pt x="13817" y="12464"/>
                    <a:pt x="13852" y="12393"/>
                  </a:cubicBezTo>
                  <a:cubicBezTo>
                    <a:pt x="13865" y="12366"/>
                    <a:pt x="14001" y="12334"/>
                    <a:pt x="14051" y="12249"/>
                  </a:cubicBezTo>
                  <a:lnTo>
                    <a:pt x="14051" y="12162"/>
                  </a:lnTo>
                  <a:lnTo>
                    <a:pt x="14202" y="12027"/>
                  </a:lnTo>
                  <a:lnTo>
                    <a:pt x="14345" y="11799"/>
                  </a:lnTo>
                  <a:lnTo>
                    <a:pt x="14964" y="11789"/>
                  </a:lnTo>
                  <a:lnTo>
                    <a:pt x="14985" y="12022"/>
                  </a:lnTo>
                  <a:lnTo>
                    <a:pt x="14848" y="12173"/>
                  </a:lnTo>
                  <a:lnTo>
                    <a:pt x="14895" y="12218"/>
                  </a:lnTo>
                  <a:lnTo>
                    <a:pt x="14959" y="12294"/>
                  </a:lnTo>
                  <a:lnTo>
                    <a:pt x="14813" y="12445"/>
                  </a:lnTo>
                  <a:cubicBezTo>
                    <a:pt x="14822" y="12481"/>
                    <a:pt x="14906" y="12487"/>
                    <a:pt x="14832" y="12569"/>
                  </a:cubicBezTo>
                  <a:lnTo>
                    <a:pt x="14776" y="12569"/>
                  </a:lnTo>
                  <a:lnTo>
                    <a:pt x="14832" y="12678"/>
                  </a:lnTo>
                  <a:lnTo>
                    <a:pt x="14951" y="12620"/>
                  </a:lnTo>
                  <a:lnTo>
                    <a:pt x="15033" y="12628"/>
                  </a:lnTo>
                  <a:lnTo>
                    <a:pt x="15075" y="12546"/>
                  </a:lnTo>
                  <a:lnTo>
                    <a:pt x="15104" y="12665"/>
                  </a:lnTo>
                  <a:lnTo>
                    <a:pt x="15192" y="12628"/>
                  </a:lnTo>
                  <a:lnTo>
                    <a:pt x="15213" y="12509"/>
                  </a:lnTo>
                  <a:lnTo>
                    <a:pt x="15298" y="12559"/>
                  </a:lnTo>
                  <a:lnTo>
                    <a:pt x="15311" y="12712"/>
                  </a:lnTo>
                  <a:lnTo>
                    <a:pt x="15231" y="12871"/>
                  </a:lnTo>
                  <a:lnTo>
                    <a:pt x="15319" y="12892"/>
                  </a:lnTo>
                  <a:lnTo>
                    <a:pt x="15409" y="12718"/>
                  </a:lnTo>
                  <a:lnTo>
                    <a:pt x="15530" y="12601"/>
                  </a:lnTo>
                  <a:lnTo>
                    <a:pt x="15557" y="12501"/>
                  </a:lnTo>
                  <a:lnTo>
                    <a:pt x="15655" y="12413"/>
                  </a:lnTo>
                  <a:lnTo>
                    <a:pt x="15851" y="12405"/>
                  </a:lnTo>
                  <a:lnTo>
                    <a:pt x="15943" y="12300"/>
                  </a:lnTo>
                  <a:lnTo>
                    <a:pt x="16075" y="12252"/>
                  </a:lnTo>
                  <a:lnTo>
                    <a:pt x="16089" y="12019"/>
                  </a:lnTo>
                  <a:lnTo>
                    <a:pt x="16221" y="11966"/>
                  </a:lnTo>
                  <a:lnTo>
                    <a:pt x="16316" y="12016"/>
                  </a:lnTo>
                  <a:lnTo>
                    <a:pt x="16303" y="11829"/>
                  </a:lnTo>
                  <a:lnTo>
                    <a:pt x="16470" y="11919"/>
                  </a:lnTo>
                  <a:lnTo>
                    <a:pt x="16470" y="11993"/>
                  </a:lnTo>
                  <a:lnTo>
                    <a:pt x="16581" y="12138"/>
                  </a:lnTo>
                  <a:lnTo>
                    <a:pt x="16636" y="12363"/>
                  </a:lnTo>
                  <a:lnTo>
                    <a:pt x="16785" y="12440"/>
                  </a:lnTo>
                  <a:lnTo>
                    <a:pt x="16935" y="12432"/>
                  </a:lnTo>
                  <a:lnTo>
                    <a:pt x="17012" y="12501"/>
                  </a:lnTo>
                  <a:lnTo>
                    <a:pt x="17136" y="12509"/>
                  </a:lnTo>
                  <a:lnTo>
                    <a:pt x="17176" y="12376"/>
                  </a:lnTo>
                  <a:lnTo>
                    <a:pt x="17242" y="12482"/>
                  </a:lnTo>
                  <a:lnTo>
                    <a:pt x="17330" y="12474"/>
                  </a:lnTo>
                  <a:lnTo>
                    <a:pt x="17372" y="12522"/>
                  </a:lnTo>
                  <a:lnTo>
                    <a:pt x="17695" y="12210"/>
                  </a:lnTo>
                  <a:lnTo>
                    <a:pt x="17803" y="11958"/>
                  </a:lnTo>
                  <a:cubicBezTo>
                    <a:pt x="17816" y="11976"/>
                    <a:pt x="17820" y="11984"/>
                    <a:pt x="17830" y="12001"/>
                  </a:cubicBezTo>
                  <a:cubicBezTo>
                    <a:pt x="17880" y="12085"/>
                    <a:pt x="17923" y="12175"/>
                    <a:pt x="18038" y="12189"/>
                  </a:cubicBezTo>
                  <a:cubicBezTo>
                    <a:pt x="18113" y="12197"/>
                    <a:pt x="18058" y="12201"/>
                    <a:pt x="18079" y="12206"/>
                  </a:cubicBezTo>
                  <a:cubicBezTo>
                    <a:pt x="18090" y="12245"/>
                    <a:pt x="18186" y="12353"/>
                    <a:pt x="18195" y="12344"/>
                  </a:cubicBezTo>
                  <a:cubicBezTo>
                    <a:pt x="18272" y="12271"/>
                    <a:pt x="18393" y="12389"/>
                    <a:pt x="18393" y="12266"/>
                  </a:cubicBezTo>
                  <a:cubicBezTo>
                    <a:pt x="18393" y="12217"/>
                    <a:pt x="18499" y="12199"/>
                    <a:pt x="18539" y="12214"/>
                  </a:cubicBezTo>
                  <a:lnTo>
                    <a:pt x="18560" y="12223"/>
                  </a:lnTo>
                  <a:cubicBezTo>
                    <a:pt x="18591" y="12242"/>
                    <a:pt x="18703" y="12289"/>
                    <a:pt x="18737" y="12278"/>
                  </a:cubicBezTo>
                  <a:cubicBezTo>
                    <a:pt x="18798" y="12259"/>
                    <a:pt x="18774" y="12240"/>
                    <a:pt x="18818" y="12277"/>
                  </a:cubicBezTo>
                  <a:cubicBezTo>
                    <a:pt x="18865" y="12316"/>
                    <a:pt x="18904" y="12270"/>
                    <a:pt x="18928" y="12280"/>
                  </a:cubicBezTo>
                  <a:lnTo>
                    <a:pt x="19077" y="12526"/>
                  </a:lnTo>
                  <a:cubicBezTo>
                    <a:pt x="19075" y="12520"/>
                    <a:pt x="19077" y="12515"/>
                    <a:pt x="19086" y="12511"/>
                  </a:cubicBezTo>
                  <a:cubicBezTo>
                    <a:pt x="19139" y="12488"/>
                    <a:pt x="19167" y="12472"/>
                    <a:pt x="19212" y="12437"/>
                  </a:cubicBezTo>
                  <a:cubicBezTo>
                    <a:pt x="19258" y="12402"/>
                    <a:pt x="19216" y="12205"/>
                    <a:pt x="19242" y="12139"/>
                  </a:cubicBezTo>
                  <a:cubicBezTo>
                    <a:pt x="19244" y="12129"/>
                    <a:pt x="19249" y="12124"/>
                    <a:pt x="19255" y="12117"/>
                  </a:cubicBezTo>
                  <a:cubicBezTo>
                    <a:pt x="19279" y="12090"/>
                    <a:pt x="19110" y="12039"/>
                    <a:pt x="19091" y="12033"/>
                  </a:cubicBezTo>
                  <a:cubicBezTo>
                    <a:pt x="19061" y="12023"/>
                    <a:pt x="19166" y="11959"/>
                    <a:pt x="19172" y="11955"/>
                  </a:cubicBezTo>
                  <a:cubicBezTo>
                    <a:pt x="19215" y="11928"/>
                    <a:pt x="19217" y="11926"/>
                    <a:pt x="19185" y="11911"/>
                  </a:cubicBezTo>
                  <a:cubicBezTo>
                    <a:pt x="19127" y="11884"/>
                    <a:pt x="19082" y="11902"/>
                    <a:pt x="19105" y="11850"/>
                  </a:cubicBezTo>
                  <a:cubicBezTo>
                    <a:pt x="19125" y="11807"/>
                    <a:pt x="19166" y="11777"/>
                    <a:pt x="19206" y="11752"/>
                  </a:cubicBezTo>
                  <a:cubicBezTo>
                    <a:pt x="19243" y="11729"/>
                    <a:pt x="19264" y="11702"/>
                    <a:pt x="19270" y="11698"/>
                  </a:cubicBezTo>
                  <a:cubicBezTo>
                    <a:pt x="19276" y="11694"/>
                    <a:pt x="19265" y="11599"/>
                    <a:pt x="19264" y="11596"/>
                  </a:cubicBezTo>
                  <a:cubicBezTo>
                    <a:pt x="19255" y="11576"/>
                    <a:pt x="19230" y="11431"/>
                    <a:pt x="19230" y="11405"/>
                  </a:cubicBezTo>
                  <a:cubicBezTo>
                    <a:pt x="19230" y="11395"/>
                    <a:pt x="19398" y="11380"/>
                    <a:pt x="19428" y="11370"/>
                  </a:cubicBezTo>
                  <a:cubicBezTo>
                    <a:pt x="19535" y="11337"/>
                    <a:pt x="19435" y="11309"/>
                    <a:pt x="19457" y="11286"/>
                  </a:cubicBezTo>
                  <a:cubicBezTo>
                    <a:pt x="19467" y="11274"/>
                    <a:pt x="19507" y="11250"/>
                    <a:pt x="19520" y="11248"/>
                  </a:cubicBezTo>
                  <a:lnTo>
                    <a:pt x="19523" y="11244"/>
                  </a:lnTo>
                  <a:cubicBezTo>
                    <a:pt x="19606" y="11175"/>
                    <a:pt x="19580" y="11130"/>
                    <a:pt x="19584" y="11029"/>
                  </a:cubicBezTo>
                  <a:cubicBezTo>
                    <a:pt x="19588" y="10920"/>
                    <a:pt x="19583" y="10930"/>
                    <a:pt x="19662" y="10948"/>
                  </a:cubicBezTo>
                  <a:cubicBezTo>
                    <a:pt x="19687" y="10954"/>
                    <a:pt x="19764" y="10845"/>
                    <a:pt x="19758" y="10838"/>
                  </a:cubicBezTo>
                  <a:cubicBezTo>
                    <a:pt x="19728" y="10807"/>
                    <a:pt x="19714" y="10800"/>
                    <a:pt x="19689" y="10758"/>
                  </a:cubicBezTo>
                  <a:cubicBezTo>
                    <a:pt x="19663" y="10714"/>
                    <a:pt x="19695" y="10688"/>
                    <a:pt x="19709" y="10651"/>
                  </a:cubicBezTo>
                  <a:cubicBezTo>
                    <a:pt x="19717" y="10631"/>
                    <a:pt x="19793" y="10576"/>
                    <a:pt x="19777" y="10576"/>
                  </a:cubicBezTo>
                  <a:cubicBezTo>
                    <a:pt x="19717" y="10576"/>
                    <a:pt x="19612" y="10571"/>
                    <a:pt x="19559" y="10544"/>
                  </a:cubicBezTo>
                  <a:cubicBezTo>
                    <a:pt x="19512" y="10521"/>
                    <a:pt x="19512" y="10510"/>
                    <a:pt x="19478" y="10480"/>
                  </a:cubicBezTo>
                  <a:cubicBezTo>
                    <a:pt x="19477" y="10481"/>
                    <a:pt x="19427" y="10575"/>
                    <a:pt x="19418" y="10587"/>
                  </a:cubicBezTo>
                  <a:cubicBezTo>
                    <a:pt x="19363" y="10657"/>
                    <a:pt x="19362" y="10700"/>
                    <a:pt x="19337" y="10777"/>
                  </a:cubicBezTo>
                  <a:cubicBezTo>
                    <a:pt x="19325" y="10813"/>
                    <a:pt x="19308" y="10824"/>
                    <a:pt x="19299" y="10845"/>
                  </a:cubicBezTo>
                  <a:cubicBezTo>
                    <a:pt x="19287" y="10870"/>
                    <a:pt x="19189" y="10903"/>
                    <a:pt x="19184" y="10902"/>
                  </a:cubicBezTo>
                  <a:cubicBezTo>
                    <a:pt x="19183" y="10904"/>
                    <a:pt x="19180" y="10908"/>
                    <a:pt x="19178" y="10909"/>
                  </a:cubicBezTo>
                  <a:cubicBezTo>
                    <a:pt x="19130" y="10936"/>
                    <a:pt x="19040" y="10974"/>
                    <a:pt x="18990" y="10938"/>
                  </a:cubicBezTo>
                  <a:cubicBezTo>
                    <a:pt x="18930" y="10895"/>
                    <a:pt x="18959" y="10868"/>
                    <a:pt x="18862" y="10830"/>
                  </a:cubicBezTo>
                  <a:cubicBezTo>
                    <a:pt x="18824" y="10814"/>
                    <a:pt x="18792" y="10811"/>
                    <a:pt x="18752" y="10811"/>
                  </a:cubicBezTo>
                  <a:cubicBezTo>
                    <a:pt x="18717" y="10811"/>
                    <a:pt x="18679" y="10867"/>
                    <a:pt x="18659" y="10894"/>
                  </a:cubicBezTo>
                  <a:cubicBezTo>
                    <a:pt x="18646" y="10912"/>
                    <a:pt x="18613" y="10853"/>
                    <a:pt x="18605" y="10846"/>
                  </a:cubicBezTo>
                  <a:cubicBezTo>
                    <a:pt x="18596" y="10838"/>
                    <a:pt x="18559" y="10889"/>
                    <a:pt x="18553" y="10900"/>
                  </a:cubicBezTo>
                  <a:cubicBezTo>
                    <a:pt x="18541" y="10922"/>
                    <a:pt x="18506" y="10892"/>
                    <a:pt x="18501" y="10885"/>
                  </a:cubicBezTo>
                  <a:cubicBezTo>
                    <a:pt x="18449" y="10816"/>
                    <a:pt x="18529" y="10776"/>
                    <a:pt x="18539" y="10724"/>
                  </a:cubicBezTo>
                  <a:cubicBezTo>
                    <a:pt x="18549" y="10671"/>
                    <a:pt x="18530" y="10652"/>
                    <a:pt x="18512" y="10611"/>
                  </a:cubicBezTo>
                  <a:cubicBezTo>
                    <a:pt x="18496" y="10548"/>
                    <a:pt x="18555" y="10566"/>
                    <a:pt x="18557" y="10512"/>
                  </a:cubicBezTo>
                  <a:cubicBezTo>
                    <a:pt x="18559" y="10492"/>
                    <a:pt x="18581" y="10455"/>
                    <a:pt x="18595" y="10441"/>
                  </a:cubicBezTo>
                  <a:cubicBezTo>
                    <a:pt x="18624" y="10412"/>
                    <a:pt x="18632" y="10288"/>
                    <a:pt x="18639" y="10273"/>
                  </a:cubicBezTo>
                  <a:cubicBezTo>
                    <a:pt x="18670" y="10208"/>
                    <a:pt x="18643" y="10162"/>
                    <a:pt x="18645" y="10104"/>
                  </a:cubicBezTo>
                  <a:cubicBezTo>
                    <a:pt x="18646" y="10069"/>
                    <a:pt x="18624" y="10037"/>
                    <a:pt x="18631" y="10017"/>
                  </a:cubicBezTo>
                  <a:cubicBezTo>
                    <a:pt x="18680" y="10005"/>
                    <a:pt x="18717" y="10069"/>
                    <a:pt x="18736" y="10054"/>
                  </a:cubicBezTo>
                  <a:cubicBezTo>
                    <a:pt x="18792" y="10012"/>
                    <a:pt x="18710" y="9972"/>
                    <a:pt x="18723" y="9954"/>
                  </a:cubicBezTo>
                  <a:cubicBezTo>
                    <a:pt x="18752" y="9912"/>
                    <a:pt x="18747" y="9884"/>
                    <a:pt x="18760" y="9855"/>
                  </a:cubicBezTo>
                  <a:lnTo>
                    <a:pt x="18761" y="9830"/>
                  </a:lnTo>
                  <a:cubicBezTo>
                    <a:pt x="18783" y="9749"/>
                    <a:pt x="18812" y="9861"/>
                    <a:pt x="18847" y="9875"/>
                  </a:cubicBezTo>
                  <a:cubicBezTo>
                    <a:pt x="18909" y="9898"/>
                    <a:pt x="19006" y="9808"/>
                    <a:pt x="18955" y="9758"/>
                  </a:cubicBezTo>
                  <a:cubicBezTo>
                    <a:pt x="18926" y="9729"/>
                    <a:pt x="18887" y="9711"/>
                    <a:pt x="18856" y="9685"/>
                  </a:cubicBezTo>
                  <a:cubicBezTo>
                    <a:pt x="18813" y="9649"/>
                    <a:pt x="18737" y="9610"/>
                    <a:pt x="18694" y="9579"/>
                  </a:cubicBezTo>
                  <a:cubicBezTo>
                    <a:pt x="18640" y="9540"/>
                    <a:pt x="18529" y="9530"/>
                    <a:pt x="18570" y="9456"/>
                  </a:cubicBezTo>
                  <a:cubicBezTo>
                    <a:pt x="18574" y="9448"/>
                    <a:pt x="18580" y="9439"/>
                    <a:pt x="18587" y="9429"/>
                  </a:cubicBezTo>
                  <a:lnTo>
                    <a:pt x="18431" y="9392"/>
                  </a:lnTo>
                  <a:cubicBezTo>
                    <a:pt x="18434" y="9384"/>
                    <a:pt x="18492" y="9340"/>
                    <a:pt x="18504" y="9327"/>
                  </a:cubicBezTo>
                  <a:cubicBezTo>
                    <a:pt x="18569" y="9263"/>
                    <a:pt x="18574" y="9207"/>
                    <a:pt x="18550" y="9124"/>
                  </a:cubicBezTo>
                  <a:lnTo>
                    <a:pt x="18484" y="9048"/>
                  </a:lnTo>
                  <a:lnTo>
                    <a:pt x="18434" y="9069"/>
                  </a:lnTo>
                  <a:lnTo>
                    <a:pt x="18402" y="9005"/>
                  </a:lnTo>
                  <a:lnTo>
                    <a:pt x="18481" y="8884"/>
                  </a:lnTo>
                  <a:lnTo>
                    <a:pt x="18444" y="8823"/>
                  </a:lnTo>
                  <a:lnTo>
                    <a:pt x="17965" y="8979"/>
                  </a:lnTo>
                  <a:lnTo>
                    <a:pt x="17727" y="8905"/>
                  </a:lnTo>
                  <a:lnTo>
                    <a:pt x="17513" y="8513"/>
                  </a:lnTo>
                  <a:lnTo>
                    <a:pt x="17629" y="8214"/>
                  </a:lnTo>
                  <a:lnTo>
                    <a:pt x="17680" y="8209"/>
                  </a:lnTo>
                  <a:lnTo>
                    <a:pt x="17677" y="8159"/>
                  </a:lnTo>
                  <a:lnTo>
                    <a:pt x="17960" y="8140"/>
                  </a:lnTo>
                  <a:lnTo>
                    <a:pt x="17989" y="8077"/>
                  </a:lnTo>
                  <a:lnTo>
                    <a:pt x="17796" y="7915"/>
                  </a:lnTo>
                  <a:lnTo>
                    <a:pt x="17830" y="7796"/>
                  </a:lnTo>
                  <a:lnTo>
                    <a:pt x="17897" y="7778"/>
                  </a:lnTo>
                  <a:lnTo>
                    <a:pt x="17846" y="7701"/>
                  </a:lnTo>
                  <a:lnTo>
                    <a:pt x="17907" y="7500"/>
                  </a:lnTo>
                  <a:lnTo>
                    <a:pt x="18246" y="7431"/>
                  </a:lnTo>
                  <a:lnTo>
                    <a:pt x="18243" y="7331"/>
                  </a:lnTo>
                  <a:lnTo>
                    <a:pt x="18283" y="7243"/>
                  </a:lnTo>
                  <a:lnTo>
                    <a:pt x="18262" y="7206"/>
                  </a:lnTo>
                  <a:lnTo>
                    <a:pt x="18354" y="7148"/>
                  </a:lnTo>
                  <a:lnTo>
                    <a:pt x="18412" y="7225"/>
                  </a:lnTo>
                  <a:lnTo>
                    <a:pt x="18471" y="7193"/>
                  </a:lnTo>
                  <a:lnTo>
                    <a:pt x="18402" y="7132"/>
                  </a:lnTo>
                  <a:cubicBezTo>
                    <a:pt x="18402" y="7112"/>
                    <a:pt x="18405" y="7098"/>
                    <a:pt x="18405" y="7079"/>
                  </a:cubicBezTo>
                  <a:cubicBezTo>
                    <a:pt x="18405" y="7065"/>
                    <a:pt x="18308" y="7069"/>
                    <a:pt x="18296" y="7077"/>
                  </a:cubicBezTo>
                  <a:cubicBezTo>
                    <a:pt x="18189" y="7154"/>
                    <a:pt x="18227" y="7110"/>
                    <a:pt x="18140" y="7143"/>
                  </a:cubicBezTo>
                  <a:cubicBezTo>
                    <a:pt x="18053" y="7177"/>
                    <a:pt x="18072" y="7161"/>
                    <a:pt x="18088" y="7256"/>
                  </a:cubicBezTo>
                  <a:cubicBezTo>
                    <a:pt x="18108" y="7382"/>
                    <a:pt x="18071" y="7337"/>
                    <a:pt x="18024" y="7307"/>
                  </a:cubicBezTo>
                  <a:cubicBezTo>
                    <a:pt x="17935" y="7253"/>
                    <a:pt x="17975" y="7077"/>
                    <a:pt x="18018" y="7113"/>
                  </a:cubicBezTo>
                  <a:cubicBezTo>
                    <a:pt x="18096" y="7179"/>
                    <a:pt x="18265" y="6981"/>
                    <a:pt x="18341" y="7022"/>
                  </a:cubicBezTo>
                  <a:cubicBezTo>
                    <a:pt x="18371" y="7038"/>
                    <a:pt x="18449" y="7023"/>
                    <a:pt x="18468" y="7024"/>
                  </a:cubicBezTo>
                  <a:cubicBezTo>
                    <a:pt x="18614" y="7030"/>
                    <a:pt x="18652" y="6854"/>
                    <a:pt x="18692" y="6836"/>
                  </a:cubicBezTo>
                  <a:cubicBezTo>
                    <a:pt x="18828" y="6775"/>
                    <a:pt x="18801" y="6918"/>
                    <a:pt x="18891" y="6918"/>
                  </a:cubicBezTo>
                  <a:cubicBezTo>
                    <a:pt x="18933" y="6918"/>
                    <a:pt x="18978" y="6916"/>
                    <a:pt x="18963" y="6873"/>
                  </a:cubicBezTo>
                  <a:cubicBezTo>
                    <a:pt x="18971" y="6863"/>
                    <a:pt x="18960" y="6842"/>
                    <a:pt x="18969" y="6825"/>
                  </a:cubicBezTo>
                  <a:cubicBezTo>
                    <a:pt x="18998" y="6772"/>
                    <a:pt x="19002" y="6577"/>
                    <a:pt x="18986" y="6517"/>
                  </a:cubicBezTo>
                  <a:cubicBezTo>
                    <a:pt x="18952" y="6391"/>
                    <a:pt x="19064" y="6429"/>
                    <a:pt x="19066" y="6369"/>
                  </a:cubicBezTo>
                  <a:cubicBezTo>
                    <a:pt x="19070" y="6278"/>
                    <a:pt x="19061" y="6346"/>
                    <a:pt x="19132" y="6285"/>
                  </a:cubicBezTo>
                  <a:cubicBezTo>
                    <a:pt x="19208" y="6220"/>
                    <a:pt x="19187" y="6329"/>
                    <a:pt x="19311" y="6236"/>
                  </a:cubicBezTo>
                  <a:cubicBezTo>
                    <a:pt x="19360" y="6200"/>
                    <a:pt x="19510" y="6164"/>
                    <a:pt x="19518" y="6158"/>
                  </a:cubicBezTo>
                  <a:cubicBezTo>
                    <a:pt x="19584" y="6110"/>
                    <a:pt x="19620" y="6183"/>
                    <a:pt x="19662" y="6169"/>
                  </a:cubicBezTo>
                  <a:cubicBezTo>
                    <a:pt x="19780" y="6128"/>
                    <a:pt x="19710" y="6116"/>
                    <a:pt x="19869" y="6116"/>
                  </a:cubicBezTo>
                  <a:cubicBezTo>
                    <a:pt x="19955" y="6116"/>
                    <a:pt x="19946" y="6056"/>
                    <a:pt x="19971" y="6055"/>
                  </a:cubicBezTo>
                  <a:cubicBezTo>
                    <a:pt x="20085" y="6053"/>
                    <a:pt x="19975" y="5917"/>
                    <a:pt x="20002" y="5875"/>
                  </a:cubicBezTo>
                  <a:cubicBezTo>
                    <a:pt x="20037" y="5821"/>
                    <a:pt x="20019" y="5838"/>
                    <a:pt x="20035" y="5780"/>
                  </a:cubicBezTo>
                  <a:cubicBezTo>
                    <a:pt x="20071" y="5648"/>
                    <a:pt x="20062" y="5759"/>
                    <a:pt x="20011" y="5672"/>
                  </a:cubicBezTo>
                  <a:lnTo>
                    <a:pt x="20011" y="5545"/>
                  </a:lnTo>
                  <a:lnTo>
                    <a:pt x="19971" y="5460"/>
                  </a:lnTo>
                  <a:lnTo>
                    <a:pt x="19860" y="5521"/>
                  </a:lnTo>
                  <a:lnTo>
                    <a:pt x="19714" y="5508"/>
                  </a:lnTo>
                  <a:lnTo>
                    <a:pt x="19701" y="5751"/>
                  </a:lnTo>
                  <a:cubicBezTo>
                    <a:pt x="19705" y="5753"/>
                    <a:pt x="19707" y="5760"/>
                    <a:pt x="19708" y="5764"/>
                  </a:cubicBezTo>
                  <a:cubicBezTo>
                    <a:pt x="19730" y="5811"/>
                    <a:pt x="19863" y="5914"/>
                    <a:pt x="19801" y="5918"/>
                  </a:cubicBezTo>
                  <a:cubicBezTo>
                    <a:pt x="19670" y="5926"/>
                    <a:pt x="19773" y="5974"/>
                    <a:pt x="19737" y="5983"/>
                  </a:cubicBezTo>
                  <a:cubicBezTo>
                    <a:pt x="19597" y="6018"/>
                    <a:pt x="19634" y="6015"/>
                    <a:pt x="19589" y="5959"/>
                  </a:cubicBezTo>
                  <a:cubicBezTo>
                    <a:pt x="19526" y="5879"/>
                    <a:pt x="19580" y="5874"/>
                    <a:pt x="19513" y="5878"/>
                  </a:cubicBezTo>
                  <a:cubicBezTo>
                    <a:pt x="19403" y="5885"/>
                    <a:pt x="19421" y="5889"/>
                    <a:pt x="19421" y="5841"/>
                  </a:cubicBezTo>
                  <a:cubicBezTo>
                    <a:pt x="19421" y="5812"/>
                    <a:pt x="19336" y="5820"/>
                    <a:pt x="19344" y="5767"/>
                  </a:cubicBezTo>
                  <a:lnTo>
                    <a:pt x="19349" y="5489"/>
                  </a:lnTo>
                  <a:lnTo>
                    <a:pt x="19233" y="5494"/>
                  </a:lnTo>
                  <a:lnTo>
                    <a:pt x="19106" y="5635"/>
                  </a:lnTo>
                  <a:lnTo>
                    <a:pt x="19071" y="5571"/>
                  </a:lnTo>
                  <a:lnTo>
                    <a:pt x="18905" y="5486"/>
                  </a:lnTo>
                  <a:lnTo>
                    <a:pt x="18841" y="5521"/>
                  </a:lnTo>
                  <a:lnTo>
                    <a:pt x="18706" y="5381"/>
                  </a:lnTo>
                  <a:cubicBezTo>
                    <a:pt x="18701" y="5369"/>
                    <a:pt x="18693" y="5318"/>
                    <a:pt x="18693" y="5309"/>
                  </a:cubicBezTo>
                  <a:cubicBezTo>
                    <a:pt x="18693" y="5168"/>
                    <a:pt x="18706" y="5229"/>
                    <a:pt x="18725" y="5179"/>
                  </a:cubicBezTo>
                  <a:cubicBezTo>
                    <a:pt x="18668" y="5092"/>
                    <a:pt x="18625" y="5208"/>
                    <a:pt x="18550" y="5178"/>
                  </a:cubicBezTo>
                  <a:cubicBezTo>
                    <a:pt x="18482" y="5151"/>
                    <a:pt x="18457" y="5198"/>
                    <a:pt x="18360" y="5180"/>
                  </a:cubicBezTo>
                  <a:lnTo>
                    <a:pt x="18307" y="5058"/>
                  </a:lnTo>
                  <a:lnTo>
                    <a:pt x="18288" y="4970"/>
                  </a:lnTo>
                  <a:lnTo>
                    <a:pt x="18365" y="4933"/>
                  </a:lnTo>
                  <a:lnTo>
                    <a:pt x="18338" y="4873"/>
                  </a:lnTo>
                  <a:lnTo>
                    <a:pt x="18307" y="4888"/>
                  </a:lnTo>
                  <a:lnTo>
                    <a:pt x="18304" y="4759"/>
                  </a:lnTo>
                  <a:lnTo>
                    <a:pt x="18243" y="4751"/>
                  </a:lnTo>
                  <a:lnTo>
                    <a:pt x="18241" y="4804"/>
                  </a:lnTo>
                  <a:lnTo>
                    <a:pt x="18037" y="4809"/>
                  </a:lnTo>
                  <a:lnTo>
                    <a:pt x="17968" y="4904"/>
                  </a:lnTo>
                  <a:lnTo>
                    <a:pt x="17960" y="4939"/>
                  </a:lnTo>
                  <a:lnTo>
                    <a:pt x="17836" y="4949"/>
                  </a:lnTo>
                  <a:lnTo>
                    <a:pt x="17595" y="5047"/>
                  </a:lnTo>
                  <a:cubicBezTo>
                    <a:pt x="17587" y="5034"/>
                    <a:pt x="17548" y="4967"/>
                    <a:pt x="17582" y="4970"/>
                  </a:cubicBezTo>
                  <a:cubicBezTo>
                    <a:pt x="17650" y="4977"/>
                    <a:pt x="17656" y="4927"/>
                    <a:pt x="17669" y="4902"/>
                  </a:cubicBezTo>
                  <a:cubicBezTo>
                    <a:pt x="17707" y="4829"/>
                    <a:pt x="17621" y="4871"/>
                    <a:pt x="17668" y="4780"/>
                  </a:cubicBezTo>
                  <a:cubicBezTo>
                    <a:pt x="17689" y="4740"/>
                    <a:pt x="17606" y="4701"/>
                    <a:pt x="17586" y="4707"/>
                  </a:cubicBezTo>
                  <a:cubicBezTo>
                    <a:pt x="17482" y="4737"/>
                    <a:pt x="17555" y="4733"/>
                    <a:pt x="17432" y="4738"/>
                  </a:cubicBezTo>
                  <a:cubicBezTo>
                    <a:pt x="17295" y="4742"/>
                    <a:pt x="17275" y="4480"/>
                    <a:pt x="17204" y="4460"/>
                  </a:cubicBezTo>
                  <a:cubicBezTo>
                    <a:pt x="17081" y="4426"/>
                    <a:pt x="17107" y="4432"/>
                    <a:pt x="17040" y="4345"/>
                  </a:cubicBezTo>
                  <a:cubicBezTo>
                    <a:pt x="17017" y="4315"/>
                    <a:pt x="17161" y="4310"/>
                    <a:pt x="17194" y="4260"/>
                  </a:cubicBezTo>
                  <a:cubicBezTo>
                    <a:pt x="17206" y="4241"/>
                    <a:pt x="17307" y="3997"/>
                    <a:pt x="17307" y="3986"/>
                  </a:cubicBezTo>
                  <a:cubicBezTo>
                    <a:pt x="17299" y="3817"/>
                    <a:pt x="17361" y="3891"/>
                    <a:pt x="17415" y="3850"/>
                  </a:cubicBezTo>
                  <a:cubicBezTo>
                    <a:pt x="17496" y="3789"/>
                    <a:pt x="17512" y="3790"/>
                    <a:pt x="17613" y="3753"/>
                  </a:cubicBezTo>
                  <a:cubicBezTo>
                    <a:pt x="17797" y="3665"/>
                    <a:pt x="17693" y="3668"/>
                    <a:pt x="17693" y="3494"/>
                  </a:cubicBezTo>
                  <a:cubicBezTo>
                    <a:pt x="17693" y="3401"/>
                    <a:pt x="17861" y="3349"/>
                    <a:pt x="17941" y="3317"/>
                  </a:cubicBezTo>
                  <a:cubicBezTo>
                    <a:pt x="18005" y="3292"/>
                    <a:pt x="18063" y="3229"/>
                    <a:pt x="18090" y="3165"/>
                  </a:cubicBezTo>
                  <a:cubicBezTo>
                    <a:pt x="18146" y="3036"/>
                    <a:pt x="18305" y="3145"/>
                    <a:pt x="18343" y="3145"/>
                  </a:cubicBezTo>
                  <a:cubicBezTo>
                    <a:pt x="18416" y="3146"/>
                    <a:pt x="18512" y="3227"/>
                    <a:pt x="18537" y="3235"/>
                  </a:cubicBezTo>
                  <a:cubicBezTo>
                    <a:pt x="18628" y="3263"/>
                    <a:pt x="18633" y="3346"/>
                    <a:pt x="18688" y="3351"/>
                  </a:cubicBezTo>
                  <a:lnTo>
                    <a:pt x="18717" y="3198"/>
                  </a:lnTo>
                  <a:lnTo>
                    <a:pt x="18672" y="3124"/>
                  </a:lnTo>
                  <a:lnTo>
                    <a:pt x="18598" y="3116"/>
                  </a:lnTo>
                  <a:lnTo>
                    <a:pt x="18539" y="2936"/>
                  </a:lnTo>
                  <a:lnTo>
                    <a:pt x="18547" y="2872"/>
                  </a:lnTo>
                  <a:lnTo>
                    <a:pt x="18457" y="2748"/>
                  </a:lnTo>
                  <a:lnTo>
                    <a:pt x="18317" y="2666"/>
                  </a:lnTo>
                  <a:lnTo>
                    <a:pt x="18188" y="2849"/>
                  </a:lnTo>
                  <a:lnTo>
                    <a:pt x="18150" y="2937"/>
                  </a:lnTo>
                  <a:lnTo>
                    <a:pt x="18021" y="2851"/>
                  </a:lnTo>
                  <a:lnTo>
                    <a:pt x="17802" y="2916"/>
                  </a:lnTo>
                  <a:lnTo>
                    <a:pt x="17748" y="2645"/>
                  </a:lnTo>
                  <a:lnTo>
                    <a:pt x="17576" y="2645"/>
                  </a:lnTo>
                  <a:lnTo>
                    <a:pt x="17533" y="2729"/>
                  </a:lnTo>
                  <a:lnTo>
                    <a:pt x="17338" y="2753"/>
                  </a:lnTo>
                  <a:lnTo>
                    <a:pt x="17097" y="2920"/>
                  </a:lnTo>
                  <a:lnTo>
                    <a:pt x="17072" y="2969"/>
                  </a:lnTo>
                  <a:lnTo>
                    <a:pt x="17159" y="3114"/>
                  </a:lnTo>
                  <a:lnTo>
                    <a:pt x="16795" y="3372"/>
                  </a:lnTo>
                  <a:lnTo>
                    <a:pt x="16635" y="3408"/>
                  </a:lnTo>
                  <a:lnTo>
                    <a:pt x="16443" y="3421"/>
                  </a:lnTo>
                  <a:lnTo>
                    <a:pt x="16150" y="3540"/>
                  </a:lnTo>
                  <a:lnTo>
                    <a:pt x="15817" y="3534"/>
                  </a:lnTo>
                  <a:lnTo>
                    <a:pt x="15732" y="3579"/>
                  </a:lnTo>
                  <a:lnTo>
                    <a:pt x="15640" y="3560"/>
                  </a:lnTo>
                  <a:lnTo>
                    <a:pt x="15406" y="3711"/>
                  </a:lnTo>
                  <a:lnTo>
                    <a:pt x="15257" y="3894"/>
                  </a:lnTo>
                  <a:lnTo>
                    <a:pt x="15089" y="3829"/>
                  </a:lnTo>
                  <a:lnTo>
                    <a:pt x="14913" y="3894"/>
                  </a:lnTo>
                  <a:lnTo>
                    <a:pt x="14921" y="4117"/>
                  </a:lnTo>
                  <a:lnTo>
                    <a:pt x="15041" y="4227"/>
                  </a:lnTo>
                  <a:lnTo>
                    <a:pt x="14853" y="4399"/>
                  </a:lnTo>
                  <a:lnTo>
                    <a:pt x="14845" y="4454"/>
                  </a:lnTo>
                  <a:lnTo>
                    <a:pt x="14704" y="4493"/>
                  </a:lnTo>
                  <a:lnTo>
                    <a:pt x="14671" y="4550"/>
                  </a:lnTo>
                  <a:lnTo>
                    <a:pt x="14540" y="4588"/>
                  </a:lnTo>
                  <a:lnTo>
                    <a:pt x="14410" y="4577"/>
                  </a:lnTo>
                  <a:lnTo>
                    <a:pt x="14332" y="4624"/>
                  </a:lnTo>
                  <a:lnTo>
                    <a:pt x="14311" y="4677"/>
                  </a:lnTo>
                  <a:lnTo>
                    <a:pt x="14207" y="4681"/>
                  </a:lnTo>
                  <a:lnTo>
                    <a:pt x="14207" y="4740"/>
                  </a:lnTo>
                  <a:lnTo>
                    <a:pt x="14169" y="4704"/>
                  </a:lnTo>
                  <a:lnTo>
                    <a:pt x="14090" y="4916"/>
                  </a:lnTo>
                  <a:lnTo>
                    <a:pt x="13989" y="4867"/>
                  </a:lnTo>
                  <a:lnTo>
                    <a:pt x="13968" y="4972"/>
                  </a:lnTo>
                  <a:lnTo>
                    <a:pt x="13940" y="5025"/>
                  </a:lnTo>
                  <a:lnTo>
                    <a:pt x="13816" y="5040"/>
                  </a:lnTo>
                  <a:lnTo>
                    <a:pt x="13795" y="5072"/>
                  </a:lnTo>
                  <a:lnTo>
                    <a:pt x="13846" y="5123"/>
                  </a:lnTo>
                  <a:lnTo>
                    <a:pt x="13830" y="5261"/>
                  </a:lnTo>
                  <a:lnTo>
                    <a:pt x="13743" y="5321"/>
                  </a:lnTo>
                  <a:lnTo>
                    <a:pt x="13697" y="5435"/>
                  </a:lnTo>
                  <a:lnTo>
                    <a:pt x="13697" y="5517"/>
                  </a:lnTo>
                  <a:lnTo>
                    <a:pt x="13655" y="5575"/>
                  </a:lnTo>
                  <a:lnTo>
                    <a:pt x="13358" y="5650"/>
                  </a:lnTo>
                  <a:lnTo>
                    <a:pt x="13345" y="5779"/>
                  </a:lnTo>
                  <a:lnTo>
                    <a:pt x="13246" y="5734"/>
                  </a:lnTo>
                  <a:lnTo>
                    <a:pt x="13311" y="5578"/>
                  </a:lnTo>
                  <a:lnTo>
                    <a:pt x="13191" y="5538"/>
                  </a:lnTo>
                  <a:lnTo>
                    <a:pt x="13191" y="5600"/>
                  </a:lnTo>
                  <a:lnTo>
                    <a:pt x="13058" y="5832"/>
                  </a:lnTo>
                  <a:lnTo>
                    <a:pt x="13213" y="5838"/>
                  </a:lnTo>
                  <a:lnTo>
                    <a:pt x="13181" y="5937"/>
                  </a:lnTo>
                  <a:lnTo>
                    <a:pt x="12871" y="5915"/>
                  </a:lnTo>
                  <a:lnTo>
                    <a:pt x="12738" y="5918"/>
                  </a:lnTo>
                  <a:lnTo>
                    <a:pt x="12746" y="5967"/>
                  </a:lnTo>
                  <a:lnTo>
                    <a:pt x="12699" y="5993"/>
                  </a:lnTo>
                  <a:lnTo>
                    <a:pt x="12603" y="5936"/>
                  </a:lnTo>
                  <a:lnTo>
                    <a:pt x="12537" y="6009"/>
                  </a:lnTo>
                  <a:lnTo>
                    <a:pt x="12515" y="5990"/>
                  </a:lnTo>
                  <a:lnTo>
                    <a:pt x="12476" y="6026"/>
                  </a:lnTo>
                  <a:lnTo>
                    <a:pt x="12481" y="6063"/>
                  </a:lnTo>
                  <a:lnTo>
                    <a:pt x="12318" y="6207"/>
                  </a:lnTo>
                  <a:lnTo>
                    <a:pt x="12181" y="6139"/>
                  </a:lnTo>
                  <a:lnTo>
                    <a:pt x="12132" y="6244"/>
                  </a:lnTo>
                  <a:lnTo>
                    <a:pt x="12026" y="6234"/>
                  </a:lnTo>
                  <a:lnTo>
                    <a:pt x="11969" y="6140"/>
                  </a:lnTo>
                  <a:lnTo>
                    <a:pt x="11918" y="6146"/>
                  </a:lnTo>
                  <a:lnTo>
                    <a:pt x="11937" y="6002"/>
                  </a:lnTo>
                  <a:lnTo>
                    <a:pt x="11765" y="6053"/>
                  </a:lnTo>
                  <a:lnTo>
                    <a:pt x="11649" y="5804"/>
                  </a:lnTo>
                  <a:cubicBezTo>
                    <a:pt x="11645" y="5801"/>
                    <a:pt x="11625" y="5785"/>
                    <a:pt x="11623" y="5783"/>
                  </a:cubicBezTo>
                  <a:cubicBezTo>
                    <a:pt x="11583" y="5760"/>
                    <a:pt x="11580" y="5705"/>
                    <a:pt x="11563" y="5698"/>
                  </a:cubicBezTo>
                  <a:lnTo>
                    <a:pt x="11514" y="5695"/>
                  </a:lnTo>
                  <a:lnTo>
                    <a:pt x="11460" y="5636"/>
                  </a:lnTo>
                  <a:lnTo>
                    <a:pt x="11472" y="5541"/>
                  </a:lnTo>
                  <a:lnTo>
                    <a:pt x="11308" y="5256"/>
                  </a:lnTo>
                  <a:lnTo>
                    <a:pt x="11591" y="4810"/>
                  </a:lnTo>
                  <a:lnTo>
                    <a:pt x="11358" y="4667"/>
                  </a:lnTo>
                  <a:lnTo>
                    <a:pt x="11117" y="4834"/>
                  </a:lnTo>
                  <a:lnTo>
                    <a:pt x="11125" y="4928"/>
                  </a:lnTo>
                  <a:cubicBezTo>
                    <a:pt x="11105" y="4923"/>
                    <a:pt x="11080" y="4923"/>
                    <a:pt x="11059" y="4923"/>
                  </a:cubicBezTo>
                  <a:cubicBezTo>
                    <a:pt x="11033" y="4923"/>
                    <a:pt x="10986" y="4894"/>
                    <a:pt x="10979" y="4878"/>
                  </a:cubicBezTo>
                  <a:cubicBezTo>
                    <a:pt x="10966" y="4847"/>
                    <a:pt x="10865" y="4807"/>
                    <a:pt x="10830" y="4818"/>
                  </a:cubicBezTo>
                  <a:lnTo>
                    <a:pt x="10830" y="4750"/>
                  </a:lnTo>
                  <a:cubicBezTo>
                    <a:pt x="10830" y="4744"/>
                    <a:pt x="10824" y="4658"/>
                    <a:pt x="10823" y="4657"/>
                  </a:cubicBezTo>
                  <a:cubicBezTo>
                    <a:pt x="10812" y="4628"/>
                    <a:pt x="10816" y="4607"/>
                    <a:pt x="10813" y="4596"/>
                  </a:cubicBezTo>
                  <a:cubicBezTo>
                    <a:pt x="10797" y="4536"/>
                    <a:pt x="10763" y="4478"/>
                    <a:pt x="10716" y="4437"/>
                  </a:cubicBezTo>
                  <a:lnTo>
                    <a:pt x="10662" y="4429"/>
                  </a:lnTo>
                  <a:lnTo>
                    <a:pt x="10621" y="4342"/>
                  </a:lnTo>
                  <a:lnTo>
                    <a:pt x="10640" y="4236"/>
                  </a:lnTo>
                  <a:lnTo>
                    <a:pt x="10610" y="4198"/>
                  </a:lnTo>
                  <a:lnTo>
                    <a:pt x="10532" y="4249"/>
                  </a:lnTo>
                  <a:cubicBezTo>
                    <a:pt x="10513" y="4229"/>
                    <a:pt x="10439" y="4182"/>
                    <a:pt x="10413" y="4199"/>
                  </a:cubicBezTo>
                  <a:lnTo>
                    <a:pt x="10401" y="4116"/>
                  </a:lnTo>
                  <a:lnTo>
                    <a:pt x="10310" y="4097"/>
                  </a:lnTo>
                  <a:lnTo>
                    <a:pt x="10327" y="3806"/>
                  </a:lnTo>
                  <a:lnTo>
                    <a:pt x="10476" y="3640"/>
                  </a:lnTo>
                  <a:lnTo>
                    <a:pt x="10387" y="3638"/>
                  </a:lnTo>
                  <a:cubicBezTo>
                    <a:pt x="10325" y="3586"/>
                    <a:pt x="10305" y="3565"/>
                    <a:pt x="10305" y="3481"/>
                  </a:cubicBezTo>
                  <a:lnTo>
                    <a:pt x="10174" y="3440"/>
                  </a:lnTo>
                  <a:lnTo>
                    <a:pt x="10165" y="3290"/>
                  </a:lnTo>
                  <a:lnTo>
                    <a:pt x="10211" y="3293"/>
                  </a:lnTo>
                  <a:lnTo>
                    <a:pt x="10288" y="3207"/>
                  </a:lnTo>
                  <a:lnTo>
                    <a:pt x="10314" y="3235"/>
                  </a:lnTo>
                  <a:lnTo>
                    <a:pt x="10371" y="3157"/>
                  </a:lnTo>
                  <a:lnTo>
                    <a:pt x="10322" y="2998"/>
                  </a:lnTo>
                  <a:lnTo>
                    <a:pt x="10075" y="3027"/>
                  </a:lnTo>
                  <a:lnTo>
                    <a:pt x="10027" y="2665"/>
                  </a:lnTo>
                  <a:lnTo>
                    <a:pt x="10235" y="2504"/>
                  </a:lnTo>
                  <a:lnTo>
                    <a:pt x="10364" y="2217"/>
                  </a:lnTo>
                  <a:lnTo>
                    <a:pt x="9822" y="2331"/>
                  </a:lnTo>
                  <a:lnTo>
                    <a:pt x="9856" y="2475"/>
                  </a:lnTo>
                  <a:lnTo>
                    <a:pt x="9789" y="2494"/>
                  </a:lnTo>
                  <a:lnTo>
                    <a:pt x="9720" y="2437"/>
                  </a:lnTo>
                  <a:lnTo>
                    <a:pt x="9680" y="2463"/>
                  </a:lnTo>
                  <a:lnTo>
                    <a:pt x="9616" y="2575"/>
                  </a:lnTo>
                  <a:lnTo>
                    <a:pt x="9608" y="2637"/>
                  </a:lnTo>
                  <a:lnTo>
                    <a:pt x="9725" y="2666"/>
                  </a:lnTo>
                  <a:lnTo>
                    <a:pt x="9735" y="2724"/>
                  </a:lnTo>
                  <a:lnTo>
                    <a:pt x="9654" y="2703"/>
                  </a:lnTo>
                  <a:lnTo>
                    <a:pt x="9685" y="2813"/>
                  </a:lnTo>
                  <a:lnTo>
                    <a:pt x="9799" y="2805"/>
                  </a:lnTo>
                  <a:cubicBezTo>
                    <a:pt x="9799" y="2839"/>
                    <a:pt x="9805" y="2929"/>
                    <a:pt x="9809" y="2962"/>
                  </a:cubicBezTo>
                  <a:cubicBezTo>
                    <a:pt x="9819" y="3034"/>
                    <a:pt x="9899" y="3297"/>
                    <a:pt x="9899" y="333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14" tIns="27007" rIns="54014" bIns="27007"/>
            <a:lstStyle/>
            <a:p>
              <a:pPr defTabSz="521458">
                <a:defRPr/>
              </a:pPr>
              <a:endParaRPr lang="ru-RU" sz="800" dirty="0">
                <a:solidFill>
                  <a:srgbClr val="000000"/>
                </a:solidFill>
              </a:endParaRPr>
            </a:p>
          </p:txBody>
        </p:sp>
        <p:sp>
          <p:nvSpPr>
            <p:cNvPr id="75" name="Freeform 335">
              <a:extLst>
                <a:ext uri="{FF2B5EF4-FFF2-40B4-BE49-F238E27FC236}">
                  <a16:creationId xmlns:a16="http://schemas.microsoft.com/office/drawing/2014/main" id="{65461607-9CE2-4DE7-AC52-FA55B08CBD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3920" y="7056198"/>
              <a:ext cx="1003300" cy="604837"/>
            </a:xfrm>
            <a:custGeom>
              <a:avLst/>
              <a:gdLst>
                <a:gd name="T0" fmla="*/ 7282 w 14738"/>
                <a:gd name="T1" fmla="*/ 942 h 9540"/>
                <a:gd name="T2" fmla="*/ 6753 w 14738"/>
                <a:gd name="T3" fmla="*/ 1005 h 9540"/>
                <a:gd name="T4" fmla="*/ 6197 w 14738"/>
                <a:gd name="T5" fmla="*/ 1190 h 9540"/>
                <a:gd name="T6" fmla="*/ 5936 w 14738"/>
                <a:gd name="T7" fmla="*/ 1967 h 9540"/>
                <a:gd name="T8" fmla="*/ 5410 w 14738"/>
                <a:gd name="T9" fmla="*/ 1924 h 9540"/>
                <a:gd name="T10" fmla="*/ 5243 w 14738"/>
                <a:gd name="T11" fmla="*/ 1381 h 9540"/>
                <a:gd name="T12" fmla="*/ 4900 w 14738"/>
                <a:gd name="T13" fmla="*/ 873 h 9540"/>
                <a:gd name="T14" fmla="*/ 4087 w 14738"/>
                <a:gd name="T15" fmla="*/ 828 h 9540"/>
                <a:gd name="T16" fmla="*/ 3407 w 14738"/>
                <a:gd name="T17" fmla="*/ 1098 h 9540"/>
                <a:gd name="T18" fmla="*/ 3000 w 14738"/>
                <a:gd name="T19" fmla="*/ 1286 h 9540"/>
                <a:gd name="T20" fmla="*/ 2169 w 14738"/>
                <a:gd name="T21" fmla="*/ 1971 h 9540"/>
                <a:gd name="T22" fmla="*/ 2169 w 14738"/>
                <a:gd name="T23" fmla="*/ 2440 h 9540"/>
                <a:gd name="T24" fmla="*/ 1873 w 14738"/>
                <a:gd name="T25" fmla="*/ 3194 h 9540"/>
                <a:gd name="T26" fmla="*/ 1026 w 14738"/>
                <a:gd name="T27" fmla="*/ 3532 h 9540"/>
                <a:gd name="T28" fmla="*/ 703 w 14738"/>
                <a:gd name="T29" fmla="*/ 4406 h 9540"/>
                <a:gd name="T30" fmla="*/ 158 w 14738"/>
                <a:gd name="T31" fmla="*/ 5083 h 9540"/>
                <a:gd name="T32" fmla="*/ 455 w 14738"/>
                <a:gd name="T33" fmla="*/ 6598 h 9540"/>
                <a:gd name="T34" fmla="*/ 773 w 14738"/>
                <a:gd name="T35" fmla="*/ 7010 h 9540"/>
                <a:gd name="T36" fmla="*/ 986 w 14738"/>
                <a:gd name="T37" fmla="*/ 7230 h 9540"/>
                <a:gd name="T38" fmla="*/ 1538 w 14738"/>
                <a:gd name="T39" fmla="*/ 7791 h 9540"/>
                <a:gd name="T40" fmla="*/ 2052 w 14738"/>
                <a:gd name="T41" fmla="*/ 8415 h 9540"/>
                <a:gd name="T42" fmla="*/ 2774 w 14738"/>
                <a:gd name="T43" fmla="*/ 8923 h 9540"/>
                <a:gd name="T44" fmla="*/ 3310 w 14738"/>
                <a:gd name="T45" fmla="*/ 8963 h 9540"/>
                <a:gd name="T46" fmla="*/ 3805 w 14738"/>
                <a:gd name="T47" fmla="*/ 9403 h 9540"/>
                <a:gd name="T48" fmla="*/ 3947 w 14738"/>
                <a:gd name="T49" fmla="*/ 9470 h 9540"/>
                <a:gd name="T50" fmla="*/ 4642 w 14738"/>
                <a:gd name="T51" fmla="*/ 8979 h 9540"/>
                <a:gd name="T52" fmla="*/ 5530 w 14738"/>
                <a:gd name="T53" fmla="*/ 8090 h 9540"/>
                <a:gd name="T54" fmla="*/ 6037 w 14738"/>
                <a:gd name="T55" fmla="*/ 8350 h 9540"/>
                <a:gd name="T56" fmla="*/ 6543 w 14738"/>
                <a:gd name="T57" fmla="*/ 8460 h 9540"/>
                <a:gd name="T58" fmla="*/ 6934 w 14738"/>
                <a:gd name="T59" fmla="*/ 8098 h 9540"/>
                <a:gd name="T60" fmla="*/ 7655 w 14738"/>
                <a:gd name="T61" fmla="*/ 7869 h 9540"/>
                <a:gd name="T62" fmla="*/ 8204 w 14738"/>
                <a:gd name="T63" fmla="*/ 8193 h 9540"/>
                <a:gd name="T64" fmla="*/ 9093 w 14738"/>
                <a:gd name="T65" fmla="*/ 8001 h 9540"/>
                <a:gd name="T66" fmla="*/ 9476 w 14738"/>
                <a:gd name="T67" fmla="*/ 8202 h 9540"/>
                <a:gd name="T68" fmla="*/ 9957 w 14738"/>
                <a:gd name="T69" fmla="*/ 8577 h 9540"/>
                <a:gd name="T70" fmla="*/ 10611 w 14738"/>
                <a:gd name="T71" fmla="*/ 8014 h 9540"/>
                <a:gd name="T72" fmla="*/ 11095 w 14738"/>
                <a:gd name="T73" fmla="*/ 7275 h 9540"/>
                <a:gd name="T74" fmla="*/ 11617 w 14738"/>
                <a:gd name="T75" fmla="*/ 6606 h 9540"/>
                <a:gd name="T76" fmla="*/ 12406 w 14738"/>
                <a:gd name="T77" fmla="*/ 6149 h 9540"/>
                <a:gd name="T78" fmla="*/ 12346 w 14738"/>
                <a:gd name="T79" fmla="*/ 5220 h 9540"/>
                <a:gd name="T80" fmla="*/ 12346 w 14738"/>
                <a:gd name="T81" fmla="*/ 4511 h 9540"/>
                <a:gd name="T82" fmla="*/ 12751 w 14738"/>
                <a:gd name="T83" fmla="*/ 4029 h 9540"/>
                <a:gd name="T84" fmla="*/ 12950 w 14738"/>
                <a:gd name="T85" fmla="*/ 3294 h 9540"/>
                <a:gd name="T86" fmla="*/ 12465 w 14738"/>
                <a:gd name="T87" fmla="*/ 2593 h 9540"/>
                <a:gd name="T88" fmla="*/ 13340 w 14738"/>
                <a:gd name="T89" fmla="*/ 2381 h 9540"/>
                <a:gd name="T90" fmla="*/ 14276 w 14738"/>
                <a:gd name="T91" fmla="*/ 2218 h 9540"/>
                <a:gd name="T92" fmla="*/ 14394 w 14738"/>
                <a:gd name="T93" fmla="*/ 1397 h 9540"/>
                <a:gd name="T94" fmla="*/ 14339 w 14738"/>
                <a:gd name="T95" fmla="*/ 784 h 9540"/>
                <a:gd name="T96" fmla="*/ 13595 w 14738"/>
                <a:gd name="T97" fmla="*/ 477 h 9540"/>
                <a:gd name="T98" fmla="*/ 12574 w 14738"/>
                <a:gd name="T99" fmla="*/ 733 h 9540"/>
                <a:gd name="T100" fmla="*/ 11987 w 14738"/>
                <a:gd name="T101" fmla="*/ 651 h 9540"/>
                <a:gd name="T102" fmla="*/ 11423 w 14738"/>
                <a:gd name="T103" fmla="*/ 177 h 9540"/>
                <a:gd name="T104" fmla="*/ 10732 w 14738"/>
                <a:gd name="T105" fmla="*/ 812 h 9540"/>
                <a:gd name="T106" fmla="*/ 10394 w 14738"/>
                <a:gd name="T107" fmla="*/ 839 h 9540"/>
                <a:gd name="T108" fmla="*/ 10034 w 14738"/>
                <a:gd name="T109" fmla="*/ 780 h 9540"/>
                <a:gd name="T110" fmla="*/ 9547 w 14738"/>
                <a:gd name="T111" fmla="*/ 10 h 9540"/>
                <a:gd name="T112" fmla="*/ 8494 w 14738"/>
                <a:gd name="T113" fmla="*/ 847 h 9540"/>
                <a:gd name="T114" fmla="*/ 8076 w 14738"/>
                <a:gd name="T115" fmla="*/ 1296 h 9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738" h="9540">
                  <a:moveTo>
                    <a:pt x="7899" y="976"/>
                  </a:moveTo>
                  <a:lnTo>
                    <a:pt x="7618" y="974"/>
                  </a:lnTo>
                  <a:lnTo>
                    <a:pt x="7557" y="918"/>
                  </a:lnTo>
                  <a:lnTo>
                    <a:pt x="7401" y="918"/>
                  </a:lnTo>
                  <a:lnTo>
                    <a:pt x="7303" y="1034"/>
                  </a:lnTo>
                  <a:lnTo>
                    <a:pt x="7229" y="958"/>
                  </a:lnTo>
                  <a:lnTo>
                    <a:pt x="7282" y="942"/>
                  </a:lnTo>
                  <a:lnTo>
                    <a:pt x="7274" y="852"/>
                  </a:lnTo>
                  <a:lnTo>
                    <a:pt x="7211" y="791"/>
                  </a:lnTo>
                  <a:lnTo>
                    <a:pt x="7097" y="852"/>
                  </a:lnTo>
                  <a:cubicBezTo>
                    <a:pt x="7097" y="952"/>
                    <a:pt x="7098" y="955"/>
                    <a:pt x="6983" y="955"/>
                  </a:cubicBezTo>
                  <a:cubicBezTo>
                    <a:pt x="6983" y="832"/>
                    <a:pt x="6945" y="836"/>
                    <a:pt x="6846" y="800"/>
                  </a:cubicBezTo>
                  <a:lnTo>
                    <a:pt x="6840" y="799"/>
                  </a:lnTo>
                  <a:lnTo>
                    <a:pt x="6753" y="1005"/>
                  </a:lnTo>
                  <a:lnTo>
                    <a:pt x="6592" y="1016"/>
                  </a:lnTo>
                  <a:lnTo>
                    <a:pt x="6494" y="931"/>
                  </a:lnTo>
                  <a:lnTo>
                    <a:pt x="6401" y="958"/>
                  </a:lnTo>
                  <a:lnTo>
                    <a:pt x="6391" y="894"/>
                  </a:lnTo>
                  <a:cubicBezTo>
                    <a:pt x="6338" y="904"/>
                    <a:pt x="6368" y="885"/>
                    <a:pt x="6321" y="913"/>
                  </a:cubicBezTo>
                  <a:cubicBezTo>
                    <a:pt x="6302" y="923"/>
                    <a:pt x="6175" y="1061"/>
                    <a:pt x="6172" y="1092"/>
                  </a:cubicBezTo>
                  <a:cubicBezTo>
                    <a:pt x="6167" y="1148"/>
                    <a:pt x="6157" y="1143"/>
                    <a:pt x="6197" y="1190"/>
                  </a:cubicBezTo>
                  <a:cubicBezTo>
                    <a:pt x="6278" y="1284"/>
                    <a:pt x="6521" y="1203"/>
                    <a:pt x="6521" y="1338"/>
                  </a:cubicBezTo>
                  <a:cubicBezTo>
                    <a:pt x="6521" y="1418"/>
                    <a:pt x="6461" y="1601"/>
                    <a:pt x="6511" y="1663"/>
                  </a:cubicBezTo>
                  <a:cubicBezTo>
                    <a:pt x="6539" y="1700"/>
                    <a:pt x="6527" y="1859"/>
                    <a:pt x="6506" y="1898"/>
                  </a:cubicBezTo>
                  <a:cubicBezTo>
                    <a:pt x="6485" y="1938"/>
                    <a:pt x="6518" y="1918"/>
                    <a:pt x="6450" y="2008"/>
                  </a:cubicBezTo>
                  <a:cubicBezTo>
                    <a:pt x="6394" y="2083"/>
                    <a:pt x="6389" y="2115"/>
                    <a:pt x="6350" y="2178"/>
                  </a:cubicBezTo>
                  <a:cubicBezTo>
                    <a:pt x="6328" y="2215"/>
                    <a:pt x="6200" y="2167"/>
                    <a:pt x="6164" y="2141"/>
                  </a:cubicBezTo>
                  <a:cubicBezTo>
                    <a:pt x="6056" y="2061"/>
                    <a:pt x="6045" y="2092"/>
                    <a:pt x="5936" y="1967"/>
                  </a:cubicBezTo>
                  <a:cubicBezTo>
                    <a:pt x="5914" y="1942"/>
                    <a:pt x="5728" y="1894"/>
                    <a:pt x="5712" y="2016"/>
                  </a:cubicBezTo>
                  <a:cubicBezTo>
                    <a:pt x="5704" y="2074"/>
                    <a:pt x="5722" y="2108"/>
                    <a:pt x="5654" y="2103"/>
                  </a:cubicBezTo>
                  <a:cubicBezTo>
                    <a:pt x="5618" y="2101"/>
                    <a:pt x="5641" y="2157"/>
                    <a:pt x="5574" y="2157"/>
                  </a:cubicBezTo>
                  <a:cubicBezTo>
                    <a:pt x="5511" y="2157"/>
                    <a:pt x="5573" y="2237"/>
                    <a:pt x="5442" y="2220"/>
                  </a:cubicBezTo>
                  <a:cubicBezTo>
                    <a:pt x="5380" y="2212"/>
                    <a:pt x="5256" y="1910"/>
                    <a:pt x="5343" y="1963"/>
                  </a:cubicBezTo>
                  <a:cubicBezTo>
                    <a:pt x="5356" y="1927"/>
                    <a:pt x="5310" y="1830"/>
                    <a:pt x="5399" y="1917"/>
                  </a:cubicBezTo>
                  <a:cubicBezTo>
                    <a:pt x="5405" y="1923"/>
                    <a:pt x="5406" y="1912"/>
                    <a:pt x="5410" y="1924"/>
                  </a:cubicBezTo>
                  <a:lnTo>
                    <a:pt x="5505" y="1742"/>
                  </a:lnTo>
                  <a:lnTo>
                    <a:pt x="5475" y="1645"/>
                  </a:lnTo>
                  <a:lnTo>
                    <a:pt x="5442" y="1540"/>
                  </a:lnTo>
                  <a:lnTo>
                    <a:pt x="5294" y="1548"/>
                  </a:lnTo>
                  <a:lnTo>
                    <a:pt x="5230" y="1458"/>
                  </a:lnTo>
                  <a:lnTo>
                    <a:pt x="5281" y="1413"/>
                  </a:lnTo>
                  <a:lnTo>
                    <a:pt x="5243" y="1381"/>
                  </a:lnTo>
                  <a:lnTo>
                    <a:pt x="5249" y="1281"/>
                  </a:lnTo>
                  <a:lnTo>
                    <a:pt x="5177" y="1172"/>
                  </a:lnTo>
                  <a:lnTo>
                    <a:pt x="5225" y="1178"/>
                  </a:lnTo>
                  <a:lnTo>
                    <a:pt x="5193" y="1027"/>
                  </a:lnTo>
                  <a:lnTo>
                    <a:pt x="5183" y="768"/>
                  </a:lnTo>
                  <a:lnTo>
                    <a:pt x="5064" y="762"/>
                  </a:lnTo>
                  <a:lnTo>
                    <a:pt x="4900" y="873"/>
                  </a:lnTo>
                  <a:lnTo>
                    <a:pt x="4828" y="810"/>
                  </a:lnTo>
                  <a:lnTo>
                    <a:pt x="4730" y="876"/>
                  </a:lnTo>
                  <a:lnTo>
                    <a:pt x="4566" y="881"/>
                  </a:lnTo>
                  <a:lnTo>
                    <a:pt x="4571" y="813"/>
                  </a:lnTo>
                  <a:lnTo>
                    <a:pt x="4484" y="770"/>
                  </a:lnTo>
                  <a:lnTo>
                    <a:pt x="4227" y="897"/>
                  </a:lnTo>
                  <a:lnTo>
                    <a:pt x="4087" y="828"/>
                  </a:lnTo>
                  <a:lnTo>
                    <a:pt x="4016" y="754"/>
                  </a:lnTo>
                  <a:lnTo>
                    <a:pt x="3931" y="754"/>
                  </a:lnTo>
                  <a:lnTo>
                    <a:pt x="3899" y="781"/>
                  </a:lnTo>
                  <a:lnTo>
                    <a:pt x="3955" y="842"/>
                  </a:lnTo>
                  <a:lnTo>
                    <a:pt x="3889" y="839"/>
                  </a:lnTo>
                  <a:lnTo>
                    <a:pt x="3801" y="940"/>
                  </a:lnTo>
                  <a:lnTo>
                    <a:pt x="3407" y="1098"/>
                  </a:lnTo>
                  <a:lnTo>
                    <a:pt x="3373" y="1061"/>
                  </a:lnTo>
                  <a:lnTo>
                    <a:pt x="3275" y="1072"/>
                  </a:lnTo>
                  <a:lnTo>
                    <a:pt x="3230" y="1029"/>
                  </a:lnTo>
                  <a:lnTo>
                    <a:pt x="3116" y="1125"/>
                  </a:lnTo>
                  <a:lnTo>
                    <a:pt x="2997" y="1164"/>
                  </a:lnTo>
                  <a:lnTo>
                    <a:pt x="2955" y="1239"/>
                  </a:lnTo>
                  <a:lnTo>
                    <a:pt x="3000" y="1286"/>
                  </a:lnTo>
                  <a:lnTo>
                    <a:pt x="2846" y="1323"/>
                  </a:lnTo>
                  <a:lnTo>
                    <a:pt x="2815" y="1297"/>
                  </a:lnTo>
                  <a:lnTo>
                    <a:pt x="2664" y="1371"/>
                  </a:lnTo>
                  <a:lnTo>
                    <a:pt x="2484" y="1567"/>
                  </a:lnTo>
                  <a:lnTo>
                    <a:pt x="2476" y="1664"/>
                  </a:lnTo>
                  <a:lnTo>
                    <a:pt x="2225" y="1847"/>
                  </a:lnTo>
                  <a:lnTo>
                    <a:pt x="2169" y="1971"/>
                  </a:lnTo>
                  <a:lnTo>
                    <a:pt x="2222" y="1998"/>
                  </a:lnTo>
                  <a:lnTo>
                    <a:pt x="2214" y="2120"/>
                  </a:lnTo>
                  <a:cubicBezTo>
                    <a:pt x="2145" y="2120"/>
                    <a:pt x="2197" y="2180"/>
                    <a:pt x="2218" y="2165"/>
                  </a:cubicBezTo>
                  <a:cubicBezTo>
                    <a:pt x="2229" y="2157"/>
                    <a:pt x="2300" y="2127"/>
                    <a:pt x="2278" y="2180"/>
                  </a:cubicBezTo>
                  <a:cubicBezTo>
                    <a:pt x="2244" y="2264"/>
                    <a:pt x="2198" y="2148"/>
                    <a:pt x="2166" y="2273"/>
                  </a:cubicBezTo>
                  <a:cubicBezTo>
                    <a:pt x="2155" y="2313"/>
                    <a:pt x="2136" y="2275"/>
                    <a:pt x="2165" y="2325"/>
                  </a:cubicBezTo>
                  <a:cubicBezTo>
                    <a:pt x="2165" y="2326"/>
                    <a:pt x="2184" y="2440"/>
                    <a:pt x="2169" y="2440"/>
                  </a:cubicBezTo>
                  <a:cubicBezTo>
                    <a:pt x="1984" y="2440"/>
                    <a:pt x="2119" y="2458"/>
                    <a:pt x="2094" y="2506"/>
                  </a:cubicBezTo>
                  <a:cubicBezTo>
                    <a:pt x="2081" y="2533"/>
                    <a:pt x="1979" y="2489"/>
                    <a:pt x="2028" y="2573"/>
                  </a:cubicBezTo>
                  <a:cubicBezTo>
                    <a:pt x="2072" y="2648"/>
                    <a:pt x="1981" y="2587"/>
                    <a:pt x="1979" y="2630"/>
                  </a:cubicBezTo>
                  <a:lnTo>
                    <a:pt x="1976" y="2638"/>
                  </a:lnTo>
                  <a:lnTo>
                    <a:pt x="1889" y="2993"/>
                  </a:lnTo>
                  <a:cubicBezTo>
                    <a:pt x="1885" y="3049"/>
                    <a:pt x="1806" y="3133"/>
                    <a:pt x="1809" y="3135"/>
                  </a:cubicBezTo>
                  <a:cubicBezTo>
                    <a:pt x="1818" y="3141"/>
                    <a:pt x="1871" y="3185"/>
                    <a:pt x="1873" y="3194"/>
                  </a:cubicBezTo>
                  <a:cubicBezTo>
                    <a:pt x="1836" y="3255"/>
                    <a:pt x="1732" y="3328"/>
                    <a:pt x="1725" y="3417"/>
                  </a:cubicBezTo>
                  <a:cubicBezTo>
                    <a:pt x="1723" y="3431"/>
                    <a:pt x="1686" y="3565"/>
                    <a:pt x="1672" y="3575"/>
                  </a:cubicBezTo>
                  <a:cubicBezTo>
                    <a:pt x="1646" y="3593"/>
                    <a:pt x="1640" y="3621"/>
                    <a:pt x="1579" y="3633"/>
                  </a:cubicBezTo>
                  <a:cubicBezTo>
                    <a:pt x="1554" y="3638"/>
                    <a:pt x="1367" y="3711"/>
                    <a:pt x="1365" y="3710"/>
                  </a:cubicBezTo>
                  <a:cubicBezTo>
                    <a:pt x="1297" y="3680"/>
                    <a:pt x="1394" y="3596"/>
                    <a:pt x="1216" y="3575"/>
                  </a:cubicBezTo>
                  <a:cubicBezTo>
                    <a:pt x="1147" y="3566"/>
                    <a:pt x="1158" y="3580"/>
                    <a:pt x="1129" y="3607"/>
                  </a:cubicBezTo>
                  <a:lnTo>
                    <a:pt x="1026" y="3532"/>
                  </a:lnTo>
                  <a:lnTo>
                    <a:pt x="936" y="3540"/>
                  </a:lnTo>
                  <a:lnTo>
                    <a:pt x="949" y="3609"/>
                  </a:lnTo>
                  <a:cubicBezTo>
                    <a:pt x="966" y="3699"/>
                    <a:pt x="820" y="3682"/>
                    <a:pt x="814" y="3768"/>
                  </a:cubicBezTo>
                  <a:cubicBezTo>
                    <a:pt x="908" y="3859"/>
                    <a:pt x="900" y="3790"/>
                    <a:pt x="907" y="3966"/>
                  </a:cubicBezTo>
                  <a:cubicBezTo>
                    <a:pt x="910" y="4034"/>
                    <a:pt x="664" y="4030"/>
                    <a:pt x="605" y="4022"/>
                  </a:cubicBezTo>
                  <a:cubicBezTo>
                    <a:pt x="578" y="4102"/>
                    <a:pt x="522" y="4237"/>
                    <a:pt x="589" y="4315"/>
                  </a:cubicBezTo>
                  <a:cubicBezTo>
                    <a:pt x="617" y="4348"/>
                    <a:pt x="662" y="4395"/>
                    <a:pt x="703" y="4406"/>
                  </a:cubicBezTo>
                  <a:cubicBezTo>
                    <a:pt x="707" y="4407"/>
                    <a:pt x="707" y="4410"/>
                    <a:pt x="708" y="4414"/>
                  </a:cubicBezTo>
                  <a:lnTo>
                    <a:pt x="432" y="4642"/>
                  </a:lnTo>
                  <a:lnTo>
                    <a:pt x="429" y="4812"/>
                  </a:lnTo>
                  <a:lnTo>
                    <a:pt x="356" y="4812"/>
                  </a:lnTo>
                  <a:cubicBezTo>
                    <a:pt x="142" y="4964"/>
                    <a:pt x="164" y="4666"/>
                    <a:pt x="18" y="4871"/>
                  </a:cubicBezTo>
                  <a:cubicBezTo>
                    <a:pt x="16" y="4873"/>
                    <a:pt x="13" y="4875"/>
                    <a:pt x="10" y="4877"/>
                  </a:cubicBezTo>
                  <a:cubicBezTo>
                    <a:pt x="0" y="4920"/>
                    <a:pt x="111" y="5074"/>
                    <a:pt x="158" y="5083"/>
                  </a:cubicBezTo>
                  <a:cubicBezTo>
                    <a:pt x="166" y="5085"/>
                    <a:pt x="180" y="5093"/>
                    <a:pt x="187" y="5097"/>
                  </a:cubicBezTo>
                  <a:lnTo>
                    <a:pt x="304" y="6221"/>
                  </a:lnTo>
                  <a:lnTo>
                    <a:pt x="251" y="6539"/>
                  </a:lnTo>
                  <a:lnTo>
                    <a:pt x="309" y="6465"/>
                  </a:lnTo>
                  <a:lnTo>
                    <a:pt x="428" y="6507"/>
                  </a:lnTo>
                  <a:cubicBezTo>
                    <a:pt x="431" y="6513"/>
                    <a:pt x="426" y="6536"/>
                    <a:pt x="436" y="6555"/>
                  </a:cubicBezTo>
                  <a:cubicBezTo>
                    <a:pt x="441" y="6566"/>
                    <a:pt x="438" y="6598"/>
                    <a:pt x="455" y="6598"/>
                  </a:cubicBezTo>
                  <a:cubicBezTo>
                    <a:pt x="464" y="6598"/>
                    <a:pt x="491" y="6594"/>
                    <a:pt x="496" y="6601"/>
                  </a:cubicBezTo>
                  <a:cubicBezTo>
                    <a:pt x="511" y="6624"/>
                    <a:pt x="511" y="6623"/>
                    <a:pt x="532" y="6640"/>
                  </a:cubicBezTo>
                  <a:cubicBezTo>
                    <a:pt x="540" y="6646"/>
                    <a:pt x="605" y="6674"/>
                    <a:pt x="615" y="6675"/>
                  </a:cubicBezTo>
                  <a:cubicBezTo>
                    <a:pt x="616" y="6675"/>
                    <a:pt x="624" y="6678"/>
                    <a:pt x="625" y="6678"/>
                  </a:cubicBezTo>
                  <a:cubicBezTo>
                    <a:pt x="630" y="6685"/>
                    <a:pt x="647" y="6758"/>
                    <a:pt x="658" y="6778"/>
                  </a:cubicBezTo>
                  <a:cubicBezTo>
                    <a:pt x="671" y="6804"/>
                    <a:pt x="691" y="6867"/>
                    <a:pt x="703" y="6885"/>
                  </a:cubicBezTo>
                  <a:cubicBezTo>
                    <a:pt x="720" y="6911"/>
                    <a:pt x="752" y="6992"/>
                    <a:pt x="773" y="7010"/>
                  </a:cubicBezTo>
                  <a:cubicBezTo>
                    <a:pt x="778" y="7014"/>
                    <a:pt x="811" y="7063"/>
                    <a:pt x="814" y="7063"/>
                  </a:cubicBezTo>
                  <a:cubicBezTo>
                    <a:pt x="815" y="7060"/>
                    <a:pt x="817" y="7057"/>
                    <a:pt x="819" y="7054"/>
                  </a:cubicBezTo>
                  <a:cubicBezTo>
                    <a:pt x="831" y="7034"/>
                    <a:pt x="883" y="7043"/>
                    <a:pt x="887" y="7046"/>
                  </a:cubicBezTo>
                  <a:cubicBezTo>
                    <a:pt x="931" y="7074"/>
                    <a:pt x="913" y="7069"/>
                    <a:pt x="914" y="7094"/>
                  </a:cubicBezTo>
                  <a:cubicBezTo>
                    <a:pt x="916" y="7135"/>
                    <a:pt x="897" y="7185"/>
                    <a:pt x="904" y="7218"/>
                  </a:cubicBezTo>
                  <a:cubicBezTo>
                    <a:pt x="911" y="7248"/>
                    <a:pt x="906" y="7258"/>
                    <a:pt x="933" y="7258"/>
                  </a:cubicBezTo>
                  <a:cubicBezTo>
                    <a:pt x="978" y="7258"/>
                    <a:pt x="984" y="7216"/>
                    <a:pt x="986" y="7230"/>
                  </a:cubicBezTo>
                  <a:cubicBezTo>
                    <a:pt x="1001" y="7229"/>
                    <a:pt x="1086" y="7390"/>
                    <a:pt x="1115" y="7400"/>
                  </a:cubicBezTo>
                  <a:cubicBezTo>
                    <a:pt x="1183" y="7422"/>
                    <a:pt x="1092" y="7493"/>
                    <a:pt x="1111" y="7522"/>
                  </a:cubicBezTo>
                  <a:cubicBezTo>
                    <a:pt x="1134" y="7559"/>
                    <a:pt x="1173" y="7576"/>
                    <a:pt x="1208" y="7599"/>
                  </a:cubicBezTo>
                  <a:cubicBezTo>
                    <a:pt x="1223" y="7608"/>
                    <a:pt x="1247" y="7599"/>
                    <a:pt x="1262" y="7590"/>
                  </a:cubicBezTo>
                  <a:cubicBezTo>
                    <a:pt x="1282" y="7577"/>
                    <a:pt x="1311" y="7625"/>
                    <a:pt x="1297" y="7640"/>
                  </a:cubicBezTo>
                  <a:lnTo>
                    <a:pt x="1274" y="7799"/>
                  </a:lnTo>
                  <a:lnTo>
                    <a:pt x="1538" y="7791"/>
                  </a:lnTo>
                  <a:lnTo>
                    <a:pt x="1737" y="8038"/>
                  </a:lnTo>
                  <a:lnTo>
                    <a:pt x="1893" y="7973"/>
                  </a:lnTo>
                  <a:lnTo>
                    <a:pt x="1994" y="8147"/>
                  </a:lnTo>
                  <a:cubicBezTo>
                    <a:pt x="1999" y="8150"/>
                    <a:pt x="1999" y="8164"/>
                    <a:pt x="1998" y="8169"/>
                  </a:cubicBezTo>
                  <a:cubicBezTo>
                    <a:pt x="1993" y="8217"/>
                    <a:pt x="2000" y="8234"/>
                    <a:pt x="1999" y="8270"/>
                  </a:cubicBezTo>
                  <a:cubicBezTo>
                    <a:pt x="1998" y="8317"/>
                    <a:pt x="2011" y="8339"/>
                    <a:pt x="2011" y="8373"/>
                  </a:cubicBezTo>
                  <a:cubicBezTo>
                    <a:pt x="2016" y="8386"/>
                    <a:pt x="2042" y="8413"/>
                    <a:pt x="2052" y="8415"/>
                  </a:cubicBezTo>
                  <a:cubicBezTo>
                    <a:pt x="2151" y="8438"/>
                    <a:pt x="2188" y="8327"/>
                    <a:pt x="2264" y="8348"/>
                  </a:cubicBezTo>
                  <a:cubicBezTo>
                    <a:pt x="2305" y="8359"/>
                    <a:pt x="2484" y="8435"/>
                    <a:pt x="2496" y="8459"/>
                  </a:cubicBezTo>
                  <a:cubicBezTo>
                    <a:pt x="2513" y="8492"/>
                    <a:pt x="2579" y="8545"/>
                    <a:pt x="2579" y="8557"/>
                  </a:cubicBezTo>
                  <a:cubicBezTo>
                    <a:pt x="2577" y="8599"/>
                    <a:pt x="2572" y="8629"/>
                    <a:pt x="2572" y="8677"/>
                  </a:cubicBezTo>
                  <a:cubicBezTo>
                    <a:pt x="2572" y="8689"/>
                    <a:pt x="2576" y="8730"/>
                    <a:pt x="2567" y="8729"/>
                  </a:cubicBezTo>
                  <a:cubicBezTo>
                    <a:pt x="2579" y="8812"/>
                    <a:pt x="2553" y="8766"/>
                    <a:pt x="2600" y="8849"/>
                  </a:cubicBezTo>
                  <a:cubicBezTo>
                    <a:pt x="2668" y="8970"/>
                    <a:pt x="2709" y="8886"/>
                    <a:pt x="2774" y="8923"/>
                  </a:cubicBezTo>
                  <a:cubicBezTo>
                    <a:pt x="2848" y="8965"/>
                    <a:pt x="2830" y="8933"/>
                    <a:pt x="2848" y="8996"/>
                  </a:cubicBezTo>
                  <a:cubicBezTo>
                    <a:pt x="2855" y="9024"/>
                    <a:pt x="2850" y="9018"/>
                    <a:pt x="2852" y="9040"/>
                  </a:cubicBezTo>
                  <a:cubicBezTo>
                    <a:pt x="2858" y="9093"/>
                    <a:pt x="2876" y="9053"/>
                    <a:pt x="2900" y="9072"/>
                  </a:cubicBezTo>
                  <a:cubicBezTo>
                    <a:pt x="2935" y="9072"/>
                    <a:pt x="3016" y="9024"/>
                    <a:pt x="3044" y="9002"/>
                  </a:cubicBezTo>
                  <a:cubicBezTo>
                    <a:pt x="3096" y="8960"/>
                    <a:pt x="3064" y="8942"/>
                    <a:pt x="3105" y="8978"/>
                  </a:cubicBezTo>
                  <a:cubicBezTo>
                    <a:pt x="3162" y="9027"/>
                    <a:pt x="3148" y="8998"/>
                    <a:pt x="3203" y="9009"/>
                  </a:cubicBezTo>
                  <a:cubicBezTo>
                    <a:pt x="3319" y="9032"/>
                    <a:pt x="3283" y="9006"/>
                    <a:pt x="3310" y="8963"/>
                  </a:cubicBezTo>
                  <a:lnTo>
                    <a:pt x="3450" y="8825"/>
                  </a:lnTo>
                  <a:lnTo>
                    <a:pt x="3579" y="8827"/>
                  </a:lnTo>
                  <a:lnTo>
                    <a:pt x="3790" y="9101"/>
                  </a:lnTo>
                  <a:cubicBezTo>
                    <a:pt x="3802" y="9115"/>
                    <a:pt x="3840" y="9174"/>
                    <a:pt x="3837" y="9191"/>
                  </a:cubicBezTo>
                  <a:cubicBezTo>
                    <a:pt x="3824" y="9253"/>
                    <a:pt x="3806" y="9235"/>
                    <a:pt x="3854" y="9252"/>
                  </a:cubicBezTo>
                  <a:cubicBezTo>
                    <a:pt x="3863" y="9255"/>
                    <a:pt x="3826" y="9346"/>
                    <a:pt x="3822" y="9355"/>
                  </a:cubicBezTo>
                  <a:cubicBezTo>
                    <a:pt x="3803" y="9392"/>
                    <a:pt x="3827" y="9404"/>
                    <a:pt x="3805" y="9403"/>
                  </a:cubicBezTo>
                  <a:cubicBezTo>
                    <a:pt x="3771" y="9402"/>
                    <a:pt x="3740" y="9391"/>
                    <a:pt x="3711" y="9385"/>
                  </a:cubicBezTo>
                  <a:cubicBezTo>
                    <a:pt x="3612" y="9366"/>
                    <a:pt x="3622" y="9323"/>
                    <a:pt x="3622" y="9400"/>
                  </a:cubicBezTo>
                  <a:cubicBezTo>
                    <a:pt x="3622" y="9496"/>
                    <a:pt x="3624" y="9446"/>
                    <a:pt x="3666" y="9492"/>
                  </a:cubicBezTo>
                  <a:cubicBezTo>
                    <a:pt x="3694" y="9523"/>
                    <a:pt x="3786" y="9498"/>
                    <a:pt x="3802" y="9504"/>
                  </a:cubicBezTo>
                  <a:lnTo>
                    <a:pt x="3826" y="9504"/>
                  </a:lnTo>
                  <a:cubicBezTo>
                    <a:pt x="3890" y="9504"/>
                    <a:pt x="3868" y="9536"/>
                    <a:pt x="3882" y="9537"/>
                  </a:cubicBezTo>
                  <a:cubicBezTo>
                    <a:pt x="3929" y="9540"/>
                    <a:pt x="3925" y="9497"/>
                    <a:pt x="3947" y="9470"/>
                  </a:cubicBezTo>
                  <a:cubicBezTo>
                    <a:pt x="4022" y="9377"/>
                    <a:pt x="3960" y="9502"/>
                    <a:pt x="3999" y="9476"/>
                  </a:cubicBezTo>
                  <a:cubicBezTo>
                    <a:pt x="4001" y="9475"/>
                    <a:pt x="4197" y="9389"/>
                    <a:pt x="4212" y="9382"/>
                  </a:cubicBezTo>
                  <a:cubicBezTo>
                    <a:pt x="4298" y="9347"/>
                    <a:pt x="4359" y="9325"/>
                    <a:pt x="4440" y="9386"/>
                  </a:cubicBezTo>
                  <a:cubicBezTo>
                    <a:pt x="4497" y="9428"/>
                    <a:pt x="4607" y="9428"/>
                    <a:pt x="4651" y="9368"/>
                  </a:cubicBezTo>
                  <a:cubicBezTo>
                    <a:pt x="4679" y="9329"/>
                    <a:pt x="4701" y="9303"/>
                    <a:pt x="4733" y="9266"/>
                  </a:cubicBezTo>
                  <a:cubicBezTo>
                    <a:pt x="4757" y="9238"/>
                    <a:pt x="4787" y="9222"/>
                    <a:pt x="4797" y="9208"/>
                  </a:cubicBezTo>
                  <a:lnTo>
                    <a:pt x="4642" y="8979"/>
                  </a:lnTo>
                  <a:lnTo>
                    <a:pt x="5039" y="8583"/>
                  </a:lnTo>
                  <a:cubicBezTo>
                    <a:pt x="5042" y="8580"/>
                    <a:pt x="5074" y="8538"/>
                    <a:pt x="5074" y="8537"/>
                  </a:cubicBezTo>
                  <a:cubicBezTo>
                    <a:pt x="5079" y="8478"/>
                    <a:pt x="5089" y="8455"/>
                    <a:pt x="5109" y="8402"/>
                  </a:cubicBezTo>
                  <a:cubicBezTo>
                    <a:pt x="5118" y="8379"/>
                    <a:pt x="5129" y="8348"/>
                    <a:pt x="5156" y="8339"/>
                  </a:cubicBezTo>
                  <a:cubicBezTo>
                    <a:pt x="5248" y="8311"/>
                    <a:pt x="5262" y="8171"/>
                    <a:pt x="5306" y="8141"/>
                  </a:cubicBezTo>
                  <a:cubicBezTo>
                    <a:pt x="5357" y="8107"/>
                    <a:pt x="5359" y="8088"/>
                    <a:pt x="5394" y="8052"/>
                  </a:cubicBezTo>
                  <a:cubicBezTo>
                    <a:pt x="5401" y="8046"/>
                    <a:pt x="5517" y="8085"/>
                    <a:pt x="5530" y="8090"/>
                  </a:cubicBezTo>
                  <a:cubicBezTo>
                    <a:pt x="5609" y="8123"/>
                    <a:pt x="5606" y="8099"/>
                    <a:pt x="5673" y="8100"/>
                  </a:cubicBezTo>
                  <a:cubicBezTo>
                    <a:pt x="5674" y="8102"/>
                    <a:pt x="5729" y="8162"/>
                    <a:pt x="5734" y="8167"/>
                  </a:cubicBezTo>
                  <a:cubicBezTo>
                    <a:pt x="5747" y="8180"/>
                    <a:pt x="5786" y="8224"/>
                    <a:pt x="5775" y="8242"/>
                  </a:cubicBezTo>
                  <a:cubicBezTo>
                    <a:pt x="5775" y="8250"/>
                    <a:pt x="5774" y="8266"/>
                    <a:pt x="5775" y="8273"/>
                  </a:cubicBezTo>
                  <a:cubicBezTo>
                    <a:pt x="5784" y="8379"/>
                    <a:pt x="5793" y="8337"/>
                    <a:pt x="5818" y="8395"/>
                  </a:cubicBezTo>
                  <a:cubicBezTo>
                    <a:pt x="5832" y="8426"/>
                    <a:pt x="5891" y="8416"/>
                    <a:pt x="5900" y="8409"/>
                  </a:cubicBezTo>
                  <a:cubicBezTo>
                    <a:pt x="5974" y="8355"/>
                    <a:pt x="5964" y="8371"/>
                    <a:pt x="6037" y="8350"/>
                  </a:cubicBezTo>
                  <a:cubicBezTo>
                    <a:pt x="6050" y="8346"/>
                    <a:pt x="6055" y="8276"/>
                    <a:pt x="6055" y="8263"/>
                  </a:cubicBezTo>
                  <a:cubicBezTo>
                    <a:pt x="6055" y="8256"/>
                    <a:pt x="6109" y="8259"/>
                    <a:pt x="6118" y="8259"/>
                  </a:cubicBezTo>
                  <a:cubicBezTo>
                    <a:pt x="6182" y="8259"/>
                    <a:pt x="6152" y="8177"/>
                    <a:pt x="6172" y="8170"/>
                  </a:cubicBezTo>
                  <a:cubicBezTo>
                    <a:pt x="6215" y="8155"/>
                    <a:pt x="6260" y="8111"/>
                    <a:pt x="6295" y="8081"/>
                  </a:cubicBezTo>
                  <a:cubicBezTo>
                    <a:pt x="6370" y="8016"/>
                    <a:pt x="6306" y="8014"/>
                    <a:pt x="6407" y="8014"/>
                  </a:cubicBezTo>
                  <a:lnTo>
                    <a:pt x="6232" y="8323"/>
                  </a:lnTo>
                  <a:lnTo>
                    <a:pt x="6543" y="8460"/>
                  </a:lnTo>
                  <a:cubicBezTo>
                    <a:pt x="6563" y="8460"/>
                    <a:pt x="6592" y="8479"/>
                    <a:pt x="6628" y="8479"/>
                  </a:cubicBezTo>
                  <a:cubicBezTo>
                    <a:pt x="6633" y="8491"/>
                    <a:pt x="6705" y="8527"/>
                    <a:pt x="6721" y="8540"/>
                  </a:cubicBezTo>
                  <a:cubicBezTo>
                    <a:pt x="6732" y="8549"/>
                    <a:pt x="6755" y="8467"/>
                    <a:pt x="6770" y="8447"/>
                  </a:cubicBezTo>
                  <a:cubicBezTo>
                    <a:pt x="6805" y="8401"/>
                    <a:pt x="6811" y="8349"/>
                    <a:pt x="6803" y="8292"/>
                  </a:cubicBezTo>
                  <a:cubicBezTo>
                    <a:pt x="6796" y="8244"/>
                    <a:pt x="6797" y="8218"/>
                    <a:pt x="6797" y="8169"/>
                  </a:cubicBezTo>
                  <a:cubicBezTo>
                    <a:pt x="6797" y="8156"/>
                    <a:pt x="6907" y="8166"/>
                    <a:pt x="6919" y="8162"/>
                  </a:cubicBezTo>
                  <a:cubicBezTo>
                    <a:pt x="6925" y="8161"/>
                    <a:pt x="6920" y="8085"/>
                    <a:pt x="6934" y="8098"/>
                  </a:cubicBezTo>
                  <a:cubicBezTo>
                    <a:pt x="6998" y="8154"/>
                    <a:pt x="7104" y="8139"/>
                    <a:pt x="7188" y="8139"/>
                  </a:cubicBezTo>
                  <a:cubicBezTo>
                    <a:pt x="7227" y="8139"/>
                    <a:pt x="7265" y="8171"/>
                    <a:pt x="7286" y="8202"/>
                  </a:cubicBezTo>
                  <a:cubicBezTo>
                    <a:pt x="7291" y="8225"/>
                    <a:pt x="7427" y="8341"/>
                    <a:pt x="7434" y="8339"/>
                  </a:cubicBezTo>
                  <a:cubicBezTo>
                    <a:pt x="7433" y="8332"/>
                    <a:pt x="7448" y="8310"/>
                    <a:pt x="7452" y="8304"/>
                  </a:cubicBezTo>
                  <a:cubicBezTo>
                    <a:pt x="7460" y="8289"/>
                    <a:pt x="7487" y="8189"/>
                    <a:pt x="7499" y="8169"/>
                  </a:cubicBezTo>
                  <a:lnTo>
                    <a:pt x="7593" y="7932"/>
                  </a:lnTo>
                  <a:cubicBezTo>
                    <a:pt x="7603" y="7888"/>
                    <a:pt x="7625" y="7898"/>
                    <a:pt x="7655" y="7869"/>
                  </a:cubicBezTo>
                  <a:cubicBezTo>
                    <a:pt x="7737" y="7787"/>
                    <a:pt x="7695" y="7860"/>
                    <a:pt x="7711" y="7894"/>
                  </a:cubicBezTo>
                  <a:cubicBezTo>
                    <a:pt x="7733" y="7943"/>
                    <a:pt x="7768" y="8014"/>
                    <a:pt x="7832" y="8011"/>
                  </a:cubicBezTo>
                  <a:cubicBezTo>
                    <a:pt x="7864" y="8009"/>
                    <a:pt x="7876" y="8076"/>
                    <a:pt x="7896" y="8098"/>
                  </a:cubicBezTo>
                  <a:cubicBezTo>
                    <a:pt x="7936" y="8143"/>
                    <a:pt x="7956" y="8210"/>
                    <a:pt x="8010" y="8250"/>
                  </a:cubicBezTo>
                  <a:cubicBezTo>
                    <a:pt x="8012" y="8249"/>
                    <a:pt x="8013" y="8248"/>
                    <a:pt x="8015" y="8248"/>
                  </a:cubicBezTo>
                  <a:cubicBezTo>
                    <a:pt x="8018" y="8238"/>
                    <a:pt x="8092" y="8208"/>
                    <a:pt x="8101" y="8202"/>
                  </a:cubicBezTo>
                  <a:cubicBezTo>
                    <a:pt x="8135" y="8179"/>
                    <a:pt x="8175" y="8194"/>
                    <a:pt x="8204" y="8193"/>
                  </a:cubicBezTo>
                  <a:cubicBezTo>
                    <a:pt x="8228" y="8193"/>
                    <a:pt x="8244" y="8202"/>
                    <a:pt x="8253" y="8202"/>
                  </a:cubicBezTo>
                  <a:cubicBezTo>
                    <a:pt x="8279" y="8203"/>
                    <a:pt x="8447" y="8117"/>
                    <a:pt x="8459" y="8098"/>
                  </a:cubicBezTo>
                  <a:cubicBezTo>
                    <a:pt x="8496" y="8040"/>
                    <a:pt x="8469" y="8005"/>
                    <a:pt x="8545" y="8048"/>
                  </a:cubicBezTo>
                  <a:cubicBezTo>
                    <a:pt x="8616" y="8088"/>
                    <a:pt x="8630" y="8021"/>
                    <a:pt x="8705" y="8054"/>
                  </a:cubicBezTo>
                  <a:cubicBezTo>
                    <a:pt x="8740" y="8070"/>
                    <a:pt x="8852" y="8061"/>
                    <a:pt x="8864" y="8045"/>
                  </a:cubicBezTo>
                  <a:cubicBezTo>
                    <a:pt x="8866" y="8041"/>
                    <a:pt x="8911" y="8027"/>
                    <a:pt x="8915" y="8025"/>
                  </a:cubicBezTo>
                  <a:cubicBezTo>
                    <a:pt x="8976" y="7987"/>
                    <a:pt x="9060" y="8017"/>
                    <a:pt x="9093" y="8001"/>
                  </a:cubicBezTo>
                  <a:cubicBezTo>
                    <a:pt x="9109" y="7994"/>
                    <a:pt x="9172" y="7902"/>
                    <a:pt x="9188" y="7880"/>
                  </a:cubicBezTo>
                  <a:cubicBezTo>
                    <a:pt x="9208" y="7853"/>
                    <a:pt x="9322" y="7794"/>
                    <a:pt x="9345" y="7786"/>
                  </a:cubicBezTo>
                  <a:cubicBezTo>
                    <a:pt x="9352" y="7784"/>
                    <a:pt x="9362" y="7835"/>
                    <a:pt x="9363" y="7843"/>
                  </a:cubicBezTo>
                  <a:cubicBezTo>
                    <a:pt x="9368" y="7891"/>
                    <a:pt x="9405" y="7911"/>
                    <a:pt x="9378" y="7947"/>
                  </a:cubicBezTo>
                  <a:cubicBezTo>
                    <a:pt x="9321" y="8021"/>
                    <a:pt x="9357" y="8001"/>
                    <a:pt x="9365" y="8045"/>
                  </a:cubicBezTo>
                  <a:cubicBezTo>
                    <a:pt x="9381" y="8125"/>
                    <a:pt x="9437" y="8066"/>
                    <a:pt x="9446" y="8111"/>
                  </a:cubicBezTo>
                  <a:cubicBezTo>
                    <a:pt x="9453" y="8147"/>
                    <a:pt x="9474" y="8186"/>
                    <a:pt x="9476" y="8202"/>
                  </a:cubicBezTo>
                  <a:lnTo>
                    <a:pt x="9478" y="8205"/>
                  </a:lnTo>
                  <a:cubicBezTo>
                    <a:pt x="9480" y="8259"/>
                    <a:pt x="9515" y="8266"/>
                    <a:pt x="9557" y="8287"/>
                  </a:cubicBezTo>
                  <a:cubicBezTo>
                    <a:pt x="9561" y="8289"/>
                    <a:pt x="9658" y="8429"/>
                    <a:pt x="9659" y="8438"/>
                  </a:cubicBezTo>
                  <a:cubicBezTo>
                    <a:pt x="9660" y="8443"/>
                    <a:pt x="9706" y="8443"/>
                    <a:pt x="9720" y="8446"/>
                  </a:cubicBezTo>
                  <a:cubicBezTo>
                    <a:pt x="9770" y="8456"/>
                    <a:pt x="9824" y="8553"/>
                    <a:pt x="9824" y="8601"/>
                  </a:cubicBezTo>
                  <a:cubicBezTo>
                    <a:pt x="9824" y="8619"/>
                    <a:pt x="9863" y="8606"/>
                    <a:pt x="9875" y="8606"/>
                  </a:cubicBezTo>
                  <a:cubicBezTo>
                    <a:pt x="9940" y="8602"/>
                    <a:pt x="9911" y="8595"/>
                    <a:pt x="9957" y="8577"/>
                  </a:cubicBezTo>
                  <a:cubicBezTo>
                    <a:pt x="10024" y="8551"/>
                    <a:pt x="10026" y="8486"/>
                    <a:pt x="10089" y="8575"/>
                  </a:cubicBezTo>
                  <a:cubicBezTo>
                    <a:pt x="10097" y="8587"/>
                    <a:pt x="10230" y="8517"/>
                    <a:pt x="10235" y="8495"/>
                  </a:cubicBezTo>
                  <a:cubicBezTo>
                    <a:pt x="10266" y="8484"/>
                    <a:pt x="10265" y="8475"/>
                    <a:pt x="10303" y="8479"/>
                  </a:cubicBezTo>
                  <a:cubicBezTo>
                    <a:pt x="10315" y="8480"/>
                    <a:pt x="10370" y="8498"/>
                    <a:pt x="10375" y="8503"/>
                  </a:cubicBezTo>
                  <a:cubicBezTo>
                    <a:pt x="10375" y="8455"/>
                    <a:pt x="10421" y="8308"/>
                    <a:pt x="10396" y="8251"/>
                  </a:cubicBezTo>
                  <a:cubicBezTo>
                    <a:pt x="10348" y="8144"/>
                    <a:pt x="10443" y="8114"/>
                    <a:pt x="10439" y="8048"/>
                  </a:cubicBezTo>
                  <a:cubicBezTo>
                    <a:pt x="10439" y="8048"/>
                    <a:pt x="10611" y="8014"/>
                    <a:pt x="10611" y="8014"/>
                  </a:cubicBezTo>
                  <a:cubicBezTo>
                    <a:pt x="10640" y="8016"/>
                    <a:pt x="10730" y="7869"/>
                    <a:pt x="10693" y="7851"/>
                  </a:cubicBezTo>
                  <a:cubicBezTo>
                    <a:pt x="10661" y="7835"/>
                    <a:pt x="10664" y="7748"/>
                    <a:pt x="10699" y="7733"/>
                  </a:cubicBezTo>
                  <a:cubicBezTo>
                    <a:pt x="10760" y="7705"/>
                    <a:pt x="10700" y="7628"/>
                    <a:pt x="10734" y="7608"/>
                  </a:cubicBezTo>
                  <a:cubicBezTo>
                    <a:pt x="10788" y="7576"/>
                    <a:pt x="10781" y="7554"/>
                    <a:pt x="10785" y="7552"/>
                  </a:cubicBezTo>
                  <a:cubicBezTo>
                    <a:pt x="10908" y="7460"/>
                    <a:pt x="10833" y="7457"/>
                    <a:pt x="10933" y="7371"/>
                  </a:cubicBezTo>
                  <a:cubicBezTo>
                    <a:pt x="10944" y="7358"/>
                    <a:pt x="10957" y="7318"/>
                    <a:pt x="10960" y="7318"/>
                  </a:cubicBezTo>
                  <a:cubicBezTo>
                    <a:pt x="11071" y="7310"/>
                    <a:pt x="11040" y="7242"/>
                    <a:pt x="11095" y="7275"/>
                  </a:cubicBezTo>
                  <a:cubicBezTo>
                    <a:pt x="11219" y="7348"/>
                    <a:pt x="11168" y="7367"/>
                    <a:pt x="11267" y="7274"/>
                  </a:cubicBezTo>
                  <a:cubicBezTo>
                    <a:pt x="11301" y="7242"/>
                    <a:pt x="11329" y="7144"/>
                    <a:pt x="11317" y="7128"/>
                  </a:cubicBezTo>
                  <a:cubicBezTo>
                    <a:pt x="11262" y="7060"/>
                    <a:pt x="11422" y="7063"/>
                    <a:pt x="11392" y="7016"/>
                  </a:cubicBezTo>
                  <a:cubicBezTo>
                    <a:pt x="11382" y="7001"/>
                    <a:pt x="11444" y="6907"/>
                    <a:pt x="11469" y="6908"/>
                  </a:cubicBezTo>
                  <a:cubicBezTo>
                    <a:pt x="11533" y="6910"/>
                    <a:pt x="11375" y="6685"/>
                    <a:pt x="11395" y="6629"/>
                  </a:cubicBezTo>
                  <a:cubicBezTo>
                    <a:pt x="11401" y="6628"/>
                    <a:pt x="11441" y="6602"/>
                    <a:pt x="11446" y="6595"/>
                  </a:cubicBezTo>
                  <a:cubicBezTo>
                    <a:pt x="11562" y="6453"/>
                    <a:pt x="11556" y="6543"/>
                    <a:pt x="11617" y="6606"/>
                  </a:cubicBezTo>
                  <a:cubicBezTo>
                    <a:pt x="11668" y="6660"/>
                    <a:pt x="11695" y="6636"/>
                    <a:pt x="11737" y="6630"/>
                  </a:cubicBezTo>
                  <a:cubicBezTo>
                    <a:pt x="11748" y="6628"/>
                    <a:pt x="11763" y="6565"/>
                    <a:pt x="11819" y="6700"/>
                  </a:cubicBezTo>
                  <a:cubicBezTo>
                    <a:pt x="11852" y="6779"/>
                    <a:pt x="11907" y="6573"/>
                    <a:pt x="11907" y="6573"/>
                  </a:cubicBezTo>
                  <a:cubicBezTo>
                    <a:pt x="11911" y="6499"/>
                    <a:pt x="12081" y="6239"/>
                    <a:pt x="12085" y="6215"/>
                  </a:cubicBezTo>
                  <a:cubicBezTo>
                    <a:pt x="12116" y="6202"/>
                    <a:pt x="12048" y="6127"/>
                    <a:pt x="12221" y="6255"/>
                  </a:cubicBezTo>
                  <a:cubicBezTo>
                    <a:pt x="12300" y="6314"/>
                    <a:pt x="12289" y="6288"/>
                    <a:pt x="12315" y="6246"/>
                  </a:cubicBezTo>
                  <a:cubicBezTo>
                    <a:pt x="12342" y="6203"/>
                    <a:pt x="12359" y="6159"/>
                    <a:pt x="12406" y="6149"/>
                  </a:cubicBezTo>
                  <a:cubicBezTo>
                    <a:pt x="12412" y="6148"/>
                    <a:pt x="12492" y="6017"/>
                    <a:pt x="12492" y="6014"/>
                  </a:cubicBezTo>
                  <a:cubicBezTo>
                    <a:pt x="12487" y="5901"/>
                    <a:pt x="12530" y="5907"/>
                    <a:pt x="12513" y="5829"/>
                  </a:cubicBezTo>
                  <a:cubicBezTo>
                    <a:pt x="12495" y="5747"/>
                    <a:pt x="12492" y="5777"/>
                    <a:pt x="12449" y="5723"/>
                  </a:cubicBezTo>
                  <a:cubicBezTo>
                    <a:pt x="12459" y="5713"/>
                    <a:pt x="12521" y="5659"/>
                    <a:pt x="12522" y="5656"/>
                  </a:cubicBezTo>
                  <a:cubicBezTo>
                    <a:pt x="12556" y="5606"/>
                    <a:pt x="12699" y="5546"/>
                    <a:pt x="12701" y="5524"/>
                  </a:cubicBezTo>
                  <a:cubicBezTo>
                    <a:pt x="12717" y="5326"/>
                    <a:pt x="12481" y="5459"/>
                    <a:pt x="12481" y="5331"/>
                  </a:cubicBezTo>
                  <a:cubicBezTo>
                    <a:pt x="12481" y="5279"/>
                    <a:pt x="12348" y="5219"/>
                    <a:pt x="12346" y="5220"/>
                  </a:cubicBezTo>
                  <a:cubicBezTo>
                    <a:pt x="12167" y="5310"/>
                    <a:pt x="12288" y="5289"/>
                    <a:pt x="12076" y="5289"/>
                  </a:cubicBezTo>
                  <a:lnTo>
                    <a:pt x="12034" y="5138"/>
                  </a:lnTo>
                  <a:lnTo>
                    <a:pt x="12113" y="5027"/>
                  </a:lnTo>
                  <a:lnTo>
                    <a:pt x="12031" y="4887"/>
                  </a:lnTo>
                  <a:lnTo>
                    <a:pt x="12042" y="4804"/>
                  </a:lnTo>
                  <a:lnTo>
                    <a:pt x="12352" y="4685"/>
                  </a:lnTo>
                  <a:lnTo>
                    <a:pt x="12346" y="4511"/>
                  </a:lnTo>
                  <a:cubicBezTo>
                    <a:pt x="12343" y="4511"/>
                    <a:pt x="12165" y="4480"/>
                    <a:pt x="12165" y="4480"/>
                  </a:cubicBezTo>
                  <a:cubicBezTo>
                    <a:pt x="12127" y="4472"/>
                    <a:pt x="12231" y="4306"/>
                    <a:pt x="12240" y="4295"/>
                  </a:cubicBezTo>
                  <a:cubicBezTo>
                    <a:pt x="12262" y="4270"/>
                    <a:pt x="12286" y="4163"/>
                    <a:pt x="12288" y="4162"/>
                  </a:cubicBezTo>
                  <a:cubicBezTo>
                    <a:pt x="12290" y="4162"/>
                    <a:pt x="12350" y="4136"/>
                    <a:pt x="12352" y="4135"/>
                  </a:cubicBezTo>
                  <a:cubicBezTo>
                    <a:pt x="12455" y="4047"/>
                    <a:pt x="12478" y="4202"/>
                    <a:pt x="12500" y="4193"/>
                  </a:cubicBezTo>
                  <a:cubicBezTo>
                    <a:pt x="12500" y="4193"/>
                    <a:pt x="12580" y="4117"/>
                    <a:pt x="12625" y="4104"/>
                  </a:cubicBezTo>
                  <a:cubicBezTo>
                    <a:pt x="12721" y="4077"/>
                    <a:pt x="12689" y="4063"/>
                    <a:pt x="12751" y="4029"/>
                  </a:cubicBezTo>
                  <a:cubicBezTo>
                    <a:pt x="12731" y="4014"/>
                    <a:pt x="12711" y="3995"/>
                    <a:pt x="12689" y="3979"/>
                  </a:cubicBezTo>
                  <a:cubicBezTo>
                    <a:pt x="12659" y="3956"/>
                    <a:pt x="12746" y="3896"/>
                    <a:pt x="12761" y="3876"/>
                  </a:cubicBezTo>
                  <a:cubicBezTo>
                    <a:pt x="12826" y="3789"/>
                    <a:pt x="12878" y="3819"/>
                    <a:pt x="12886" y="3785"/>
                  </a:cubicBezTo>
                  <a:cubicBezTo>
                    <a:pt x="12910" y="3685"/>
                    <a:pt x="12904" y="3726"/>
                    <a:pt x="12960" y="3663"/>
                  </a:cubicBezTo>
                  <a:cubicBezTo>
                    <a:pt x="12979" y="3643"/>
                    <a:pt x="13036" y="3610"/>
                    <a:pt x="13020" y="3609"/>
                  </a:cubicBezTo>
                  <a:cubicBezTo>
                    <a:pt x="12888" y="3595"/>
                    <a:pt x="12926" y="3608"/>
                    <a:pt x="12859" y="3527"/>
                  </a:cubicBezTo>
                  <a:cubicBezTo>
                    <a:pt x="12831" y="3492"/>
                    <a:pt x="12916" y="3324"/>
                    <a:pt x="12950" y="3294"/>
                  </a:cubicBezTo>
                  <a:cubicBezTo>
                    <a:pt x="13096" y="3159"/>
                    <a:pt x="13003" y="3247"/>
                    <a:pt x="12917" y="3215"/>
                  </a:cubicBezTo>
                  <a:cubicBezTo>
                    <a:pt x="12833" y="3184"/>
                    <a:pt x="12952" y="3161"/>
                    <a:pt x="12772" y="3161"/>
                  </a:cubicBezTo>
                  <a:cubicBezTo>
                    <a:pt x="12689" y="3161"/>
                    <a:pt x="12606" y="3110"/>
                    <a:pt x="12649" y="3016"/>
                  </a:cubicBezTo>
                  <a:cubicBezTo>
                    <a:pt x="12692" y="2924"/>
                    <a:pt x="12621" y="2973"/>
                    <a:pt x="12621" y="2973"/>
                  </a:cubicBezTo>
                  <a:cubicBezTo>
                    <a:pt x="12418" y="3001"/>
                    <a:pt x="12489" y="2912"/>
                    <a:pt x="12489" y="2796"/>
                  </a:cubicBezTo>
                  <a:cubicBezTo>
                    <a:pt x="12489" y="2778"/>
                    <a:pt x="12474" y="2685"/>
                    <a:pt x="12475" y="2685"/>
                  </a:cubicBezTo>
                  <a:cubicBezTo>
                    <a:pt x="12535" y="2614"/>
                    <a:pt x="12470" y="2640"/>
                    <a:pt x="12465" y="2593"/>
                  </a:cubicBezTo>
                  <a:cubicBezTo>
                    <a:pt x="12456" y="2500"/>
                    <a:pt x="12418" y="2495"/>
                    <a:pt x="12536" y="2468"/>
                  </a:cubicBezTo>
                  <a:cubicBezTo>
                    <a:pt x="12567" y="2461"/>
                    <a:pt x="12578" y="2423"/>
                    <a:pt x="12589" y="2426"/>
                  </a:cubicBezTo>
                  <a:cubicBezTo>
                    <a:pt x="12686" y="2443"/>
                    <a:pt x="12667" y="2375"/>
                    <a:pt x="12703" y="2398"/>
                  </a:cubicBezTo>
                  <a:cubicBezTo>
                    <a:pt x="12745" y="2425"/>
                    <a:pt x="12821" y="2407"/>
                    <a:pt x="12862" y="2407"/>
                  </a:cubicBezTo>
                  <a:cubicBezTo>
                    <a:pt x="12888" y="2390"/>
                    <a:pt x="12899" y="2373"/>
                    <a:pt x="12917" y="2351"/>
                  </a:cubicBezTo>
                  <a:cubicBezTo>
                    <a:pt x="12992" y="2256"/>
                    <a:pt x="13097" y="2391"/>
                    <a:pt x="13177" y="2344"/>
                  </a:cubicBezTo>
                  <a:cubicBezTo>
                    <a:pt x="13279" y="2282"/>
                    <a:pt x="13244" y="2378"/>
                    <a:pt x="13340" y="2381"/>
                  </a:cubicBezTo>
                  <a:cubicBezTo>
                    <a:pt x="13435" y="2384"/>
                    <a:pt x="13426" y="2187"/>
                    <a:pt x="13462" y="2188"/>
                  </a:cubicBezTo>
                  <a:cubicBezTo>
                    <a:pt x="13619" y="2193"/>
                    <a:pt x="13483" y="2126"/>
                    <a:pt x="13590" y="2053"/>
                  </a:cubicBezTo>
                  <a:cubicBezTo>
                    <a:pt x="13604" y="2043"/>
                    <a:pt x="13718" y="2073"/>
                    <a:pt x="13727" y="2077"/>
                  </a:cubicBezTo>
                  <a:cubicBezTo>
                    <a:pt x="13773" y="2097"/>
                    <a:pt x="13796" y="2074"/>
                    <a:pt x="13796" y="2137"/>
                  </a:cubicBezTo>
                  <a:cubicBezTo>
                    <a:pt x="13796" y="2144"/>
                    <a:pt x="13853" y="2207"/>
                    <a:pt x="13866" y="2219"/>
                  </a:cubicBezTo>
                  <a:cubicBezTo>
                    <a:pt x="13906" y="2256"/>
                    <a:pt x="13907" y="2243"/>
                    <a:pt x="13929" y="2257"/>
                  </a:cubicBezTo>
                  <a:cubicBezTo>
                    <a:pt x="13983" y="2293"/>
                    <a:pt x="14215" y="2239"/>
                    <a:pt x="14276" y="2218"/>
                  </a:cubicBezTo>
                  <a:cubicBezTo>
                    <a:pt x="14395" y="2175"/>
                    <a:pt x="14400" y="2103"/>
                    <a:pt x="14506" y="2122"/>
                  </a:cubicBezTo>
                  <a:cubicBezTo>
                    <a:pt x="14592" y="2138"/>
                    <a:pt x="14521" y="2070"/>
                    <a:pt x="14503" y="2044"/>
                  </a:cubicBezTo>
                  <a:cubicBezTo>
                    <a:pt x="14500" y="2040"/>
                    <a:pt x="14623" y="1914"/>
                    <a:pt x="14641" y="1901"/>
                  </a:cubicBezTo>
                  <a:cubicBezTo>
                    <a:pt x="14642" y="1895"/>
                    <a:pt x="14696" y="1866"/>
                    <a:pt x="14706" y="1862"/>
                  </a:cubicBezTo>
                  <a:cubicBezTo>
                    <a:pt x="14738" y="1847"/>
                    <a:pt x="14707" y="1745"/>
                    <a:pt x="14701" y="1741"/>
                  </a:cubicBezTo>
                  <a:cubicBezTo>
                    <a:pt x="14630" y="1691"/>
                    <a:pt x="14595" y="1667"/>
                    <a:pt x="14536" y="1597"/>
                  </a:cubicBezTo>
                  <a:cubicBezTo>
                    <a:pt x="14486" y="1539"/>
                    <a:pt x="14392" y="1475"/>
                    <a:pt x="14394" y="1397"/>
                  </a:cubicBezTo>
                  <a:cubicBezTo>
                    <a:pt x="14395" y="1346"/>
                    <a:pt x="14357" y="1277"/>
                    <a:pt x="14414" y="1249"/>
                  </a:cubicBezTo>
                  <a:cubicBezTo>
                    <a:pt x="14432" y="1179"/>
                    <a:pt x="14493" y="1205"/>
                    <a:pt x="14541" y="1205"/>
                  </a:cubicBezTo>
                  <a:cubicBezTo>
                    <a:pt x="14561" y="1205"/>
                    <a:pt x="14601" y="1225"/>
                    <a:pt x="14600" y="1215"/>
                  </a:cubicBezTo>
                  <a:cubicBezTo>
                    <a:pt x="14591" y="1141"/>
                    <a:pt x="14561" y="1154"/>
                    <a:pt x="14509" y="1119"/>
                  </a:cubicBezTo>
                  <a:cubicBezTo>
                    <a:pt x="14509" y="1044"/>
                    <a:pt x="14532" y="1032"/>
                    <a:pt x="14478" y="988"/>
                  </a:cubicBezTo>
                  <a:cubicBezTo>
                    <a:pt x="14412" y="935"/>
                    <a:pt x="14477" y="938"/>
                    <a:pt x="14477" y="892"/>
                  </a:cubicBezTo>
                  <a:cubicBezTo>
                    <a:pt x="14477" y="869"/>
                    <a:pt x="14361" y="800"/>
                    <a:pt x="14339" y="784"/>
                  </a:cubicBezTo>
                  <a:cubicBezTo>
                    <a:pt x="14323" y="773"/>
                    <a:pt x="14286" y="753"/>
                    <a:pt x="14279" y="737"/>
                  </a:cubicBezTo>
                  <a:lnTo>
                    <a:pt x="14130" y="491"/>
                  </a:lnTo>
                  <a:cubicBezTo>
                    <a:pt x="14106" y="481"/>
                    <a:pt x="14067" y="527"/>
                    <a:pt x="14020" y="488"/>
                  </a:cubicBezTo>
                  <a:cubicBezTo>
                    <a:pt x="13976" y="451"/>
                    <a:pt x="14000" y="470"/>
                    <a:pt x="13939" y="489"/>
                  </a:cubicBezTo>
                  <a:cubicBezTo>
                    <a:pt x="13905" y="500"/>
                    <a:pt x="13793" y="453"/>
                    <a:pt x="13762" y="434"/>
                  </a:cubicBezTo>
                  <a:lnTo>
                    <a:pt x="13741" y="425"/>
                  </a:lnTo>
                  <a:cubicBezTo>
                    <a:pt x="13701" y="410"/>
                    <a:pt x="13595" y="428"/>
                    <a:pt x="13595" y="477"/>
                  </a:cubicBezTo>
                  <a:cubicBezTo>
                    <a:pt x="13595" y="600"/>
                    <a:pt x="13474" y="482"/>
                    <a:pt x="13397" y="555"/>
                  </a:cubicBezTo>
                  <a:cubicBezTo>
                    <a:pt x="13388" y="564"/>
                    <a:pt x="13292" y="456"/>
                    <a:pt x="13281" y="417"/>
                  </a:cubicBezTo>
                  <a:cubicBezTo>
                    <a:pt x="13260" y="412"/>
                    <a:pt x="13315" y="408"/>
                    <a:pt x="13240" y="400"/>
                  </a:cubicBezTo>
                  <a:cubicBezTo>
                    <a:pt x="13125" y="386"/>
                    <a:pt x="13082" y="296"/>
                    <a:pt x="13032" y="212"/>
                  </a:cubicBezTo>
                  <a:cubicBezTo>
                    <a:pt x="13022" y="195"/>
                    <a:pt x="13018" y="187"/>
                    <a:pt x="13005" y="169"/>
                  </a:cubicBezTo>
                  <a:lnTo>
                    <a:pt x="12897" y="421"/>
                  </a:lnTo>
                  <a:lnTo>
                    <a:pt x="12574" y="733"/>
                  </a:lnTo>
                  <a:lnTo>
                    <a:pt x="12532" y="685"/>
                  </a:lnTo>
                  <a:lnTo>
                    <a:pt x="12444" y="693"/>
                  </a:lnTo>
                  <a:lnTo>
                    <a:pt x="12378" y="587"/>
                  </a:lnTo>
                  <a:lnTo>
                    <a:pt x="12338" y="720"/>
                  </a:lnTo>
                  <a:lnTo>
                    <a:pt x="12214" y="712"/>
                  </a:lnTo>
                  <a:lnTo>
                    <a:pt x="12137" y="643"/>
                  </a:lnTo>
                  <a:lnTo>
                    <a:pt x="11987" y="651"/>
                  </a:lnTo>
                  <a:lnTo>
                    <a:pt x="11838" y="574"/>
                  </a:lnTo>
                  <a:lnTo>
                    <a:pt x="11783" y="349"/>
                  </a:lnTo>
                  <a:lnTo>
                    <a:pt x="11672" y="204"/>
                  </a:lnTo>
                  <a:lnTo>
                    <a:pt x="11672" y="130"/>
                  </a:lnTo>
                  <a:lnTo>
                    <a:pt x="11505" y="40"/>
                  </a:lnTo>
                  <a:lnTo>
                    <a:pt x="11518" y="227"/>
                  </a:lnTo>
                  <a:lnTo>
                    <a:pt x="11423" y="177"/>
                  </a:lnTo>
                  <a:lnTo>
                    <a:pt x="11291" y="230"/>
                  </a:lnTo>
                  <a:lnTo>
                    <a:pt x="11277" y="463"/>
                  </a:lnTo>
                  <a:lnTo>
                    <a:pt x="11145" y="511"/>
                  </a:lnTo>
                  <a:lnTo>
                    <a:pt x="11053" y="616"/>
                  </a:lnTo>
                  <a:lnTo>
                    <a:pt x="10857" y="624"/>
                  </a:lnTo>
                  <a:lnTo>
                    <a:pt x="10759" y="712"/>
                  </a:lnTo>
                  <a:lnTo>
                    <a:pt x="10732" y="812"/>
                  </a:lnTo>
                  <a:lnTo>
                    <a:pt x="10611" y="929"/>
                  </a:lnTo>
                  <a:lnTo>
                    <a:pt x="10521" y="1103"/>
                  </a:lnTo>
                  <a:lnTo>
                    <a:pt x="10433" y="1082"/>
                  </a:lnTo>
                  <a:lnTo>
                    <a:pt x="10513" y="923"/>
                  </a:lnTo>
                  <a:lnTo>
                    <a:pt x="10500" y="770"/>
                  </a:lnTo>
                  <a:lnTo>
                    <a:pt x="10415" y="720"/>
                  </a:lnTo>
                  <a:lnTo>
                    <a:pt x="10394" y="839"/>
                  </a:lnTo>
                  <a:lnTo>
                    <a:pt x="10306" y="876"/>
                  </a:lnTo>
                  <a:lnTo>
                    <a:pt x="10277" y="757"/>
                  </a:lnTo>
                  <a:lnTo>
                    <a:pt x="10235" y="839"/>
                  </a:lnTo>
                  <a:lnTo>
                    <a:pt x="10153" y="831"/>
                  </a:lnTo>
                  <a:lnTo>
                    <a:pt x="10034" y="889"/>
                  </a:lnTo>
                  <a:lnTo>
                    <a:pt x="9978" y="780"/>
                  </a:lnTo>
                  <a:lnTo>
                    <a:pt x="10034" y="780"/>
                  </a:lnTo>
                  <a:cubicBezTo>
                    <a:pt x="10108" y="698"/>
                    <a:pt x="10024" y="692"/>
                    <a:pt x="10015" y="656"/>
                  </a:cubicBezTo>
                  <a:lnTo>
                    <a:pt x="10161" y="505"/>
                  </a:lnTo>
                  <a:lnTo>
                    <a:pt x="10097" y="429"/>
                  </a:lnTo>
                  <a:lnTo>
                    <a:pt x="10050" y="384"/>
                  </a:lnTo>
                  <a:lnTo>
                    <a:pt x="10187" y="233"/>
                  </a:lnTo>
                  <a:lnTo>
                    <a:pt x="10166" y="0"/>
                  </a:lnTo>
                  <a:lnTo>
                    <a:pt x="9547" y="10"/>
                  </a:lnTo>
                  <a:lnTo>
                    <a:pt x="9404" y="238"/>
                  </a:lnTo>
                  <a:lnTo>
                    <a:pt x="9253" y="373"/>
                  </a:lnTo>
                  <a:lnTo>
                    <a:pt x="9253" y="460"/>
                  </a:lnTo>
                  <a:cubicBezTo>
                    <a:pt x="9203" y="545"/>
                    <a:pt x="9067" y="577"/>
                    <a:pt x="9054" y="604"/>
                  </a:cubicBezTo>
                  <a:cubicBezTo>
                    <a:pt x="9019" y="675"/>
                    <a:pt x="8938" y="752"/>
                    <a:pt x="8860" y="764"/>
                  </a:cubicBezTo>
                  <a:cubicBezTo>
                    <a:pt x="8795" y="774"/>
                    <a:pt x="8717" y="813"/>
                    <a:pt x="8624" y="817"/>
                  </a:cubicBezTo>
                  <a:lnTo>
                    <a:pt x="8494" y="847"/>
                  </a:lnTo>
                  <a:lnTo>
                    <a:pt x="8465" y="1011"/>
                  </a:lnTo>
                  <a:lnTo>
                    <a:pt x="8367" y="905"/>
                  </a:lnTo>
                  <a:lnTo>
                    <a:pt x="8177" y="987"/>
                  </a:lnTo>
                  <a:lnTo>
                    <a:pt x="8272" y="1148"/>
                  </a:lnTo>
                  <a:lnTo>
                    <a:pt x="8256" y="1331"/>
                  </a:lnTo>
                  <a:cubicBezTo>
                    <a:pt x="8216" y="1384"/>
                    <a:pt x="8123" y="1392"/>
                    <a:pt x="8083" y="1309"/>
                  </a:cubicBezTo>
                  <a:cubicBezTo>
                    <a:pt x="8081" y="1304"/>
                    <a:pt x="8079" y="1300"/>
                    <a:pt x="8076" y="1296"/>
                  </a:cubicBezTo>
                  <a:lnTo>
                    <a:pt x="7899" y="1228"/>
                  </a:lnTo>
                  <a:lnTo>
                    <a:pt x="7899" y="97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14" tIns="27007" rIns="54014" bIns="27007"/>
            <a:lstStyle/>
            <a:p>
              <a:pPr defTabSz="521458">
                <a:defRPr/>
              </a:pPr>
              <a:endParaRPr lang="ru-RU" sz="800" dirty="0">
                <a:solidFill>
                  <a:srgbClr val="000000"/>
                </a:solidFill>
              </a:endParaRPr>
            </a:p>
          </p:txBody>
        </p:sp>
        <p:sp>
          <p:nvSpPr>
            <p:cNvPr id="76" name="Freeform 336">
              <a:extLst>
                <a:ext uri="{FF2B5EF4-FFF2-40B4-BE49-F238E27FC236}">
                  <a16:creationId xmlns:a16="http://schemas.microsoft.com/office/drawing/2014/main" id="{EC8D74A0-70B0-4383-BBBE-9C188B902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2422" y="6598996"/>
              <a:ext cx="1017587" cy="944562"/>
            </a:xfrm>
            <a:custGeom>
              <a:avLst/>
              <a:gdLst>
                <a:gd name="T0" fmla="*/ 14196 w 14944"/>
                <a:gd name="T1" fmla="*/ 6320 h 14916"/>
                <a:gd name="T2" fmla="*/ 13652 w 14944"/>
                <a:gd name="T3" fmla="*/ 6512 h 14916"/>
                <a:gd name="T4" fmla="*/ 12830 w 14944"/>
                <a:gd name="T5" fmla="*/ 6294 h 14916"/>
                <a:gd name="T6" fmla="*/ 11771 w 14944"/>
                <a:gd name="T7" fmla="*/ 5347 h 14916"/>
                <a:gd name="T8" fmla="*/ 11343 w 14944"/>
                <a:gd name="T9" fmla="*/ 3952 h 14916"/>
                <a:gd name="T10" fmla="*/ 11081 w 14944"/>
                <a:gd name="T11" fmla="*/ 3360 h 14916"/>
                <a:gd name="T12" fmla="*/ 10555 w 14944"/>
                <a:gd name="T13" fmla="*/ 3933 h 14916"/>
                <a:gd name="T14" fmla="*/ 10054 w 14944"/>
                <a:gd name="T15" fmla="*/ 3143 h 14916"/>
                <a:gd name="T16" fmla="*/ 9204 w 14944"/>
                <a:gd name="T17" fmla="*/ 2699 h 14916"/>
                <a:gd name="T18" fmla="*/ 8364 w 14944"/>
                <a:gd name="T19" fmla="*/ 2389 h 14916"/>
                <a:gd name="T20" fmla="*/ 8025 w 14944"/>
                <a:gd name="T21" fmla="*/ 1986 h 14916"/>
                <a:gd name="T22" fmla="*/ 6881 w 14944"/>
                <a:gd name="T23" fmla="*/ 877 h 14916"/>
                <a:gd name="T24" fmla="*/ 6136 w 14944"/>
                <a:gd name="T25" fmla="*/ 291 h 14916"/>
                <a:gd name="T26" fmla="*/ 5374 w 14944"/>
                <a:gd name="T27" fmla="*/ 703 h 14916"/>
                <a:gd name="T28" fmla="*/ 5017 w 14944"/>
                <a:gd name="T29" fmla="*/ 721 h 14916"/>
                <a:gd name="T30" fmla="*/ 4713 w 14944"/>
                <a:gd name="T31" fmla="*/ 282 h 14916"/>
                <a:gd name="T32" fmla="*/ 3843 w 14944"/>
                <a:gd name="T33" fmla="*/ 435 h 14916"/>
                <a:gd name="T34" fmla="*/ 3189 w 14944"/>
                <a:gd name="T35" fmla="*/ 604 h 14916"/>
                <a:gd name="T36" fmla="*/ 3086 w 14944"/>
                <a:gd name="T37" fmla="*/ 1604 h 14916"/>
                <a:gd name="T38" fmla="*/ 2046 w 14944"/>
                <a:gd name="T39" fmla="*/ 1670 h 14916"/>
                <a:gd name="T40" fmla="*/ 1576 w 14944"/>
                <a:gd name="T41" fmla="*/ 1876 h 14916"/>
                <a:gd name="T42" fmla="*/ 811 w 14944"/>
                <a:gd name="T43" fmla="*/ 2287 h 14916"/>
                <a:gd name="T44" fmla="*/ 681 w 14944"/>
                <a:gd name="T45" fmla="*/ 2900 h 14916"/>
                <a:gd name="T46" fmla="*/ 499 w 14944"/>
                <a:gd name="T47" fmla="*/ 3139 h 14916"/>
                <a:gd name="T48" fmla="*/ 42 w 14944"/>
                <a:gd name="T49" fmla="*/ 3641 h 14916"/>
                <a:gd name="T50" fmla="*/ 704 w 14944"/>
                <a:gd name="T51" fmla="*/ 4326 h 14916"/>
                <a:gd name="T52" fmla="*/ 1585 w 14944"/>
                <a:gd name="T53" fmla="*/ 5393 h 14916"/>
                <a:gd name="T54" fmla="*/ 1180 w 14944"/>
                <a:gd name="T55" fmla="*/ 5972 h 14916"/>
                <a:gd name="T56" fmla="*/ 1490 w 14944"/>
                <a:gd name="T57" fmla="*/ 6607 h 14916"/>
                <a:gd name="T58" fmla="*/ 2323 w 14944"/>
                <a:gd name="T59" fmla="*/ 7602 h 14916"/>
                <a:gd name="T60" fmla="*/ 2223 w 14944"/>
                <a:gd name="T61" fmla="*/ 8374 h 14916"/>
                <a:gd name="T62" fmla="*/ 2658 w 14944"/>
                <a:gd name="T63" fmla="*/ 9135 h 14916"/>
                <a:gd name="T64" fmla="*/ 2797 w 14944"/>
                <a:gd name="T65" fmla="*/ 9999 h 14916"/>
                <a:gd name="T66" fmla="*/ 2895 w 14944"/>
                <a:gd name="T67" fmla="*/ 11034 h 14916"/>
                <a:gd name="T68" fmla="*/ 3270 w 14944"/>
                <a:gd name="T69" fmla="*/ 11650 h 14916"/>
                <a:gd name="T70" fmla="*/ 3453 w 14944"/>
                <a:gd name="T71" fmla="*/ 12071 h 14916"/>
                <a:gd name="T72" fmla="*/ 3528 w 14944"/>
                <a:gd name="T73" fmla="*/ 12978 h 14916"/>
                <a:gd name="T74" fmla="*/ 3653 w 14944"/>
                <a:gd name="T75" fmla="*/ 13349 h 14916"/>
                <a:gd name="T76" fmla="*/ 4783 w 14944"/>
                <a:gd name="T77" fmla="*/ 13731 h 14916"/>
                <a:gd name="T78" fmla="*/ 5905 w 14944"/>
                <a:gd name="T79" fmla="*/ 13848 h 14916"/>
                <a:gd name="T80" fmla="*/ 6996 w 14944"/>
                <a:gd name="T81" fmla="*/ 13589 h 14916"/>
                <a:gd name="T82" fmla="*/ 7478 w 14944"/>
                <a:gd name="T83" fmla="*/ 14034 h 14916"/>
                <a:gd name="T84" fmla="*/ 7946 w 14944"/>
                <a:gd name="T85" fmla="*/ 14291 h 14916"/>
                <a:gd name="T86" fmla="*/ 8382 w 14944"/>
                <a:gd name="T87" fmla="*/ 14828 h 14916"/>
                <a:gd name="T88" fmla="*/ 8989 w 14944"/>
                <a:gd name="T89" fmla="*/ 14393 h 14916"/>
                <a:gd name="T90" fmla="*/ 9020 w 14944"/>
                <a:gd name="T91" fmla="*/ 13901 h 14916"/>
                <a:gd name="T92" fmla="*/ 8709 w 14944"/>
                <a:gd name="T93" fmla="*/ 13447 h 14916"/>
                <a:gd name="T94" fmla="*/ 9113 w 14944"/>
                <a:gd name="T95" fmla="*/ 11640 h 14916"/>
                <a:gd name="T96" fmla="*/ 9431 w 14944"/>
                <a:gd name="T97" fmla="*/ 10758 h 14916"/>
                <a:gd name="T98" fmla="*/ 10214 w 14944"/>
                <a:gd name="T99" fmla="*/ 10361 h 14916"/>
                <a:gd name="T100" fmla="*/ 10571 w 14944"/>
                <a:gd name="T101" fmla="*/ 9499 h 14916"/>
                <a:gd name="T102" fmla="*/ 10889 w 14944"/>
                <a:gd name="T103" fmla="*/ 8793 h 14916"/>
                <a:gd name="T104" fmla="*/ 11635 w 14944"/>
                <a:gd name="T105" fmla="*/ 8255 h 14916"/>
                <a:gd name="T106" fmla="*/ 12336 w 14944"/>
                <a:gd name="T107" fmla="*/ 7980 h 14916"/>
                <a:gd name="T108" fmla="*/ 13233 w 14944"/>
                <a:gd name="T109" fmla="*/ 8036 h 14916"/>
                <a:gd name="T110" fmla="*/ 13648 w 14944"/>
                <a:gd name="T111" fmla="*/ 8607 h 14916"/>
                <a:gd name="T112" fmla="*/ 13804 w 14944"/>
                <a:gd name="T113" fmla="*/ 9143 h 14916"/>
                <a:gd name="T114" fmla="*/ 14755 w 14944"/>
                <a:gd name="T115" fmla="*/ 9404 h 14916"/>
                <a:gd name="T116" fmla="*/ 14796 w 14944"/>
                <a:gd name="T117" fmla="*/ 8120 h 14916"/>
                <a:gd name="T118" fmla="*/ 14317 w 14944"/>
                <a:gd name="T119" fmla="*/ 8009 h 14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4944" h="14916">
                  <a:moveTo>
                    <a:pt x="14071" y="7697"/>
                  </a:moveTo>
                  <a:lnTo>
                    <a:pt x="13856" y="6866"/>
                  </a:lnTo>
                  <a:lnTo>
                    <a:pt x="14137" y="6681"/>
                  </a:lnTo>
                  <a:lnTo>
                    <a:pt x="14161" y="6580"/>
                  </a:lnTo>
                  <a:lnTo>
                    <a:pt x="14232" y="6522"/>
                  </a:lnTo>
                  <a:lnTo>
                    <a:pt x="14277" y="6556"/>
                  </a:lnTo>
                  <a:lnTo>
                    <a:pt x="14290" y="6332"/>
                  </a:lnTo>
                  <a:lnTo>
                    <a:pt x="14196" y="6320"/>
                  </a:lnTo>
                  <a:lnTo>
                    <a:pt x="14136" y="6383"/>
                  </a:lnTo>
                  <a:lnTo>
                    <a:pt x="14021" y="6326"/>
                  </a:lnTo>
                  <a:lnTo>
                    <a:pt x="13971" y="6214"/>
                  </a:lnTo>
                  <a:lnTo>
                    <a:pt x="13872" y="6191"/>
                  </a:lnTo>
                  <a:lnTo>
                    <a:pt x="13817" y="6250"/>
                  </a:lnTo>
                  <a:lnTo>
                    <a:pt x="13757" y="6392"/>
                  </a:lnTo>
                  <a:lnTo>
                    <a:pt x="13760" y="6449"/>
                  </a:lnTo>
                  <a:lnTo>
                    <a:pt x="13652" y="6512"/>
                  </a:lnTo>
                  <a:lnTo>
                    <a:pt x="13663" y="6655"/>
                  </a:lnTo>
                  <a:lnTo>
                    <a:pt x="13599" y="6668"/>
                  </a:lnTo>
                  <a:lnTo>
                    <a:pt x="13543" y="6583"/>
                  </a:lnTo>
                  <a:lnTo>
                    <a:pt x="13127" y="6553"/>
                  </a:lnTo>
                  <a:lnTo>
                    <a:pt x="13124" y="6412"/>
                  </a:lnTo>
                  <a:lnTo>
                    <a:pt x="13197" y="6276"/>
                  </a:lnTo>
                  <a:lnTo>
                    <a:pt x="12975" y="6168"/>
                  </a:lnTo>
                  <a:lnTo>
                    <a:pt x="12830" y="6294"/>
                  </a:lnTo>
                  <a:lnTo>
                    <a:pt x="12757" y="6215"/>
                  </a:lnTo>
                  <a:lnTo>
                    <a:pt x="12680" y="6084"/>
                  </a:lnTo>
                  <a:lnTo>
                    <a:pt x="12695" y="5869"/>
                  </a:lnTo>
                  <a:lnTo>
                    <a:pt x="12555" y="5861"/>
                  </a:lnTo>
                  <a:lnTo>
                    <a:pt x="12301" y="5589"/>
                  </a:lnTo>
                  <a:lnTo>
                    <a:pt x="12268" y="5477"/>
                  </a:lnTo>
                  <a:lnTo>
                    <a:pt x="11694" y="5448"/>
                  </a:lnTo>
                  <a:lnTo>
                    <a:pt x="11771" y="5347"/>
                  </a:lnTo>
                  <a:lnTo>
                    <a:pt x="11779" y="5198"/>
                  </a:lnTo>
                  <a:lnTo>
                    <a:pt x="11568" y="5286"/>
                  </a:lnTo>
                  <a:lnTo>
                    <a:pt x="11394" y="4511"/>
                  </a:lnTo>
                  <a:lnTo>
                    <a:pt x="11277" y="4491"/>
                  </a:lnTo>
                  <a:lnTo>
                    <a:pt x="11193" y="4143"/>
                  </a:lnTo>
                  <a:lnTo>
                    <a:pt x="11093" y="4113"/>
                  </a:lnTo>
                  <a:lnTo>
                    <a:pt x="11150" y="4043"/>
                  </a:lnTo>
                  <a:lnTo>
                    <a:pt x="11343" y="3952"/>
                  </a:lnTo>
                  <a:lnTo>
                    <a:pt x="11153" y="3797"/>
                  </a:lnTo>
                  <a:lnTo>
                    <a:pt x="11100" y="3822"/>
                  </a:lnTo>
                  <a:lnTo>
                    <a:pt x="11089" y="3740"/>
                  </a:lnTo>
                  <a:lnTo>
                    <a:pt x="11022" y="3674"/>
                  </a:lnTo>
                  <a:lnTo>
                    <a:pt x="11219" y="3539"/>
                  </a:lnTo>
                  <a:cubicBezTo>
                    <a:pt x="11213" y="3530"/>
                    <a:pt x="11213" y="3500"/>
                    <a:pt x="11201" y="3483"/>
                  </a:cubicBezTo>
                  <a:cubicBezTo>
                    <a:pt x="11178" y="3451"/>
                    <a:pt x="11191" y="3412"/>
                    <a:pt x="11124" y="3371"/>
                  </a:cubicBezTo>
                  <a:cubicBezTo>
                    <a:pt x="11112" y="3364"/>
                    <a:pt x="11096" y="3360"/>
                    <a:pt x="11081" y="3360"/>
                  </a:cubicBezTo>
                  <a:lnTo>
                    <a:pt x="11015" y="3404"/>
                  </a:lnTo>
                  <a:lnTo>
                    <a:pt x="11064" y="3489"/>
                  </a:lnTo>
                  <a:lnTo>
                    <a:pt x="10935" y="3557"/>
                  </a:lnTo>
                  <a:lnTo>
                    <a:pt x="10822" y="3706"/>
                  </a:lnTo>
                  <a:lnTo>
                    <a:pt x="10806" y="3971"/>
                  </a:lnTo>
                  <a:lnTo>
                    <a:pt x="10718" y="3960"/>
                  </a:lnTo>
                  <a:lnTo>
                    <a:pt x="10679" y="3923"/>
                  </a:lnTo>
                  <a:lnTo>
                    <a:pt x="10555" y="3933"/>
                  </a:lnTo>
                  <a:lnTo>
                    <a:pt x="10388" y="3785"/>
                  </a:lnTo>
                  <a:lnTo>
                    <a:pt x="10358" y="3837"/>
                  </a:lnTo>
                  <a:lnTo>
                    <a:pt x="10146" y="3678"/>
                  </a:lnTo>
                  <a:lnTo>
                    <a:pt x="10055" y="3719"/>
                  </a:lnTo>
                  <a:lnTo>
                    <a:pt x="10051" y="3408"/>
                  </a:lnTo>
                  <a:lnTo>
                    <a:pt x="10142" y="3307"/>
                  </a:lnTo>
                  <a:lnTo>
                    <a:pt x="10112" y="3120"/>
                  </a:lnTo>
                  <a:lnTo>
                    <a:pt x="10054" y="3143"/>
                  </a:lnTo>
                  <a:lnTo>
                    <a:pt x="10044" y="2884"/>
                  </a:lnTo>
                  <a:lnTo>
                    <a:pt x="9948" y="2897"/>
                  </a:lnTo>
                  <a:lnTo>
                    <a:pt x="9792" y="2818"/>
                  </a:lnTo>
                  <a:lnTo>
                    <a:pt x="9661" y="2942"/>
                  </a:lnTo>
                  <a:lnTo>
                    <a:pt x="9449" y="3048"/>
                  </a:lnTo>
                  <a:lnTo>
                    <a:pt x="9326" y="2950"/>
                  </a:lnTo>
                  <a:lnTo>
                    <a:pt x="9355" y="2639"/>
                  </a:lnTo>
                  <a:lnTo>
                    <a:pt x="9204" y="2699"/>
                  </a:lnTo>
                  <a:lnTo>
                    <a:pt x="9204" y="2838"/>
                  </a:lnTo>
                  <a:lnTo>
                    <a:pt x="9127" y="2844"/>
                  </a:lnTo>
                  <a:lnTo>
                    <a:pt x="9093" y="2805"/>
                  </a:lnTo>
                  <a:lnTo>
                    <a:pt x="9094" y="2557"/>
                  </a:lnTo>
                  <a:lnTo>
                    <a:pt x="9015" y="2496"/>
                  </a:lnTo>
                  <a:lnTo>
                    <a:pt x="8868" y="2483"/>
                  </a:lnTo>
                  <a:lnTo>
                    <a:pt x="8795" y="2397"/>
                  </a:lnTo>
                  <a:lnTo>
                    <a:pt x="8364" y="2389"/>
                  </a:lnTo>
                  <a:lnTo>
                    <a:pt x="8350" y="2040"/>
                  </a:lnTo>
                  <a:lnTo>
                    <a:pt x="8289" y="1982"/>
                  </a:lnTo>
                  <a:lnTo>
                    <a:pt x="8219" y="1975"/>
                  </a:lnTo>
                  <a:lnTo>
                    <a:pt x="8219" y="2078"/>
                  </a:lnTo>
                  <a:lnTo>
                    <a:pt x="8166" y="2115"/>
                  </a:lnTo>
                  <a:lnTo>
                    <a:pt x="8182" y="2155"/>
                  </a:lnTo>
                  <a:lnTo>
                    <a:pt x="8159" y="2186"/>
                  </a:lnTo>
                  <a:lnTo>
                    <a:pt x="8025" y="1986"/>
                  </a:lnTo>
                  <a:lnTo>
                    <a:pt x="8016" y="1924"/>
                  </a:lnTo>
                  <a:lnTo>
                    <a:pt x="7757" y="1929"/>
                  </a:lnTo>
                  <a:lnTo>
                    <a:pt x="7586" y="2025"/>
                  </a:lnTo>
                  <a:lnTo>
                    <a:pt x="7560" y="1988"/>
                  </a:lnTo>
                  <a:lnTo>
                    <a:pt x="7428" y="2060"/>
                  </a:lnTo>
                  <a:lnTo>
                    <a:pt x="7242" y="1807"/>
                  </a:lnTo>
                  <a:lnTo>
                    <a:pt x="7211" y="1443"/>
                  </a:lnTo>
                  <a:lnTo>
                    <a:pt x="6881" y="877"/>
                  </a:lnTo>
                  <a:lnTo>
                    <a:pt x="6795" y="849"/>
                  </a:lnTo>
                  <a:lnTo>
                    <a:pt x="6754" y="802"/>
                  </a:lnTo>
                  <a:lnTo>
                    <a:pt x="6855" y="699"/>
                  </a:lnTo>
                  <a:lnTo>
                    <a:pt x="6763" y="663"/>
                  </a:lnTo>
                  <a:lnTo>
                    <a:pt x="6808" y="542"/>
                  </a:lnTo>
                  <a:lnTo>
                    <a:pt x="6773" y="463"/>
                  </a:lnTo>
                  <a:lnTo>
                    <a:pt x="6692" y="521"/>
                  </a:lnTo>
                  <a:lnTo>
                    <a:pt x="6136" y="291"/>
                  </a:lnTo>
                  <a:lnTo>
                    <a:pt x="6154" y="85"/>
                  </a:lnTo>
                  <a:lnTo>
                    <a:pt x="5979" y="41"/>
                  </a:lnTo>
                  <a:lnTo>
                    <a:pt x="5934" y="246"/>
                  </a:lnTo>
                  <a:lnTo>
                    <a:pt x="5720" y="331"/>
                  </a:lnTo>
                  <a:lnTo>
                    <a:pt x="5496" y="340"/>
                  </a:lnTo>
                  <a:lnTo>
                    <a:pt x="5532" y="446"/>
                  </a:lnTo>
                  <a:lnTo>
                    <a:pt x="5524" y="688"/>
                  </a:lnTo>
                  <a:lnTo>
                    <a:pt x="5374" y="703"/>
                  </a:lnTo>
                  <a:lnTo>
                    <a:pt x="5378" y="904"/>
                  </a:lnTo>
                  <a:lnTo>
                    <a:pt x="5296" y="864"/>
                  </a:lnTo>
                  <a:lnTo>
                    <a:pt x="5261" y="900"/>
                  </a:lnTo>
                  <a:lnTo>
                    <a:pt x="5115" y="882"/>
                  </a:lnTo>
                  <a:lnTo>
                    <a:pt x="5175" y="763"/>
                  </a:lnTo>
                  <a:lnTo>
                    <a:pt x="5104" y="769"/>
                  </a:lnTo>
                  <a:lnTo>
                    <a:pt x="5058" y="669"/>
                  </a:lnTo>
                  <a:lnTo>
                    <a:pt x="5017" y="721"/>
                  </a:lnTo>
                  <a:lnTo>
                    <a:pt x="4919" y="718"/>
                  </a:lnTo>
                  <a:lnTo>
                    <a:pt x="4824" y="679"/>
                  </a:lnTo>
                  <a:lnTo>
                    <a:pt x="4741" y="778"/>
                  </a:lnTo>
                  <a:lnTo>
                    <a:pt x="4677" y="712"/>
                  </a:lnTo>
                  <a:lnTo>
                    <a:pt x="4606" y="683"/>
                  </a:lnTo>
                  <a:lnTo>
                    <a:pt x="4598" y="480"/>
                  </a:lnTo>
                  <a:lnTo>
                    <a:pt x="4714" y="406"/>
                  </a:lnTo>
                  <a:lnTo>
                    <a:pt x="4713" y="282"/>
                  </a:lnTo>
                  <a:lnTo>
                    <a:pt x="4565" y="291"/>
                  </a:lnTo>
                  <a:lnTo>
                    <a:pt x="4615" y="107"/>
                  </a:lnTo>
                  <a:lnTo>
                    <a:pt x="4598" y="0"/>
                  </a:lnTo>
                  <a:cubicBezTo>
                    <a:pt x="4596" y="12"/>
                    <a:pt x="4512" y="82"/>
                    <a:pt x="4499" y="97"/>
                  </a:cubicBezTo>
                  <a:cubicBezTo>
                    <a:pt x="4473" y="126"/>
                    <a:pt x="4335" y="222"/>
                    <a:pt x="4334" y="222"/>
                  </a:cubicBezTo>
                  <a:cubicBezTo>
                    <a:pt x="4332" y="223"/>
                    <a:pt x="4279" y="261"/>
                    <a:pt x="4274" y="265"/>
                  </a:cubicBezTo>
                  <a:cubicBezTo>
                    <a:pt x="4151" y="385"/>
                    <a:pt x="4015" y="375"/>
                    <a:pt x="3963" y="409"/>
                  </a:cubicBezTo>
                  <a:cubicBezTo>
                    <a:pt x="3930" y="430"/>
                    <a:pt x="3874" y="427"/>
                    <a:pt x="3843" y="435"/>
                  </a:cubicBezTo>
                  <a:lnTo>
                    <a:pt x="3721" y="448"/>
                  </a:lnTo>
                  <a:lnTo>
                    <a:pt x="3560" y="360"/>
                  </a:lnTo>
                  <a:lnTo>
                    <a:pt x="3351" y="368"/>
                  </a:lnTo>
                  <a:lnTo>
                    <a:pt x="3261" y="466"/>
                  </a:lnTo>
                  <a:lnTo>
                    <a:pt x="3192" y="421"/>
                  </a:lnTo>
                  <a:lnTo>
                    <a:pt x="3139" y="450"/>
                  </a:lnTo>
                  <a:lnTo>
                    <a:pt x="3211" y="501"/>
                  </a:lnTo>
                  <a:lnTo>
                    <a:pt x="3189" y="604"/>
                  </a:lnTo>
                  <a:lnTo>
                    <a:pt x="3245" y="673"/>
                  </a:lnTo>
                  <a:lnTo>
                    <a:pt x="3166" y="731"/>
                  </a:lnTo>
                  <a:lnTo>
                    <a:pt x="3271" y="786"/>
                  </a:lnTo>
                  <a:lnTo>
                    <a:pt x="3266" y="898"/>
                  </a:lnTo>
                  <a:lnTo>
                    <a:pt x="3144" y="887"/>
                  </a:lnTo>
                  <a:lnTo>
                    <a:pt x="3007" y="948"/>
                  </a:lnTo>
                  <a:lnTo>
                    <a:pt x="2906" y="1276"/>
                  </a:lnTo>
                  <a:lnTo>
                    <a:pt x="3086" y="1604"/>
                  </a:lnTo>
                  <a:lnTo>
                    <a:pt x="2912" y="1670"/>
                  </a:lnTo>
                  <a:lnTo>
                    <a:pt x="2896" y="1765"/>
                  </a:lnTo>
                  <a:lnTo>
                    <a:pt x="2660" y="1710"/>
                  </a:lnTo>
                  <a:lnTo>
                    <a:pt x="2467" y="1773"/>
                  </a:lnTo>
                  <a:lnTo>
                    <a:pt x="2316" y="1869"/>
                  </a:lnTo>
                  <a:lnTo>
                    <a:pt x="2274" y="1800"/>
                  </a:lnTo>
                  <a:lnTo>
                    <a:pt x="2216" y="1813"/>
                  </a:lnTo>
                  <a:lnTo>
                    <a:pt x="2046" y="1670"/>
                  </a:lnTo>
                  <a:lnTo>
                    <a:pt x="1943" y="1705"/>
                  </a:lnTo>
                  <a:lnTo>
                    <a:pt x="1827" y="1795"/>
                  </a:lnTo>
                  <a:lnTo>
                    <a:pt x="1758" y="1739"/>
                  </a:lnTo>
                  <a:lnTo>
                    <a:pt x="1652" y="1747"/>
                  </a:lnTo>
                  <a:lnTo>
                    <a:pt x="1649" y="1821"/>
                  </a:lnTo>
                  <a:lnTo>
                    <a:pt x="1689" y="1879"/>
                  </a:lnTo>
                  <a:lnTo>
                    <a:pt x="1639" y="1924"/>
                  </a:lnTo>
                  <a:cubicBezTo>
                    <a:pt x="1630" y="1911"/>
                    <a:pt x="1593" y="1892"/>
                    <a:pt x="1576" y="1876"/>
                  </a:cubicBezTo>
                  <a:cubicBezTo>
                    <a:pt x="1481" y="1781"/>
                    <a:pt x="1495" y="1972"/>
                    <a:pt x="1335" y="1927"/>
                  </a:cubicBezTo>
                  <a:lnTo>
                    <a:pt x="1324" y="2019"/>
                  </a:lnTo>
                  <a:lnTo>
                    <a:pt x="1173" y="2009"/>
                  </a:lnTo>
                  <a:lnTo>
                    <a:pt x="1173" y="2104"/>
                  </a:lnTo>
                  <a:lnTo>
                    <a:pt x="1123" y="2104"/>
                  </a:lnTo>
                  <a:lnTo>
                    <a:pt x="1070" y="2035"/>
                  </a:lnTo>
                  <a:lnTo>
                    <a:pt x="1009" y="1898"/>
                  </a:lnTo>
                  <a:lnTo>
                    <a:pt x="811" y="2287"/>
                  </a:lnTo>
                  <a:lnTo>
                    <a:pt x="700" y="2340"/>
                  </a:lnTo>
                  <a:lnTo>
                    <a:pt x="686" y="2482"/>
                  </a:lnTo>
                  <a:lnTo>
                    <a:pt x="811" y="2557"/>
                  </a:lnTo>
                  <a:lnTo>
                    <a:pt x="811" y="2702"/>
                  </a:lnTo>
                  <a:lnTo>
                    <a:pt x="856" y="2723"/>
                  </a:lnTo>
                  <a:lnTo>
                    <a:pt x="853" y="2800"/>
                  </a:lnTo>
                  <a:lnTo>
                    <a:pt x="776" y="2900"/>
                  </a:lnTo>
                  <a:lnTo>
                    <a:pt x="681" y="2900"/>
                  </a:lnTo>
                  <a:lnTo>
                    <a:pt x="628" y="2848"/>
                  </a:lnTo>
                  <a:lnTo>
                    <a:pt x="686" y="2773"/>
                  </a:lnTo>
                  <a:lnTo>
                    <a:pt x="517" y="2678"/>
                  </a:lnTo>
                  <a:lnTo>
                    <a:pt x="387" y="2676"/>
                  </a:lnTo>
                  <a:lnTo>
                    <a:pt x="382" y="2940"/>
                  </a:lnTo>
                  <a:lnTo>
                    <a:pt x="496" y="2972"/>
                  </a:lnTo>
                  <a:lnTo>
                    <a:pt x="467" y="3091"/>
                  </a:lnTo>
                  <a:lnTo>
                    <a:pt x="499" y="3139"/>
                  </a:lnTo>
                  <a:lnTo>
                    <a:pt x="499" y="3250"/>
                  </a:lnTo>
                  <a:lnTo>
                    <a:pt x="366" y="3226"/>
                  </a:lnTo>
                  <a:lnTo>
                    <a:pt x="176" y="3123"/>
                  </a:lnTo>
                  <a:lnTo>
                    <a:pt x="115" y="3128"/>
                  </a:lnTo>
                  <a:lnTo>
                    <a:pt x="43" y="3263"/>
                  </a:lnTo>
                  <a:lnTo>
                    <a:pt x="126" y="3485"/>
                  </a:lnTo>
                  <a:cubicBezTo>
                    <a:pt x="104" y="3476"/>
                    <a:pt x="56" y="3499"/>
                    <a:pt x="50" y="3530"/>
                  </a:cubicBezTo>
                  <a:cubicBezTo>
                    <a:pt x="38" y="3600"/>
                    <a:pt x="36" y="3566"/>
                    <a:pt x="42" y="3641"/>
                  </a:cubicBezTo>
                  <a:cubicBezTo>
                    <a:pt x="47" y="3696"/>
                    <a:pt x="10" y="3701"/>
                    <a:pt x="12" y="3784"/>
                  </a:cubicBezTo>
                  <a:cubicBezTo>
                    <a:pt x="13" y="3821"/>
                    <a:pt x="0" y="3835"/>
                    <a:pt x="0" y="3871"/>
                  </a:cubicBezTo>
                  <a:cubicBezTo>
                    <a:pt x="14" y="3886"/>
                    <a:pt x="19" y="3890"/>
                    <a:pt x="36" y="3902"/>
                  </a:cubicBezTo>
                  <a:lnTo>
                    <a:pt x="183" y="4004"/>
                  </a:lnTo>
                  <a:lnTo>
                    <a:pt x="204" y="4136"/>
                  </a:lnTo>
                  <a:lnTo>
                    <a:pt x="585" y="4223"/>
                  </a:lnTo>
                  <a:lnTo>
                    <a:pt x="564" y="4329"/>
                  </a:lnTo>
                  <a:lnTo>
                    <a:pt x="704" y="4326"/>
                  </a:lnTo>
                  <a:cubicBezTo>
                    <a:pt x="803" y="4423"/>
                    <a:pt x="864" y="4463"/>
                    <a:pt x="997" y="4390"/>
                  </a:cubicBezTo>
                  <a:lnTo>
                    <a:pt x="1193" y="4824"/>
                  </a:lnTo>
                  <a:cubicBezTo>
                    <a:pt x="1229" y="4823"/>
                    <a:pt x="1207" y="4842"/>
                    <a:pt x="1263" y="4817"/>
                  </a:cubicBezTo>
                  <a:cubicBezTo>
                    <a:pt x="1283" y="4808"/>
                    <a:pt x="1347" y="4821"/>
                    <a:pt x="1352" y="4848"/>
                  </a:cubicBezTo>
                  <a:cubicBezTo>
                    <a:pt x="1324" y="4889"/>
                    <a:pt x="1288" y="4958"/>
                    <a:pt x="1275" y="5006"/>
                  </a:cubicBezTo>
                  <a:cubicBezTo>
                    <a:pt x="1307" y="5047"/>
                    <a:pt x="1386" y="5092"/>
                    <a:pt x="1437" y="5089"/>
                  </a:cubicBezTo>
                  <a:cubicBezTo>
                    <a:pt x="1438" y="5089"/>
                    <a:pt x="1567" y="5051"/>
                    <a:pt x="1572" y="5049"/>
                  </a:cubicBezTo>
                  <a:lnTo>
                    <a:pt x="1585" y="5393"/>
                  </a:lnTo>
                  <a:lnTo>
                    <a:pt x="1717" y="5448"/>
                  </a:lnTo>
                  <a:cubicBezTo>
                    <a:pt x="1781" y="5438"/>
                    <a:pt x="1761" y="5384"/>
                    <a:pt x="1818" y="5475"/>
                  </a:cubicBezTo>
                  <a:cubicBezTo>
                    <a:pt x="1754" y="5519"/>
                    <a:pt x="1722" y="5478"/>
                    <a:pt x="1731" y="5608"/>
                  </a:cubicBezTo>
                  <a:cubicBezTo>
                    <a:pt x="1735" y="5673"/>
                    <a:pt x="1700" y="5654"/>
                    <a:pt x="1662" y="5685"/>
                  </a:cubicBezTo>
                  <a:lnTo>
                    <a:pt x="1656" y="5686"/>
                  </a:lnTo>
                  <a:lnTo>
                    <a:pt x="1654" y="5858"/>
                  </a:lnTo>
                  <a:lnTo>
                    <a:pt x="1386" y="6110"/>
                  </a:lnTo>
                  <a:lnTo>
                    <a:pt x="1180" y="5972"/>
                  </a:lnTo>
                  <a:lnTo>
                    <a:pt x="1117" y="6049"/>
                  </a:lnTo>
                  <a:lnTo>
                    <a:pt x="1156" y="6300"/>
                  </a:lnTo>
                  <a:cubicBezTo>
                    <a:pt x="1287" y="6300"/>
                    <a:pt x="1137" y="6386"/>
                    <a:pt x="1330" y="6369"/>
                  </a:cubicBezTo>
                  <a:cubicBezTo>
                    <a:pt x="1335" y="6369"/>
                    <a:pt x="1372" y="6340"/>
                    <a:pt x="1386" y="6337"/>
                  </a:cubicBezTo>
                  <a:lnTo>
                    <a:pt x="1471" y="6501"/>
                  </a:lnTo>
                  <a:lnTo>
                    <a:pt x="1431" y="6525"/>
                  </a:lnTo>
                  <a:lnTo>
                    <a:pt x="1423" y="6596"/>
                  </a:lnTo>
                  <a:lnTo>
                    <a:pt x="1490" y="6607"/>
                  </a:lnTo>
                  <a:cubicBezTo>
                    <a:pt x="1590" y="6613"/>
                    <a:pt x="1558" y="6721"/>
                    <a:pt x="1765" y="6721"/>
                  </a:cubicBezTo>
                  <a:cubicBezTo>
                    <a:pt x="1795" y="6824"/>
                    <a:pt x="1768" y="6810"/>
                    <a:pt x="1873" y="6818"/>
                  </a:cubicBezTo>
                  <a:cubicBezTo>
                    <a:pt x="1891" y="6820"/>
                    <a:pt x="1962" y="6975"/>
                    <a:pt x="1961" y="6996"/>
                  </a:cubicBezTo>
                  <a:cubicBezTo>
                    <a:pt x="1906" y="7063"/>
                    <a:pt x="1881" y="6998"/>
                    <a:pt x="1881" y="7144"/>
                  </a:cubicBezTo>
                  <a:lnTo>
                    <a:pt x="1950" y="7144"/>
                  </a:lnTo>
                  <a:lnTo>
                    <a:pt x="2064" y="7306"/>
                  </a:lnTo>
                  <a:lnTo>
                    <a:pt x="2066" y="7483"/>
                  </a:lnTo>
                  <a:cubicBezTo>
                    <a:pt x="2247" y="7483"/>
                    <a:pt x="2295" y="7597"/>
                    <a:pt x="2323" y="7602"/>
                  </a:cubicBezTo>
                  <a:cubicBezTo>
                    <a:pt x="2323" y="7636"/>
                    <a:pt x="2246" y="7676"/>
                    <a:pt x="2223" y="7692"/>
                  </a:cubicBezTo>
                  <a:cubicBezTo>
                    <a:pt x="2228" y="7754"/>
                    <a:pt x="2273" y="7782"/>
                    <a:pt x="2223" y="7820"/>
                  </a:cubicBezTo>
                  <a:cubicBezTo>
                    <a:pt x="2197" y="7838"/>
                    <a:pt x="2239" y="7876"/>
                    <a:pt x="2195" y="7933"/>
                  </a:cubicBezTo>
                  <a:cubicBezTo>
                    <a:pt x="2160" y="7977"/>
                    <a:pt x="2228" y="8020"/>
                    <a:pt x="2111" y="8033"/>
                  </a:cubicBezTo>
                  <a:cubicBezTo>
                    <a:pt x="2061" y="8038"/>
                    <a:pt x="2129" y="8076"/>
                    <a:pt x="2043" y="8126"/>
                  </a:cubicBezTo>
                  <a:cubicBezTo>
                    <a:pt x="1966" y="8171"/>
                    <a:pt x="1982" y="8163"/>
                    <a:pt x="2085" y="8233"/>
                  </a:cubicBezTo>
                  <a:cubicBezTo>
                    <a:pt x="2103" y="8245"/>
                    <a:pt x="2186" y="8242"/>
                    <a:pt x="2212" y="8242"/>
                  </a:cubicBezTo>
                  <a:lnTo>
                    <a:pt x="2223" y="8374"/>
                  </a:lnTo>
                  <a:lnTo>
                    <a:pt x="2572" y="8372"/>
                  </a:lnTo>
                  <a:lnTo>
                    <a:pt x="2606" y="8785"/>
                  </a:lnTo>
                  <a:lnTo>
                    <a:pt x="2561" y="8822"/>
                  </a:lnTo>
                  <a:lnTo>
                    <a:pt x="2572" y="8978"/>
                  </a:lnTo>
                  <a:lnTo>
                    <a:pt x="2813" y="9123"/>
                  </a:lnTo>
                  <a:lnTo>
                    <a:pt x="2844" y="9195"/>
                  </a:lnTo>
                  <a:cubicBezTo>
                    <a:pt x="2800" y="9212"/>
                    <a:pt x="2837" y="9353"/>
                    <a:pt x="2715" y="9218"/>
                  </a:cubicBezTo>
                  <a:cubicBezTo>
                    <a:pt x="2689" y="9190"/>
                    <a:pt x="2741" y="9111"/>
                    <a:pt x="2658" y="9135"/>
                  </a:cubicBezTo>
                  <a:cubicBezTo>
                    <a:pt x="2656" y="9135"/>
                    <a:pt x="2556" y="9215"/>
                    <a:pt x="2664" y="9254"/>
                  </a:cubicBezTo>
                  <a:cubicBezTo>
                    <a:pt x="2665" y="9254"/>
                    <a:pt x="2696" y="9332"/>
                    <a:pt x="2667" y="9332"/>
                  </a:cubicBezTo>
                  <a:cubicBezTo>
                    <a:pt x="2611" y="9332"/>
                    <a:pt x="2556" y="9349"/>
                    <a:pt x="2561" y="9420"/>
                  </a:cubicBezTo>
                  <a:cubicBezTo>
                    <a:pt x="2563" y="9442"/>
                    <a:pt x="2662" y="9433"/>
                    <a:pt x="2634" y="9499"/>
                  </a:cubicBezTo>
                  <a:cubicBezTo>
                    <a:pt x="2616" y="9539"/>
                    <a:pt x="2486" y="9442"/>
                    <a:pt x="2532" y="9534"/>
                  </a:cubicBezTo>
                  <a:cubicBezTo>
                    <a:pt x="2578" y="9628"/>
                    <a:pt x="2419" y="9743"/>
                    <a:pt x="2596" y="9943"/>
                  </a:cubicBezTo>
                  <a:cubicBezTo>
                    <a:pt x="2674" y="10032"/>
                    <a:pt x="2632" y="9949"/>
                    <a:pt x="2704" y="9946"/>
                  </a:cubicBezTo>
                  <a:cubicBezTo>
                    <a:pt x="2706" y="9946"/>
                    <a:pt x="2781" y="9994"/>
                    <a:pt x="2797" y="9999"/>
                  </a:cubicBezTo>
                  <a:cubicBezTo>
                    <a:pt x="2792" y="10117"/>
                    <a:pt x="2789" y="10077"/>
                    <a:pt x="2805" y="10199"/>
                  </a:cubicBezTo>
                  <a:cubicBezTo>
                    <a:pt x="2825" y="10353"/>
                    <a:pt x="2667" y="10223"/>
                    <a:pt x="2667" y="10410"/>
                  </a:cubicBezTo>
                  <a:cubicBezTo>
                    <a:pt x="2667" y="10479"/>
                    <a:pt x="2658" y="10532"/>
                    <a:pt x="2685" y="10594"/>
                  </a:cubicBezTo>
                  <a:cubicBezTo>
                    <a:pt x="2707" y="10645"/>
                    <a:pt x="2636" y="10571"/>
                    <a:pt x="2677" y="10706"/>
                  </a:cubicBezTo>
                  <a:cubicBezTo>
                    <a:pt x="2688" y="10744"/>
                    <a:pt x="2659" y="10836"/>
                    <a:pt x="2609" y="10819"/>
                  </a:cubicBezTo>
                  <a:cubicBezTo>
                    <a:pt x="2561" y="10803"/>
                    <a:pt x="2496" y="10886"/>
                    <a:pt x="2529" y="10947"/>
                  </a:cubicBezTo>
                  <a:cubicBezTo>
                    <a:pt x="2551" y="10988"/>
                    <a:pt x="2629" y="11065"/>
                    <a:pt x="2677" y="11065"/>
                  </a:cubicBezTo>
                  <a:cubicBezTo>
                    <a:pt x="2756" y="11065"/>
                    <a:pt x="2830" y="11090"/>
                    <a:pt x="2895" y="11034"/>
                  </a:cubicBezTo>
                  <a:cubicBezTo>
                    <a:pt x="2897" y="11033"/>
                    <a:pt x="2900" y="11034"/>
                    <a:pt x="2902" y="11034"/>
                  </a:cubicBezTo>
                  <a:lnTo>
                    <a:pt x="3217" y="11166"/>
                  </a:lnTo>
                  <a:cubicBezTo>
                    <a:pt x="3228" y="11132"/>
                    <a:pt x="3196" y="11110"/>
                    <a:pt x="3297" y="11110"/>
                  </a:cubicBezTo>
                  <a:lnTo>
                    <a:pt x="3302" y="11325"/>
                  </a:lnTo>
                  <a:lnTo>
                    <a:pt x="3244" y="11383"/>
                  </a:lnTo>
                  <a:lnTo>
                    <a:pt x="3254" y="11483"/>
                  </a:lnTo>
                  <a:lnTo>
                    <a:pt x="3212" y="11542"/>
                  </a:lnTo>
                  <a:lnTo>
                    <a:pt x="3270" y="11650"/>
                  </a:lnTo>
                  <a:cubicBezTo>
                    <a:pt x="3280" y="11660"/>
                    <a:pt x="3368" y="11687"/>
                    <a:pt x="3368" y="11653"/>
                  </a:cubicBezTo>
                  <a:cubicBezTo>
                    <a:pt x="3368" y="11638"/>
                    <a:pt x="3376" y="11616"/>
                    <a:pt x="3376" y="11602"/>
                  </a:cubicBezTo>
                  <a:lnTo>
                    <a:pt x="3670" y="11555"/>
                  </a:lnTo>
                  <a:lnTo>
                    <a:pt x="3723" y="11690"/>
                  </a:lnTo>
                  <a:lnTo>
                    <a:pt x="3580" y="11727"/>
                  </a:lnTo>
                  <a:lnTo>
                    <a:pt x="3641" y="11909"/>
                  </a:lnTo>
                  <a:lnTo>
                    <a:pt x="3432" y="11970"/>
                  </a:lnTo>
                  <a:lnTo>
                    <a:pt x="3453" y="12071"/>
                  </a:lnTo>
                  <a:lnTo>
                    <a:pt x="3318" y="12214"/>
                  </a:lnTo>
                  <a:cubicBezTo>
                    <a:pt x="3291" y="12257"/>
                    <a:pt x="3308" y="12246"/>
                    <a:pt x="3246" y="12283"/>
                  </a:cubicBezTo>
                  <a:cubicBezTo>
                    <a:pt x="3201" y="12311"/>
                    <a:pt x="3225" y="12410"/>
                    <a:pt x="3220" y="12478"/>
                  </a:cubicBezTo>
                  <a:cubicBezTo>
                    <a:pt x="3214" y="12549"/>
                    <a:pt x="3181" y="12627"/>
                    <a:pt x="3306" y="12611"/>
                  </a:cubicBezTo>
                  <a:cubicBezTo>
                    <a:pt x="3316" y="12609"/>
                    <a:pt x="3343" y="12514"/>
                    <a:pt x="3378" y="12568"/>
                  </a:cubicBezTo>
                  <a:cubicBezTo>
                    <a:pt x="3379" y="12568"/>
                    <a:pt x="3380" y="12710"/>
                    <a:pt x="3338" y="12731"/>
                  </a:cubicBezTo>
                  <a:cubicBezTo>
                    <a:pt x="3158" y="12823"/>
                    <a:pt x="3353" y="12785"/>
                    <a:pt x="3350" y="12887"/>
                  </a:cubicBezTo>
                  <a:cubicBezTo>
                    <a:pt x="3348" y="12940"/>
                    <a:pt x="3485" y="12981"/>
                    <a:pt x="3528" y="12978"/>
                  </a:cubicBezTo>
                  <a:cubicBezTo>
                    <a:pt x="3572" y="12975"/>
                    <a:pt x="3523" y="13126"/>
                    <a:pt x="3534" y="13154"/>
                  </a:cubicBezTo>
                  <a:cubicBezTo>
                    <a:pt x="3596" y="13310"/>
                    <a:pt x="3557" y="13171"/>
                    <a:pt x="3593" y="13166"/>
                  </a:cubicBezTo>
                  <a:cubicBezTo>
                    <a:pt x="3637" y="13159"/>
                    <a:pt x="3667" y="13223"/>
                    <a:pt x="3694" y="13148"/>
                  </a:cubicBezTo>
                  <a:cubicBezTo>
                    <a:pt x="3701" y="13129"/>
                    <a:pt x="3713" y="13132"/>
                    <a:pt x="3744" y="13134"/>
                  </a:cubicBezTo>
                  <a:cubicBezTo>
                    <a:pt x="3802" y="13138"/>
                    <a:pt x="3744" y="13202"/>
                    <a:pt x="3793" y="13261"/>
                  </a:cubicBezTo>
                  <a:cubicBezTo>
                    <a:pt x="3806" y="13278"/>
                    <a:pt x="3690" y="13334"/>
                    <a:pt x="3630" y="13269"/>
                  </a:cubicBezTo>
                  <a:cubicBezTo>
                    <a:pt x="3630" y="13279"/>
                    <a:pt x="3634" y="13338"/>
                    <a:pt x="3630" y="13343"/>
                  </a:cubicBezTo>
                  <a:cubicBezTo>
                    <a:pt x="3638" y="13346"/>
                    <a:pt x="3645" y="13348"/>
                    <a:pt x="3653" y="13349"/>
                  </a:cubicBezTo>
                  <a:cubicBezTo>
                    <a:pt x="3680" y="13354"/>
                    <a:pt x="3818" y="13466"/>
                    <a:pt x="3830" y="13470"/>
                  </a:cubicBezTo>
                  <a:lnTo>
                    <a:pt x="3759" y="13589"/>
                  </a:lnTo>
                  <a:cubicBezTo>
                    <a:pt x="3758" y="13599"/>
                    <a:pt x="3793" y="13630"/>
                    <a:pt x="3799" y="13639"/>
                  </a:cubicBezTo>
                  <a:cubicBezTo>
                    <a:pt x="3832" y="13686"/>
                    <a:pt x="4132" y="13583"/>
                    <a:pt x="4231" y="13700"/>
                  </a:cubicBezTo>
                  <a:cubicBezTo>
                    <a:pt x="4266" y="13742"/>
                    <a:pt x="4358" y="13880"/>
                    <a:pt x="4413" y="13878"/>
                  </a:cubicBezTo>
                  <a:cubicBezTo>
                    <a:pt x="4567" y="13871"/>
                    <a:pt x="4548" y="13904"/>
                    <a:pt x="4635" y="13915"/>
                  </a:cubicBezTo>
                  <a:cubicBezTo>
                    <a:pt x="4637" y="13912"/>
                    <a:pt x="4699" y="13887"/>
                    <a:pt x="4709" y="13883"/>
                  </a:cubicBezTo>
                  <a:cubicBezTo>
                    <a:pt x="4840" y="13823"/>
                    <a:pt x="4783" y="13841"/>
                    <a:pt x="4783" y="13731"/>
                  </a:cubicBezTo>
                  <a:cubicBezTo>
                    <a:pt x="4783" y="13710"/>
                    <a:pt x="4939" y="13781"/>
                    <a:pt x="4960" y="13791"/>
                  </a:cubicBezTo>
                  <a:cubicBezTo>
                    <a:pt x="4979" y="13801"/>
                    <a:pt x="4986" y="13837"/>
                    <a:pt x="4987" y="13860"/>
                  </a:cubicBezTo>
                  <a:cubicBezTo>
                    <a:pt x="4991" y="13980"/>
                    <a:pt x="5242" y="13827"/>
                    <a:pt x="5355" y="13996"/>
                  </a:cubicBezTo>
                  <a:cubicBezTo>
                    <a:pt x="5421" y="14095"/>
                    <a:pt x="5390" y="14189"/>
                    <a:pt x="5498" y="14132"/>
                  </a:cubicBezTo>
                  <a:cubicBezTo>
                    <a:pt x="5650" y="14052"/>
                    <a:pt x="5508" y="14193"/>
                    <a:pt x="5669" y="14206"/>
                  </a:cubicBezTo>
                  <a:cubicBezTo>
                    <a:pt x="5679" y="14207"/>
                    <a:pt x="5773" y="14014"/>
                    <a:pt x="5773" y="14014"/>
                  </a:cubicBezTo>
                  <a:cubicBezTo>
                    <a:pt x="5782" y="13912"/>
                    <a:pt x="5909" y="13959"/>
                    <a:pt x="5867" y="13885"/>
                  </a:cubicBezTo>
                  <a:cubicBezTo>
                    <a:pt x="5828" y="13816"/>
                    <a:pt x="5894" y="13838"/>
                    <a:pt x="5905" y="13848"/>
                  </a:cubicBezTo>
                  <a:cubicBezTo>
                    <a:pt x="6003" y="13941"/>
                    <a:pt x="6027" y="13707"/>
                    <a:pt x="6085" y="13659"/>
                  </a:cubicBezTo>
                  <a:cubicBezTo>
                    <a:pt x="6124" y="13626"/>
                    <a:pt x="6288" y="13646"/>
                    <a:pt x="6356" y="13631"/>
                  </a:cubicBezTo>
                  <a:cubicBezTo>
                    <a:pt x="6399" y="13622"/>
                    <a:pt x="6473" y="13414"/>
                    <a:pt x="6576" y="13404"/>
                  </a:cubicBezTo>
                  <a:cubicBezTo>
                    <a:pt x="6728" y="13388"/>
                    <a:pt x="6718" y="13419"/>
                    <a:pt x="6832" y="13464"/>
                  </a:cubicBezTo>
                  <a:cubicBezTo>
                    <a:pt x="6842" y="13468"/>
                    <a:pt x="6863" y="13478"/>
                    <a:pt x="6874" y="13483"/>
                  </a:cubicBezTo>
                  <a:cubicBezTo>
                    <a:pt x="6894" y="13492"/>
                    <a:pt x="6898" y="13500"/>
                    <a:pt x="6911" y="13514"/>
                  </a:cubicBezTo>
                  <a:lnTo>
                    <a:pt x="6940" y="13551"/>
                  </a:lnTo>
                  <a:cubicBezTo>
                    <a:pt x="6953" y="13569"/>
                    <a:pt x="6981" y="13579"/>
                    <a:pt x="6996" y="13589"/>
                  </a:cubicBezTo>
                  <a:cubicBezTo>
                    <a:pt x="7006" y="13595"/>
                    <a:pt x="7080" y="13618"/>
                    <a:pt x="7099" y="13626"/>
                  </a:cubicBezTo>
                  <a:cubicBezTo>
                    <a:pt x="7118" y="13633"/>
                    <a:pt x="7182" y="13638"/>
                    <a:pt x="7187" y="13648"/>
                  </a:cubicBezTo>
                  <a:lnTo>
                    <a:pt x="7143" y="13910"/>
                  </a:lnTo>
                  <a:cubicBezTo>
                    <a:pt x="7181" y="13910"/>
                    <a:pt x="7204" y="13911"/>
                    <a:pt x="7241" y="13914"/>
                  </a:cubicBezTo>
                  <a:cubicBezTo>
                    <a:pt x="7288" y="13917"/>
                    <a:pt x="7265" y="14029"/>
                    <a:pt x="7282" y="14008"/>
                  </a:cubicBezTo>
                  <a:cubicBezTo>
                    <a:pt x="7321" y="13960"/>
                    <a:pt x="7399" y="13921"/>
                    <a:pt x="7451" y="13888"/>
                  </a:cubicBezTo>
                  <a:cubicBezTo>
                    <a:pt x="7475" y="13873"/>
                    <a:pt x="7505" y="13894"/>
                    <a:pt x="7521" y="13907"/>
                  </a:cubicBezTo>
                  <a:cubicBezTo>
                    <a:pt x="7561" y="13942"/>
                    <a:pt x="7508" y="14034"/>
                    <a:pt x="7478" y="14034"/>
                  </a:cubicBezTo>
                  <a:cubicBezTo>
                    <a:pt x="7464" y="14045"/>
                    <a:pt x="7390" y="14047"/>
                    <a:pt x="7380" y="14071"/>
                  </a:cubicBezTo>
                  <a:cubicBezTo>
                    <a:pt x="7347" y="14156"/>
                    <a:pt x="7449" y="14140"/>
                    <a:pt x="7508" y="14138"/>
                  </a:cubicBezTo>
                  <a:cubicBezTo>
                    <a:pt x="7554" y="14137"/>
                    <a:pt x="7642" y="14201"/>
                    <a:pt x="7642" y="14195"/>
                  </a:cubicBezTo>
                  <a:lnTo>
                    <a:pt x="7645" y="14198"/>
                  </a:lnTo>
                  <a:cubicBezTo>
                    <a:pt x="7704" y="14223"/>
                    <a:pt x="7691" y="14280"/>
                    <a:pt x="7646" y="14302"/>
                  </a:cubicBezTo>
                  <a:cubicBezTo>
                    <a:pt x="7596" y="14326"/>
                    <a:pt x="7691" y="14428"/>
                    <a:pt x="7697" y="14428"/>
                  </a:cubicBezTo>
                  <a:cubicBezTo>
                    <a:pt x="7770" y="14436"/>
                    <a:pt x="7747" y="14378"/>
                    <a:pt x="7771" y="14314"/>
                  </a:cubicBezTo>
                  <a:cubicBezTo>
                    <a:pt x="7807" y="14216"/>
                    <a:pt x="7899" y="14173"/>
                    <a:pt x="7946" y="14291"/>
                  </a:cubicBezTo>
                  <a:cubicBezTo>
                    <a:pt x="7975" y="14362"/>
                    <a:pt x="8036" y="14267"/>
                    <a:pt x="8057" y="14322"/>
                  </a:cubicBezTo>
                  <a:cubicBezTo>
                    <a:pt x="8070" y="14356"/>
                    <a:pt x="8107" y="14366"/>
                    <a:pt x="8141" y="14381"/>
                  </a:cubicBezTo>
                  <a:cubicBezTo>
                    <a:pt x="8181" y="14399"/>
                    <a:pt x="8173" y="14403"/>
                    <a:pt x="8201" y="14427"/>
                  </a:cubicBezTo>
                  <a:cubicBezTo>
                    <a:pt x="8227" y="14448"/>
                    <a:pt x="8264" y="14581"/>
                    <a:pt x="8264" y="14619"/>
                  </a:cubicBezTo>
                  <a:cubicBezTo>
                    <a:pt x="8264" y="14626"/>
                    <a:pt x="8324" y="14620"/>
                    <a:pt x="8335" y="14620"/>
                  </a:cubicBezTo>
                  <a:cubicBezTo>
                    <a:pt x="8347" y="14620"/>
                    <a:pt x="8367" y="14684"/>
                    <a:pt x="8367" y="14685"/>
                  </a:cubicBezTo>
                  <a:cubicBezTo>
                    <a:pt x="8366" y="14696"/>
                    <a:pt x="8398" y="14746"/>
                    <a:pt x="8397" y="14747"/>
                  </a:cubicBezTo>
                  <a:cubicBezTo>
                    <a:pt x="8393" y="14770"/>
                    <a:pt x="8449" y="14803"/>
                    <a:pt x="8382" y="14828"/>
                  </a:cubicBezTo>
                  <a:cubicBezTo>
                    <a:pt x="8330" y="14847"/>
                    <a:pt x="8355" y="14848"/>
                    <a:pt x="8375" y="14883"/>
                  </a:cubicBezTo>
                  <a:cubicBezTo>
                    <a:pt x="8392" y="14914"/>
                    <a:pt x="8558" y="14916"/>
                    <a:pt x="8568" y="14911"/>
                  </a:cubicBezTo>
                  <a:cubicBezTo>
                    <a:pt x="8624" y="14880"/>
                    <a:pt x="8618" y="14812"/>
                    <a:pt x="8644" y="14799"/>
                  </a:cubicBezTo>
                  <a:cubicBezTo>
                    <a:pt x="8740" y="14751"/>
                    <a:pt x="8659" y="14719"/>
                    <a:pt x="8757" y="14697"/>
                  </a:cubicBezTo>
                  <a:cubicBezTo>
                    <a:pt x="8841" y="14678"/>
                    <a:pt x="8769" y="14650"/>
                    <a:pt x="8769" y="14579"/>
                  </a:cubicBezTo>
                  <a:cubicBezTo>
                    <a:pt x="8769" y="14475"/>
                    <a:pt x="8774" y="14489"/>
                    <a:pt x="8859" y="14486"/>
                  </a:cubicBezTo>
                  <a:cubicBezTo>
                    <a:pt x="8922" y="14485"/>
                    <a:pt x="8913" y="14500"/>
                    <a:pt x="8939" y="14460"/>
                  </a:cubicBezTo>
                  <a:cubicBezTo>
                    <a:pt x="8963" y="14423"/>
                    <a:pt x="8940" y="14408"/>
                    <a:pt x="8989" y="14393"/>
                  </a:cubicBezTo>
                  <a:cubicBezTo>
                    <a:pt x="9022" y="14383"/>
                    <a:pt x="9047" y="14454"/>
                    <a:pt x="9073" y="14465"/>
                  </a:cubicBezTo>
                  <a:cubicBezTo>
                    <a:pt x="9154" y="14500"/>
                    <a:pt x="9155" y="14417"/>
                    <a:pt x="9178" y="14368"/>
                  </a:cubicBezTo>
                  <a:cubicBezTo>
                    <a:pt x="9196" y="14331"/>
                    <a:pt x="9200" y="14321"/>
                    <a:pt x="9219" y="14289"/>
                  </a:cubicBezTo>
                  <a:cubicBezTo>
                    <a:pt x="9216" y="14289"/>
                    <a:pt x="9183" y="14240"/>
                    <a:pt x="9178" y="14236"/>
                  </a:cubicBezTo>
                  <a:cubicBezTo>
                    <a:pt x="9157" y="14218"/>
                    <a:pt x="9125" y="14137"/>
                    <a:pt x="9108" y="14111"/>
                  </a:cubicBezTo>
                  <a:cubicBezTo>
                    <a:pt x="9096" y="14093"/>
                    <a:pt x="9076" y="14030"/>
                    <a:pt x="9063" y="14004"/>
                  </a:cubicBezTo>
                  <a:cubicBezTo>
                    <a:pt x="9052" y="13984"/>
                    <a:pt x="9035" y="13911"/>
                    <a:pt x="9030" y="13904"/>
                  </a:cubicBezTo>
                  <a:cubicBezTo>
                    <a:pt x="9029" y="13904"/>
                    <a:pt x="9021" y="13901"/>
                    <a:pt x="9020" y="13901"/>
                  </a:cubicBezTo>
                  <a:cubicBezTo>
                    <a:pt x="9010" y="13900"/>
                    <a:pt x="8945" y="13872"/>
                    <a:pt x="8937" y="13866"/>
                  </a:cubicBezTo>
                  <a:cubicBezTo>
                    <a:pt x="8916" y="13849"/>
                    <a:pt x="8916" y="13850"/>
                    <a:pt x="8901" y="13827"/>
                  </a:cubicBezTo>
                  <a:cubicBezTo>
                    <a:pt x="8896" y="13820"/>
                    <a:pt x="8869" y="13824"/>
                    <a:pt x="8860" y="13824"/>
                  </a:cubicBezTo>
                  <a:cubicBezTo>
                    <a:pt x="8843" y="13824"/>
                    <a:pt x="8846" y="13792"/>
                    <a:pt x="8841" y="13781"/>
                  </a:cubicBezTo>
                  <a:cubicBezTo>
                    <a:pt x="8831" y="13762"/>
                    <a:pt x="8836" y="13739"/>
                    <a:pt x="8833" y="13733"/>
                  </a:cubicBezTo>
                  <a:lnTo>
                    <a:pt x="8714" y="13691"/>
                  </a:lnTo>
                  <a:lnTo>
                    <a:pt x="8656" y="13765"/>
                  </a:lnTo>
                  <a:lnTo>
                    <a:pt x="8709" y="13447"/>
                  </a:lnTo>
                  <a:lnTo>
                    <a:pt x="8592" y="12323"/>
                  </a:lnTo>
                  <a:cubicBezTo>
                    <a:pt x="8585" y="12319"/>
                    <a:pt x="8571" y="12311"/>
                    <a:pt x="8563" y="12309"/>
                  </a:cubicBezTo>
                  <a:cubicBezTo>
                    <a:pt x="8516" y="12300"/>
                    <a:pt x="8405" y="12146"/>
                    <a:pt x="8415" y="12103"/>
                  </a:cubicBezTo>
                  <a:cubicBezTo>
                    <a:pt x="8418" y="12101"/>
                    <a:pt x="8421" y="12099"/>
                    <a:pt x="8423" y="12097"/>
                  </a:cubicBezTo>
                  <a:cubicBezTo>
                    <a:pt x="8569" y="11892"/>
                    <a:pt x="8547" y="12190"/>
                    <a:pt x="8761" y="12038"/>
                  </a:cubicBezTo>
                  <a:lnTo>
                    <a:pt x="8834" y="12038"/>
                  </a:lnTo>
                  <a:lnTo>
                    <a:pt x="8837" y="11868"/>
                  </a:lnTo>
                  <a:lnTo>
                    <a:pt x="9113" y="11640"/>
                  </a:lnTo>
                  <a:cubicBezTo>
                    <a:pt x="9112" y="11636"/>
                    <a:pt x="9112" y="11633"/>
                    <a:pt x="9108" y="11632"/>
                  </a:cubicBezTo>
                  <a:cubicBezTo>
                    <a:pt x="9067" y="11621"/>
                    <a:pt x="9022" y="11574"/>
                    <a:pt x="8994" y="11541"/>
                  </a:cubicBezTo>
                  <a:cubicBezTo>
                    <a:pt x="8927" y="11463"/>
                    <a:pt x="8983" y="11328"/>
                    <a:pt x="9010" y="11248"/>
                  </a:cubicBezTo>
                  <a:cubicBezTo>
                    <a:pt x="9069" y="11256"/>
                    <a:pt x="9315" y="11260"/>
                    <a:pt x="9312" y="11192"/>
                  </a:cubicBezTo>
                  <a:cubicBezTo>
                    <a:pt x="9305" y="11016"/>
                    <a:pt x="9313" y="11085"/>
                    <a:pt x="9219" y="10994"/>
                  </a:cubicBezTo>
                  <a:cubicBezTo>
                    <a:pt x="9225" y="10908"/>
                    <a:pt x="9371" y="10925"/>
                    <a:pt x="9354" y="10835"/>
                  </a:cubicBezTo>
                  <a:lnTo>
                    <a:pt x="9341" y="10766"/>
                  </a:lnTo>
                  <a:lnTo>
                    <a:pt x="9431" y="10758"/>
                  </a:lnTo>
                  <a:lnTo>
                    <a:pt x="9534" y="10833"/>
                  </a:lnTo>
                  <a:cubicBezTo>
                    <a:pt x="9563" y="10806"/>
                    <a:pt x="9552" y="10792"/>
                    <a:pt x="9621" y="10801"/>
                  </a:cubicBezTo>
                  <a:cubicBezTo>
                    <a:pt x="9799" y="10822"/>
                    <a:pt x="9702" y="10906"/>
                    <a:pt x="9770" y="10936"/>
                  </a:cubicBezTo>
                  <a:cubicBezTo>
                    <a:pt x="9772" y="10937"/>
                    <a:pt x="9959" y="10864"/>
                    <a:pt x="9984" y="10859"/>
                  </a:cubicBezTo>
                  <a:cubicBezTo>
                    <a:pt x="10045" y="10847"/>
                    <a:pt x="10051" y="10819"/>
                    <a:pt x="10077" y="10801"/>
                  </a:cubicBezTo>
                  <a:cubicBezTo>
                    <a:pt x="10091" y="10791"/>
                    <a:pt x="10128" y="10657"/>
                    <a:pt x="10130" y="10643"/>
                  </a:cubicBezTo>
                  <a:cubicBezTo>
                    <a:pt x="10137" y="10554"/>
                    <a:pt x="10241" y="10481"/>
                    <a:pt x="10278" y="10420"/>
                  </a:cubicBezTo>
                  <a:cubicBezTo>
                    <a:pt x="10276" y="10411"/>
                    <a:pt x="10223" y="10367"/>
                    <a:pt x="10214" y="10361"/>
                  </a:cubicBezTo>
                  <a:cubicBezTo>
                    <a:pt x="10211" y="10359"/>
                    <a:pt x="10290" y="10275"/>
                    <a:pt x="10294" y="10219"/>
                  </a:cubicBezTo>
                  <a:lnTo>
                    <a:pt x="10381" y="9864"/>
                  </a:lnTo>
                  <a:lnTo>
                    <a:pt x="10384" y="9856"/>
                  </a:lnTo>
                  <a:cubicBezTo>
                    <a:pt x="10386" y="9813"/>
                    <a:pt x="10477" y="9874"/>
                    <a:pt x="10433" y="9799"/>
                  </a:cubicBezTo>
                  <a:cubicBezTo>
                    <a:pt x="10384" y="9715"/>
                    <a:pt x="10486" y="9759"/>
                    <a:pt x="10499" y="9732"/>
                  </a:cubicBezTo>
                  <a:cubicBezTo>
                    <a:pt x="10524" y="9684"/>
                    <a:pt x="10389" y="9666"/>
                    <a:pt x="10574" y="9666"/>
                  </a:cubicBezTo>
                  <a:cubicBezTo>
                    <a:pt x="10589" y="9666"/>
                    <a:pt x="10570" y="9552"/>
                    <a:pt x="10570" y="9551"/>
                  </a:cubicBezTo>
                  <a:cubicBezTo>
                    <a:pt x="10541" y="9501"/>
                    <a:pt x="10560" y="9539"/>
                    <a:pt x="10571" y="9499"/>
                  </a:cubicBezTo>
                  <a:cubicBezTo>
                    <a:pt x="10603" y="9374"/>
                    <a:pt x="10649" y="9490"/>
                    <a:pt x="10683" y="9406"/>
                  </a:cubicBezTo>
                  <a:cubicBezTo>
                    <a:pt x="10705" y="9353"/>
                    <a:pt x="10634" y="9383"/>
                    <a:pt x="10623" y="9391"/>
                  </a:cubicBezTo>
                  <a:cubicBezTo>
                    <a:pt x="10602" y="9406"/>
                    <a:pt x="10550" y="9346"/>
                    <a:pt x="10619" y="9346"/>
                  </a:cubicBezTo>
                  <a:lnTo>
                    <a:pt x="10627" y="9224"/>
                  </a:lnTo>
                  <a:lnTo>
                    <a:pt x="10574" y="9197"/>
                  </a:lnTo>
                  <a:lnTo>
                    <a:pt x="10630" y="9073"/>
                  </a:lnTo>
                  <a:lnTo>
                    <a:pt x="10881" y="8890"/>
                  </a:lnTo>
                  <a:lnTo>
                    <a:pt x="10889" y="8793"/>
                  </a:lnTo>
                  <a:lnTo>
                    <a:pt x="11069" y="8597"/>
                  </a:lnTo>
                  <a:lnTo>
                    <a:pt x="11220" y="8523"/>
                  </a:lnTo>
                  <a:lnTo>
                    <a:pt x="11251" y="8549"/>
                  </a:lnTo>
                  <a:lnTo>
                    <a:pt x="11405" y="8512"/>
                  </a:lnTo>
                  <a:lnTo>
                    <a:pt x="11360" y="8465"/>
                  </a:lnTo>
                  <a:lnTo>
                    <a:pt x="11402" y="8390"/>
                  </a:lnTo>
                  <a:lnTo>
                    <a:pt x="11521" y="8351"/>
                  </a:lnTo>
                  <a:lnTo>
                    <a:pt x="11635" y="8255"/>
                  </a:lnTo>
                  <a:lnTo>
                    <a:pt x="11680" y="8298"/>
                  </a:lnTo>
                  <a:lnTo>
                    <a:pt x="11778" y="8287"/>
                  </a:lnTo>
                  <a:lnTo>
                    <a:pt x="11812" y="8324"/>
                  </a:lnTo>
                  <a:lnTo>
                    <a:pt x="12206" y="8166"/>
                  </a:lnTo>
                  <a:lnTo>
                    <a:pt x="12294" y="8065"/>
                  </a:lnTo>
                  <a:lnTo>
                    <a:pt x="12360" y="8068"/>
                  </a:lnTo>
                  <a:lnTo>
                    <a:pt x="12304" y="8007"/>
                  </a:lnTo>
                  <a:lnTo>
                    <a:pt x="12336" y="7980"/>
                  </a:lnTo>
                  <a:lnTo>
                    <a:pt x="12421" y="7980"/>
                  </a:lnTo>
                  <a:lnTo>
                    <a:pt x="12492" y="8054"/>
                  </a:lnTo>
                  <a:lnTo>
                    <a:pt x="12632" y="8123"/>
                  </a:lnTo>
                  <a:lnTo>
                    <a:pt x="12889" y="7996"/>
                  </a:lnTo>
                  <a:lnTo>
                    <a:pt x="12976" y="8039"/>
                  </a:lnTo>
                  <a:lnTo>
                    <a:pt x="12971" y="8107"/>
                  </a:lnTo>
                  <a:lnTo>
                    <a:pt x="13135" y="8102"/>
                  </a:lnTo>
                  <a:lnTo>
                    <a:pt x="13233" y="8036"/>
                  </a:lnTo>
                  <a:lnTo>
                    <a:pt x="13305" y="8099"/>
                  </a:lnTo>
                  <a:lnTo>
                    <a:pt x="13469" y="7988"/>
                  </a:lnTo>
                  <a:lnTo>
                    <a:pt x="13588" y="7994"/>
                  </a:lnTo>
                  <a:lnTo>
                    <a:pt x="13598" y="8253"/>
                  </a:lnTo>
                  <a:lnTo>
                    <a:pt x="13630" y="8404"/>
                  </a:lnTo>
                  <a:lnTo>
                    <a:pt x="13582" y="8398"/>
                  </a:lnTo>
                  <a:lnTo>
                    <a:pt x="13654" y="8507"/>
                  </a:lnTo>
                  <a:lnTo>
                    <a:pt x="13648" y="8607"/>
                  </a:lnTo>
                  <a:lnTo>
                    <a:pt x="13686" y="8639"/>
                  </a:lnTo>
                  <a:lnTo>
                    <a:pt x="13635" y="8684"/>
                  </a:lnTo>
                  <a:lnTo>
                    <a:pt x="13699" y="8774"/>
                  </a:lnTo>
                  <a:lnTo>
                    <a:pt x="13847" y="8766"/>
                  </a:lnTo>
                  <a:lnTo>
                    <a:pt x="13880" y="8871"/>
                  </a:lnTo>
                  <a:lnTo>
                    <a:pt x="13910" y="8968"/>
                  </a:lnTo>
                  <a:lnTo>
                    <a:pt x="13815" y="9150"/>
                  </a:lnTo>
                  <a:cubicBezTo>
                    <a:pt x="13811" y="9138"/>
                    <a:pt x="13810" y="9149"/>
                    <a:pt x="13804" y="9143"/>
                  </a:cubicBezTo>
                  <a:cubicBezTo>
                    <a:pt x="13715" y="9056"/>
                    <a:pt x="13761" y="9153"/>
                    <a:pt x="13748" y="9189"/>
                  </a:cubicBezTo>
                  <a:cubicBezTo>
                    <a:pt x="13661" y="9136"/>
                    <a:pt x="13785" y="9438"/>
                    <a:pt x="13847" y="9446"/>
                  </a:cubicBezTo>
                  <a:cubicBezTo>
                    <a:pt x="13978" y="9463"/>
                    <a:pt x="13916" y="9383"/>
                    <a:pt x="13979" y="9383"/>
                  </a:cubicBezTo>
                  <a:cubicBezTo>
                    <a:pt x="14046" y="9383"/>
                    <a:pt x="14023" y="9327"/>
                    <a:pt x="14059" y="9329"/>
                  </a:cubicBezTo>
                  <a:cubicBezTo>
                    <a:pt x="14127" y="9334"/>
                    <a:pt x="14109" y="9300"/>
                    <a:pt x="14117" y="9242"/>
                  </a:cubicBezTo>
                  <a:cubicBezTo>
                    <a:pt x="14133" y="9120"/>
                    <a:pt x="14319" y="9168"/>
                    <a:pt x="14341" y="9193"/>
                  </a:cubicBezTo>
                  <a:cubicBezTo>
                    <a:pt x="14450" y="9318"/>
                    <a:pt x="14461" y="9287"/>
                    <a:pt x="14569" y="9367"/>
                  </a:cubicBezTo>
                  <a:cubicBezTo>
                    <a:pt x="14605" y="9393"/>
                    <a:pt x="14733" y="9441"/>
                    <a:pt x="14755" y="9404"/>
                  </a:cubicBezTo>
                  <a:cubicBezTo>
                    <a:pt x="14794" y="9341"/>
                    <a:pt x="14799" y="9309"/>
                    <a:pt x="14855" y="9234"/>
                  </a:cubicBezTo>
                  <a:cubicBezTo>
                    <a:pt x="14923" y="9144"/>
                    <a:pt x="14890" y="9164"/>
                    <a:pt x="14911" y="9124"/>
                  </a:cubicBezTo>
                  <a:cubicBezTo>
                    <a:pt x="14932" y="9085"/>
                    <a:pt x="14944" y="8926"/>
                    <a:pt x="14916" y="8889"/>
                  </a:cubicBezTo>
                  <a:cubicBezTo>
                    <a:pt x="14866" y="8827"/>
                    <a:pt x="14926" y="8644"/>
                    <a:pt x="14926" y="8564"/>
                  </a:cubicBezTo>
                  <a:cubicBezTo>
                    <a:pt x="14926" y="8429"/>
                    <a:pt x="14683" y="8510"/>
                    <a:pt x="14602" y="8416"/>
                  </a:cubicBezTo>
                  <a:cubicBezTo>
                    <a:pt x="14562" y="8369"/>
                    <a:pt x="14572" y="8374"/>
                    <a:pt x="14577" y="8318"/>
                  </a:cubicBezTo>
                  <a:cubicBezTo>
                    <a:pt x="14580" y="8287"/>
                    <a:pt x="14707" y="8149"/>
                    <a:pt x="14726" y="8139"/>
                  </a:cubicBezTo>
                  <a:cubicBezTo>
                    <a:pt x="14773" y="8111"/>
                    <a:pt x="14743" y="8130"/>
                    <a:pt x="14796" y="8120"/>
                  </a:cubicBezTo>
                  <a:lnTo>
                    <a:pt x="14909" y="7953"/>
                  </a:lnTo>
                  <a:lnTo>
                    <a:pt x="14804" y="7734"/>
                  </a:lnTo>
                  <a:lnTo>
                    <a:pt x="14727" y="7739"/>
                  </a:lnTo>
                  <a:lnTo>
                    <a:pt x="14708" y="7652"/>
                  </a:lnTo>
                  <a:lnTo>
                    <a:pt x="14560" y="7808"/>
                  </a:lnTo>
                  <a:lnTo>
                    <a:pt x="14396" y="7858"/>
                  </a:lnTo>
                  <a:lnTo>
                    <a:pt x="14399" y="7953"/>
                  </a:lnTo>
                  <a:lnTo>
                    <a:pt x="14317" y="8009"/>
                  </a:lnTo>
                  <a:lnTo>
                    <a:pt x="14243" y="7951"/>
                  </a:lnTo>
                  <a:lnTo>
                    <a:pt x="14176" y="7961"/>
                  </a:lnTo>
                  <a:lnTo>
                    <a:pt x="14097" y="7919"/>
                  </a:lnTo>
                  <a:lnTo>
                    <a:pt x="14047" y="7726"/>
                  </a:lnTo>
                  <a:lnTo>
                    <a:pt x="14071" y="769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14" tIns="27007" rIns="54014" bIns="27007"/>
            <a:lstStyle/>
            <a:p>
              <a:pPr defTabSz="521458">
                <a:defRPr/>
              </a:pPr>
              <a:endParaRPr lang="ru-RU" sz="800" dirty="0">
                <a:solidFill>
                  <a:srgbClr val="000000"/>
                </a:solidFill>
              </a:endParaRPr>
            </a:p>
          </p:txBody>
        </p:sp>
        <p:sp>
          <p:nvSpPr>
            <p:cNvPr id="77" name="Freeform 337">
              <a:extLst>
                <a:ext uri="{FF2B5EF4-FFF2-40B4-BE49-F238E27FC236}">
                  <a16:creationId xmlns:a16="http://schemas.microsoft.com/office/drawing/2014/main" id="{71335203-7E19-499B-9BFC-EF8650FBC0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3772" y="6011623"/>
              <a:ext cx="960437" cy="879475"/>
            </a:xfrm>
            <a:custGeom>
              <a:avLst/>
              <a:gdLst>
                <a:gd name="T0" fmla="*/ 12257 w 14118"/>
                <a:gd name="T1" fmla="*/ 10236 h 13898"/>
                <a:gd name="T2" fmla="*/ 12461 w 14118"/>
                <a:gd name="T3" fmla="*/ 9789 h 13898"/>
                <a:gd name="T4" fmla="*/ 13093 w 14118"/>
                <a:gd name="T5" fmla="*/ 9723 h 13898"/>
                <a:gd name="T6" fmla="*/ 13616 w 14118"/>
                <a:gd name="T7" fmla="*/ 9109 h 13898"/>
                <a:gd name="T8" fmla="*/ 13086 w 14118"/>
                <a:gd name="T9" fmla="*/ 8628 h 13898"/>
                <a:gd name="T10" fmla="*/ 13637 w 14118"/>
                <a:gd name="T11" fmla="*/ 8468 h 13898"/>
                <a:gd name="T12" fmla="*/ 13839 w 14118"/>
                <a:gd name="T13" fmla="*/ 8285 h 13898"/>
                <a:gd name="T14" fmla="*/ 14029 w 14118"/>
                <a:gd name="T15" fmla="*/ 7731 h 13898"/>
                <a:gd name="T16" fmla="*/ 13569 w 14118"/>
                <a:gd name="T17" fmla="*/ 7382 h 13898"/>
                <a:gd name="T18" fmla="*/ 13503 w 14118"/>
                <a:gd name="T19" fmla="*/ 6059 h 13898"/>
                <a:gd name="T20" fmla="*/ 13308 w 14118"/>
                <a:gd name="T21" fmla="*/ 5884 h 13898"/>
                <a:gd name="T22" fmla="*/ 12847 w 14118"/>
                <a:gd name="T23" fmla="*/ 5296 h 13898"/>
                <a:gd name="T24" fmla="*/ 12353 w 14118"/>
                <a:gd name="T25" fmla="*/ 4860 h 13898"/>
                <a:gd name="T26" fmla="*/ 12599 w 14118"/>
                <a:gd name="T27" fmla="*/ 4365 h 13898"/>
                <a:gd name="T28" fmla="*/ 12474 w 14118"/>
                <a:gd name="T29" fmla="*/ 3648 h 13898"/>
                <a:gd name="T30" fmla="*/ 12559 w 14118"/>
                <a:gd name="T31" fmla="*/ 3026 h 13898"/>
                <a:gd name="T32" fmla="*/ 12054 w 14118"/>
                <a:gd name="T33" fmla="*/ 1945 h 13898"/>
                <a:gd name="T34" fmla="*/ 11961 w 14118"/>
                <a:gd name="T35" fmla="*/ 1276 h 13898"/>
                <a:gd name="T36" fmla="*/ 11310 w 14118"/>
                <a:gd name="T37" fmla="*/ 997 h 13898"/>
                <a:gd name="T38" fmla="*/ 10102 w 14118"/>
                <a:gd name="T39" fmla="*/ 1075 h 13898"/>
                <a:gd name="T40" fmla="*/ 10299 w 14118"/>
                <a:gd name="T41" fmla="*/ 84 h 13898"/>
                <a:gd name="T42" fmla="*/ 9718 w 14118"/>
                <a:gd name="T43" fmla="*/ 602 h 13898"/>
                <a:gd name="T44" fmla="*/ 9059 w 14118"/>
                <a:gd name="T45" fmla="*/ 552 h 13898"/>
                <a:gd name="T46" fmla="*/ 8149 w 14118"/>
                <a:gd name="T47" fmla="*/ 255 h 13898"/>
                <a:gd name="T48" fmla="*/ 6945 w 14118"/>
                <a:gd name="T49" fmla="*/ 1012 h 13898"/>
                <a:gd name="T50" fmla="*/ 4558 w 14118"/>
                <a:gd name="T51" fmla="*/ 2875 h 13898"/>
                <a:gd name="T52" fmla="*/ 3966 w 14118"/>
                <a:gd name="T53" fmla="*/ 2295 h 13898"/>
                <a:gd name="T54" fmla="*/ 3108 w 14118"/>
                <a:gd name="T55" fmla="*/ 2946 h 13898"/>
                <a:gd name="T56" fmla="*/ 1525 w 14118"/>
                <a:gd name="T57" fmla="*/ 3500 h 13898"/>
                <a:gd name="T58" fmla="*/ 1041 w 14118"/>
                <a:gd name="T59" fmla="*/ 5318 h 13898"/>
                <a:gd name="T60" fmla="*/ 1210 w 14118"/>
                <a:gd name="T61" fmla="*/ 6620 h 13898"/>
                <a:gd name="T62" fmla="*/ 911 w 14118"/>
                <a:gd name="T63" fmla="*/ 8006 h 13898"/>
                <a:gd name="T64" fmla="*/ 384 w 14118"/>
                <a:gd name="T65" fmla="*/ 8996 h 13898"/>
                <a:gd name="T66" fmla="*/ 586 w 14118"/>
                <a:gd name="T67" fmla="*/ 9720 h 13898"/>
                <a:gd name="T68" fmla="*/ 298 w 14118"/>
                <a:gd name="T69" fmla="*/ 10453 h 13898"/>
                <a:gd name="T70" fmla="*/ 1007 w 14118"/>
                <a:gd name="T71" fmla="*/ 11609 h 13898"/>
                <a:gd name="T72" fmla="*/ 1673 w 14118"/>
                <a:gd name="T73" fmla="*/ 12236 h 13898"/>
                <a:gd name="T74" fmla="*/ 2637 w 14118"/>
                <a:gd name="T75" fmla="*/ 12284 h 13898"/>
                <a:gd name="T76" fmla="*/ 3316 w 14118"/>
                <a:gd name="T77" fmla="*/ 12175 h 13898"/>
                <a:gd name="T78" fmla="*/ 4195 w 14118"/>
                <a:gd name="T79" fmla="*/ 12818 h 13898"/>
                <a:gd name="T80" fmla="*/ 4195 w 14118"/>
                <a:gd name="T81" fmla="*/ 13472 h 13898"/>
                <a:gd name="T82" fmla="*/ 4811 w 14118"/>
                <a:gd name="T83" fmla="*/ 13464 h 13898"/>
                <a:gd name="T84" fmla="*/ 5546 w 14118"/>
                <a:gd name="T85" fmla="*/ 13558 h 13898"/>
                <a:gd name="T86" fmla="*/ 6314 w 14118"/>
                <a:gd name="T87" fmla="*/ 13112 h 13898"/>
                <a:gd name="T88" fmla="*/ 6367 w 14118"/>
                <a:gd name="T89" fmla="*/ 12559 h 13898"/>
                <a:gd name="T90" fmla="*/ 6962 w 14118"/>
                <a:gd name="T91" fmla="*/ 12649 h 13898"/>
                <a:gd name="T92" fmla="*/ 7285 w 14118"/>
                <a:gd name="T93" fmla="*/ 13191 h 13898"/>
                <a:gd name="T94" fmla="*/ 8129 w 14118"/>
                <a:gd name="T95" fmla="*/ 13263 h 13898"/>
                <a:gd name="T96" fmla="*/ 8949 w 14118"/>
                <a:gd name="T97" fmla="*/ 12749 h 13898"/>
                <a:gd name="T98" fmla="*/ 9616 w 14118"/>
                <a:gd name="T99" fmla="*/ 12514 h 13898"/>
                <a:gd name="T100" fmla="*/ 9767 w 14118"/>
                <a:gd name="T101" fmla="*/ 11966 h 13898"/>
                <a:gd name="T102" fmla="*/ 10061 w 14118"/>
                <a:gd name="T103" fmla="*/ 11990 h 13898"/>
                <a:gd name="T104" fmla="*/ 10373 w 14118"/>
                <a:gd name="T105" fmla="*/ 11392 h 13898"/>
                <a:gd name="T106" fmla="*/ 10939 w 14118"/>
                <a:gd name="T107" fmla="*/ 11167 h 13898"/>
                <a:gd name="T108" fmla="*/ 11466 w 14118"/>
                <a:gd name="T109" fmla="*/ 11101 h 13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118" h="13898">
                  <a:moveTo>
                    <a:pt x="11717" y="11061"/>
                  </a:moveTo>
                  <a:lnTo>
                    <a:pt x="11910" y="10998"/>
                  </a:lnTo>
                  <a:lnTo>
                    <a:pt x="12146" y="11053"/>
                  </a:lnTo>
                  <a:lnTo>
                    <a:pt x="12162" y="10958"/>
                  </a:lnTo>
                  <a:lnTo>
                    <a:pt x="12336" y="10892"/>
                  </a:lnTo>
                  <a:lnTo>
                    <a:pt x="12156" y="10564"/>
                  </a:lnTo>
                  <a:lnTo>
                    <a:pt x="12257" y="10236"/>
                  </a:lnTo>
                  <a:lnTo>
                    <a:pt x="12394" y="10175"/>
                  </a:lnTo>
                  <a:lnTo>
                    <a:pt x="12516" y="10186"/>
                  </a:lnTo>
                  <a:lnTo>
                    <a:pt x="12521" y="10074"/>
                  </a:lnTo>
                  <a:lnTo>
                    <a:pt x="12416" y="10019"/>
                  </a:lnTo>
                  <a:lnTo>
                    <a:pt x="12495" y="9961"/>
                  </a:lnTo>
                  <a:lnTo>
                    <a:pt x="12439" y="9892"/>
                  </a:lnTo>
                  <a:lnTo>
                    <a:pt x="12461" y="9789"/>
                  </a:lnTo>
                  <a:lnTo>
                    <a:pt x="12389" y="9738"/>
                  </a:lnTo>
                  <a:lnTo>
                    <a:pt x="12442" y="9709"/>
                  </a:lnTo>
                  <a:lnTo>
                    <a:pt x="12511" y="9754"/>
                  </a:lnTo>
                  <a:lnTo>
                    <a:pt x="12601" y="9656"/>
                  </a:lnTo>
                  <a:lnTo>
                    <a:pt x="12810" y="9648"/>
                  </a:lnTo>
                  <a:lnTo>
                    <a:pt x="12971" y="9736"/>
                  </a:lnTo>
                  <a:lnTo>
                    <a:pt x="13093" y="9723"/>
                  </a:lnTo>
                  <a:cubicBezTo>
                    <a:pt x="13124" y="9715"/>
                    <a:pt x="13180" y="9718"/>
                    <a:pt x="13213" y="9697"/>
                  </a:cubicBezTo>
                  <a:cubicBezTo>
                    <a:pt x="13265" y="9663"/>
                    <a:pt x="13401" y="9673"/>
                    <a:pt x="13524" y="9553"/>
                  </a:cubicBezTo>
                  <a:cubicBezTo>
                    <a:pt x="13529" y="9549"/>
                    <a:pt x="13582" y="9511"/>
                    <a:pt x="13584" y="9510"/>
                  </a:cubicBezTo>
                  <a:cubicBezTo>
                    <a:pt x="13585" y="9510"/>
                    <a:pt x="13723" y="9414"/>
                    <a:pt x="13749" y="9385"/>
                  </a:cubicBezTo>
                  <a:cubicBezTo>
                    <a:pt x="13762" y="9370"/>
                    <a:pt x="13846" y="9300"/>
                    <a:pt x="13848" y="9288"/>
                  </a:cubicBezTo>
                  <a:lnTo>
                    <a:pt x="13682" y="9221"/>
                  </a:lnTo>
                  <a:lnTo>
                    <a:pt x="13616" y="9109"/>
                  </a:lnTo>
                  <a:lnTo>
                    <a:pt x="13299" y="9079"/>
                  </a:lnTo>
                  <a:lnTo>
                    <a:pt x="13147" y="8871"/>
                  </a:lnTo>
                  <a:lnTo>
                    <a:pt x="12878" y="8930"/>
                  </a:lnTo>
                  <a:lnTo>
                    <a:pt x="12857" y="8791"/>
                  </a:lnTo>
                  <a:lnTo>
                    <a:pt x="12899" y="8624"/>
                  </a:lnTo>
                  <a:lnTo>
                    <a:pt x="13008" y="8699"/>
                  </a:lnTo>
                  <a:lnTo>
                    <a:pt x="13086" y="8628"/>
                  </a:lnTo>
                  <a:lnTo>
                    <a:pt x="13137" y="8683"/>
                  </a:lnTo>
                  <a:lnTo>
                    <a:pt x="13139" y="8734"/>
                  </a:lnTo>
                  <a:lnTo>
                    <a:pt x="13319" y="8735"/>
                  </a:lnTo>
                  <a:lnTo>
                    <a:pt x="13323" y="8673"/>
                  </a:lnTo>
                  <a:lnTo>
                    <a:pt x="13459" y="8605"/>
                  </a:lnTo>
                  <a:lnTo>
                    <a:pt x="13483" y="8620"/>
                  </a:lnTo>
                  <a:lnTo>
                    <a:pt x="13637" y="8468"/>
                  </a:lnTo>
                  <a:lnTo>
                    <a:pt x="13586" y="8431"/>
                  </a:lnTo>
                  <a:lnTo>
                    <a:pt x="13565" y="8384"/>
                  </a:lnTo>
                  <a:lnTo>
                    <a:pt x="13447" y="8441"/>
                  </a:lnTo>
                  <a:lnTo>
                    <a:pt x="13317" y="8406"/>
                  </a:lnTo>
                  <a:lnTo>
                    <a:pt x="13329" y="8328"/>
                  </a:lnTo>
                  <a:lnTo>
                    <a:pt x="13763" y="8325"/>
                  </a:lnTo>
                  <a:lnTo>
                    <a:pt x="13839" y="8285"/>
                  </a:lnTo>
                  <a:lnTo>
                    <a:pt x="13844" y="8117"/>
                  </a:lnTo>
                  <a:lnTo>
                    <a:pt x="13783" y="8021"/>
                  </a:lnTo>
                  <a:lnTo>
                    <a:pt x="13791" y="7944"/>
                  </a:lnTo>
                  <a:lnTo>
                    <a:pt x="13954" y="7955"/>
                  </a:lnTo>
                  <a:lnTo>
                    <a:pt x="14041" y="8017"/>
                  </a:lnTo>
                  <a:lnTo>
                    <a:pt x="14118" y="7731"/>
                  </a:lnTo>
                  <a:lnTo>
                    <a:pt x="14029" y="7731"/>
                  </a:lnTo>
                  <a:lnTo>
                    <a:pt x="13977" y="7626"/>
                  </a:lnTo>
                  <a:lnTo>
                    <a:pt x="13911" y="7687"/>
                  </a:lnTo>
                  <a:lnTo>
                    <a:pt x="13840" y="7630"/>
                  </a:lnTo>
                  <a:lnTo>
                    <a:pt x="13770" y="7679"/>
                  </a:lnTo>
                  <a:lnTo>
                    <a:pt x="13641" y="7686"/>
                  </a:lnTo>
                  <a:lnTo>
                    <a:pt x="13636" y="7441"/>
                  </a:lnTo>
                  <a:lnTo>
                    <a:pt x="13569" y="7382"/>
                  </a:lnTo>
                  <a:lnTo>
                    <a:pt x="13672" y="7105"/>
                  </a:lnTo>
                  <a:lnTo>
                    <a:pt x="13627" y="6782"/>
                  </a:lnTo>
                  <a:lnTo>
                    <a:pt x="13698" y="6785"/>
                  </a:lnTo>
                  <a:lnTo>
                    <a:pt x="13709" y="6400"/>
                  </a:lnTo>
                  <a:lnTo>
                    <a:pt x="13637" y="6441"/>
                  </a:lnTo>
                  <a:lnTo>
                    <a:pt x="13499" y="6335"/>
                  </a:lnTo>
                  <a:lnTo>
                    <a:pt x="13503" y="6059"/>
                  </a:lnTo>
                  <a:lnTo>
                    <a:pt x="13614" y="5961"/>
                  </a:lnTo>
                  <a:lnTo>
                    <a:pt x="13551" y="5904"/>
                  </a:lnTo>
                  <a:lnTo>
                    <a:pt x="13549" y="5835"/>
                  </a:lnTo>
                  <a:lnTo>
                    <a:pt x="13521" y="5803"/>
                  </a:lnTo>
                  <a:lnTo>
                    <a:pt x="13444" y="5819"/>
                  </a:lnTo>
                  <a:lnTo>
                    <a:pt x="13414" y="5773"/>
                  </a:lnTo>
                  <a:lnTo>
                    <a:pt x="13308" y="5884"/>
                  </a:lnTo>
                  <a:lnTo>
                    <a:pt x="13141" y="5873"/>
                  </a:lnTo>
                  <a:lnTo>
                    <a:pt x="13197" y="5801"/>
                  </a:lnTo>
                  <a:lnTo>
                    <a:pt x="13067" y="5807"/>
                  </a:lnTo>
                  <a:lnTo>
                    <a:pt x="13064" y="5645"/>
                  </a:lnTo>
                  <a:lnTo>
                    <a:pt x="12964" y="5600"/>
                  </a:lnTo>
                  <a:lnTo>
                    <a:pt x="12943" y="5365"/>
                  </a:lnTo>
                  <a:lnTo>
                    <a:pt x="12847" y="5296"/>
                  </a:lnTo>
                  <a:lnTo>
                    <a:pt x="12911" y="5233"/>
                  </a:lnTo>
                  <a:lnTo>
                    <a:pt x="13014" y="5209"/>
                  </a:lnTo>
                  <a:lnTo>
                    <a:pt x="12448" y="5000"/>
                  </a:lnTo>
                  <a:lnTo>
                    <a:pt x="12300" y="5013"/>
                  </a:lnTo>
                  <a:lnTo>
                    <a:pt x="12294" y="4936"/>
                  </a:lnTo>
                  <a:lnTo>
                    <a:pt x="12342" y="4928"/>
                  </a:lnTo>
                  <a:lnTo>
                    <a:pt x="12353" y="4860"/>
                  </a:lnTo>
                  <a:lnTo>
                    <a:pt x="12464" y="4867"/>
                  </a:lnTo>
                  <a:lnTo>
                    <a:pt x="12564" y="4706"/>
                  </a:lnTo>
                  <a:lnTo>
                    <a:pt x="12662" y="4743"/>
                  </a:lnTo>
                  <a:lnTo>
                    <a:pt x="12741" y="4672"/>
                  </a:lnTo>
                  <a:lnTo>
                    <a:pt x="12554" y="4576"/>
                  </a:lnTo>
                  <a:lnTo>
                    <a:pt x="12517" y="4397"/>
                  </a:lnTo>
                  <a:lnTo>
                    <a:pt x="12599" y="4365"/>
                  </a:lnTo>
                  <a:lnTo>
                    <a:pt x="12437" y="4188"/>
                  </a:lnTo>
                  <a:lnTo>
                    <a:pt x="12429" y="4087"/>
                  </a:lnTo>
                  <a:lnTo>
                    <a:pt x="12538" y="4016"/>
                  </a:lnTo>
                  <a:lnTo>
                    <a:pt x="12509" y="3923"/>
                  </a:lnTo>
                  <a:lnTo>
                    <a:pt x="12400" y="3857"/>
                  </a:lnTo>
                  <a:lnTo>
                    <a:pt x="12472" y="3777"/>
                  </a:lnTo>
                  <a:lnTo>
                    <a:pt x="12474" y="3648"/>
                  </a:lnTo>
                  <a:lnTo>
                    <a:pt x="12556" y="3603"/>
                  </a:lnTo>
                  <a:lnTo>
                    <a:pt x="12554" y="3470"/>
                  </a:lnTo>
                  <a:lnTo>
                    <a:pt x="12503" y="3378"/>
                  </a:lnTo>
                  <a:lnTo>
                    <a:pt x="12517" y="3209"/>
                  </a:lnTo>
                  <a:lnTo>
                    <a:pt x="12580" y="3209"/>
                  </a:lnTo>
                  <a:lnTo>
                    <a:pt x="12503" y="3156"/>
                  </a:lnTo>
                  <a:lnTo>
                    <a:pt x="12559" y="3026"/>
                  </a:lnTo>
                  <a:lnTo>
                    <a:pt x="12413" y="2944"/>
                  </a:lnTo>
                  <a:lnTo>
                    <a:pt x="12453" y="2928"/>
                  </a:lnTo>
                  <a:lnTo>
                    <a:pt x="12453" y="2833"/>
                  </a:lnTo>
                  <a:lnTo>
                    <a:pt x="12316" y="2857"/>
                  </a:lnTo>
                  <a:lnTo>
                    <a:pt x="12157" y="2764"/>
                  </a:lnTo>
                  <a:lnTo>
                    <a:pt x="12043" y="2806"/>
                  </a:lnTo>
                  <a:lnTo>
                    <a:pt x="12054" y="1945"/>
                  </a:lnTo>
                  <a:lnTo>
                    <a:pt x="11636" y="1944"/>
                  </a:lnTo>
                  <a:lnTo>
                    <a:pt x="11602" y="1904"/>
                  </a:lnTo>
                  <a:lnTo>
                    <a:pt x="11596" y="1777"/>
                  </a:lnTo>
                  <a:lnTo>
                    <a:pt x="11757" y="1481"/>
                  </a:lnTo>
                  <a:cubicBezTo>
                    <a:pt x="11792" y="1481"/>
                    <a:pt x="11827" y="1483"/>
                    <a:pt x="11858" y="1465"/>
                  </a:cubicBezTo>
                  <a:cubicBezTo>
                    <a:pt x="11900" y="1439"/>
                    <a:pt x="11928" y="1414"/>
                    <a:pt x="11948" y="1371"/>
                  </a:cubicBezTo>
                  <a:cubicBezTo>
                    <a:pt x="11963" y="1338"/>
                    <a:pt x="11954" y="1304"/>
                    <a:pt x="11961" y="1276"/>
                  </a:cubicBezTo>
                  <a:lnTo>
                    <a:pt x="12062" y="1174"/>
                  </a:lnTo>
                  <a:lnTo>
                    <a:pt x="12100" y="1173"/>
                  </a:lnTo>
                  <a:lnTo>
                    <a:pt x="12141" y="1252"/>
                  </a:lnTo>
                  <a:lnTo>
                    <a:pt x="12204" y="1207"/>
                  </a:lnTo>
                  <a:lnTo>
                    <a:pt x="12216" y="1167"/>
                  </a:lnTo>
                  <a:lnTo>
                    <a:pt x="12059" y="968"/>
                  </a:lnTo>
                  <a:lnTo>
                    <a:pt x="11310" y="997"/>
                  </a:lnTo>
                  <a:lnTo>
                    <a:pt x="11199" y="1047"/>
                  </a:lnTo>
                  <a:lnTo>
                    <a:pt x="11146" y="1145"/>
                  </a:lnTo>
                  <a:lnTo>
                    <a:pt x="10908" y="1318"/>
                  </a:lnTo>
                  <a:lnTo>
                    <a:pt x="10707" y="1376"/>
                  </a:lnTo>
                  <a:lnTo>
                    <a:pt x="10190" y="1296"/>
                  </a:lnTo>
                  <a:lnTo>
                    <a:pt x="10104" y="1178"/>
                  </a:lnTo>
                  <a:lnTo>
                    <a:pt x="10102" y="1075"/>
                  </a:lnTo>
                  <a:lnTo>
                    <a:pt x="10171" y="937"/>
                  </a:lnTo>
                  <a:lnTo>
                    <a:pt x="10170" y="426"/>
                  </a:lnTo>
                  <a:lnTo>
                    <a:pt x="10335" y="331"/>
                  </a:lnTo>
                  <a:cubicBezTo>
                    <a:pt x="10313" y="289"/>
                    <a:pt x="10318" y="291"/>
                    <a:pt x="10318" y="244"/>
                  </a:cubicBezTo>
                  <a:cubicBezTo>
                    <a:pt x="10318" y="188"/>
                    <a:pt x="10324" y="200"/>
                    <a:pt x="10335" y="158"/>
                  </a:cubicBezTo>
                  <a:lnTo>
                    <a:pt x="10299" y="138"/>
                  </a:lnTo>
                  <a:lnTo>
                    <a:pt x="10299" y="84"/>
                  </a:lnTo>
                  <a:cubicBezTo>
                    <a:pt x="10282" y="85"/>
                    <a:pt x="10150" y="0"/>
                    <a:pt x="10077" y="68"/>
                  </a:cubicBezTo>
                  <a:cubicBezTo>
                    <a:pt x="10003" y="139"/>
                    <a:pt x="9681" y="225"/>
                    <a:pt x="9617" y="123"/>
                  </a:cubicBezTo>
                  <a:lnTo>
                    <a:pt x="9562" y="202"/>
                  </a:lnTo>
                  <a:lnTo>
                    <a:pt x="9675" y="332"/>
                  </a:lnTo>
                  <a:lnTo>
                    <a:pt x="9659" y="393"/>
                  </a:lnTo>
                  <a:lnTo>
                    <a:pt x="9715" y="393"/>
                  </a:lnTo>
                  <a:lnTo>
                    <a:pt x="9718" y="602"/>
                  </a:lnTo>
                  <a:lnTo>
                    <a:pt x="9509" y="636"/>
                  </a:lnTo>
                  <a:lnTo>
                    <a:pt x="9143" y="1311"/>
                  </a:lnTo>
                  <a:lnTo>
                    <a:pt x="8964" y="1105"/>
                  </a:lnTo>
                  <a:lnTo>
                    <a:pt x="9080" y="1036"/>
                  </a:lnTo>
                  <a:lnTo>
                    <a:pt x="9133" y="1070"/>
                  </a:lnTo>
                  <a:cubicBezTo>
                    <a:pt x="9262" y="1070"/>
                    <a:pt x="9318" y="913"/>
                    <a:pt x="9278" y="851"/>
                  </a:cubicBezTo>
                  <a:lnTo>
                    <a:pt x="9059" y="552"/>
                  </a:lnTo>
                  <a:lnTo>
                    <a:pt x="8868" y="541"/>
                  </a:lnTo>
                  <a:lnTo>
                    <a:pt x="8786" y="594"/>
                  </a:lnTo>
                  <a:lnTo>
                    <a:pt x="8643" y="398"/>
                  </a:lnTo>
                  <a:lnTo>
                    <a:pt x="8471" y="337"/>
                  </a:lnTo>
                  <a:lnTo>
                    <a:pt x="8318" y="393"/>
                  </a:lnTo>
                  <a:lnTo>
                    <a:pt x="8305" y="305"/>
                  </a:lnTo>
                  <a:lnTo>
                    <a:pt x="8149" y="255"/>
                  </a:lnTo>
                  <a:lnTo>
                    <a:pt x="8143" y="411"/>
                  </a:lnTo>
                  <a:lnTo>
                    <a:pt x="7961" y="604"/>
                  </a:lnTo>
                  <a:lnTo>
                    <a:pt x="8075" y="734"/>
                  </a:lnTo>
                  <a:lnTo>
                    <a:pt x="7842" y="964"/>
                  </a:lnTo>
                  <a:lnTo>
                    <a:pt x="7381" y="1102"/>
                  </a:lnTo>
                  <a:lnTo>
                    <a:pt x="7138" y="1131"/>
                  </a:lnTo>
                  <a:lnTo>
                    <a:pt x="6945" y="1012"/>
                  </a:lnTo>
                  <a:lnTo>
                    <a:pt x="6109" y="1650"/>
                  </a:lnTo>
                  <a:lnTo>
                    <a:pt x="5736" y="1446"/>
                  </a:lnTo>
                  <a:lnTo>
                    <a:pt x="5386" y="1586"/>
                  </a:lnTo>
                  <a:lnTo>
                    <a:pt x="5558" y="2367"/>
                  </a:lnTo>
                  <a:lnTo>
                    <a:pt x="5468" y="2536"/>
                  </a:lnTo>
                  <a:lnTo>
                    <a:pt x="4934" y="2531"/>
                  </a:lnTo>
                  <a:lnTo>
                    <a:pt x="4558" y="2875"/>
                  </a:lnTo>
                  <a:lnTo>
                    <a:pt x="4270" y="2861"/>
                  </a:lnTo>
                  <a:lnTo>
                    <a:pt x="4161" y="2928"/>
                  </a:lnTo>
                  <a:lnTo>
                    <a:pt x="4090" y="2766"/>
                  </a:lnTo>
                  <a:lnTo>
                    <a:pt x="3862" y="2843"/>
                  </a:lnTo>
                  <a:lnTo>
                    <a:pt x="3783" y="2816"/>
                  </a:lnTo>
                  <a:lnTo>
                    <a:pt x="3698" y="2626"/>
                  </a:lnTo>
                  <a:lnTo>
                    <a:pt x="3966" y="2295"/>
                  </a:lnTo>
                  <a:lnTo>
                    <a:pt x="3812" y="2142"/>
                  </a:lnTo>
                  <a:lnTo>
                    <a:pt x="3643" y="2385"/>
                  </a:lnTo>
                  <a:lnTo>
                    <a:pt x="3500" y="2660"/>
                  </a:lnTo>
                  <a:lnTo>
                    <a:pt x="3238" y="2565"/>
                  </a:lnTo>
                  <a:lnTo>
                    <a:pt x="2894" y="2478"/>
                  </a:lnTo>
                  <a:lnTo>
                    <a:pt x="2910" y="2814"/>
                  </a:lnTo>
                  <a:lnTo>
                    <a:pt x="3108" y="2946"/>
                  </a:lnTo>
                  <a:lnTo>
                    <a:pt x="2968" y="3314"/>
                  </a:lnTo>
                  <a:lnTo>
                    <a:pt x="2521" y="3203"/>
                  </a:lnTo>
                  <a:cubicBezTo>
                    <a:pt x="2451" y="3203"/>
                    <a:pt x="2365" y="3197"/>
                    <a:pt x="2288" y="3197"/>
                  </a:cubicBezTo>
                  <a:cubicBezTo>
                    <a:pt x="2111" y="3197"/>
                    <a:pt x="2130" y="3207"/>
                    <a:pt x="1965" y="3152"/>
                  </a:cubicBezTo>
                  <a:cubicBezTo>
                    <a:pt x="1870" y="3120"/>
                    <a:pt x="1838" y="3144"/>
                    <a:pt x="1744" y="3144"/>
                  </a:cubicBezTo>
                  <a:cubicBezTo>
                    <a:pt x="1696" y="3144"/>
                    <a:pt x="1597" y="3175"/>
                    <a:pt x="1575" y="3207"/>
                  </a:cubicBezTo>
                  <a:lnTo>
                    <a:pt x="1525" y="3500"/>
                  </a:lnTo>
                  <a:lnTo>
                    <a:pt x="1440" y="3871"/>
                  </a:lnTo>
                  <a:lnTo>
                    <a:pt x="1538" y="3985"/>
                  </a:lnTo>
                  <a:lnTo>
                    <a:pt x="1437" y="4606"/>
                  </a:lnTo>
                  <a:lnTo>
                    <a:pt x="1011" y="4604"/>
                  </a:lnTo>
                  <a:lnTo>
                    <a:pt x="1001" y="4683"/>
                  </a:lnTo>
                  <a:lnTo>
                    <a:pt x="1041" y="4712"/>
                  </a:lnTo>
                  <a:lnTo>
                    <a:pt x="1041" y="5318"/>
                  </a:lnTo>
                  <a:lnTo>
                    <a:pt x="1152" y="6157"/>
                  </a:lnTo>
                  <a:lnTo>
                    <a:pt x="945" y="6141"/>
                  </a:lnTo>
                  <a:lnTo>
                    <a:pt x="821" y="6064"/>
                  </a:lnTo>
                  <a:lnTo>
                    <a:pt x="784" y="6228"/>
                  </a:lnTo>
                  <a:lnTo>
                    <a:pt x="961" y="6284"/>
                  </a:lnTo>
                  <a:lnTo>
                    <a:pt x="1183" y="6405"/>
                  </a:lnTo>
                  <a:lnTo>
                    <a:pt x="1210" y="6620"/>
                  </a:lnTo>
                  <a:lnTo>
                    <a:pt x="1271" y="6659"/>
                  </a:lnTo>
                  <a:lnTo>
                    <a:pt x="1263" y="6810"/>
                  </a:lnTo>
                  <a:lnTo>
                    <a:pt x="1019" y="7011"/>
                  </a:lnTo>
                  <a:lnTo>
                    <a:pt x="996" y="7265"/>
                  </a:lnTo>
                  <a:lnTo>
                    <a:pt x="927" y="7300"/>
                  </a:lnTo>
                  <a:lnTo>
                    <a:pt x="937" y="7636"/>
                  </a:lnTo>
                  <a:lnTo>
                    <a:pt x="911" y="8006"/>
                  </a:lnTo>
                  <a:lnTo>
                    <a:pt x="723" y="8196"/>
                  </a:lnTo>
                  <a:lnTo>
                    <a:pt x="752" y="8308"/>
                  </a:lnTo>
                  <a:lnTo>
                    <a:pt x="191" y="8361"/>
                  </a:lnTo>
                  <a:lnTo>
                    <a:pt x="210" y="8575"/>
                  </a:lnTo>
                  <a:lnTo>
                    <a:pt x="329" y="8673"/>
                  </a:lnTo>
                  <a:lnTo>
                    <a:pt x="400" y="8826"/>
                  </a:lnTo>
                  <a:lnTo>
                    <a:pt x="384" y="8996"/>
                  </a:lnTo>
                  <a:lnTo>
                    <a:pt x="202" y="9027"/>
                  </a:lnTo>
                  <a:lnTo>
                    <a:pt x="220" y="9167"/>
                  </a:lnTo>
                  <a:lnTo>
                    <a:pt x="329" y="9218"/>
                  </a:lnTo>
                  <a:lnTo>
                    <a:pt x="284" y="9297"/>
                  </a:lnTo>
                  <a:lnTo>
                    <a:pt x="326" y="9419"/>
                  </a:lnTo>
                  <a:lnTo>
                    <a:pt x="485" y="9443"/>
                  </a:lnTo>
                  <a:lnTo>
                    <a:pt x="586" y="9720"/>
                  </a:lnTo>
                  <a:lnTo>
                    <a:pt x="498" y="9784"/>
                  </a:lnTo>
                  <a:lnTo>
                    <a:pt x="599" y="9929"/>
                  </a:lnTo>
                  <a:lnTo>
                    <a:pt x="406" y="10009"/>
                  </a:lnTo>
                  <a:cubicBezTo>
                    <a:pt x="388" y="10159"/>
                    <a:pt x="364" y="10153"/>
                    <a:pt x="304" y="10289"/>
                  </a:cubicBezTo>
                  <a:cubicBezTo>
                    <a:pt x="278" y="10347"/>
                    <a:pt x="162" y="10377"/>
                    <a:pt x="97" y="10414"/>
                  </a:cubicBezTo>
                  <a:cubicBezTo>
                    <a:pt x="0" y="10468"/>
                    <a:pt x="191" y="10495"/>
                    <a:pt x="224" y="10495"/>
                  </a:cubicBezTo>
                  <a:lnTo>
                    <a:pt x="298" y="10453"/>
                  </a:lnTo>
                  <a:lnTo>
                    <a:pt x="332" y="10784"/>
                  </a:lnTo>
                  <a:lnTo>
                    <a:pt x="705" y="10741"/>
                  </a:lnTo>
                  <a:lnTo>
                    <a:pt x="732" y="11186"/>
                  </a:lnTo>
                  <a:lnTo>
                    <a:pt x="792" y="11289"/>
                  </a:lnTo>
                  <a:lnTo>
                    <a:pt x="794" y="11375"/>
                  </a:lnTo>
                  <a:lnTo>
                    <a:pt x="798" y="11540"/>
                  </a:lnTo>
                  <a:lnTo>
                    <a:pt x="1007" y="11609"/>
                  </a:lnTo>
                  <a:lnTo>
                    <a:pt x="1012" y="11718"/>
                  </a:lnTo>
                  <a:lnTo>
                    <a:pt x="1353" y="11749"/>
                  </a:lnTo>
                  <a:lnTo>
                    <a:pt x="1401" y="11784"/>
                  </a:lnTo>
                  <a:lnTo>
                    <a:pt x="1425" y="11919"/>
                  </a:lnTo>
                  <a:lnTo>
                    <a:pt x="1488" y="11916"/>
                  </a:lnTo>
                  <a:lnTo>
                    <a:pt x="1655" y="11818"/>
                  </a:lnTo>
                  <a:lnTo>
                    <a:pt x="1673" y="12236"/>
                  </a:lnTo>
                  <a:lnTo>
                    <a:pt x="1864" y="11890"/>
                  </a:lnTo>
                  <a:lnTo>
                    <a:pt x="2211" y="12101"/>
                  </a:lnTo>
                  <a:lnTo>
                    <a:pt x="2261" y="12178"/>
                  </a:lnTo>
                  <a:lnTo>
                    <a:pt x="2454" y="12252"/>
                  </a:lnTo>
                  <a:lnTo>
                    <a:pt x="2517" y="12210"/>
                  </a:lnTo>
                  <a:lnTo>
                    <a:pt x="2634" y="12236"/>
                  </a:lnTo>
                  <a:lnTo>
                    <a:pt x="2637" y="12284"/>
                  </a:lnTo>
                  <a:lnTo>
                    <a:pt x="2496" y="12286"/>
                  </a:lnTo>
                  <a:lnTo>
                    <a:pt x="2560" y="12448"/>
                  </a:lnTo>
                  <a:lnTo>
                    <a:pt x="2925" y="12458"/>
                  </a:lnTo>
                  <a:lnTo>
                    <a:pt x="3152" y="12294"/>
                  </a:lnTo>
                  <a:lnTo>
                    <a:pt x="3232" y="12302"/>
                  </a:lnTo>
                  <a:lnTo>
                    <a:pt x="3311" y="12255"/>
                  </a:lnTo>
                  <a:lnTo>
                    <a:pt x="3316" y="12175"/>
                  </a:lnTo>
                  <a:lnTo>
                    <a:pt x="3396" y="12141"/>
                  </a:lnTo>
                  <a:lnTo>
                    <a:pt x="3615" y="12437"/>
                  </a:lnTo>
                  <a:lnTo>
                    <a:pt x="3909" y="12342"/>
                  </a:lnTo>
                  <a:lnTo>
                    <a:pt x="4012" y="12421"/>
                  </a:lnTo>
                  <a:lnTo>
                    <a:pt x="3975" y="12614"/>
                  </a:lnTo>
                  <a:cubicBezTo>
                    <a:pt x="3975" y="12614"/>
                    <a:pt x="4044" y="12683"/>
                    <a:pt x="4044" y="12685"/>
                  </a:cubicBezTo>
                  <a:cubicBezTo>
                    <a:pt x="4044" y="12811"/>
                    <a:pt x="4195" y="12769"/>
                    <a:pt x="4195" y="12818"/>
                  </a:cubicBezTo>
                  <a:cubicBezTo>
                    <a:pt x="4195" y="12921"/>
                    <a:pt x="4226" y="12941"/>
                    <a:pt x="4318" y="12992"/>
                  </a:cubicBezTo>
                  <a:cubicBezTo>
                    <a:pt x="4352" y="13012"/>
                    <a:pt x="4386" y="13034"/>
                    <a:pt x="4425" y="13040"/>
                  </a:cubicBezTo>
                  <a:cubicBezTo>
                    <a:pt x="4627" y="13073"/>
                    <a:pt x="4415" y="13048"/>
                    <a:pt x="4415" y="13157"/>
                  </a:cubicBezTo>
                  <a:cubicBezTo>
                    <a:pt x="4415" y="13296"/>
                    <a:pt x="4355" y="13197"/>
                    <a:pt x="4324" y="13281"/>
                  </a:cubicBezTo>
                  <a:cubicBezTo>
                    <a:pt x="4310" y="13320"/>
                    <a:pt x="4326" y="13372"/>
                    <a:pt x="4272" y="13374"/>
                  </a:cubicBezTo>
                  <a:cubicBezTo>
                    <a:pt x="4252" y="13374"/>
                    <a:pt x="4192" y="13388"/>
                    <a:pt x="4192" y="13422"/>
                  </a:cubicBezTo>
                  <a:cubicBezTo>
                    <a:pt x="4192" y="13442"/>
                    <a:pt x="4195" y="13452"/>
                    <a:pt x="4195" y="13472"/>
                  </a:cubicBezTo>
                  <a:lnTo>
                    <a:pt x="3941" y="13808"/>
                  </a:lnTo>
                  <a:lnTo>
                    <a:pt x="3944" y="13898"/>
                  </a:lnTo>
                  <a:lnTo>
                    <a:pt x="4089" y="13874"/>
                  </a:lnTo>
                  <a:lnTo>
                    <a:pt x="4393" y="13593"/>
                  </a:lnTo>
                  <a:lnTo>
                    <a:pt x="4467" y="13670"/>
                  </a:lnTo>
                  <a:cubicBezTo>
                    <a:pt x="4500" y="13649"/>
                    <a:pt x="4641" y="13656"/>
                    <a:pt x="4724" y="13576"/>
                  </a:cubicBezTo>
                  <a:cubicBezTo>
                    <a:pt x="4792" y="13510"/>
                    <a:pt x="4781" y="13496"/>
                    <a:pt x="4811" y="13464"/>
                  </a:cubicBezTo>
                  <a:cubicBezTo>
                    <a:pt x="4816" y="13459"/>
                    <a:pt x="4875" y="13451"/>
                    <a:pt x="4885" y="13451"/>
                  </a:cubicBezTo>
                  <a:lnTo>
                    <a:pt x="5113" y="13604"/>
                  </a:lnTo>
                  <a:lnTo>
                    <a:pt x="5057" y="13646"/>
                  </a:lnTo>
                  <a:lnTo>
                    <a:pt x="5134" y="13834"/>
                  </a:lnTo>
                  <a:lnTo>
                    <a:pt x="5216" y="13757"/>
                  </a:lnTo>
                  <a:lnTo>
                    <a:pt x="5264" y="13808"/>
                  </a:lnTo>
                  <a:cubicBezTo>
                    <a:pt x="5314" y="13727"/>
                    <a:pt x="5426" y="13507"/>
                    <a:pt x="5546" y="13558"/>
                  </a:cubicBezTo>
                  <a:cubicBezTo>
                    <a:pt x="5599" y="13581"/>
                    <a:pt x="5576" y="13559"/>
                    <a:pt x="5576" y="13485"/>
                  </a:cubicBezTo>
                  <a:cubicBezTo>
                    <a:pt x="5576" y="13471"/>
                    <a:pt x="5516" y="13244"/>
                    <a:pt x="5594" y="13388"/>
                  </a:cubicBezTo>
                  <a:cubicBezTo>
                    <a:pt x="5613" y="13422"/>
                    <a:pt x="5698" y="13453"/>
                    <a:pt x="5698" y="13352"/>
                  </a:cubicBezTo>
                  <a:cubicBezTo>
                    <a:pt x="5698" y="13240"/>
                    <a:pt x="5691" y="13263"/>
                    <a:pt x="5822" y="13263"/>
                  </a:cubicBezTo>
                  <a:cubicBezTo>
                    <a:pt x="5808" y="13236"/>
                    <a:pt x="5886" y="13120"/>
                    <a:pt x="5991" y="13125"/>
                  </a:cubicBezTo>
                  <a:cubicBezTo>
                    <a:pt x="6037" y="13127"/>
                    <a:pt x="6038" y="13091"/>
                    <a:pt x="6095" y="13133"/>
                  </a:cubicBezTo>
                  <a:cubicBezTo>
                    <a:pt x="6108" y="13141"/>
                    <a:pt x="6282" y="13112"/>
                    <a:pt x="6314" y="13112"/>
                  </a:cubicBezTo>
                  <a:lnTo>
                    <a:pt x="6394" y="12980"/>
                  </a:lnTo>
                  <a:lnTo>
                    <a:pt x="6325" y="12866"/>
                  </a:lnTo>
                  <a:lnTo>
                    <a:pt x="6372" y="12800"/>
                  </a:lnTo>
                  <a:lnTo>
                    <a:pt x="6314" y="12728"/>
                  </a:lnTo>
                  <a:lnTo>
                    <a:pt x="6338" y="12644"/>
                  </a:lnTo>
                  <a:lnTo>
                    <a:pt x="6296" y="12532"/>
                  </a:lnTo>
                  <a:lnTo>
                    <a:pt x="6367" y="12559"/>
                  </a:lnTo>
                  <a:lnTo>
                    <a:pt x="6513" y="12480"/>
                  </a:lnTo>
                  <a:lnTo>
                    <a:pt x="6447" y="12607"/>
                  </a:lnTo>
                  <a:lnTo>
                    <a:pt x="6468" y="12649"/>
                  </a:lnTo>
                  <a:lnTo>
                    <a:pt x="6685" y="12665"/>
                  </a:lnTo>
                  <a:lnTo>
                    <a:pt x="6732" y="12763"/>
                  </a:lnTo>
                  <a:lnTo>
                    <a:pt x="6875" y="12736"/>
                  </a:lnTo>
                  <a:lnTo>
                    <a:pt x="6962" y="12649"/>
                  </a:lnTo>
                  <a:lnTo>
                    <a:pt x="6931" y="12519"/>
                  </a:lnTo>
                  <a:lnTo>
                    <a:pt x="7018" y="12535"/>
                  </a:lnTo>
                  <a:lnTo>
                    <a:pt x="7100" y="12683"/>
                  </a:lnTo>
                  <a:lnTo>
                    <a:pt x="7071" y="13030"/>
                  </a:lnTo>
                  <a:lnTo>
                    <a:pt x="7116" y="13109"/>
                  </a:lnTo>
                  <a:lnTo>
                    <a:pt x="7272" y="13104"/>
                  </a:lnTo>
                  <a:lnTo>
                    <a:pt x="7285" y="13191"/>
                  </a:lnTo>
                  <a:lnTo>
                    <a:pt x="7574" y="13191"/>
                  </a:lnTo>
                  <a:lnTo>
                    <a:pt x="7648" y="13064"/>
                  </a:lnTo>
                  <a:lnTo>
                    <a:pt x="7799" y="13003"/>
                  </a:lnTo>
                  <a:lnTo>
                    <a:pt x="7896" y="13157"/>
                  </a:lnTo>
                  <a:lnTo>
                    <a:pt x="7904" y="13075"/>
                  </a:lnTo>
                  <a:lnTo>
                    <a:pt x="8053" y="13062"/>
                  </a:lnTo>
                  <a:lnTo>
                    <a:pt x="8129" y="13263"/>
                  </a:lnTo>
                  <a:lnTo>
                    <a:pt x="8230" y="13414"/>
                  </a:lnTo>
                  <a:lnTo>
                    <a:pt x="8558" y="13324"/>
                  </a:lnTo>
                  <a:lnTo>
                    <a:pt x="8574" y="12829"/>
                  </a:lnTo>
                  <a:lnTo>
                    <a:pt x="8682" y="12800"/>
                  </a:lnTo>
                  <a:lnTo>
                    <a:pt x="8740" y="12842"/>
                  </a:lnTo>
                  <a:lnTo>
                    <a:pt x="8783" y="12747"/>
                  </a:lnTo>
                  <a:lnTo>
                    <a:pt x="8949" y="12749"/>
                  </a:lnTo>
                  <a:lnTo>
                    <a:pt x="8867" y="12442"/>
                  </a:lnTo>
                  <a:lnTo>
                    <a:pt x="8949" y="12437"/>
                  </a:lnTo>
                  <a:lnTo>
                    <a:pt x="9100" y="12519"/>
                  </a:lnTo>
                  <a:lnTo>
                    <a:pt x="9293" y="12551"/>
                  </a:lnTo>
                  <a:lnTo>
                    <a:pt x="9365" y="12416"/>
                  </a:lnTo>
                  <a:lnTo>
                    <a:pt x="9426" y="12411"/>
                  </a:lnTo>
                  <a:lnTo>
                    <a:pt x="9616" y="12514"/>
                  </a:lnTo>
                  <a:lnTo>
                    <a:pt x="9749" y="12538"/>
                  </a:lnTo>
                  <a:lnTo>
                    <a:pt x="9749" y="12427"/>
                  </a:lnTo>
                  <a:lnTo>
                    <a:pt x="9717" y="12379"/>
                  </a:lnTo>
                  <a:lnTo>
                    <a:pt x="9746" y="12260"/>
                  </a:lnTo>
                  <a:lnTo>
                    <a:pt x="9632" y="12228"/>
                  </a:lnTo>
                  <a:lnTo>
                    <a:pt x="9637" y="11964"/>
                  </a:lnTo>
                  <a:lnTo>
                    <a:pt x="9767" y="11966"/>
                  </a:lnTo>
                  <a:lnTo>
                    <a:pt x="9936" y="12061"/>
                  </a:lnTo>
                  <a:lnTo>
                    <a:pt x="9878" y="12136"/>
                  </a:lnTo>
                  <a:lnTo>
                    <a:pt x="9931" y="12188"/>
                  </a:lnTo>
                  <a:lnTo>
                    <a:pt x="10026" y="12188"/>
                  </a:lnTo>
                  <a:lnTo>
                    <a:pt x="10103" y="12088"/>
                  </a:lnTo>
                  <a:lnTo>
                    <a:pt x="10106" y="12011"/>
                  </a:lnTo>
                  <a:lnTo>
                    <a:pt x="10061" y="11990"/>
                  </a:lnTo>
                  <a:lnTo>
                    <a:pt x="10061" y="11845"/>
                  </a:lnTo>
                  <a:lnTo>
                    <a:pt x="9936" y="11770"/>
                  </a:lnTo>
                  <a:lnTo>
                    <a:pt x="9950" y="11628"/>
                  </a:lnTo>
                  <a:lnTo>
                    <a:pt x="10061" y="11575"/>
                  </a:lnTo>
                  <a:lnTo>
                    <a:pt x="10259" y="11186"/>
                  </a:lnTo>
                  <a:lnTo>
                    <a:pt x="10320" y="11323"/>
                  </a:lnTo>
                  <a:lnTo>
                    <a:pt x="10373" y="11392"/>
                  </a:lnTo>
                  <a:lnTo>
                    <a:pt x="10423" y="11392"/>
                  </a:lnTo>
                  <a:lnTo>
                    <a:pt x="10423" y="11297"/>
                  </a:lnTo>
                  <a:lnTo>
                    <a:pt x="10574" y="11307"/>
                  </a:lnTo>
                  <a:lnTo>
                    <a:pt x="10585" y="11215"/>
                  </a:lnTo>
                  <a:cubicBezTo>
                    <a:pt x="10745" y="11260"/>
                    <a:pt x="10731" y="11069"/>
                    <a:pt x="10826" y="11164"/>
                  </a:cubicBezTo>
                  <a:cubicBezTo>
                    <a:pt x="10843" y="11180"/>
                    <a:pt x="10880" y="11199"/>
                    <a:pt x="10889" y="11212"/>
                  </a:cubicBezTo>
                  <a:lnTo>
                    <a:pt x="10939" y="11167"/>
                  </a:lnTo>
                  <a:lnTo>
                    <a:pt x="10899" y="11109"/>
                  </a:lnTo>
                  <a:lnTo>
                    <a:pt x="10902" y="11035"/>
                  </a:lnTo>
                  <a:lnTo>
                    <a:pt x="11008" y="11027"/>
                  </a:lnTo>
                  <a:lnTo>
                    <a:pt x="11077" y="11083"/>
                  </a:lnTo>
                  <a:lnTo>
                    <a:pt x="11193" y="10993"/>
                  </a:lnTo>
                  <a:lnTo>
                    <a:pt x="11296" y="10958"/>
                  </a:lnTo>
                  <a:lnTo>
                    <a:pt x="11466" y="11101"/>
                  </a:lnTo>
                  <a:lnTo>
                    <a:pt x="11524" y="11088"/>
                  </a:lnTo>
                  <a:lnTo>
                    <a:pt x="11566" y="11157"/>
                  </a:lnTo>
                  <a:lnTo>
                    <a:pt x="11717" y="110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14" tIns="27007" rIns="54014" bIns="27007"/>
            <a:lstStyle/>
            <a:p>
              <a:pPr defTabSz="521458">
                <a:defRPr/>
              </a:pPr>
              <a:endParaRPr lang="ru-RU" sz="800" dirty="0">
                <a:solidFill>
                  <a:srgbClr val="000000"/>
                </a:solidFill>
              </a:endParaRPr>
            </a:p>
          </p:txBody>
        </p:sp>
        <p:sp>
          <p:nvSpPr>
            <p:cNvPr id="78" name="Freeform 338">
              <a:extLst>
                <a:ext uri="{FF2B5EF4-FFF2-40B4-BE49-F238E27FC236}">
                  <a16:creationId xmlns:a16="http://schemas.microsoft.com/office/drawing/2014/main" id="{29411952-577B-4603-BCEB-DBBC45C755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259" y="5444885"/>
              <a:ext cx="1158875" cy="862013"/>
            </a:xfrm>
            <a:custGeom>
              <a:avLst/>
              <a:gdLst>
                <a:gd name="T0" fmla="*/ 13978 w 17038"/>
                <a:gd name="T1" fmla="*/ 9894 h 13613"/>
                <a:gd name="T2" fmla="*/ 14441 w 17038"/>
                <a:gd name="T3" fmla="*/ 9235 h 13613"/>
                <a:gd name="T4" fmla="*/ 15004 w 17038"/>
                <a:gd name="T5" fmla="*/ 9471 h 13613"/>
                <a:gd name="T6" fmla="*/ 15100 w 17038"/>
                <a:gd name="T7" fmla="*/ 10035 h 13613"/>
                <a:gd name="T8" fmla="*/ 15795 w 17038"/>
                <a:gd name="T9" fmla="*/ 9323 h 13613"/>
                <a:gd name="T10" fmla="*/ 16435 w 17038"/>
                <a:gd name="T11" fmla="*/ 9014 h 13613"/>
                <a:gd name="T12" fmla="*/ 16651 w 17038"/>
                <a:gd name="T13" fmla="*/ 8585 h 13613"/>
                <a:gd name="T14" fmla="*/ 16377 w 17038"/>
                <a:gd name="T15" fmla="*/ 8271 h 13613"/>
                <a:gd name="T16" fmla="*/ 15937 w 17038"/>
                <a:gd name="T17" fmla="*/ 6385 h 13613"/>
                <a:gd name="T18" fmla="*/ 15391 w 17038"/>
                <a:gd name="T19" fmla="*/ 5799 h 13613"/>
                <a:gd name="T20" fmla="*/ 14346 w 17038"/>
                <a:gd name="T21" fmla="*/ 5971 h 13613"/>
                <a:gd name="T22" fmla="*/ 14714 w 17038"/>
                <a:gd name="T23" fmla="*/ 4335 h 13613"/>
                <a:gd name="T24" fmla="*/ 14791 w 17038"/>
                <a:gd name="T25" fmla="*/ 3518 h 13613"/>
                <a:gd name="T26" fmla="*/ 15084 w 17038"/>
                <a:gd name="T27" fmla="*/ 3110 h 13613"/>
                <a:gd name="T28" fmla="*/ 14907 w 17038"/>
                <a:gd name="T29" fmla="*/ 2613 h 13613"/>
                <a:gd name="T30" fmla="*/ 15158 w 17038"/>
                <a:gd name="T31" fmla="*/ 1954 h 13613"/>
                <a:gd name="T32" fmla="*/ 13568 w 17038"/>
                <a:gd name="T33" fmla="*/ 1483 h 13613"/>
                <a:gd name="T34" fmla="*/ 12584 w 17038"/>
                <a:gd name="T35" fmla="*/ 1396 h 13613"/>
                <a:gd name="T36" fmla="*/ 11216 w 17038"/>
                <a:gd name="T37" fmla="*/ 986 h 13613"/>
                <a:gd name="T38" fmla="*/ 9860 w 17038"/>
                <a:gd name="T39" fmla="*/ 1059 h 13613"/>
                <a:gd name="T40" fmla="*/ 9246 w 17038"/>
                <a:gd name="T41" fmla="*/ 74 h 13613"/>
                <a:gd name="T42" fmla="*/ 7904 w 17038"/>
                <a:gd name="T43" fmla="*/ 732 h 13613"/>
                <a:gd name="T44" fmla="*/ 7476 w 17038"/>
                <a:gd name="T45" fmla="*/ 493 h 13613"/>
                <a:gd name="T46" fmla="*/ 6356 w 17038"/>
                <a:gd name="T47" fmla="*/ 503 h 13613"/>
                <a:gd name="T48" fmla="*/ 5526 w 17038"/>
                <a:gd name="T49" fmla="*/ 299 h 13613"/>
                <a:gd name="T50" fmla="*/ 4825 w 17038"/>
                <a:gd name="T51" fmla="*/ 592 h 13613"/>
                <a:gd name="T52" fmla="*/ 4033 w 17038"/>
                <a:gd name="T53" fmla="*/ 1197 h 13613"/>
                <a:gd name="T54" fmla="*/ 3567 w 17038"/>
                <a:gd name="T55" fmla="*/ 2100 h 13613"/>
                <a:gd name="T56" fmla="*/ 3224 w 17038"/>
                <a:gd name="T57" fmla="*/ 2490 h 13613"/>
                <a:gd name="T58" fmla="*/ 3134 w 17038"/>
                <a:gd name="T59" fmla="*/ 3048 h 13613"/>
                <a:gd name="T60" fmla="*/ 2676 w 17038"/>
                <a:gd name="T61" fmla="*/ 3355 h 13613"/>
                <a:gd name="T62" fmla="*/ 2057 w 17038"/>
                <a:gd name="T63" fmla="*/ 3103 h 13613"/>
                <a:gd name="T64" fmla="*/ 1693 w 17038"/>
                <a:gd name="T65" fmla="*/ 3645 h 13613"/>
                <a:gd name="T66" fmla="*/ 1237 w 17038"/>
                <a:gd name="T67" fmla="*/ 4188 h 13613"/>
                <a:gd name="T68" fmla="*/ 433 w 17038"/>
                <a:gd name="T69" fmla="*/ 4603 h 13613"/>
                <a:gd name="T70" fmla="*/ 0 w 17038"/>
                <a:gd name="T71" fmla="*/ 5568 h 13613"/>
                <a:gd name="T72" fmla="*/ 1750 w 17038"/>
                <a:gd name="T73" fmla="*/ 6194 h 13613"/>
                <a:gd name="T74" fmla="*/ 1977 w 17038"/>
                <a:gd name="T75" fmla="*/ 7522 h 13613"/>
                <a:gd name="T76" fmla="*/ 3470 w 17038"/>
                <a:gd name="T77" fmla="*/ 7633 h 13613"/>
                <a:gd name="T78" fmla="*/ 3676 w 17038"/>
                <a:gd name="T79" fmla="*/ 8173 h 13613"/>
                <a:gd name="T80" fmla="*/ 4316 w 17038"/>
                <a:gd name="T81" fmla="*/ 8390 h 13613"/>
                <a:gd name="T82" fmla="*/ 5279 w 17038"/>
                <a:gd name="T83" fmla="*/ 9200 h 13613"/>
                <a:gd name="T84" fmla="*/ 6422 w 17038"/>
                <a:gd name="T85" fmla="*/ 9491 h 13613"/>
                <a:gd name="T86" fmla="*/ 5433 w 17038"/>
                <a:gd name="T87" fmla="*/ 11301 h 13613"/>
                <a:gd name="T88" fmla="*/ 6100 w 17038"/>
                <a:gd name="T89" fmla="*/ 13100 h 13613"/>
                <a:gd name="T90" fmla="*/ 7134 w 17038"/>
                <a:gd name="T91" fmla="*/ 13611 h 13613"/>
                <a:gd name="T92" fmla="*/ 7576 w 17038"/>
                <a:gd name="T93" fmla="*/ 12801 h 13613"/>
                <a:gd name="T94" fmla="*/ 8424 w 17038"/>
                <a:gd name="T95" fmla="*/ 12127 h 13613"/>
                <a:gd name="T96" fmla="*/ 9030 w 17038"/>
                <a:gd name="T97" fmla="*/ 11408 h 13613"/>
                <a:gd name="T98" fmla="*/ 10102 w 17038"/>
                <a:gd name="T99" fmla="*/ 11225 h 13613"/>
                <a:gd name="T100" fmla="*/ 10297 w 17038"/>
                <a:gd name="T101" fmla="*/ 11858 h 13613"/>
                <a:gd name="T102" fmla="*/ 11694 w 17038"/>
                <a:gd name="T103" fmla="*/ 11297 h 13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7038" h="13613">
                  <a:moveTo>
                    <a:pt x="12245" y="10580"/>
                  </a:moveTo>
                  <a:lnTo>
                    <a:pt x="13081" y="9942"/>
                  </a:lnTo>
                  <a:lnTo>
                    <a:pt x="13274" y="10061"/>
                  </a:lnTo>
                  <a:lnTo>
                    <a:pt x="13517" y="10032"/>
                  </a:lnTo>
                  <a:lnTo>
                    <a:pt x="13978" y="9894"/>
                  </a:lnTo>
                  <a:lnTo>
                    <a:pt x="14211" y="9664"/>
                  </a:lnTo>
                  <a:lnTo>
                    <a:pt x="14097" y="9534"/>
                  </a:lnTo>
                  <a:lnTo>
                    <a:pt x="14279" y="9341"/>
                  </a:lnTo>
                  <a:lnTo>
                    <a:pt x="14285" y="9185"/>
                  </a:lnTo>
                  <a:lnTo>
                    <a:pt x="14441" y="9235"/>
                  </a:lnTo>
                  <a:lnTo>
                    <a:pt x="14454" y="9323"/>
                  </a:lnTo>
                  <a:lnTo>
                    <a:pt x="14607" y="9267"/>
                  </a:lnTo>
                  <a:lnTo>
                    <a:pt x="14779" y="9328"/>
                  </a:lnTo>
                  <a:lnTo>
                    <a:pt x="14922" y="9524"/>
                  </a:lnTo>
                  <a:lnTo>
                    <a:pt x="15004" y="9471"/>
                  </a:lnTo>
                  <a:lnTo>
                    <a:pt x="15195" y="9482"/>
                  </a:lnTo>
                  <a:lnTo>
                    <a:pt x="15414" y="9781"/>
                  </a:lnTo>
                  <a:cubicBezTo>
                    <a:pt x="15454" y="9843"/>
                    <a:pt x="15398" y="10000"/>
                    <a:pt x="15269" y="10000"/>
                  </a:cubicBezTo>
                  <a:lnTo>
                    <a:pt x="15216" y="9966"/>
                  </a:lnTo>
                  <a:lnTo>
                    <a:pt x="15100" y="10035"/>
                  </a:lnTo>
                  <a:lnTo>
                    <a:pt x="15279" y="10241"/>
                  </a:lnTo>
                  <a:lnTo>
                    <a:pt x="15645" y="9566"/>
                  </a:lnTo>
                  <a:lnTo>
                    <a:pt x="15854" y="9532"/>
                  </a:lnTo>
                  <a:lnTo>
                    <a:pt x="15851" y="9323"/>
                  </a:lnTo>
                  <a:lnTo>
                    <a:pt x="15795" y="9323"/>
                  </a:lnTo>
                  <a:lnTo>
                    <a:pt x="15811" y="9262"/>
                  </a:lnTo>
                  <a:lnTo>
                    <a:pt x="15698" y="9132"/>
                  </a:lnTo>
                  <a:lnTo>
                    <a:pt x="15753" y="9053"/>
                  </a:lnTo>
                  <a:cubicBezTo>
                    <a:pt x="15817" y="9155"/>
                    <a:pt x="16139" y="9069"/>
                    <a:pt x="16213" y="8998"/>
                  </a:cubicBezTo>
                  <a:cubicBezTo>
                    <a:pt x="16286" y="8930"/>
                    <a:pt x="16418" y="9015"/>
                    <a:pt x="16435" y="9014"/>
                  </a:cubicBezTo>
                  <a:lnTo>
                    <a:pt x="16434" y="8974"/>
                  </a:lnTo>
                  <a:lnTo>
                    <a:pt x="16513" y="8936"/>
                  </a:lnTo>
                  <a:lnTo>
                    <a:pt x="16568" y="8752"/>
                  </a:lnTo>
                  <a:lnTo>
                    <a:pt x="16660" y="8699"/>
                  </a:lnTo>
                  <a:lnTo>
                    <a:pt x="16651" y="8585"/>
                  </a:lnTo>
                  <a:lnTo>
                    <a:pt x="16696" y="8485"/>
                  </a:lnTo>
                  <a:lnTo>
                    <a:pt x="16655" y="8456"/>
                  </a:lnTo>
                  <a:lnTo>
                    <a:pt x="16654" y="8388"/>
                  </a:lnTo>
                  <a:lnTo>
                    <a:pt x="16500" y="8370"/>
                  </a:lnTo>
                  <a:lnTo>
                    <a:pt x="16377" y="8271"/>
                  </a:lnTo>
                  <a:lnTo>
                    <a:pt x="16538" y="7575"/>
                  </a:lnTo>
                  <a:lnTo>
                    <a:pt x="17015" y="7467"/>
                  </a:lnTo>
                  <a:lnTo>
                    <a:pt x="17038" y="7124"/>
                  </a:lnTo>
                  <a:lnTo>
                    <a:pt x="16425" y="6546"/>
                  </a:lnTo>
                  <a:lnTo>
                    <a:pt x="15937" y="6385"/>
                  </a:lnTo>
                  <a:lnTo>
                    <a:pt x="15841" y="6161"/>
                  </a:lnTo>
                  <a:lnTo>
                    <a:pt x="15666" y="6244"/>
                  </a:lnTo>
                  <a:lnTo>
                    <a:pt x="15540" y="6066"/>
                  </a:lnTo>
                  <a:lnTo>
                    <a:pt x="15450" y="5928"/>
                  </a:lnTo>
                  <a:lnTo>
                    <a:pt x="15391" y="5799"/>
                  </a:lnTo>
                  <a:lnTo>
                    <a:pt x="15127" y="5859"/>
                  </a:lnTo>
                  <a:lnTo>
                    <a:pt x="15074" y="6045"/>
                  </a:lnTo>
                  <a:lnTo>
                    <a:pt x="14986" y="5915"/>
                  </a:lnTo>
                  <a:lnTo>
                    <a:pt x="14680" y="6055"/>
                  </a:lnTo>
                  <a:lnTo>
                    <a:pt x="14346" y="5971"/>
                  </a:lnTo>
                  <a:lnTo>
                    <a:pt x="14690" y="5373"/>
                  </a:lnTo>
                  <a:lnTo>
                    <a:pt x="14902" y="5449"/>
                  </a:lnTo>
                  <a:lnTo>
                    <a:pt x="15235" y="4780"/>
                  </a:lnTo>
                  <a:lnTo>
                    <a:pt x="14960" y="4881"/>
                  </a:lnTo>
                  <a:lnTo>
                    <a:pt x="14714" y="4335"/>
                  </a:lnTo>
                  <a:lnTo>
                    <a:pt x="15137" y="4164"/>
                  </a:lnTo>
                  <a:lnTo>
                    <a:pt x="15092" y="3925"/>
                  </a:lnTo>
                  <a:lnTo>
                    <a:pt x="14918" y="3931"/>
                  </a:lnTo>
                  <a:lnTo>
                    <a:pt x="14971" y="3671"/>
                  </a:lnTo>
                  <a:lnTo>
                    <a:pt x="14791" y="3518"/>
                  </a:lnTo>
                  <a:lnTo>
                    <a:pt x="14979" y="3396"/>
                  </a:lnTo>
                  <a:lnTo>
                    <a:pt x="15042" y="3454"/>
                  </a:lnTo>
                  <a:lnTo>
                    <a:pt x="15039" y="3293"/>
                  </a:lnTo>
                  <a:lnTo>
                    <a:pt x="14923" y="3224"/>
                  </a:lnTo>
                  <a:lnTo>
                    <a:pt x="15084" y="3110"/>
                  </a:lnTo>
                  <a:lnTo>
                    <a:pt x="15553" y="3018"/>
                  </a:lnTo>
                  <a:lnTo>
                    <a:pt x="15553" y="2883"/>
                  </a:lnTo>
                  <a:lnTo>
                    <a:pt x="14963" y="2867"/>
                  </a:lnTo>
                  <a:lnTo>
                    <a:pt x="14979" y="2658"/>
                  </a:lnTo>
                  <a:lnTo>
                    <a:pt x="14907" y="2613"/>
                  </a:lnTo>
                  <a:lnTo>
                    <a:pt x="14931" y="2560"/>
                  </a:lnTo>
                  <a:lnTo>
                    <a:pt x="14918" y="2282"/>
                  </a:lnTo>
                  <a:lnTo>
                    <a:pt x="14981" y="2277"/>
                  </a:lnTo>
                  <a:lnTo>
                    <a:pt x="15076" y="2150"/>
                  </a:lnTo>
                  <a:lnTo>
                    <a:pt x="15158" y="1954"/>
                  </a:lnTo>
                  <a:lnTo>
                    <a:pt x="14960" y="1912"/>
                  </a:lnTo>
                  <a:lnTo>
                    <a:pt x="14621" y="2042"/>
                  </a:lnTo>
                  <a:lnTo>
                    <a:pt x="14079" y="1872"/>
                  </a:lnTo>
                  <a:lnTo>
                    <a:pt x="13843" y="1594"/>
                  </a:lnTo>
                  <a:lnTo>
                    <a:pt x="13568" y="1483"/>
                  </a:lnTo>
                  <a:lnTo>
                    <a:pt x="13629" y="1224"/>
                  </a:lnTo>
                  <a:lnTo>
                    <a:pt x="13476" y="1115"/>
                  </a:lnTo>
                  <a:lnTo>
                    <a:pt x="13439" y="1385"/>
                  </a:lnTo>
                  <a:lnTo>
                    <a:pt x="12939" y="1354"/>
                  </a:lnTo>
                  <a:lnTo>
                    <a:pt x="12584" y="1396"/>
                  </a:lnTo>
                  <a:lnTo>
                    <a:pt x="12417" y="1195"/>
                  </a:lnTo>
                  <a:lnTo>
                    <a:pt x="12192" y="1134"/>
                  </a:lnTo>
                  <a:lnTo>
                    <a:pt x="11621" y="1346"/>
                  </a:lnTo>
                  <a:lnTo>
                    <a:pt x="11341" y="994"/>
                  </a:lnTo>
                  <a:lnTo>
                    <a:pt x="11216" y="986"/>
                  </a:lnTo>
                  <a:cubicBezTo>
                    <a:pt x="11123" y="1003"/>
                    <a:pt x="11050" y="1044"/>
                    <a:pt x="10939" y="1061"/>
                  </a:cubicBezTo>
                  <a:lnTo>
                    <a:pt x="10633" y="1318"/>
                  </a:lnTo>
                  <a:lnTo>
                    <a:pt x="10294" y="1284"/>
                  </a:lnTo>
                  <a:lnTo>
                    <a:pt x="10090" y="1019"/>
                  </a:lnTo>
                  <a:lnTo>
                    <a:pt x="9860" y="1059"/>
                  </a:lnTo>
                  <a:lnTo>
                    <a:pt x="9640" y="863"/>
                  </a:lnTo>
                  <a:lnTo>
                    <a:pt x="9963" y="535"/>
                  </a:lnTo>
                  <a:lnTo>
                    <a:pt x="9937" y="321"/>
                  </a:lnTo>
                  <a:lnTo>
                    <a:pt x="9601" y="313"/>
                  </a:lnTo>
                  <a:lnTo>
                    <a:pt x="9246" y="74"/>
                  </a:lnTo>
                  <a:lnTo>
                    <a:pt x="8635" y="48"/>
                  </a:lnTo>
                  <a:lnTo>
                    <a:pt x="8542" y="133"/>
                  </a:lnTo>
                  <a:lnTo>
                    <a:pt x="8563" y="585"/>
                  </a:lnTo>
                  <a:lnTo>
                    <a:pt x="8304" y="855"/>
                  </a:lnTo>
                  <a:cubicBezTo>
                    <a:pt x="8295" y="843"/>
                    <a:pt x="7954" y="744"/>
                    <a:pt x="7904" y="732"/>
                  </a:cubicBezTo>
                  <a:cubicBezTo>
                    <a:pt x="7778" y="703"/>
                    <a:pt x="7868" y="621"/>
                    <a:pt x="7761" y="614"/>
                  </a:cubicBezTo>
                  <a:cubicBezTo>
                    <a:pt x="7750" y="614"/>
                    <a:pt x="7706" y="440"/>
                    <a:pt x="7706" y="434"/>
                  </a:cubicBezTo>
                  <a:cubicBezTo>
                    <a:pt x="7698" y="430"/>
                    <a:pt x="7659" y="414"/>
                    <a:pt x="7654" y="413"/>
                  </a:cubicBezTo>
                  <a:cubicBezTo>
                    <a:pt x="7583" y="403"/>
                    <a:pt x="7571" y="358"/>
                    <a:pt x="7468" y="387"/>
                  </a:cubicBezTo>
                  <a:lnTo>
                    <a:pt x="7476" y="493"/>
                  </a:lnTo>
                  <a:lnTo>
                    <a:pt x="7201" y="503"/>
                  </a:lnTo>
                  <a:lnTo>
                    <a:pt x="6889" y="64"/>
                  </a:lnTo>
                  <a:lnTo>
                    <a:pt x="6619" y="530"/>
                  </a:lnTo>
                  <a:cubicBezTo>
                    <a:pt x="6597" y="515"/>
                    <a:pt x="6539" y="502"/>
                    <a:pt x="6510" y="479"/>
                  </a:cubicBezTo>
                  <a:cubicBezTo>
                    <a:pt x="6443" y="425"/>
                    <a:pt x="6376" y="533"/>
                    <a:pt x="6356" y="503"/>
                  </a:cubicBezTo>
                  <a:cubicBezTo>
                    <a:pt x="6287" y="397"/>
                    <a:pt x="6191" y="401"/>
                    <a:pt x="6079" y="381"/>
                  </a:cubicBezTo>
                  <a:lnTo>
                    <a:pt x="5944" y="175"/>
                  </a:lnTo>
                  <a:lnTo>
                    <a:pt x="5738" y="254"/>
                  </a:lnTo>
                  <a:lnTo>
                    <a:pt x="5590" y="204"/>
                  </a:lnTo>
                  <a:lnTo>
                    <a:pt x="5526" y="299"/>
                  </a:lnTo>
                  <a:lnTo>
                    <a:pt x="5052" y="0"/>
                  </a:lnTo>
                  <a:cubicBezTo>
                    <a:pt x="5052" y="33"/>
                    <a:pt x="5064" y="192"/>
                    <a:pt x="5037" y="202"/>
                  </a:cubicBezTo>
                  <a:cubicBezTo>
                    <a:pt x="4968" y="226"/>
                    <a:pt x="4947" y="191"/>
                    <a:pt x="4947" y="241"/>
                  </a:cubicBezTo>
                  <a:cubicBezTo>
                    <a:pt x="4947" y="312"/>
                    <a:pt x="4960" y="371"/>
                    <a:pt x="4960" y="418"/>
                  </a:cubicBezTo>
                  <a:cubicBezTo>
                    <a:pt x="4960" y="496"/>
                    <a:pt x="4878" y="546"/>
                    <a:pt x="4825" y="592"/>
                  </a:cubicBezTo>
                  <a:cubicBezTo>
                    <a:pt x="4773" y="637"/>
                    <a:pt x="4791" y="632"/>
                    <a:pt x="4734" y="647"/>
                  </a:cubicBezTo>
                  <a:cubicBezTo>
                    <a:pt x="4637" y="671"/>
                    <a:pt x="4620" y="566"/>
                    <a:pt x="4584" y="577"/>
                  </a:cubicBezTo>
                  <a:cubicBezTo>
                    <a:pt x="4561" y="584"/>
                    <a:pt x="4519" y="661"/>
                    <a:pt x="4359" y="694"/>
                  </a:cubicBezTo>
                  <a:cubicBezTo>
                    <a:pt x="4342" y="709"/>
                    <a:pt x="4110" y="757"/>
                    <a:pt x="4052" y="787"/>
                  </a:cubicBezTo>
                  <a:cubicBezTo>
                    <a:pt x="4035" y="796"/>
                    <a:pt x="4032" y="1196"/>
                    <a:pt x="4033" y="1197"/>
                  </a:cubicBezTo>
                  <a:cubicBezTo>
                    <a:pt x="4129" y="1265"/>
                    <a:pt x="4049" y="1420"/>
                    <a:pt x="4042" y="1419"/>
                  </a:cubicBezTo>
                  <a:lnTo>
                    <a:pt x="3753" y="1334"/>
                  </a:lnTo>
                  <a:lnTo>
                    <a:pt x="3513" y="1773"/>
                  </a:lnTo>
                  <a:cubicBezTo>
                    <a:pt x="3513" y="1807"/>
                    <a:pt x="3503" y="1875"/>
                    <a:pt x="3528" y="1898"/>
                  </a:cubicBezTo>
                  <a:cubicBezTo>
                    <a:pt x="3631" y="1997"/>
                    <a:pt x="3537" y="2086"/>
                    <a:pt x="3567" y="2100"/>
                  </a:cubicBezTo>
                  <a:cubicBezTo>
                    <a:pt x="3653" y="2140"/>
                    <a:pt x="3554" y="2168"/>
                    <a:pt x="3528" y="2273"/>
                  </a:cubicBezTo>
                  <a:cubicBezTo>
                    <a:pt x="3511" y="2344"/>
                    <a:pt x="3424" y="2164"/>
                    <a:pt x="3433" y="2389"/>
                  </a:cubicBezTo>
                  <a:cubicBezTo>
                    <a:pt x="3434" y="2409"/>
                    <a:pt x="3321" y="2348"/>
                    <a:pt x="3299" y="2340"/>
                  </a:cubicBezTo>
                  <a:cubicBezTo>
                    <a:pt x="3164" y="2290"/>
                    <a:pt x="3204" y="2272"/>
                    <a:pt x="3167" y="2362"/>
                  </a:cubicBezTo>
                  <a:cubicBezTo>
                    <a:pt x="3146" y="2413"/>
                    <a:pt x="3224" y="2490"/>
                    <a:pt x="3224" y="2490"/>
                  </a:cubicBezTo>
                  <a:cubicBezTo>
                    <a:pt x="3262" y="2489"/>
                    <a:pt x="3336" y="2522"/>
                    <a:pt x="3346" y="2522"/>
                  </a:cubicBezTo>
                  <a:cubicBezTo>
                    <a:pt x="3346" y="2561"/>
                    <a:pt x="3254" y="2662"/>
                    <a:pt x="3239" y="2705"/>
                  </a:cubicBezTo>
                  <a:cubicBezTo>
                    <a:pt x="3223" y="2749"/>
                    <a:pt x="3139" y="2683"/>
                    <a:pt x="3168" y="2744"/>
                  </a:cubicBezTo>
                  <a:cubicBezTo>
                    <a:pt x="3206" y="2825"/>
                    <a:pt x="3040" y="2788"/>
                    <a:pt x="3071" y="2866"/>
                  </a:cubicBezTo>
                  <a:cubicBezTo>
                    <a:pt x="3127" y="3007"/>
                    <a:pt x="3134" y="2857"/>
                    <a:pt x="3134" y="3048"/>
                  </a:cubicBezTo>
                  <a:cubicBezTo>
                    <a:pt x="3134" y="3102"/>
                    <a:pt x="3076" y="3081"/>
                    <a:pt x="3036" y="3110"/>
                  </a:cubicBezTo>
                  <a:cubicBezTo>
                    <a:pt x="2956" y="3167"/>
                    <a:pt x="2913" y="3124"/>
                    <a:pt x="2846" y="3155"/>
                  </a:cubicBezTo>
                  <a:cubicBezTo>
                    <a:pt x="2841" y="3155"/>
                    <a:pt x="2827" y="3158"/>
                    <a:pt x="2823" y="3159"/>
                  </a:cubicBezTo>
                  <a:cubicBezTo>
                    <a:pt x="2790" y="3171"/>
                    <a:pt x="2658" y="3182"/>
                    <a:pt x="2658" y="3204"/>
                  </a:cubicBezTo>
                  <a:cubicBezTo>
                    <a:pt x="2658" y="3266"/>
                    <a:pt x="2676" y="3286"/>
                    <a:pt x="2676" y="3355"/>
                  </a:cubicBezTo>
                  <a:cubicBezTo>
                    <a:pt x="2676" y="3371"/>
                    <a:pt x="2595" y="3360"/>
                    <a:pt x="2572" y="3365"/>
                  </a:cubicBezTo>
                  <a:cubicBezTo>
                    <a:pt x="2500" y="3381"/>
                    <a:pt x="2524" y="3364"/>
                    <a:pt x="2507" y="3344"/>
                  </a:cubicBezTo>
                  <a:cubicBezTo>
                    <a:pt x="2461" y="3288"/>
                    <a:pt x="2403" y="3196"/>
                    <a:pt x="2331" y="3173"/>
                  </a:cubicBezTo>
                  <a:cubicBezTo>
                    <a:pt x="2169" y="3121"/>
                    <a:pt x="2159" y="2941"/>
                    <a:pt x="2053" y="2941"/>
                  </a:cubicBezTo>
                  <a:cubicBezTo>
                    <a:pt x="2018" y="2941"/>
                    <a:pt x="2055" y="3101"/>
                    <a:pt x="2057" y="3103"/>
                  </a:cubicBezTo>
                  <a:cubicBezTo>
                    <a:pt x="2063" y="3114"/>
                    <a:pt x="2072" y="3244"/>
                    <a:pt x="2074" y="3248"/>
                  </a:cubicBezTo>
                  <a:cubicBezTo>
                    <a:pt x="2107" y="3332"/>
                    <a:pt x="1997" y="3325"/>
                    <a:pt x="1997" y="3453"/>
                  </a:cubicBezTo>
                  <a:cubicBezTo>
                    <a:pt x="1997" y="3459"/>
                    <a:pt x="1988" y="3491"/>
                    <a:pt x="1989" y="3491"/>
                  </a:cubicBezTo>
                  <a:lnTo>
                    <a:pt x="1711" y="3642"/>
                  </a:lnTo>
                  <a:lnTo>
                    <a:pt x="1693" y="3645"/>
                  </a:lnTo>
                  <a:cubicBezTo>
                    <a:pt x="1686" y="3653"/>
                    <a:pt x="1688" y="3675"/>
                    <a:pt x="1688" y="3686"/>
                  </a:cubicBezTo>
                  <a:cubicBezTo>
                    <a:pt x="1688" y="3923"/>
                    <a:pt x="1688" y="3789"/>
                    <a:pt x="1611" y="3902"/>
                  </a:cubicBezTo>
                  <a:cubicBezTo>
                    <a:pt x="1597" y="3923"/>
                    <a:pt x="1399" y="3913"/>
                    <a:pt x="1399" y="3912"/>
                  </a:cubicBezTo>
                  <a:cubicBezTo>
                    <a:pt x="1399" y="4003"/>
                    <a:pt x="1372" y="4153"/>
                    <a:pt x="1341" y="4235"/>
                  </a:cubicBezTo>
                  <a:cubicBezTo>
                    <a:pt x="1334" y="4253"/>
                    <a:pt x="1252" y="4201"/>
                    <a:pt x="1237" y="4188"/>
                  </a:cubicBezTo>
                  <a:cubicBezTo>
                    <a:pt x="1208" y="4163"/>
                    <a:pt x="998" y="4273"/>
                    <a:pt x="1005" y="4261"/>
                  </a:cubicBezTo>
                  <a:cubicBezTo>
                    <a:pt x="980" y="4269"/>
                    <a:pt x="890" y="4305"/>
                    <a:pt x="883" y="4330"/>
                  </a:cubicBezTo>
                  <a:cubicBezTo>
                    <a:pt x="866" y="4400"/>
                    <a:pt x="757" y="4415"/>
                    <a:pt x="698" y="4396"/>
                  </a:cubicBezTo>
                  <a:cubicBezTo>
                    <a:pt x="698" y="4447"/>
                    <a:pt x="677" y="4519"/>
                    <a:pt x="680" y="4582"/>
                  </a:cubicBezTo>
                  <a:cubicBezTo>
                    <a:pt x="681" y="4620"/>
                    <a:pt x="465" y="4603"/>
                    <a:pt x="433" y="4603"/>
                  </a:cubicBezTo>
                  <a:cubicBezTo>
                    <a:pt x="324" y="4603"/>
                    <a:pt x="330" y="4587"/>
                    <a:pt x="354" y="4635"/>
                  </a:cubicBezTo>
                  <a:cubicBezTo>
                    <a:pt x="378" y="4685"/>
                    <a:pt x="417" y="4701"/>
                    <a:pt x="383" y="4724"/>
                  </a:cubicBezTo>
                  <a:cubicBezTo>
                    <a:pt x="211" y="4836"/>
                    <a:pt x="218" y="4754"/>
                    <a:pt x="166" y="4754"/>
                  </a:cubicBezTo>
                  <a:lnTo>
                    <a:pt x="90" y="5460"/>
                  </a:lnTo>
                  <a:lnTo>
                    <a:pt x="0" y="5568"/>
                  </a:lnTo>
                  <a:lnTo>
                    <a:pt x="533" y="5511"/>
                  </a:lnTo>
                  <a:lnTo>
                    <a:pt x="1178" y="5829"/>
                  </a:lnTo>
                  <a:lnTo>
                    <a:pt x="1745" y="5596"/>
                  </a:lnTo>
                  <a:lnTo>
                    <a:pt x="2030" y="5866"/>
                  </a:lnTo>
                  <a:lnTo>
                    <a:pt x="1750" y="6194"/>
                  </a:lnTo>
                  <a:lnTo>
                    <a:pt x="1845" y="6432"/>
                  </a:lnTo>
                  <a:lnTo>
                    <a:pt x="2168" y="6374"/>
                  </a:lnTo>
                  <a:lnTo>
                    <a:pt x="2115" y="7221"/>
                  </a:lnTo>
                  <a:lnTo>
                    <a:pt x="1951" y="7284"/>
                  </a:lnTo>
                  <a:lnTo>
                    <a:pt x="1977" y="7522"/>
                  </a:lnTo>
                  <a:lnTo>
                    <a:pt x="1930" y="7713"/>
                  </a:lnTo>
                  <a:lnTo>
                    <a:pt x="2448" y="7993"/>
                  </a:lnTo>
                  <a:lnTo>
                    <a:pt x="2819" y="7554"/>
                  </a:lnTo>
                  <a:lnTo>
                    <a:pt x="3385" y="7755"/>
                  </a:lnTo>
                  <a:lnTo>
                    <a:pt x="3470" y="7633"/>
                  </a:lnTo>
                  <a:lnTo>
                    <a:pt x="3549" y="7750"/>
                  </a:lnTo>
                  <a:lnTo>
                    <a:pt x="3226" y="7877"/>
                  </a:lnTo>
                  <a:lnTo>
                    <a:pt x="3253" y="8200"/>
                  </a:lnTo>
                  <a:lnTo>
                    <a:pt x="3422" y="8290"/>
                  </a:lnTo>
                  <a:lnTo>
                    <a:pt x="3676" y="8173"/>
                  </a:lnTo>
                  <a:lnTo>
                    <a:pt x="3771" y="8263"/>
                  </a:lnTo>
                  <a:lnTo>
                    <a:pt x="3570" y="8686"/>
                  </a:lnTo>
                  <a:lnTo>
                    <a:pt x="3914" y="8702"/>
                  </a:lnTo>
                  <a:lnTo>
                    <a:pt x="3951" y="8512"/>
                  </a:lnTo>
                  <a:lnTo>
                    <a:pt x="4316" y="8390"/>
                  </a:lnTo>
                  <a:lnTo>
                    <a:pt x="4565" y="8750"/>
                  </a:lnTo>
                  <a:lnTo>
                    <a:pt x="4888" y="8803"/>
                  </a:lnTo>
                  <a:lnTo>
                    <a:pt x="4946" y="9147"/>
                  </a:lnTo>
                  <a:lnTo>
                    <a:pt x="5179" y="9269"/>
                  </a:lnTo>
                  <a:lnTo>
                    <a:pt x="5279" y="9200"/>
                  </a:lnTo>
                  <a:lnTo>
                    <a:pt x="5470" y="9226"/>
                  </a:lnTo>
                  <a:lnTo>
                    <a:pt x="5571" y="9343"/>
                  </a:lnTo>
                  <a:lnTo>
                    <a:pt x="5735" y="9168"/>
                  </a:lnTo>
                  <a:lnTo>
                    <a:pt x="6179" y="9253"/>
                  </a:lnTo>
                  <a:lnTo>
                    <a:pt x="6422" y="9491"/>
                  </a:lnTo>
                  <a:lnTo>
                    <a:pt x="6184" y="10041"/>
                  </a:lnTo>
                  <a:lnTo>
                    <a:pt x="6317" y="10068"/>
                  </a:lnTo>
                  <a:lnTo>
                    <a:pt x="6465" y="10364"/>
                  </a:lnTo>
                  <a:lnTo>
                    <a:pt x="6041" y="10872"/>
                  </a:lnTo>
                  <a:lnTo>
                    <a:pt x="5433" y="11301"/>
                  </a:lnTo>
                  <a:lnTo>
                    <a:pt x="5348" y="12163"/>
                  </a:lnTo>
                  <a:lnTo>
                    <a:pt x="5184" y="12391"/>
                  </a:lnTo>
                  <a:lnTo>
                    <a:pt x="5269" y="12967"/>
                  </a:lnTo>
                  <a:lnTo>
                    <a:pt x="5475" y="12930"/>
                  </a:lnTo>
                  <a:lnTo>
                    <a:pt x="6100" y="13100"/>
                  </a:lnTo>
                  <a:lnTo>
                    <a:pt x="6168" y="13274"/>
                  </a:lnTo>
                  <a:lnTo>
                    <a:pt x="6676" y="13523"/>
                  </a:lnTo>
                  <a:lnTo>
                    <a:pt x="6719" y="13438"/>
                  </a:lnTo>
                  <a:lnTo>
                    <a:pt x="6983" y="13491"/>
                  </a:lnTo>
                  <a:lnTo>
                    <a:pt x="7134" y="13611"/>
                  </a:lnTo>
                  <a:lnTo>
                    <a:pt x="7137" y="13613"/>
                  </a:lnTo>
                  <a:lnTo>
                    <a:pt x="7147" y="13534"/>
                  </a:lnTo>
                  <a:lnTo>
                    <a:pt x="7573" y="13536"/>
                  </a:lnTo>
                  <a:lnTo>
                    <a:pt x="7674" y="12915"/>
                  </a:lnTo>
                  <a:lnTo>
                    <a:pt x="7576" y="12801"/>
                  </a:lnTo>
                  <a:lnTo>
                    <a:pt x="7661" y="12430"/>
                  </a:lnTo>
                  <a:lnTo>
                    <a:pt x="7711" y="12137"/>
                  </a:lnTo>
                  <a:cubicBezTo>
                    <a:pt x="7733" y="12105"/>
                    <a:pt x="7832" y="12074"/>
                    <a:pt x="7880" y="12074"/>
                  </a:cubicBezTo>
                  <a:cubicBezTo>
                    <a:pt x="7974" y="12074"/>
                    <a:pt x="8006" y="12050"/>
                    <a:pt x="8101" y="12082"/>
                  </a:cubicBezTo>
                  <a:cubicBezTo>
                    <a:pt x="8266" y="12137"/>
                    <a:pt x="8247" y="12127"/>
                    <a:pt x="8424" y="12127"/>
                  </a:cubicBezTo>
                  <a:cubicBezTo>
                    <a:pt x="8501" y="12127"/>
                    <a:pt x="8587" y="12133"/>
                    <a:pt x="8657" y="12133"/>
                  </a:cubicBezTo>
                  <a:lnTo>
                    <a:pt x="9104" y="12244"/>
                  </a:lnTo>
                  <a:lnTo>
                    <a:pt x="9244" y="11876"/>
                  </a:lnTo>
                  <a:lnTo>
                    <a:pt x="9046" y="11744"/>
                  </a:lnTo>
                  <a:lnTo>
                    <a:pt x="9030" y="11408"/>
                  </a:lnTo>
                  <a:lnTo>
                    <a:pt x="9374" y="11495"/>
                  </a:lnTo>
                  <a:lnTo>
                    <a:pt x="9636" y="11590"/>
                  </a:lnTo>
                  <a:lnTo>
                    <a:pt x="9779" y="11315"/>
                  </a:lnTo>
                  <a:lnTo>
                    <a:pt x="9948" y="11072"/>
                  </a:lnTo>
                  <a:lnTo>
                    <a:pt x="10102" y="11225"/>
                  </a:lnTo>
                  <a:lnTo>
                    <a:pt x="9834" y="11556"/>
                  </a:lnTo>
                  <a:lnTo>
                    <a:pt x="9919" y="11746"/>
                  </a:lnTo>
                  <a:lnTo>
                    <a:pt x="9998" y="11773"/>
                  </a:lnTo>
                  <a:lnTo>
                    <a:pt x="10226" y="11696"/>
                  </a:lnTo>
                  <a:lnTo>
                    <a:pt x="10297" y="11858"/>
                  </a:lnTo>
                  <a:lnTo>
                    <a:pt x="10406" y="11791"/>
                  </a:lnTo>
                  <a:lnTo>
                    <a:pt x="10694" y="11805"/>
                  </a:lnTo>
                  <a:lnTo>
                    <a:pt x="11070" y="11461"/>
                  </a:lnTo>
                  <a:lnTo>
                    <a:pt x="11604" y="11466"/>
                  </a:lnTo>
                  <a:lnTo>
                    <a:pt x="11694" y="11297"/>
                  </a:lnTo>
                  <a:lnTo>
                    <a:pt x="11522" y="10516"/>
                  </a:lnTo>
                  <a:lnTo>
                    <a:pt x="11872" y="10376"/>
                  </a:lnTo>
                  <a:lnTo>
                    <a:pt x="12245" y="1058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14" tIns="27007" rIns="54014" bIns="27007"/>
            <a:lstStyle/>
            <a:p>
              <a:pPr defTabSz="521458">
                <a:defRPr/>
              </a:pPr>
              <a:endParaRPr lang="ru-RU" sz="800" dirty="0">
                <a:solidFill>
                  <a:srgbClr val="000000"/>
                </a:solidFill>
              </a:endParaRPr>
            </a:p>
          </p:txBody>
        </p:sp>
        <p:sp>
          <p:nvSpPr>
            <p:cNvPr id="79" name="Freeform 339">
              <a:extLst>
                <a:ext uri="{FF2B5EF4-FFF2-40B4-BE49-F238E27FC236}">
                  <a16:creationId xmlns:a16="http://schemas.microsoft.com/office/drawing/2014/main" id="{41B52B95-BFF5-4ADE-95D1-87F90B7A1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3672" y="5741746"/>
              <a:ext cx="885825" cy="933450"/>
            </a:xfrm>
            <a:custGeom>
              <a:avLst/>
              <a:gdLst>
                <a:gd name="T0" fmla="*/ 12088 w 13030"/>
                <a:gd name="T1" fmla="*/ 5693 h 14752"/>
                <a:gd name="T2" fmla="*/ 11802 w 13030"/>
                <a:gd name="T3" fmla="*/ 4582 h 14752"/>
                <a:gd name="T4" fmla="*/ 10902 w 13030"/>
                <a:gd name="T5" fmla="*/ 4529 h 14752"/>
                <a:gd name="T6" fmla="*/ 10188 w 13030"/>
                <a:gd name="T7" fmla="*/ 4079 h 14752"/>
                <a:gd name="T8" fmla="*/ 9193 w 13030"/>
                <a:gd name="T9" fmla="*/ 4015 h 14752"/>
                <a:gd name="T10" fmla="*/ 8876 w 13030"/>
                <a:gd name="T11" fmla="*/ 3529 h 14752"/>
                <a:gd name="T12" fmla="*/ 9008 w 13030"/>
                <a:gd name="T13" fmla="*/ 3084 h 14752"/>
                <a:gd name="T14" fmla="*/ 7600 w 13030"/>
                <a:gd name="T15" fmla="*/ 2851 h 14752"/>
                <a:gd name="T16" fmla="*/ 7468 w 13030"/>
                <a:gd name="T17" fmla="*/ 1761 h 14752"/>
                <a:gd name="T18" fmla="*/ 6801 w 13030"/>
                <a:gd name="T19" fmla="*/ 1158 h 14752"/>
                <a:gd name="T20" fmla="*/ 5463 w 13030"/>
                <a:gd name="T21" fmla="*/ 797 h 14752"/>
                <a:gd name="T22" fmla="*/ 4921 w 13030"/>
                <a:gd name="T23" fmla="*/ 755 h 14752"/>
                <a:gd name="T24" fmla="*/ 4462 w 13030"/>
                <a:gd name="T25" fmla="*/ 316 h 14752"/>
                <a:gd name="T26" fmla="*/ 3968 w 13030"/>
                <a:gd name="T27" fmla="*/ 204 h 14752"/>
                <a:gd name="T28" fmla="*/ 3813 w 13030"/>
                <a:gd name="T29" fmla="*/ 805 h 14752"/>
                <a:gd name="T30" fmla="*/ 4048 w 13030"/>
                <a:gd name="T31" fmla="*/ 1437 h 14752"/>
                <a:gd name="T32" fmla="*/ 3556 w 13030"/>
                <a:gd name="T33" fmla="*/ 1751 h 14752"/>
                <a:gd name="T34" fmla="*/ 2950 w 13030"/>
                <a:gd name="T35" fmla="*/ 1932 h 14752"/>
                <a:gd name="T36" fmla="*/ 1947 w 13030"/>
                <a:gd name="T37" fmla="*/ 2121 h 14752"/>
                <a:gd name="T38" fmla="*/ 1749 w 13030"/>
                <a:gd name="T39" fmla="*/ 2453 h 14752"/>
                <a:gd name="T40" fmla="*/ 1209 w 13030"/>
                <a:gd name="T41" fmla="*/ 2588 h 14752"/>
                <a:gd name="T42" fmla="*/ 926 w 13030"/>
                <a:gd name="T43" fmla="*/ 3383 h 14752"/>
                <a:gd name="T44" fmla="*/ 196 w 13030"/>
                <a:gd name="T45" fmla="*/ 3853 h 14752"/>
                <a:gd name="T46" fmla="*/ 145 w 13030"/>
                <a:gd name="T47" fmla="*/ 4120 h 14752"/>
                <a:gd name="T48" fmla="*/ 649 w 13030"/>
                <a:gd name="T49" fmla="*/ 5313 h 14752"/>
                <a:gd name="T50" fmla="*/ 2109 w 13030"/>
                <a:gd name="T51" fmla="*/ 6191 h 14752"/>
                <a:gd name="T52" fmla="*/ 2712 w 13030"/>
                <a:gd name="T53" fmla="*/ 7842 h 14752"/>
                <a:gd name="T54" fmla="*/ 3605 w 13030"/>
                <a:gd name="T55" fmla="*/ 9630 h 14752"/>
                <a:gd name="T56" fmla="*/ 3891 w 13030"/>
                <a:gd name="T57" fmla="*/ 9850 h 14752"/>
                <a:gd name="T58" fmla="*/ 4060 w 13030"/>
                <a:gd name="T59" fmla="*/ 9927 h 14752"/>
                <a:gd name="T60" fmla="*/ 3964 w 13030"/>
                <a:gd name="T61" fmla="*/ 10138 h 14752"/>
                <a:gd name="T62" fmla="*/ 4235 w 13030"/>
                <a:gd name="T63" fmla="*/ 10331 h 14752"/>
                <a:gd name="T64" fmla="*/ 4510 w 13030"/>
                <a:gd name="T65" fmla="*/ 10487 h 14752"/>
                <a:gd name="T66" fmla="*/ 4783 w 13030"/>
                <a:gd name="T67" fmla="*/ 10640 h 14752"/>
                <a:gd name="T68" fmla="*/ 4804 w 13030"/>
                <a:gd name="T69" fmla="*/ 10920 h 14752"/>
                <a:gd name="T70" fmla="*/ 4860 w 13030"/>
                <a:gd name="T71" fmla="*/ 11284 h 14752"/>
                <a:gd name="T72" fmla="*/ 5254 w 13030"/>
                <a:gd name="T73" fmla="*/ 11387 h 14752"/>
                <a:gd name="T74" fmla="*/ 5251 w 13030"/>
                <a:gd name="T75" fmla="*/ 11768 h 14752"/>
                <a:gd name="T76" fmla="*/ 5571 w 13030"/>
                <a:gd name="T77" fmla="*/ 11686 h 14752"/>
                <a:gd name="T78" fmla="*/ 6161 w 13030"/>
                <a:gd name="T79" fmla="*/ 11606 h 14752"/>
                <a:gd name="T80" fmla="*/ 6341 w 13030"/>
                <a:gd name="T81" fmla="*/ 11662 h 14752"/>
                <a:gd name="T82" fmla="*/ 6794 w 13030"/>
                <a:gd name="T83" fmla="*/ 11797 h 14752"/>
                <a:gd name="T84" fmla="*/ 7251 w 13030"/>
                <a:gd name="T85" fmla="*/ 11839 h 14752"/>
                <a:gd name="T86" fmla="*/ 7569 w 13030"/>
                <a:gd name="T87" fmla="*/ 11940 h 14752"/>
                <a:gd name="T88" fmla="*/ 7783 w 13030"/>
                <a:gd name="T89" fmla="*/ 12149 h 14752"/>
                <a:gd name="T90" fmla="*/ 8847 w 13030"/>
                <a:gd name="T91" fmla="*/ 12511 h 14752"/>
                <a:gd name="T92" fmla="*/ 9410 w 13030"/>
                <a:gd name="T93" fmla="*/ 13191 h 14752"/>
                <a:gd name="T94" fmla="*/ 9408 w 13030"/>
                <a:gd name="T95" fmla="*/ 13890 h 14752"/>
                <a:gd name="T96" fmla="*/ 10752 w 13030"/>
                <a:gd name="T97" fmla="*/ 14056 h 14752"/>
                <a:gd name="T98" fmla="*/ 11265 w 13030"/>
                <a:gd name="T99" fmla="*/ 14652 h 14752"/>
                <a:gd name="T100" fmla="*/ 11493 w 13030"/>
                <a:gd name="T101" fmla="*/ 14416 h 14752"/>
                <a:gd name="T102" fmla="*/ 12358 w 13030"/>
                <a:gd name="T103" fmla="*/ 14188 h 14752"/>
                <a:gd name="T104" fmla="*/ 12085 w 13030"/>
                <a:gd name="T105" fmla="*/ 13678 h 14752"/>
                <a:gd name="T106" fmla="*/ 11961 w 13030"/>
                <a:gd name="T107" fmla="*/ 13286 h 14752"/>
                <a:gd name="T108" fmla="*/ 11969 w 13030"/>
                <a:gd name="T109" fmla="*/ 12834 h 14752"/>
                <a:gd name="T110" fmla="*/ 12670 w 13030"/>
                <a:gd name="T111" fmla="*/ 12265 h 14752"/>
                <a:gd name="T112" fmla="*/ 12778 w 13030"/>
                <a:gd name="T113" fmla="*/ 11270 h 14752"/>
                <a:gd name="T114" fmla="*/ 12942 w 13030"/>
                <a:gd name="T115" fmla="*/ 10664 h 14752"/>
                <a:gd name="T116" fmla="*/ 12704 w 13030"/>
                <a:gd name="T117" fmla="*/ 10400 h 14752"/>
                <a:gd name="T118" fmla="*/ 12760 w 13030"/>
                <a:gd name="T119" fmla="*/ 8942 h 14752"/>
                <a:gd name="T120" fmla="*/ 12342 w 13030"/>
                <a:gd name="T121" fmla="*/ 8767 h 14752"/>
                <a:gd name="T122" fmla="*/ 11098 w 13030"/>
                <a:gd name="T123" fmla="*/ 8259 h 14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030" h="14752">
                  <a:moveTo>
                    <a:pt x="10971" y="7492"/>
                  </a:moveTo>
                  <a:lnTo>
                    <a:pt x="11056" y="6630"/>
                  </a:lnTo>
                  <a:lnTo>
                    <a:pt x="11664" y="6201"/>
                  </a:lnTo>
                  <a:lnTo>
                    <a:pt x="12088" y="5693"/>
                  </a:lnTo>
                  <a:lnTo>
                    <a:pt x="11940" y="5397"/>
                  </a:lnTo>
                  <a:lnTo>
                    <a:pt x="11807" y="5370"/>
                  </a:lnTo>
                  <a:lnTo>
                    <a:pt x="12045" y="4820"/>
                  </a:lnTo>
                  <a:lnTo>
                    <a:pt x="11802" y="4582"/>
                  </a:lnTo>
                  <a:lnTo>
                    <a:pt x="11358" y="4497"/>
                  </a:lnTo>
                  <a:lnTo>
                    <a:pt x="11194" y="4672"/>
                  </a:lnTo>
                  <a:lnTo>
                    <a:pt x="11093" y="4555"/>
                  </a:lnTo>
                  <a:lnTo>
                    <a:pt x="10902" y="4529"/>
                  </a:lnTo>
                  <a:lnTo>
                    <a:pt x="10802" y="4598"/>
                  </a:lnTo>
                  <a:lnTo>
                    <a:pt x="10569" y="4476"/>
                  </a:lnTo>
                  <a:lnTo>
                    <a:pt x="10511" y="4132"/>
                  </a:lnTo>
                  <a:lnTo>
                    <a:pt x="10188" y="4079"/>
                  </a:lnTo>
                  <a:lnTo>
                    <a:pt x="9939" y="3719"/>
                  </a:lnTo>
                  <a:lnTo>
                    <a:pt x="9574" y="3841"/>
                  </a:lnTo>
                  <a:lnTo>
                    <a:pt x="9537" y="4031"/>
                  </a:lnTo>
                  <a:lnTo>
                    <a:pt x="9193" y="4015"/>
                  </a:lnTo>
                  <a:lnTo>
                    <a:pt x="9394" y="3592"/>
                  </a:lnTo>
                  <a:lnTo>
                    <a:pt x="9299" y="3502"/>
                  </a:lnTo>
                  <a:lnTo>
                    <a:pt x="9045" y="3619"/>
                  </a:lnTo>
                  <a:lnTo>
                    <a:pt x="8876" y="3529"/>
                  </a:lnTo>
                  <a:lnTo>
                    <a:pt x="8849" y="3206"/>
                  </a:lnTo>
                  <a:lnTo>
                    <a:pt x="9172" y="3079"/>
                  </a:lnTo>
                  <a:lnTo>
                    <a:pt x="9093" y="2962"/>
                  </a:lnTo>
                  <a:lnTo>
                    <a:pt x="9008" y="3084"/>
                  </a:lnTo>
                  <a:lnTo>
                    <a:pt x="8442" y="2883"/>
                  </a:lnTo>
                  <a:lnTo>
                    <a:pt x="8071" y="3322"/>
                  </a:lnTo>
                  <a:lnTo>
                    <a:pt x="7553" y="3042"/>
                  </a:lnTo>
                  <a:lnTo>
                    <a:pt x="7600" y="2851"/>
                  </a:lnTo>
                  <a:lnTo>
                    <a:pt x="7574" y="2613"/>
                  </a:lnTo>
                  <a:lnTo>
                    <a:pt x="7738" y="2550"/>
                  </a:lnTo>
                  <a:lnTo>
                    <a:pt x="7791" y="1703"/>
                  </a:lnTo>
                  <a:lnTo>
                    <a:pt x="7468" y="1761"/>
                  </a:lnTo>
                  <a:lnTo>
                    <a:pt x="7373" y="1523"/>
                  </a:lnTo>
                  <a:lnTo>
                    <a:pt x="7653" y="1195"/>
                  </a:lnTo>
                  <a:lnTo>
                    <a:pt x="7368" y="925"/>
                  </a:lnTo>
                  <a:lnTo>
                    <a:pt x="6801" y="1158"/>
                  </a:lnTo>
                  <a:lnTo>
                    <a:pt x="6156" y="840"/>
                  </a:lnTo>
                  <a:lnTo>
                    <a:pt x="5623" y="897"/>
                  </a:lnTo>
                  <a:lnTo>
                    <a:pt x="5562" y="855"/>
                  </a:lnTo>
                  <a:cubicBezTo>
                    <a:pt x="5549" y="845"/>
                    <a:pt x="5467" y="790"/>
                    <a:pt x="5463" y="797"/>
                  </a:cubicBezTo>
                  <a:cubicBezTo>
                    <a:pt x="5396" y="931"/>
                    <a:pt x="5409" y="850"/>
                    <a:pt x="5333" y="844"/>
                  </a:cubicBezTo>
                  <a:cubicBezTo>
                    <a:pt x="5273" y="840"/>
                    <a:pt x="5247" y="785"/>
                    <a:pt x="5211" y="795"/>
                  </a:cubicBezTo>
                  <a:cubicBezTo>
                    <a:pt x="5125" y="820"/>
                    <a:pt x="5143" y="801"/>
                    <a:pt x="5047" y="847"/>
                  </a:cubicBezTo>
                  <a:cubicBezTo>
                    <a:pt x="4931" y="901"/>
                    <a:pt x="4940" y="810"/>
                    <a:pt x="4921" y="755"/>
                  </a:cubicBezTo>
                  <a:cubicBezTo>
                    <a:pt x="4888" y="661"/>
                    <a:pt x="4924" y="533"/>
                    <a:pt x="4840" y="671"/>
                  </a:cubicBezTo>
                  <a:cubicBezTo>
                    <a:pt x="4819" y="707"/>
                    <a:pt x="4628" y="566"/>
                    <a:pt x="4596" y="559"/>
                  </a:cubicBezTo>
                  <a:cubicBezTo>
                    <a:pt x="4558" y="550"/>
                    <a:pt x="4569" y="480"/>
                    <a:pt x="4572" y="447"/>
                  </a:cubicBezTo>
                  <a:cubicBezTo>
                    <a:pt x="4585" y="313"/>
                    <a:pt x="4496" y="398"/>
                    <a:pt x="4462" y="316"/>
                  </a:cubicBezTo>
                  <a:cubicBezTo>
                    <a:pt x="4411" y="197"/>
                    <a:pt x="4445" y="264"/>
                    <a:pt x="4419" y="306"/>
                  </a:cubicBezTo>
                  <a:cubicBezTo>
                    <a:pt x="4417" y="308"/>
                    <a:pt x="4328" y="248"/>
                    <a:pt x="4343" y="221"/>
                  </a:cubicBezTo>
                  <a:cubicBezTo>
                    <a:pt x="4440" y="34"/>
                    <a:pt x="4319" y="121"/>
                    <a:pt x="4189" y="36"/>
                  </a:cubicBezTo>
                  <a:cubicBezTo>
                    <a:pt x="4135" y="0"/>
                    <a:pt x="4072" y="193"/>
                    <a:pt x="3968" y="204"/>
                  </a:cubicBezTo>
                  <a:cubicBezTo>
                    <a:pt x="3835" y="219"/>
                    <a:pt x="3889" y="216"/>
                    <a:pt x="3851" y="317"/>
                  </a:cubicBezTo>
                  <a:cubicBezTo>
                    <a:pt x="3841" y="343"/>
                    <a:pt x="3808" y="493"/>
                    <a:pt x="3805" y="495"/>
                  </a:cubicBezTo>
                  <a:lnTo>
                    <a:pt x="3900" y="620"/>
                  </a:lnTo>
                  <a:lnTo>
                    <a:pt x="3813" y="805"/>
                  </a:lnTo>
                  <a:cubicBezTo>
                    <a:pt x="3845" y="826"/>
                    <a:pt x="4026" y="860"/>
                    <a:pt x="4036" y="883"/>
                  </a:cubicBezTo>
                  <a:cubicBezTo>
                    <a:pt x="4073" y="966"/>
                    <a:pt x="4060" y="970"/>
                    <a:pt x="3986" y="1016"/>
                  </a:cubicBezTo>
                  <a:cubicBezTo>
                    <a:pt x="3938" y="1045"/>
                    <a:pt x="4015" y="1218"/>
                    <a:pt x="4062" y="1223"/>
                  </a:cubicBezTo>
                  <a:cubicBezTo>
                    <a:pt x="4042" y="1294"/>
                    <a:pt x="4059" y="1403"/>
                    <a:pt x="4048" y="1437"/>
                  </a:cubicBezTo>
                  <a:cubicBezTo>
                    <a:pt x="4038" y="1465"/>
                    <a:pt x="3929" y="1529"/>
                    <a:pt x="3897" y="1550"/>
                  </a:cubicBezTo>
                  <a:cubicBezTo>
                    <a:pt x="3767" y="1638"/>
                    <a:pt x="3838" y="1567"/>
                    <a:pt x="3759" y="1686"/>
                  </a:cubicBezTo>
                  <a:cubicBezTo>
                    <a:pt x="3733" y="1724"/>
                    <a:pt x="3715" y="1610"/>
                    <a:pt x="3684" y="1619"/>
                  </a:cubicBezTo>
                  <a:cubicBezTo>
                    <a:pt x="3550" y="1658"/>
                    <a:pt x="3600" y="1678"/>
                    <a:pt x="3556" y="1751"/>
                  </a:cubicBezTo>
                  <a:cubicBezTo>
                    <a:pt x="3544" y="1771"/>
                    <a:pt x="3422" y="1742"/>
                    <a:pt x="3407" y="1715"/>
                  </a:cubicBezTo>
                  <a:cubicBezTo>
                    <a:pt x="3360" y="1631"/>
                    <a:pt x="3361" y="1693"/>
                    <a:pt x="3318" y="1662"/>
                  </a:cubicBezTo>
                  <a:lnTo>
                    <a:pt x="3199" y="1958"/>
                  </a:lnTo>
                  <a:lnTo>
                    <a:pt x="2950" y="1932"/>
                  </a:lnTo>
                  <a:lnTo>
                    <a:pt x="2871" y="1805"/>
                  </a:lnTo>
                  <a:lnTo>
                    <a:pt x="2488" y="1805"/>
                  </a:lnTo>
                  <a:cubicBezTo>
                    <a:pt x="2303" y="1805"/>
                    <a:pt x="2293" y="1766"/>
                    <a:pt x="2203" y="1908"/>
                  </a:cubicBezTo>
                  <a:cubicBezTo>
                    <a:pt x="2066" y="2128"/>
                    <a:pt x="1947" y="1858"/>
                    <a:pt x="1947" y="2121"/>
                  </a:cubicBezTo>
                  <a:cubicBezTo>
                    <a:pt x="1947" y="2229"/>
                    <a:pt x="1969" y="2261"/>
                    <a:pt x="1969" y="2357"/>
                  </a:cubicBezTo>
                  <a:cubicBezTo>
                    <a:pt x="1969" y="2394"/>
                    <a:pt x="1939" y="2398"/>
                    <a:pt x="1945" y="2403"/>
                  </a:cubicBezTo>
                  <a:cubicBezTo>
                    <a:pt x="1942" y="2412"/>
                    <a:pt x="1878" y="2442"/>
                    <a:pt x="1873" y="2447"/>
                  </a:cubicBezTo>
                  <a:cubicBezTo>
                    <a:pt x="1845" y="2475"/>
                    <a:pt x="1784" y="2467"/>
                    <a:pt x="1749" y="2453"/>
                  </a:cubicBezTo>
                  <a:cubicBezTo>
                    <a:pt x="1664" y="2417"/>
                    <a:pt x="1678" y="2459"/>
                    <a:pt x="1634" y="2461"/>
                  </a:cubicBezTo>
                  <a:cubicBezTo>
                    <a:pt x="1605" y="2463"/>
                    <a:pt x="1432" y="2587"/>
                    <a:pt x="1428" y="2583"/>
                  </a:cubicBezTo>
                  <a:cubicBezTo>
                    <a:pt x="1373" y="2529"/>
                    <a:pt x="1383" y="2600"/>
                    <a:pt x="1336" y="2599"/>
                  </a:cubicBezTo>
                  <a:cubicBezTo>
                    <a:pt x="1210" y="2595"/>
                    <a:pt x="1295" y="2531"/>
                    <a:pt x="1209" y="2588"/>
                  </a:cubicBezTo>
                  <a:lnTo>
                    <a:pt x="1148" y="3107"/>
                  </a:lnTo>
                  <a:cubicBezTo>
                    <a:pt x="1108" y="3126"/>
                    <a:pt x="1058" y="3160"/>
                    <a:pt x="1015" y="3162"/>
                  </a:cubicBezTo>
                  <a:cubicBezTo>
                    <a:pt x="976" y="3164"/>
                    <a:pt x="992" y="3273"/>
                    <a:pt x="992" y="3303"/>
                  </a:cubicBezTo>
                  <a:cubicBezTo>
                    <a:pt x="992" y="3471"/>
                    <a:pt x="1013" y="3414"/>
                    <a:pt x="926" y="3383"/>
                  </a:cubicBezTo>
                  <a:cubicBezTo>
                    <a:pt x="823" y="3346"/>
                    <a:pt x="688" y="3395"/>
                    <a:pt x="572" y="3395"/>
                  </a:cubicBezTo>
                  <a:cubicBezTo>
                    <a:pt x="547" y="3395"/>
                    <a:pt x="567" y="3498"/>
                    <a:pt x="575" y="3517"/>
                  </a:cubicBezTo>
                  <a:cubicBezTo>
                    <a:pt x="601" y="3579"/>
                    <a:pt x="318" y="3720"/>
                    <a:pt x="246" y="3728"/>
                  </a:cubicBezTo>
                  <a:cubicBezTo>
                    <a:pt x="201" y="3733"/>
                    <a:pt x="196" y="3815"/>
                    <a:pt x="196" y="3853"/>
                  </a:cubicBezTo>
                  <a:cubicBezTo>
                    <a:pt x="196" y="3874"/>
                    <a:pt x="25" y="3832"/>
                    <a:pt x="0" y="3832"/>
                  </a:cubicBezTo>
                  <a:cubicBezTo>
                    <a:pt x="0" y="3882"/>
                    <a:pt x="63" y="3961"/>
                    <a:pt x="72" y="4051"/>
                  </a:cubicBezTo>
                  <a:cubicBezTo>
                    <a:pt x="80" y="4132"/>
                    <a:pt x="84" y="4093"/>
                    <a:pt x="148" y="4113"/>
                  </a:cubicBezTo>
                  <a:cubicBezTo>
                    <a:pt x="149" y="4115"/>
                    <a:pt x="148" y="4117"/>
                    <a:pt x="145" y="4120"/>
                  </a:cubicBezTo>
                  <a:lnTo>
                    <a:pt x="51" y="4382"/>
                  </a:lnTo>
                  <a:lnTo>
                    <a:pt x="442" y="4821"/>
                  </a:lnTo>
                  <a:lnTo>
                    <a:pt x="379" y="5186"/>
                  </a:lnTo>
                  <a:lnTo>
                    <a:pt x="649" y="5313"/>
                  </a:lnTo>
                  <a:lnTo>
                    <a:pt x="633" y="5652"/>
                  </a:lnTo>
                  <a:lnTo>
                    <a:pt x="1448" y="5969"/>
                  </a:lnTo>
                  <a:lnTo>
                    <a:pt x="1628" y="6324"/>
                  </a:lnTo>
                  <a:lnTo>
                    <a:pt x="2109" y="6191"/>
                  </a:lnTo>
                  <a:lnTo>
                    <a:pt x="2162" y="7033"/>
                  </a:lnTo>
                  <a:lnTo>
                    <a:pt x="1924" y="7128"/>
                  </a:lnTo>
                  <a:lnTo>
                    <a:pt x="2453" y="7742"/>
                  </a:lnTo>
                  <a:lnTo>
                    <a:pt x="2712" y="7842"/>
                  </a:lnTo>
                  <a:lnTo>
                    <a:pt x="2771" y="9150"/>
                  </a:lnTo>
                  <a:lnTo>
                    <a:pt x="3347" y="9314"/>
                  </a:lnTo>
                  <a:lnTo>
                    <a:pt x="3374" y="9726"/>
                  </a:lnTo>
                  <a:cubicBezTo>
                    <a:pt x="3481" y="9687"/>
                    <a:pt x="3461" y="9609"/>
                    <a:pt x="3605" y="9630"/>
                  </a:cubicBezTo>
                  <a:cubicBezTo>
                    <a:pt x="3671" y="9640"/>
                    <a:pt x="3849" y="9502"/>
                    <a:pt x="3859" y="9587"/>
                  </a:cubicBezTo>
                  <a:cubicBezTo>
                    <a:pt x="3871" y="9688"/>
                    <a:pt x="3817" y="9610"/>
                    <a:pt x="3817" y="9741"/>
                  </a:cubicBezTo>
                  <a:cubicBezTo>
                    <a:pt x="3834" y="9747"/>
                    <a:pt x="3894" y="9736"/>
                    <a:pt x="3920" y="9736"/>
                  </a:cubicBezTo>
                  <a:cubicBezTo>
                    <a:pt x="3920" y="9739"/>
                    <a:pt x="3895" y="9848"/>
                    <a:pt x="3891" y="9850"/>
                  </a:cubicBezTo>
                  <a:cubicBezTo>
                    <a:pt x="3841" y="9879"/>
                    <a:pt x="3791" y="9765"/>
                    <a:pt x="3740" y="9789"/>
                  </a:cubicBezTo>
                  <a:cubicBezTo>
                    <a:pt x="3713" y="9802"/>
                    <a:pt x="3729" y="9853"/>
                    <a:pt x="3794" y="9865"/>
                  </a:cubicBezTo>
                  <a:cubicBezTo>
                    <a:pt x="3916" y="9887"/>
                    <a:pt x="3770" y="9989"/>
                    <a:pt x="3951" y="9995"/>
                  </a:cubicBezTo>
                  <a:cubicBezTo>
                    <a:pt x="3992" y="9996"/>
                    <a:pt x="4003" y="9823"/>
                    <a:pt x="4060" y="9927"/>
                  </a:cubicBezTo>
                  <a:cubicBezTo>
                    <a:pt x="4082" y="9968"/>
                    <a:pt x="4034" y="9938"/>
                    <a:pt x="4034" y="10027"/>
                  </a:cubicBezTo>
                  <a:cubicBezTo>
                    <a:pt x="4034" y="10056"/>
                    <a:pt x="3980" y="9977"/>
                    <a:pt x="3976" y="10074"/>
                  </a:cubicBezTo>
                  <a:cubicBezTo>
                    <a:pt x="3973" y="10143"/>
                    <a:pt x="3886" y="10012"/>
                    <a:pt x="3891" y="10074"/>
                  </a:cubicBezTo>
                  <a:cubicBezTo>
                    <a:pt x="3893" y="10094"/>
                    <a:pt x="3856" y="10138"/>
                    <a:pt x="3964" y="10138"/>
                  </a:cubicBezTo>
                  <a:cubicBezTo>
                    <a:pt x="4061" y="10138"/>
                    <a:pt x="4005" y="10196"/>
                    <a:pt x="4051" y="10185"/>
                  </a:cubicBezTo>
                  <a:cubicBezTo>
                    <a:pt x="4071" y="10180"/>
                    <a:pt x="4075" y="10162"/>
                    <a:pt x="4113" y="10162"/>
                  </a:cubicBezTo>
                  <a:cubicBezTo>
                    <a:pt x="4131" y="10214"/>
                    <a:pt x="4112" y="10246"/>
                    <a:pt x="4185" y="10246"/>
                  </a:cubicBezTo>
                  <a:cubicBezTo>
                    <a:pt x="4254" y="10246"/>
                    <a:pt x="4235" y="10237"/>
                    <a:pt x="4235" y="10331"/>
                  </a:cubicBezTo>
                  <a:cubicBezTo>
                    <a:pt x="4235" y="10439"/>
                    <a:pt x="4317" y="10371"/>
                    <a:pt x="4317" y="10455"/>
                  </a:cubicBezTo>
                  <a:cubicBezTo>
                    <a:pt x="4317" y="10475"/>
                    <a:pt x="4371" y="10530"/>
                    <a:pt x="4378" y="10447"/>
                  </a:cubicBezTo>
                  <a:cubicBezTo>
                    <a:pt x="4379" y="10435"/>
                    <a:pt x="4412" y="10456"/>
                    <a:pt x="4421" y="10429"/>
                  </a:cubicBezTo>
                  <a:cubicBezTo>
                    <a:pt x="4421" y="10427"/>
                    <a:pt x="4510" y="10373"/>
                    <a:pt x="4510" y="10487"/>
                  </a:cubicBezTo>
                  <a:cubicBezTo>
                    <a:pt x="4574" y="10487"/>
                    <a:pt x="4572" y="10414"/>
                    <a:pt x="4645" y="10461"/>
                  </a:cubicBezTo>
                  <a:cubicBezTo>
                    <a:pt x="4656" y="10468"/>
                    <a:pt x="4633" y="10493"/>
                    <a:pt x="4667" y="10515"/>
                  </a:cubicBezTo>
                  <a:cubicBezTo>
                    <a:pt x="4696" y="10535"/>
                    <a:pt x="4638" y="10555"/>
                    <a:pt x="4669" y="10608"/>
                  </a:cubicBezTo>
                  <a:cubicBezTo>
                    <a:pt x="4702" y="10665"/>
                    <a:pt x="4677" y="10640"/>
                    <a:pt x="4783" y="10640"/>
                  </a:cubicBezTo>
                  <a:cubicBezTo>
                    <a:pt x="4805" y="10640"/>
                    <a:pt x="4844" y="10552"/>
                    <a:pt x="4844" y="10633"/>
                  </a:cubicBezTo>
                  <a:cubicBezTo>
                    <a:pt x="4844" y="10705"/>
                    <a:pt x="4812" y="10698"/>
                    <a:pt x="4825" y="10802"/>
                  </a:cubicBezTo>
                  <a:cubicBezTo>
                    <a:pt x="4826" y="10810"/>
                    <a:pt x="4827" y="10844"/>
                    <a:pt x="4822" y="10849"/>
                  </a:cubicBezTo>
                  <a:cubicBezTo>
                    <a:pt x="4790" y="10906"/>
                    <a:pt x="4891" y="10890"/>
                    <a:pt x="4804" y="10920"/>
                  </a:cubicBezTo>
                  <a:cubicBezTo>
                    <a:pt x="4758" y="10936"/>
                    <a:pt x="4819" y="10970"/>
                    <a:pt x="4791" y="11013"/>
                  </a:cubicBezTo>
                  <a:cubicBezTo>
                    <a:pt x="4764" y="11055"/>
                    <a:pt x="4832" y="11033"/>
                    <a:pt x="4787" y="11117"/>
                  </a:cubicBezTo>
                  <a:cubicBezTo>
                    <a:pt x="4761" y="11165"/>
                    <a:pt x="4843" y="11090"/>
                    <a:pt x="4830" y="11183"/>
                  </a:cubicBezTo>
                  <a:cubicBezTo>
                    <a:pt x="4808" y="11341"/>
                    <a:pt x="4814" y="11258"/>
                    <a:pt x="4860" y="11284"/>
                  </a:cubicBezTo>
                  <a:cubicBezTo>
                    <a:pt x="4863" y="11286"/>
                    <a:pt x="4872" y="11356"/>
                    <a:pt x="4931" y="11291"/>
                  </a:cubicBezTo>
                  <a:cubicBezTo>
                    <a:pt x="4967" y="11252"/>
                    <a:pt x="4949" y="11293"/>
                    <a:pt x="4979" y="11227"/>
                  </a:cubicBezTo>
                  <a:cubicBezTo>
                    <a:pt x="4979" y="11226"/>
                    <a:pt x="5052" y="11169"/>
                    <a:pt x="5060" y="11236"/>
                  </a:cubicBezTo>
                  <a:cubicBezTo>
                    <a:pt x="5069" y="11306"/>
                    <a:pt x="5252" y="11384"/>
                    <a:pt x="5254" y="11387"/>
                  </a:cubicBezTo>
                  <a:cubicBezTo>
                    <a:pt x="5150" y="11419"/>
                    <a:pt x="5191" y="11482"/>
                    <a:pt x="5154" y="11577"/>
                  </a:cubicBezTo>
                  <a:cubicBezTo>
                    <a:pt x="5143" y="11606"/>
                    <a:pt x="5167" y="11655"/>
                    <a:pt x="5148" y="11675"/>
                  </a:cubicBezTo>
                  <a:cubicBezTo>
                    <a:pt x="5147" y="11675"/>
                    <a:pt x="5113" y="11809"/>
                    <a:pt x="5219" y="11818"/>
                  </a:cubicBezTo>
                  <a:cubicBezTo>
                    <a:pt x="5225" y="11818"/>
                    <a:pt x="5251" y="11850"/>
                    <a:pt x="5251" y="11768"/>
                  </a:cubicBezTo>
                  <a:cubicBezTo>
                    <a:pt x="5251" y="11635"/>
                    <a:pt x="5281" y="11794"/>
                    <a:pt x="5290" y="11794"/>
                  </a:cubicBezTo>
                  <a:cubicBezTo>
                    <a:pt x="5353" y="11794"/>
                    <a:pt x="5484" y="11705"/>
                    <a:pt x="5431" y="11810"/>
                  </a:cubicBezTo>
                  <a:cubicBezTo>
                    <a:pt x="5397" y="11878"/>
                    <a:pt x="5524" y="11793"/>
                    <a:pt x="5525" y="11793"/>
                  </a:cubicBezTo>
                  <a:cubicBezTo>
                    <a:pt x="5525" y="11793"/>
                    <a:pt x="5546" y="11689"/>
                    <a:pt x="5571" y="11686"/>
                  </a:cubicBezTo>
                  <a:cubicBezTo>
                    <a:pt x="5600" y="11635"/>
                    <a:pt x="5649" y="11684"/>
                    <a:pt x="5719" y="11583"/>
                  </a:cubicBezTo>
                  <a:cubicBezTo>
                    <a:pt x="5788" y="11482"/>
                    <a:pt x="5937" y="11539"/>
                    <a:pt x="5953" y="11503"/>
                  </a:cubicBezTo>
                  <a:cubicBezTo>
                    <a:pt x="5963" y="11478"/>
                    <a:pt x="6040" y="11462"/>
                    <a:pt x="6058" y="11455"/>
                  </a:cubicBezTo>
                  <a:lnTo>
                    <a:pt x="6161" y="11606"/>
                  </a:lnTo>
                  <a:lnTo>
                    <a:pt x="6121" y="11670"/>
                  </a:lnTo>
                  <a:lnTo>
                    <a:pt x="6129" y="11786"/>
                  </a:lnTo>
                  <a:lnTo>
                    <a:pt x="6362" y="11768"/>
                  </a:lnTo>
                  <a:lnTo>
                    <a:pt x="6341" y="11662"/>
                  </a:lnTo>
                  <a:lnTo>
                    <a:pt x="6516" y="11641"/>
                  </a:lnTo>
                  <a:lnTo>
                    <a:pt x="6558" y="11932"/>
                  </a:lnTo>
                  <a:lnTo>
                    <a:pt x="6693" y="11934"/>
                  </a:lnTo>
                  <a:lnTo>
                    <a:pt x="6794" y="11797"/>
                  </a:lnTo>
                  <a:cubicBezTo>
                    <a:pt x="6886" y="11797"/>
                    <a:pt x="7038" y="11788"/>
                    <a:pt x="7108" y="11731"/>
                  </a:cubicBezTo>
                  <a:cubicBezTo>
                    <a:pt x="7142" y="11703"/>
                    <a:pt x="7069" y="11617"/>
                    <a:pt x="7153" y="11617"/>
                  </a:cubicBezTo>
                  <a:cubicBezTo>
                    <a:pt x="7182" y="11617"/>
                    <a:pt x="7175" y="11642"/>
                    <a:pt x="7175" y="11672"/>
                  </a:cubicBezTo>
                  <a:lnTo>
                    <a:pt x="7251" y="11839"/>
                  </a:lnTo>
                  <a:lnTo>
                    <a:pt x="7299" y="11855"/>
                  </a:lnTo>
                  <a:lnTo>
                    <a:pt x="7347" y="12003"/>
                  </a:lnTo>
                  <a:lnTo>
                    <a:pt x="7598" y="11839"/>
                  </a:lnTo>
                  <a:lnTo>
                    <a:pt x="7569" y="11940"/>
                  </a:lnTo>
                  <a:lnTo>
                    <a:pt x="7593" y="12085"/>
                  </a:lnTo>
                  <a:lnTo>
                    <a:pt x="7688" y="12125"/>
                  </a:lnTo>
                  <a:lnTo>
                    <a:pt x="7751" y="12093"/>
                  </a:lnTo>
                  <a:lnTo>
                    <a:pt x="7783" y="12149"/>
                  </a:lnTo>
                  <a:lnTo>
                    <a:pt x="7701" y="12186"/>
                  </a:lnTo>
                  <a:lnTo>
                    <a:pt x="7706" y="12220"/>
                  </a:lnTo>
                  <a:lnTo>
                    <a:pt x="8775" y="12077"/>
                  </a:lnTo>
                  <a:lnTo>
                    <a:pt x="8847" y="12511"/>
                  </a:lnTo>
                  <a:lnTo>
                    <a:pt x="9958" y="12392"/>
                  </a:lnTo>
                  <a:lnTo>
                    <a:pt x="9828" y="12633"/>
                  </a:lnTo>
                  <a:lnTo>
                    <a:pt x="9513" y="12784"/>
                  </a:lnTo>
                  <a:lnTo>
                    <a:pt x="9410" y="13191"/>
                  </a:lnTo>
                  <a:lnTo>
                    <a:pt x="9545" y="13490"/>
                  </a:lnTo>
                  <a:lnTo>
                    <a:pt x="9704" y="13506"/>
                  </a:lnTo>
                  <a:lnTo>
                    <a:pt x="9667" y="13683"/>
                  </a:lnTo>
                  <a:lnTo>
                    <a:pt x="9408" y="13890"/>
                  </a:lnTo>
                  <a:lnTo>
                    <a:pt x="9924" y="14210"/>
                  </a:lnTo>
                  <a:lnTo>
                    <a:pt x="10003" y="13673"/>
                  </a:lnTo>
                  <a:lnTo>
                    <a:pt x="10908" y="13699"/>
                  </a:lnTo>
                  <a:lnTo>
                    <a:pt x="10752" y="14056"/>
                  </a:lnTo>
                  <a:lnTo>
                    <a:pt x="11096" y="14207"/>
                  </a:lnTo>
                  <a:lnTo>
                    <a:pt x="11088" y="14567"/>
                  </a:lnTo>
                  <a:lnTo>
                    <a:pt x="11186" y="14752"/>
                  </a:lnTo>
                  <a:lnTo>
                    <a:pt x="11265" y="14652"/>
                  </a:lnTo>
                  <a:lnTo>
                    <a:pt x="11479" y="14667"/>
                  </a:lnTo>
                  <a:lnTo>
                    <a:pt x="11593" y="14622"/>
                  </a:lnTo>
                  <a:lnTo>
                    <a:pt x="11590" y="14495"/>
                  </a:lnTo>
                  <a:lnTo>
                    <a:pt x="11493" y="14416"/>
                  </a:lnTo>
                  <a:lnTo>
                    <a:pt x="11561" y="14265"/>
                  </a:lnTo>
                  <a:lnTo>
                    <a:pt x="11958" y="14218"/>
                  </a:lnTo>
                  <a:lnTo>
                    <a:pt x="12165" y="14268"/>
                  </a:lnTo>
                  <a:lnTo>
                    <a:pt x="12358" y="14188"/>
                  </a:lnTo>
                  <a:lnTo>
                    <a:pt x="12257" y="14043"/>
                  </a:lnTo>
                  <a:lnTo>
                    <a:pt x="12345" y="13979"/>
                  </a:lnTo>
                  <a:lnTo>
                    <a:pt x="12244" y="13702"/>
                  </a:lnTo>
                  <a:lnTo>
                    <a:pt x="12085" y="13678"/>
                  </a:lnTo>
                  <a:lnTo>
                    <a:pt x="12043" y="13556"/>
                  </a:lnTo>
                  <a:lnTo>
                    <a:pt x="12088" y="13477"/>
                  </a:lnTo>
                  <a:lnTo>
                    <a:pt x="11979" y="13426"/>
                  </a:lnTo>
                  <a:lnTo>
                    <a:pt x="11961" y="13286"/>
                  </a:lnTo>
                  <a:lnTo>
                    <a:pt x="12143" y="13255"/>
                  </a:lnTo>
                  <a:lnTo>
                    <a:pt x="12159" y="13085"/>
                  </a:lnTo>
                  <a:lnTo>
                    <a:pt x="12088" y="12932"/>
                  </a:lnTo>
                  <a:lnTo>
                    <a:pt x="11969" y="12834"/>
                  </a:lnTo>
                  <a:lnTo>
                    <a:pt x="11950" y="12620"/>
                  </a:lnTo>
                  <a:lnTo>
                    <a:pt x="12511" y="12567"/>
                  </a:lnTo>
                  <a:lnTo>
                    <a:pt x="12482" y="12455"/>
                  </a:lnTo>
                  <a:lnTo>
                    <a:pt x="12670" y="12265"/>
                  </a:lnTo>
                  <a:lnTo>
                    <a:pt x="12696" y="11895"/>
                  </a:lnTo>
                  <a:lnTo>
                    <a:pt x="12686" y="11559"/>
                  </a:lnTo>
                  <a:lnTo>
                    <a:pt x="12755" y="11524"/>
                  </a:lnTo>
                  <a:lnTo>
                    <a:pt x="12778" y="11270"/>
                  </a:lnTo>
                  <a:lnTo>
                    <a:pt x="13022" y="11069"/>
                  </a:lnTo>
                  <a:lnTo>
                    <a:pt x="13030" y="10918"/>
                  </a:lnTo>
                  <a:lnTo>
                    <a:pt x="12969" y="10879"/>
                  </a:lnTo>
                  <a:lnTo>
                    <a:pt x="12942" y="10664"/>
                  </a:lnTo>
                  <a:lnTo>
                    <a:pt x="12720" y="10543"/>
                  </a:lnTo>
                  <a:lnTo>
                    <a:pt x="12543" y="10487"/>
                  </a:lnTo>
                  <a:lnTo>
                    <a:pt x="12580" y="10323"/>
                  </a:lnTo>
                  <a:lnTo>
                    <a:pt x="12704" y="10400"/>
                  </a:lnTo>
                  <a:lnTo>
                    <a:pt x="12911" y="10416"/>
                  </a:lnTo>
                  <a:lnTo>
                    <a:pt x="12800" y="9577"/>
                  </a:lnTo>
                  <a:lnTo>
                    <a:pt x="12800" y="8971"/>
                  </a:lnTo>
                  <a:lnTo>
                    <a:pt x="12760" y="8942"/>
                  </a:lnTo>
                  <a:lnTo>
                    <a:pt x="12760" y="8942"/>
                  </a:lnTo>
                  <a:lnTo>
                    <a:pt x="12757" y="8940"/>
                  </a:lnTo>
                  <a:lnTo>
                    <a:pt x="12606" y="8820"/>
                  </a:lnTo>
                  <a:lnTo>
                    <a:pt x="12342" y="8767"/>
                  </a:lnTo>
                  <a:lnTo>
                    <a:pt x="12299" y="8852"/>
                  </a:lnTo>
                  <a:lnTo>
                    <a:pt x="11791" y="8603"/>
                  </a:lnTo>
                  <a:lnTo>
                    <a:pt x="11723" y="8429"/>
                  </a:lnTo>
                  <a:lnTo>
                    <a:pt x="11098" y="8259"/>
                  </a:lnTo>
                  <a:lnTo>
                    <a:pt x="10892" y="8296"/>
                  </a:lnTo>
                  <a:lnTo>
                    <a:pt x="10807" y="7720"/>
                  </a:lnTo>
                  <a:lnTo>
                    <a:pt x="10971" y="749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14" tIns="27007" rIns="54014" bIns="27007"/>
            <a:lstStyle/>
            <a:p>
              <a:pPr defTabSz="521458">
                <a:defRPr/>
              </a:pPr>
              <a:endParaRPr lang="ru-RU" sz="800" dirty="0">
                <a:solidFill>
                  <a:srgbClr val="000000"/>
                </a:solidFill>
              </a:endParaRPr>
            </a:p>
          </p:txBody>
        </p:sp>
        <p:sp>
          <p:nvSpPr>
            <p:cNvPr id="80" name="Freeform 340">
              <a:extLst>
                <a:ext uri="{FF2B5EF4-FFF2-40B4-BE49-F238E27FC236}">
                  <a16:creationId xmlns:a16="http://schemas.microsoft.com/office/drawing/2014/main" id="{0083DBCB-5B1C-4179-B4B5-E4C0CFBF72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5996" y="5932248"/>
              <a:ext cx="1301750" cy="1012825"/>
            </a:xfrm>
            <a:custGeom>
              <a:avLst/>
              <a:gdLst>
                <a:gd name="T0" fmla="*/ 9938 w 19117"/>
                <a:gd name="T1" fmla="*/ 6709 h 15995"/>
                <a:gd name="T2" fmla="*/ 7213 w 19117"/>
                <a:gd name="T3" fmla="*/ 2296 h 15995"/>
                <a:gd name="T4" fmla="*/ 6199 w 19117"/>
                <a:gd name="T5" fmla="*/ 423 h 15995"/>
                <a:gd name="T6" fmla="*/ 4893 w 19117"/>
                <a:gd name="T7" fmla="*/ 713 h 15995"/>
                <a:gd name="T8" fmla="*/ 3995 w 19117"/>
                <a:gd name="T9" fmla="*/ 1267 h 15995"/>
                <a:gd name="T10" fmla="*/ 3368 w 19117"/>
                <a:gd name="T11" fmla="*/ 2728 h 15995"/>
                <a:gd name="T12" fmla="*/ 2781 w 19117"/>
                <a:gd name="T13" fmla="*/ 3170 h 15995"/>
                <a:gd name="T14" fmla="*/ 953 w 19117"/>
                <a:gd name="T15" fmla="*/ 4244 h 15995"/>
                <a:gd name="T16" fmla="*/ 6 w 19117"/>
                <a:gd name="T17" fmla="*/ 5048 h 15995"/>
                <a:gd name="T18" fmla="*/ 348 w 19117"/>
                <a:gd name="T19" fmla="*/ 5845 h 15995"/>
                <a:gd name="T20" fmla="*/ 796 w 19117"/>
                <a:gd name="T21" fmla="*/ 6304 h 15995"/>
                <a:gd name="T22" fmla="*/ 1348 w 19117"/>
                <a:gd name="T23" fmla="*/ 6379 h 15995"/>
                <a:gd name="T24" fmla="*/ 2089 w 19117"/>
                <a:gd name="T25" fmla="*/ 6272 h 15995"/>
                <a:gd name="T26" fmla="*/ 2668 w 19117"/>
                <a:gd name="T27" fmla="*/ 6398 h 15995"/>
                <a:gd name="T28" fmla="*/ 2960 w 19117"/>
                <a:gd name="T29" fmla="*/ 6661 h 15995"/>
                <a:gd name="T30" fmla="*/ 3303 w 19117"/>
                <a:gd name="T31" fmla="*/ 6435 h 15995"/>
                <a:gd name="T32" fmla="*/ 3615 w 19117"/>
                <a:gd name="T33" fmla="*/ 6911 h 15995"/>
                <a:gd name="T34" fmla="*/ 3854 w 19117"/>
                <a:gd name="T35" fmla="*/ 7457 h 15995"/>
                <a:gd name="T36" fmla="*/ 3321 w 19117"/>
                <a:gd name="T37" fmla="*/ 7564 h 15995"/>
                <a:gd name="T38" fmla="*/ 3190 w 19117"/>
                <a:gd name="T39" fmla="*/ 8153 h 15995"/>
                <a:gd name="T40" fmla="*/ 3499 w 19117"/>
                <a:gd name="T41" fmla="*/ 8437 h 15995"/>
                <a:gd name="T42" fmla="*/ 4306 w 19117"/>
                <a:gd name="T43" fmla="*/ 8776 h 15995"/>
                <a:gd name="T44" fmla="*/ 4494 w 19117"/>
                <a:gd name="T45" fmla="*/ 8940 h 15995"/>
                <a:gd name="T46" fmla="*/ 4047 w 19117"/>
                <a:gd name="T47" fmla="*/ 9416 h 15995"/>
                <a:gd name="T48" fmla="*/ 3643 w 19117"/>
                <a:gd name="T49" fmla="*/ 9677 h 15995"/>
                <a:gd name="T50" fmla="*/ 3493 w 19117"/>
                <a:gd name="T51" fmla="*/ 9912 h 15995"/>
                <a:gd name="T52" fmla="*/ 3687 w 19117"/>
                <a:gd name="T53" fmla="*/ 10266 h 15995"/>
                <a:gd name="T54" fmla="*/ 3315 w 19117"/>
                <a:gd name="T55" fmla="*/ 10583 h 15995"/>
                <a:gd name="T56" fmla="*/ 3305 w 19117"/>
                <a:gd name="T57" fmla="*/ 10978 h 15995"/>
                <a:gd name="T58" fmla="*/ 3206 w 19117"/>
                <a:gd name="T59" fmla="*/ 11324 h 15995"/>
                <a:gd name="T60" fmla="*/ 3521 w 19117"/>
                <a:gd name="T61" fmla="*/ 11500 h 15995"/>
                <a:gd name="T62" fmla="*/ 3705 w 19117"/>
                <a:gd name="T63" fmla="*/ 11588 h 15995"/>
                <a:gd name="T64" fmla="*/ 4259 w 19117"/>
                <a:gd name="T65" fmla="*/ 12014 h 15995"/>
                <a:gd name="T66" fmla="*/ 3826 w 19117"/>
                <a:gd name="T67" fmla="*/ 12231 h 15995"/>
                <a:gd name="T68" fmla="*/ 4296 w 19117"/>
                <a:gd name="T69" fmla="*/ 11992 h 15995"/>
                <a:gd name="T70" fmla="*/ 4568 w 19117"/>
                <a:gd name="T71" fmla="*/ 11556 h 15995"/>
                <a:gd name="T72" fmla="*/ 5211 w 19117"/>
                <a:gd name="T73" fmla="*/ 11896 h 15995"/>
                <a:gd name="T74" fmla="*/ 5563 w 19117"/>
                <a:gd name="T75" fmla="*/ 12379 h 15995"/>
                <a:gd name="T76" fmla="*/ 6447 w 19117"/>
                <a:gd name="T77" fmla="*/ 12437 h 15995"/>
                <a:gd name="T78" fmla="*/ 6857 w 19117"/>
                <a:gd name="T79" fmla="*/ 12615 h 15995"/>
                <a:gd name="T80" fmla="*/ 7367 w 19117"/>
                <a:gd name="T81" fmla="*/ 12996 h 15995"/>
                <a:gd name="T82" fmla="*/ 7276 w 19117"/>
                <a:gd name="T83" fmla="*/ 13680 h 15995"/>
                <a:gd name="T84" fmla="*/ 7821 w 19117"/>
                <a:gd name="T85" fmla="*/ 13189 h 15995"/>
                <a:gd name="T86" fmla="*/ 8151 w 19117"/>
                <a:gd name="T87" fmla="*/ 13725 h 15995"/>
                <a:gd name="T88" fmla="*/ 8709 w 19117"/>
                <a:gd name="T89" fmla="*/ 13661 h 15995"/>
                <a:gd name="T90" fmla="*/ 9379 w 19117"/>
                <a:gd name="T91" fmla="*/ 14207 h 15995"/>
                <a:gd name="T92" fmla="*/ 9547 w 19117"/>
                <a:gd name="T93" fmla="*/ 14658 h 15995"/>
                <a:gd name="T94" fmla="*/ 10067 w 19117"/>
                <a:gd name="T95" fmla="*/ 15350 h 15995"/>
                <a:gd name="T96" fmla="*/ 11179 w 19117"/>
                <a:gd name="T97" fmla="*/ 15864 h 15995"/>
                <a:gd name="T98" fmla="*/ 11811 w 19117"/>
                <a:gd name="T99" fmla="*/ 15039 h 15995"/>
                <a:gd name="T100" fmla="*/ 13928 w 19117"/>
                <a:gd name="T101" fmla="*/ 14575 h 15995"/>
                <a:gd name="T102" fmla="*/ 16074 w 19117"/>
                <a:gd name="T103" fmla="*/ 15204 h 15995"/>
                <a:gd name="T104" fmla="*/ 18547 w 19117"/>
                <a:gd name="T105" fmla="*/ 11737 h 15995"/>
                <a:gd name="T106" fmla="*/ 17750 w 19117"/>
                <a:gd name="T107" fmla="*/ 11735 h 15995"/>
                <a:gd name="T108" fmla="*/ 15974 w 19117"/>
                <a:gd name="T109" fmla="*/ 10174 h 15995"/>
                <a:gd name="T110" fmla="*/ 14157 w 19117"/>
                <a:gd name="T111" fmla="*/ 9068 h 15995"/>
                <a:gd name="T112" fmla="*/ 13122 w 19117"/>
                <a:gd name="T113" fmla="*/ 8915 h 15995"/>
                <a:gd name="T114" fmla="*/ 12089 w 19117"/>
                <a:gd name="T115" fmla="*/ 8776 h 15995"/>
                <a:gd name="T116" fmla="*/ 11424 w 19117"/>
                <a:gd name="T117" fmla="*/ 8267 h 15995"/>
                <a:gd name="T118" fmla="*/ 11209 w 19117"/>
                <a:gd name="T119" fmla="*/ 7444 h 15995"/>
                <a:gd name="T120" fmla="*/ 10540 w 19117"/>
                <a:gd name="T121" fmla="*/ 7057 h 15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117" h="15995">
                  <a:moveTo>
                    <a:pt x="10598" y="7010"/>
                  </a:moveTo>
                  <a:cubicBezTo>
                    <a:pt x="10598" y="6921"/>
                    <a:pt x="10646" y="6951"/>
                    <a:pt x="10624" y="6910"/>
                  </a:cubicBezTo>
                  <a:cubicBezTo>
                    <a:pt x="10567" y="6806"/>
                    <a:pt x="10556" y="6979"/>
                    <a:pt x="10515" y="6978"/>
                  </a:cubicBezTo>
                  <a:cubicBezTo>
                    <a:pt x="10334" y="6972"/>
                    <a:pt x="10480" y="6870"/>
                    <a:pt x="10358" y="6848"/>
                  </a:cubicBezTo>
                  <a:cubicBezTo>
                    <a:pt x="10293" y="6836"/>
                    <a:pt x="10277" y="6785"/>
                    <a:pt x="10304" y="6772"/>
                  </a:cubicBezTo>
                  <a:cubicBezTo>
                    <a:pt x="10355" y="6748"/>
                    <a:pt x="10405" y="6862"/>
                    <a:pt x="10455" y="6833"/>
                  </a:cubicBezTo>
                  <a:cubicBezTo>
                    <a:pt x="10459" y="6831"/>
                    <a:pt x="10484" y="6722"/>
                    <a:pt x="10484" y="6719"/>
                  </a:cubicBezTo>
                  <a:cubicBezTo>
                    <a:pt x="10458" y="6719"/>
                    <a:pt x="10398" y="6730"/>
                    <a:pt x="10381" y="6724"/>
                  </a:cubicBezTo>
                  <a:cubicBezTo>
                    <a:pt x="10381" y="6593"/>
                    <a:pt x="10435" y="6671"/>
                    <a:pt x="10423" y="6570"/>
                  </a:cubicBezTo>
                  <a:cubicBezTo>
                    <a:pt x="10413" y="6485"/>
                    <a:pt x="10235" y="6623"/>
                    <a:pt x="10169" y="6613"/>
                  </a:cubicBezTo>
                  <a:cubicBezTo>
                    <a:pt x="10025" y="6592"/>
                    <a:pt x="10045" y="6670"/>
                    <a:pt x="9938" y="6709"/>
                  </a:cubicBezTo>
                  <a:lnTo>
                    <a:pt x="9911" y="6297"/>
                  </a:lnTo>
                  <a:lnTo>
                    <a:pt x="9335" y="6133"/>
                  </a:lnTo>
                  <a:lnTo>
                    <a:pt x="9276" y="4825"/>
                  </a:lnTo>
                  <a:lnTo>
                    <a:pt x="9017" y="4725"/>
                  </a:lnTo>
                  <a:lnTo>
                    <a:pt x="8488" y="4111"/>
                  </a:lnTo>
                  <a:lnTo>
                    <a:pt x="8726" y="4016"/>
                  </a:lnTo>
                  <a:lnTo>
                    <a:pt x="8673" y="3174"/>
                  </a:lnTo>
                  <a:lnTo>
                    <a:pt x="8192" y="3307"/>
                  </a:lnTo>
                  <a:lnTo>
                    <a:pt x="8012" y="2952"/>
                  </a:lnTo>
                  <a:lnTo>
                    <a:pt x="7197" y="2635"/>
                  </a:lnTo>
                  <a:lnTo>
                    <a:pt x="7213" y="2296"/>
                  </a:lnTo>
                  <a:lnTo>
                    <a:pt x="6943" y="2169"/>
                  </a:lnTo>
                  <a:lnTo>
                    <a:pt x="7006" y="1804"/>
                  </a:lnTo>
                  <a:lnTo>
                    <a:pt x="6615" y="1365"/>
                  </a:lnTo>
                  <a:lnTo>
                    <a:pt x="6709" y="1103"/>
                  </a:lnTo>
                  <a:cubicBezTo>
                    <a:pt x="6690" y="1129"/>
                    <a:pt x="6580" y="1193"/>
                    <a:pt x="6575" y="1193"/>
                  </a:cubicBezTo>
                  <a:cubicBezTo>
                    <a:pt x="6489" y="1190"/>
                    <a:pt x="6480" y="1212"/>
                    <a:pt x="6434" y="1145"/>
                  </a:cubicBezTo>
                  <a:cubicBezTo>
                    <a:pt x="6436" y="1140"/>
                    <a:pt x="6384" y="1041"/>
                    <a:pt x="6378" y="1025"/>
                  </a:cubicBezTo>
                  <a:cubicBezTo>
                    <a:pt x="6364" y="988"/>
                    <a:pt x="6131" y="876"/>
                    <a:pt x="6096" y="868"/>
                  </a:cubicBezTo>
                  <a:cubicBezTo>
                    <a:pt x="6037" y="856"/>
                    <a:pt x="6091" y="804"/>
                    <a:pt x="6106" y="773"/>
                  </a:cubicBezTo>
                  <a:cubicBezTo>
                    <a:pt x="6152" y="678"/>
                    <a:pt x="6199" y="730"/>
                    <a:pt x="6247" y="675"/>
                  </a:cubicBezTo>
                  <a:lnTo>
                    <a:pt x="6199" y="423"/>
                  </a:lnTo>
                  <a:lnTo>
                    <a:pt x="6318" y="402"/>
                  </a:lnTo>
                  <a:lnTo>
                    <a:pt x="6278" y="140"/>
                  </a:lnTo>
                  <a:lnTo>
                    <a:pt x="6159" y="204"/>
                  </a:lnTo>
                  <a:lnTo>
                    <a:pt x="6043" y="0"/>
                  </a:lnTo>
                  <a:lnTo>
                    <a:pt x="5969" y="238"/>
                  </a:lnTo>
                  <a:cubicBezTo>
                    <a:pt x="5936" y="238"/>
                    <a:pt x="5813" y="206"/>
                    <a:pt x="5795" y="219"/>
                  </a:cubicBezTo>
                  <a:cubicBezTo>
                    <a:pt x="5713" y="279"/>
                    <a:pt x="5728" y="319"/>
                    <a:pt x="5759" y="389"/>
                  </a:cubicBezTo>
                  <a:cubicBezTo>
                    <a:pt x="5767" y="405"/>
                    <a:pt x="5568" y="436"/>
                    <a:pt x="5551" y="437"/>
                  </a:cubicBezTo>
                  <a:cubicBezTo>
                    <a:pt x="5466" y="439"/>
                    <a:pt x="5419" y="505"/>
                    <a:pt x="5360" y="565"/>
                  </a:cubicBezTo>
                  <a:cubicBezTo>
                    <a:pt x="5305" y="622"/>
                    <a:pt x="5100" y="738"/>
                    <a:pt x="5029" y="708"/>
                  </a:cubicBezTo>
                  <a:cubicBezTo>
                    <a:pt x="4962" y="680"/>
                    <a:pt x="4934" y="702"/>
                    <a:pt x="4893" y="713"/>
                  </a:cubicBezTo>
                  <a:cubicBezTo>
                    <a:pt x="4812" y="736"/>
                    <a:pt x="4798" y="812"/>
                    <a:pt x="4758" y="703"/>
                  </a:cubicBezTo>
                  <a:cubicBezTo>
                    <a:pt x="4716" y="589"/>
                    <a:pt x="4674" y="576"/>
                    <a:pt x="4629" y="498"/>
                  </a:cubicBezTo>
                  <a:cubicBezTo>
                    <a:pt x="4606" y="456"/>
                    <a:pt x="4527" y="508"/>
                    <a:pt x="4540" y="479"/>
                  </a:cubicBezTo>
                  <a:cubicBezTo>
                    <a:pt x="4573" y="403"/>
                    <a:pt x="4514" y="400"/>
                    <a:pt x="4501" y="418"/>
                  </a:cubicBezTo>
                  <a:cubicBezTo>
                    <a:pt x="4467" y="465"/>
                    <a:pt x="4336" y="525"/>
                    <a:pt x="4372" y="558"/>
                  </a:cubicBezTo>
                  <a:cubicBezTo>
                    <a:pt x="4529" y="700"/>
                    <a:pt x="4317" y="741"/>
                    <a:pt x="4359" y="805"/>
                  </a:cubicBezTo>
                  <a:cubicBezTo>
                    <a:pt x="4414" y="886"/>
                    <a:pt x="4363" y="872"/>
                    <a:pt x="4336" y="899"/>
                  </a:cubicBezTo>
                  <a:cubicBezTo>
                    <a:pt x="4178" y="1053"/>
                    <a:pt x="4255" y="873"/>
                    <a:pt x="4220" y="875"/>
                  </a:cubicBezTo>
                  <a:cubicBezTo>
                    <a:pt x="4110" y="881"/>
                    <a:pt x="4095" y="977"/>
                    <a:pt x="4066" y="1072"/>
                  </a:cubicBezTo>
                  <a:cubicBezTo>
                    <a:pt x="4053" y="1111"/>
                    <a:pt x="3950" y="1097"/>
                    <a:pt x="3980" y="1167"/>
                  </a:cubicBezTo>
                  <a:cubicBezTo>
                    <a:pt x="4028" y="1279"/>
                    <a:pt x="4033" y="1210"/>
                    <a:pt x="3995" y="1267"/>
                  </a:cubicBezTo>
                  <a:cubicBezTo>
                    <a:pt x="3995" y="1267"/>
                    <a:pt x="3977" y="1292"/>
                    <a:pt x="3977" y="1292"/>
                  </a:cubicBezTo>
                  <a:cubicBezTo>
                    <a:pt x="3933" y="1400"/>
                    <a:pt x="3846" y="1339"/>
                    <a:pt x="3835" y="1361"/>
                  </a:cubicBezTo>
                  <a:cubicBezTo>
                    <a:pt x="3796" y="1439"/>
                    <a:pt x="3707" y="1336"/>
                    <a:pt x="3688" y="1368"/>
                  </a:cubicBezTo>
                  <a:cubicBezTo>
                    <a:pt x="3658" y="1420"/>
                    <a:pt x="3596" y="1477"/>
                    <a:pt x="3655" y="1533"/>
                  </a:cubicBezTo>
                  <a:cubicBezTo>
                    <a:pt x="3733" y="1605"/>
                    <a:pt x="3455" y="1637"/>
                    <a:pt x="3442" y="1649"/>
                  </a:cubicBezTo>
                  <a:cubicBezTo>
                    <a:pt x="3433" y="1657"/>
                    <a:pt x="3468" y="1961"/>
                    <a:pt x="3468" y="2001"/>
                  </a:cubicBezTo>
                  <a:cubicBezTo>
                    <a:pt x="3468" y="2073"/>
                    <a:pt x="3369" y="2059"/>
                    <a:pt x="3371" y="2090"/>
                  </a:cubicBezTo>
                  <a:cubicBezTo>
                    <a:pt x="3375" y="2198"/>
                    <a:pt x="3357" y="2133"/>
                    <a:pt x="3307" y="2161"/>
                  </a:cubicBezTo>
                  <a:lnTo>
                    <a:pt x="3175" y="2397"/>
                  </a:lnTo>
                  <a:lnTo>
                    <a:pt x="3249" y="2683"/>
                  </a:lnTo>
                  <a:lnTo>
                    <a:pt x="3368" y="2728"/>
                  </a:lnTo>
                  <a:lnTo>
                    <a:pt x="3580" y="2704"/>
                  </a:lnTo>
                  <a:lnTo>
                    <a:pt x="3701" y="2831"/>
                  </a:lnTo>
                  <a:lnTo>
                    <a:pt x="3860" y="3133"/>
                  </a:lnTo>
                  <a:lnTo>
                    <a:pt x="3789" y="3201"/>
                  </a:lnTo>
                  <a:lnTo>
                    <a:pt x="3699" y="3027"/>
                  </a:lnTo>
                  <a:lnTo>
                    <a:pt x="3416" y="3027"/>
                  </a:lnTo>
                  <a:lnTo>
                    <a:pt x="3172" y="2908"/>
                  </a:lnTo>
                  <a:lnTo>
                    <a:pt x="3090" y="3172"/>
                  </a:lnTo>
                  <a:lnTo>
                    <a:pt x="3000" y="3117"/>
                  </a:lnTo>
                  <a:lnTo>
                    <a:pt x="2796" y="3320"/>
                  </a:lnTo>
                  <a:lnTo>
                    <a:pt x="2781" y="3170"/>
                  </a:lnTo>
                  <a:lnTo>
                    <a:pt x="2154" y="3479"/>
                  </a:lnTo>
                  <a:lnTo>
                    <a:pt x="2077" y="3844"/>
                  </a:lnTo>
                  <a:cubicBezTo>
                    <a:pt x="2038" y="3844"/>
                    <a:pt x="1999" y="3845"/>
                    <a:pt x="1960" y="3844"/>
                  </a:cubicBezTo>
                  <a:cubicBezTo>
                    <a:pt x="1926" y="3844"/>
                    <a:pt x="1894" y="3940"/>
                    <a:pt x="1883" y="3972"/>
                  </a:cubicBezTo>
                  <a:cubicBezTo>
                    <a:pt x="1836" y="4107"/>
                    <a:pt x="1834" y="4080"/>
                    <a:pt x="1769" y="4185"/>
                  </a:cubicBezTo>
                  <a:cubicBezTo>
                    <a:pt x="1744" y="4224"/>
                    <a:pt x="1694" y="4148"/>
                    <a:pt x="1653" y="4143"/>
                  </a:cubicBezTo>
                  <a:cubicBezTo>
                    <a:pt x="1653" y="4142"/>
                    <a:pt x="1494" y="4050"/>
                    <a:pt x="1488" y="4048"/>
                  </a:cubicBezTo>
                  <a:cubicBezTo>
                    <a:pt x="1471" y="4044"/>
                    <a:pt x="1403" y="4157"/>
                    <a:pt x="1387" y="4175"/>
                  </a:cubicBezTo>
                  <a:cubicBezTo>
                    <a:pt x="1361" y="4206"/>
                    <a:pt x="1242" y="4050"/>
                    <a:pt x="1199" y="4074"/>
                  </a:cubicBezTo>
                  <a:cubicBezTo>
                    <a:pt x="1078" y="4144"/>
                    <a:pt x="1125" y="4066"/>
                    <a:pt x="1071" y="4048"/>
                  </a:cubicBezTo>
                  <a:cubicBezTo>
                    <a:pt x="1068" y="4047"/>
                    <a:pt x="960" y="4223"/>
                    <a:pt x="953" y="4244"/>
                  </a:cubicBezTo>
                  <a:cubicBezTo>
                    <a:pt x="941" y="4281"/>
                    <a:pt x="891" y="4099"/>
                    <a:pt x="882" y="4107"/>
                  </a:cubicBezTo>
                  <a:cubicBezTo>
                    <a:pt x="784" y="4188"/>
                    <a:pt x="868" y="4098"/>
                    <a:pt x="783" y="4064"/>
                  </a:cubicBezTo>
                  <a:cubicBezTo>
                    <a:pt x="631" y="4003"/>
                    <a:pt x="629" y="3964"/>
                    <a:pt x="629" y="4075"/>
                  </a:cubicBezTo>
                  <a:cubicBezTo>
                    <a:pt x="629" y="4153"/>
                    <a:pt x="542" y="4115"/>
                    <a:pt x="598" y="4244"/>
                  </a:cubicBezTo>
                  <a:cubicBezTo>
                    <a:pt x="635" y="4328"/>
                    <a:pt x="517" y="4429"/>
                    <a:pt x="550" y="4452"/>
                  </a:cubicBezTo>
                  <a:cubicBezTo>
                    <a:pt x="613" y="4495"/>
                    <a:pt x="554" y="4613"/>
                    <a:pt x="558" y="4676"/>
                  </a:cubicBezTo>
                  <a:cubicBezTo>
                    <a:pt x="559" y="4691"/>
                    <a:pt x="497" y="4751"/>
                    <a:pt x="497" y="4752"/>
                  </a:cubicBezTo>
                  <a:cubicBezTo>
                    <a:pt x="492" y="4769"/>
                    <a:pt x="398" y="4824"/>
                    <a:pt x="383" y="4828"/>
                  </a:cubicBezTo>
                  <a:cubicBezTo>
                    <a:pt x="225" y="4868"/>
                    <a:pt x="348" y="4981"/>
                    <a:pt x="256" y="4906"/>
                  </a:cubicBezTo>
                  <a:cubicBezTo>
                    <a:pt x="244" y="4896"/>
                    <a:pt x="187" y="4953"/>
                    <a:pt x="187" y="4953"/>
                  </a:cubicBezTo>
                  <a:cubicBezTo>
                    <a:pt x="173" y="4981"/>
                    <a:pt x="58" y="5083"/>
                    <a:pt x="6" y="5048"/>
                  </a:cubicBezTo>
                  <a:cubicBezTo>
                    <a:pt x="26" y="5081"/>
                    <a:pt x="18" y="5095"/>
                    <a:pt x="65" y="5093"/>
                  </a:cubicBezTo>
                  <a:cubicBezTo>
                    <a:pt x="75" y="5093"/>
                    <a:pt x="131" y="5150"/>
                    <a:pt x="114" y="5157"/>
                  </a:cubicBezTo>
                  <a:cubicBezTo>
                    <a:pt x="69" y="5176"/>
                    <a:pt x="55" y="5203"/>
                    <a:pt x="28" y="5239"/>
                  </a:cubicBezTo>
                  <a:cubicBezTo>
                    <a:pt x="0" y="5277"/>
                    <a:pt x="39" y="5237"/>
                    <a:pt x="89" y="5279"/>
                  </a:cubicBezTo>
                  <a:cubicBezTo>
                    <a:pt x="138" y="5322"/>
                    <a:pt x="178" y="5326"/>
                    <a:pt x="241" y="5303"/>
                  </a:cubicBezTo>
                  <a:cubicBezTo>
                    <a:pt x="244" y="5301"/>
                    <a:pt x="288" y="5302"/>
                    <a:pt x="295" y="5302"/>
                  </a:cubicBezTo>
                  <a:cubicBezTo>
                    <a:pt x="295" y="5345"/>
                    <a:pt x="353" y="5428"/>
                    <a:pt x="348" y="5430"/>
                  </a:cubicBezTo>
                  <a:cubicBezTo>
                    <a:pt x="273" y="5457"/>
                    <a:pt x="308" y="5435"/>
                    <a:pt x="303" y="5497"/>
                  </a:cubicBezTo>
                  <a:cubicBezTo>
                    <a:pt x="302" y="5505"/>
                    <a:pt x="258" y="5550"/>
                    <a:pt x="250" y="5551"/>
                  </a:cubicBezTo>
                  <a:cubicBezTo>
                    <a:pt x="338" y="5621"/>
                    <a:pt x="292" y="5609"/>
                    <a:pt x="335" y="5673"/>
                  </a:cubicBezTo>
                  <a:cubicBezTo>
                    <a:pt x="380" y="5738"/>
                    <a:pt x="343" y="5834"/>
                    <a:pt x="348" y="5845"/>
                  </a:cubicBezTo>
                  <a:cubicBezTo>
                    <a:pt x="352" y="5844"/>
                    <a:pt x="377" y="5853"/>
                    <a:pt x="405" y="5853"/>
                  </a:cubicBezTo>
                  <a:cubicBezTo>
                    <a:pt x="458" y="5851"/>
                    <a:pt x="504" y="5910"/>
                    <a:pt x="524" y="5952"/>
                  </a:cubicBezTo>
                  <a:cubicBezTo>
                    <a:pt x="524" y="5952"/>
                    <a:pt x="546" y="5923"/>
                    <a:pt x="564" y="5919"/>
                  </a:cubicBezTo>
                  <a:cubicBezTo>
                    <a:pt x="588" y="5912"/>
                    <a:pt x="588" y="5907"/>
                    <a:pt x="620" y="5919"/>
                  </a:cubicBezTo>
                  <a:cubicBezTo>
                    <a:pt x="661" y="5934"/>
                    <a:pt x="691" y="5934"/>
                    <a:pt x="717" y="5980"/>
                  </a:cubicBezTo>
                  <a:cubicBezTo>
                    <a:pt x="696" y="5999"/>
                    <a:pt x="695" y="6095"/>
                    <a:pt x="703" y="6126"/>
                  </a:cubicBezTo>
                  <a:cubicBezTo>
                    <a:pt x="713" y="6161"/>
                    <a:pt x="709" y="6225"/>
                    <a:pt x="678" y="6253"/>
                  </a:cubicBezTo>
                  <a:cubicBezTo>
                    <a:pt x="671" y="6259"/>
                    <a:pt x="643" y="6294"/>
                    <a:pt x="640" y="6305"/>
                  </a:cubicBezTo>
                  <a:cubicBezTo>
                    <a:pt x="624" y="6371"/>
                    <a:pt x="595" y="6435"/>
                    <a:pt x="684" y="6464"/>
                  </a:cubicBezTo>
                  <a:cubicBezTo>
                    <a:pt x="688" y="6465"/>
                    <a:pt x="670" y="6377"/>
                    <a:pt x="752" y="6360"/>
                  </a:cubicBezTo>
                  <a:cubicBezTo>
                    <a:pt x="787" y="6353"/>
                    <a:pt x="733" y="6327"/>
                    <a:pt x="796" y="6304"/>
                  </a:cubicBezTo>
                  <a:cubicBezTo>
                    <a:pt x="850" y="6285"/>
                    <a:pt x="850" y="6257"/>
                    <a:pt x="866" y="6303"/>
                  </a:cubicBezTo>
                  <a:cubicBezTo>
                    <a:pt x="870" y="6317"/>
                    <a:pt x="899" y="6295"/>
                    <a:pt x="933" y="6335"/>
                  </a:cubicBezTo>
                  <a:cubicBezTo>
                    <a:pt x="939" y="6343"/>
                    <a:pt x="1014" y="6397"/>
                    <a:pt x="983" y="6406"/>
                  </a:cubicBezTo>
                  <a:cubicBezTo>
                    <a:pt x="976" y="6407"/>
                    <a:pt x="831" y="6529"/>
                    <a:pt x="828" y="6547"/>
                  </a:cubicBezTo>
                  <a:cubicBezTo>
                    <a:pt x="824" y="6572"/>
                    <a:pt x="809" y="6645"/>
                    <a:pt x="854" y="6612"/>
                  </a:cubicBezTo>
                  <a:cubicBezTo>
                    <a:pt x="895" y="6582"/>
                    <a:pt x="855" y="6591"/>
                    <a:pt x="904" y="6604"/>
                  </a:cubicBezTo>
                  <a:cubicBezTo>
                    <a:pt x="922" y="6609"/>
                    <a:pt x="911" y="6562"/>
                    <a:pt x="962" y="6562"/>
                  </a:cubicBezTo>
                  <a:cubicBezTo>
                    <a:pt x="997" y="6562"/>
                    <a:pt x="985" y="6538"/>
                    <a:pt x="1013" y="6513"/>
                  </a:cubicBezTo>
                  <a:cubicBezTo>
                    <a:pt x="1022" y="6504"/>
                    <a:pt x="1088" y="6453"/>
                    <a:pt x="1100" y="6453"/>
                  </a:cubicBezTo>
                  <a:cubicBezTo>
                    <a:pt x="1124" y="6452"/>
                    <a:pt x="1181" y="6426"/>
                    <a:pt x="1201" y="6408"/>
                  </a:cubicBezTo>
                  <a:cubicBezTo>
                    <a:pt x="1237" y="6376"/>
                    <a:pt x="1339" y="6420"/>
                    <a:pt x="1348" y="6379"/>
                  </a:cubicBezTo>
                  <a:cubicBezTo>
                    <a:pt x="1356" y="6345"/>
                    <a:pt x="1375" y="6390"/>
                    <a:pt x="1408" y="6331"/>
                  </a:cubicBezTo>
                  <a:cubicBezTo>
                    <a:pt x="1417" y="6316"/>
                    <a:pt x="1492" y="6303"/>
                    <a:pt x="1512" y="6330"/>
                  </a:cubicBezTo>
                  <a:cubicBezTo>
                    <a:pt x="1519" y="6339"/>
                    <a:pt x="1549" y="6337"/>
                    <a:pt x="1560" y="6337"/>
                  </a:cubicBezTo>
                  <a:cubicBezTo>
                    <a:pt x="1581" y="6328"/>
                    <a:pt x="1647" y="6356"/>
                    <a:pt x="1644" y="6407"/>
                  </a:cubicBezTo>
                  <a:cubicBezTo>
                    <a:pt x="1643" y="6450"/>
                    <a:pt x="1735" y="6420"/>
                    <a:pt x="1760" y="6420"/>
                  </a:cubicBezTo>
                  <a:cubicBezTo>
                    <a:pt x="1819" y="6420"/>
                    <a:pt x="1772" y="6418"/>
                    <a:pt x="1793" y="6384"/>
                  </a:cubicBezTo>
                  <a:cubicBezTo>
                    <a:pt x="1793" y="6384"/>
                    <a:pt x="1885" y="6313"/>
                    <a:pt x="1902" y="6293"/>
                  </a:cubicBezTo>
                  <a:lnTo>
                    <a:pt x="1905" y="6292"/>
                  </a:lnTo>
                  <a:cubicBezTo>
                    <a:pt x="1902" y="6267"/>
                    <a:pt x="1810" y="6247"/>
                    <a:pt x="1884" y="6198"/>
                  </a:cubicBezTo>
                  <a:cubicBezTo>
                    <a:pt x="1915" y="6178"/>
                    <a:pt x="1942" y="6230"/>
                    <a:pt x="1999" y="6230"/>
                  </a:cubicBezTo>
                  <a:cubicBezTo>
                    <a:pt x="2029" y="6230"/>
                    <a:pt x="2063" y="6253"/>
                    <a:pt x="2089" y="6272"/>
                  </a:cubicBezTo>
                  <a:lnTo>
                    <a:pt x="2121" y="6296"/>
                  </a:lnTo>
                  <a:cubicBezTo>
                    <a:pt x="2096" y="6324"/>
                    <a:pt x="2098" y="6313"/>
                    <a:pt x="2074" y="6352"/>
                  </a:cubicBezTo>
                  <a:cubicBezTo>
                    <a:pt x="2041" y="6406"/>
                    <a:pt x="2138" y="6490"/>
                    <a:pt x="2176" y="6517"/>
                  </a:cubicBezTo>
                  <a:cubicBezTo>
                    <a:pt x="2206" y="6538"/>
                    <a:pt x="2166" y="6592"/>
                    <a:pt x="2230" y="6623"/>
                  </a:cubicBezTo>
                  <a:cubicBezTo>
                    <a:pt x="2234" y="6625"/>
                    <a:pt x="2282" y="6655"/>
                    <a:pt x="2283" y="6656"/>
                  </a:cubicBezTo>
                  <a:lnTo>
                    <a:pt x="2363" y="6505"/>
                  </a:lnTo>
                  <a:lnTo>
                    <a:pt x="2429" y="6505"/>
                  </a:lnTo>
                  <a:cubicBezTo>
                    <a:pt x="2423" y="6461"/>
                    <a:pt x="2493" y="6502"/>
                    <a:pt x="2490" y="6465"/>
                  </a:cubicBezTo>
                  <a:cubicBezTo>
                    <a:pt x="2485" y="6415"/>
                    <a:pt x="2553" y="6406"/>
                    <a:pt x="2548" y="6413"/>
                  </a:cubicBezTo>
                  <a:cubicBezTo>
                    <a:pt x="2470" y="6523"/>
                    <a:pt x="2567" y="6513"/>
                    <a:pt x="2569" y="6510"/>
                  </a:cubicBezTo>
                  <a:cubicBezTo>
                    <a:pt x="2586" y="6504"/>
                    <a:pt x="2669" y="6431"/>
                    <a:pt x="2668" y="6398"/>
                  </a:cubicBezTo>
                  <a:cubicBezTo>
                    <a:pt x="2668" y="6389"/>
                    <a:pt x="2671" y="6313"/>
                    <a:pt x="2675" y="6313"/>
                  </a:cubicBezTo>
                  <a:cubicBezTo>
                    <a:pt x="2760" y="6313"/>
                    <a:pt x="2712" y="6321"/>
                    <a:pt x="2757" y="6373"/>
                  </a:cubicBezTo>
                  <a:cubicBezTo>
                    <a:pt x="2772" y="6391"/>
                    <a:pt x="2840" y="6371"/>
                    <a:pt x="2835" y="6429"/>
                  </a:cubicBezTo>
                  <a:cubicBezTo>
                    <a:pt x="2834" y="6445"/>
                    <a:pt x="2872" y="6404"/>
                    <a:pt x="2888" y="6399"/>
                  </a:cubicBezTo>
                  <a:cubicBezTo>
                    <a:pt x="2938" y="6385"/>
                    <a:pt x="2901" y="6340"/>
                    <a:pt x="2934" y="6324"/>
                  </a:cubicBezTo>
                  <a:cubicBezTo>
                    <a:pt x="3018" y="6284"/>
                    <a:pt x="3003" y="6446"/>
                    <a:pt x="3003" y="6488"/>
                  </a:cubicBezTo>
                  <a:cubicBezTo>
                    <a:pt x="2963" y="6494"/>
                    <a:pt x="2964" y="6485"/>
                    <a:pt x="2927" y="6506"/>
                  </a:cubicBezTo>
                  <a:cubicBezTo>
                    <a:pt x="2910" y="6516"/>
                    <a:pt x="2854" y="6484"/>
                    <a:pt x="2868" y="6540"/>
                  </a:cubicBezTo>
                  <a:cubicBezTo>
                    <a:pt x="2884" y="6604"/>
                    <a:pt x="2832" y="6581"/>
                    <a:pt x="2840" y="6625"/>
                  </a:cubicBezTo>
                  <a:cubicBezTo>
                    <a:pt x="2849" y="6668"/>
                    <a:pt x="2908" y="6734"/>
                    <a:pt x="2906" y="6721"/>
                  </a:cubicBezTo>
                  <a:cubicBezTo>
                    <a:pt x="2904" y="6689"/>
                    <a:pt x="2966" y="6672"/>
                    <a:pt x="2960" y="6661"/>
                  </a:cubicBezTo>
                  <a:cubicBezTo>
                    <a:pt x="2954" y="6651"/>
                    <a:pt x="2944" y="6628"/>
                    <a:pt x="2944" y="6616"/>
                  </a:cubicBezTo>
                  <a:lnTo>
                    <a:pt x="3000" y="6562"/>
                  </a:lnTo>
                  <a:lnTo>
                    <a:pt x="3137" y="6658"/>
                  </a:lnTo>
                  <a:lnTo>
                    <a:pt x="3138" y="6625"/>
                  </a:lnTo>
                  <a:lnTo>
                    <a:pt x="3167" y="6599"/>
                  </a:lnTo>
                  <a:lnTo>
                    <a:pt x="3195" y="6636"/>
                  </a:lnTo>
                  <a:lnTo>
                    <a:pt x="3221" y="6599"/>
                  </a:lnTo>
                  <a:lnTo>
                    <a:pt x="3256" y="6628"/>
                  </a:lnTo>
                  <a:lnTo>
                    <a:pt x="3269" y="6585"/>
                  </a:lnTo>
                  <a:cubicBezTo>
                    <a:pt x="3269" y="6586"/>
                    <a:pt x="3295" y="6544"/>
                    <a:pt x="3299" y="6543"/>
                  </a:cubicBezTo>
                  <a:cubicBezTo>
                    <a:pt x="3299" y="6526"/>
                    <a:pt x="3253" y="6511"/>
                    <a:pt x="3303" y="6435"/>
                  </a:cubicBezTo>
                  <a:cubicBezTo>
                    <a:pt x="3315" y="6418"/>
                    <a:pt x="3304" y="6458"/>
                    <a:pt x="3312" y="6479"/>
                  </a:cubicBezTo>
                  <a:cubicBezTo>
                    <a:pt x="3319" y="6497"/>
                    <a:pt x="3316" y="6521"/>
                    <a:pt x="3336" y="6547"/>
                  </a:cubicBezTo>
                  <a:cubicBezTo>
                    <a:pt x="3368" y="6586"/>
                    <a:pt x="3413" y="6632"/>
                    <a:pt x="3413" y="6685"/>
                  </a:cubicBezTo>
                  <a:cubicBezTo>
                    <a:pt x="3413" y="6730"/>
                    <a:pt x="3408" y="6715"/>
                    <a:pt x="3380" y="6756"/>
                  </a:cubicBezTo>
                  <a:cubicBezTo>
                    <a:pt x="3363" y="6780"/>
                    <a:pt x="3359" y="6782"/>
                    <a:pt x="3357" y="6817"/>
                  </a:cubicBezTo>
                  <a:cubicBezTo>
                    <a:pt x="3357" y="6827"/>
                    <a:pt x="3361" y="6866"/>
                    <a:pt x="3355" y="6871"/>
                  </a:cubicBezTo>
                  <a:lnTo>
                    <a:pt x="3413" y="6882"/>
                  </a:lnTo>
                  <a:cubicBezTo>
                    <a:pt x="3463" y="6882"/>
                    <a:pt x="3507" y="6801"/>
                    <a:pt x="3518" y="6811"/>
                  </a:cubicBezTo>
                  <a:cubicBezTo>
                    <a:pt x="3548" y="6839"/>
                    <a:pt x="3524" y="6849"/>
                    <a:pt x="3578" y="6829"/>
                  </a:cubicBezTo>
                  <a:cubicBezTo>
                    <a:pt x="3592" y="6824"/>
                    <a:pt x="3619" y="6828"/>
                    <a:pt x="3596" y="6853"/>
                  </a:cubicBezTo>
                  <a:cubicBezTo>
                    <a:pt x="3579" y="6871"/>
                    <a:pt x="3613" y="6882"/>
                    <a:pt x="3615" y="6911"/>
                  </a:cubicBezTo>
                  <a:cubicBezTo>
                    <a:pt x="3617" y="6928"/>
                    <a:pt x="3622" y="6954"/>
                    <a:pt x="3612" y="6969"/>
                  </a:cubicBezTo>
                  <a:lnTo>
                    <a:pt x="3699" y="6953"/>
                  </a:lnTo>
                  <a:lnTo>
                    <a:pt x="3625" y="7039"/>
                  </a:lnTo>
                  <a:cubicBezTo>
                    <a:pt x="3576" y="7075"/>
                    <a:pt x="3631" y="7103"/>
                    <a:pt x="3631" y="7136"/>
                  </a:cubicBezTo>
                  <a:cubicBezTo>
                    <a:pt x="3631" y="7179"/>
                    <a:pt x="3589" y="7303"/>
                    <a:pt x="3589" y="7309"/>
                  </a:cubicBezTo>
                  <a:cubicBezTo>
                    <a:pt x="3591" y="7359"/>
                    <a:pt x="3593" y="7341"/>
                    <a:pt x="3633" y="7387"/>
                  </a:cubicBezTo>
                  <a:cubicBezTo>
                    <a:pt x="3659" y="7416"/>
                    <a:pt x="3654" y="7423"/>
                    <a:pt x="3706" y="7419"/>
                  </a:cubicBezTo>
                  <a:cubicBezTo>
                    <a:pt x="3710" y="7432"/>
                    <a:pt x="3712" y="7421"/>
                    <a:pt x="3719" y="7451"/>
                  </a:cubicBezTo>
                  <a:cubicBezTo>
                    <a:pt x="3721" y="7462"/>
                    <a:pt x="3740" y="7509"/>
                    <a:pt x="3757" y="7485"/>
                  </a:cubicBezTo>
                  <a:cubicBezTo>
                    <a:pt x="3757" y="7484"/>
                    <a:pt x="3845" y="7412"/>
                    <a:pt x="3855" y="7403"/>
                  </a:cubicBezTo>
                  <a:lnTo>
                    <a:pt x="3854" y="7457"/>
                  </a:lnTo>
                  <a:cubicBezTo>
                    <a:pt x="3840" y="7469"/>
                    <a:pt x="3783" y="7523"/>
                    <a:pt x="3803" y="7539"/>
                  </a:cubicBezTo>
                  <a:cubicBezTo>
                    <a:pt x="3806" y="7541"/>
                    <a:pt x="3834" y="7579"/>
                    <a:pt x="3813" y="7583"/>
                  </a:cubicBezTo>
                  <a:cubicBezTo>
                    <a:pt x="3812" y="7583"/>
                    <a:pt x="3779" y="7595"/>
                    <a:pt x="3797" y="7599"/>
                  </a:cubicBezTo>
                  <a:cubicBezTo>
                    <a:pt x="3799" y="7599"/>
                    <a:pt x="3827" y="7635"/>
                    <a:pt x="3801" y="7635"/>
                  </a:cubicBezTo>
                  <a:cubicBezTo>
                    <a:pt x="3740" y="7635"/>
                    <a:pt x="3709" y="7691"/>
                    <a:pt x="3643" y="7698"/>
                  </a:cubicBezTo>
                  <a:cubicBezTo>
                    <a:pt x="3617" y="7701"/>
                    <a:pt x="3621" y="7723"/>
                    <a:pt x="3592" y="7701"/>
                  </a:cubicBezTo>
                  <a:cubicBezTo>
                    <a:pt x="3591" y="7700"/>
                    <a:pt x="3497" y="7718"/>
                    <a:pt x="3478" y="7718"/>
                  </a:cubicBezTo>
                  <a:cubicBezTo>
                    <a:pt x="3442" y="7718"/>
                    <a:pt x="3451" y="7705"/>
                    <a:pt x="3449" y="7670"/>
                  </a:cubicBezTo>
                  <a:cubicBezTo>
                    <a:pt x="3448" y="7649"/>
                    <a:pt x="3495" y="7653"/>
                    <a:pt x="3444" y="7603"/>
                  </a:cubicBezTo>
                  <a:cubicBezTo>
                    <a:pt x="3428" y="7588"/>
                    <a:pt x="3416" y="7633"/>
                    <a:pt x="3410" y="7618"/>
                  </a:cubicBezTo>
                  <a:cubicBezTo>
                    <a:pt x="3393" y="7576"/>
                    <a:pt x="3353" y="7621"/>
                    <a:pt x="3321" y="7564"/>
                  </a:cubicBezTo>
                  <a:cubicBezTo>
                    <a:pt x="3307" y="7537"/>
                    <a:pt x="3278" y="7540"/>
                    <a:pt x="3269" y="7556"/>
                  </a:cubicBezTo>
                  <a:cubicBezTo>
                    <a:pt x="3254" y="7583"/>
                    <a:pt x="3159" y="7559"/>
                    <a:pt x="3166" y="7623"/>
                  </a:cubicBezTo>
                  <a:cubicBezTo>
                    <a:pt x="3169" y="7655"/>
                    <a:pt x="3072" y="7609"/>
                    <a:pt x="3128" y="7679"/>
                  </a:cubicBezTo>
                  <a:cubicBezTo>
                    <a:pt x="3142" y="7697"/>
                    <a:pt x="3119" y="7708"/>
                    <a:pt x="3116" y="7740"/>
                  </a:cubicBezTo>
                  <a:cubicBezTo>
                    <a:pt x="3113" y="7765"/>
                    <a:pt x="3042" y="7731"/>
                    <a:pt x="3092" y="7852"/>
                  </a:cubicBezTo>
                  <a:cubicBezTo>
                    <a:pt x="3082" y="7847"/>
                    <a:pt x="3024" y="7853"/>
                    <a:pt x="3002" y="7844"/>
                  </a:cubicBezTo>
                  <a:cubicBezTo>
                    <a:pt x="2983" y="7836"/>
                    <a:pt x="2990" y="7887"/>
                    <a:pt x="2990" y="7904"/>
                  </a:cubicBezTo>
                  <a:cubicBezTo>
                    <a:pt x="2990" y="7916"/>
                    <a:pt x="2985" y="7991"/>
                    <a:pt x="2998" y="7990"/>
                  </a:cubicBezTo>
                  <a:cubicBezTo>
                    <a:pt x="3050" y="7989"/>
                    <a:pt x="3018" y="8028"/>
                    <a:pt x="3018" y="8059"/>
                  </a:cubicBezTo>
                  <a:cubicBezTo>
                    <a:pt x="3018" y="8118"/>
                    <a:pt x="2991" y="8198"/>
                    <a:pt x="3100" y="8172"/>
                  </a:cubicBezTo>
                  <a:cubicBezTo>
                    <a:pt x="3140" y="8162"/>
                    <a:pt x="3142" y="8156"/>
                    <a:pt x="3190" y="8153"/>
                  </a:cubicBezTo>
                  <a:cubicBezTo>
                    <a:pt x="3217" y="8152"/>
                    <a:pt x="3232" y="8144"/>
                    <a:pt x="3245" y="8122"/>
                  </a:cubicBezTo>
                  <a:cubicBezTo>
                    <a:pt x="3264" y="8091"/>
                    <a:pt x="3275" y="8075"/>
                    <a:pt x="3297" y="8047"/>
                  </a:cubicBezTo>
                  <a:lnTo>
                    <a:pt x="3299" y="8045"/>
                  </a:lnTo>
                  <a:cubicBezTo>
                    <a:pt x="3332" y="8063"/>
                    <a:pt x="3380" y="8061"/>
                    <a:pt x="3390" y="8077"/>
                  </a:cubicBezTo>
                  <a:cubicBezTo>
                    <a:pt x="3397" y="8088"/>
                    <a:pt x="3422" y="8146"/>
                    <a:pt x="3424" y="8160"/>
                  </a:cubicBezTo>
                  <a:cubicBezTo>
                    <a:pt x="3426" y="8183"/>
                    <a:pt x="3432" y="8266"/>
                    <a:pt x="3411" y="8278"/>
                  </a:cubicBezTo>
                  <a:cubicBezTo>
                    <a:pt x="3396" y="8285"/>
                    <a:pt x="3334" y="8328"/>
                    <a:pt x="3322" y="8329"/>
                  </a:cubicBezTo>
                  <a:cubicBezTo>
                    <a:pt x="3319" y="8343"/>
                    <a:pt x="3337" y="8385"/>
                    <a:pt x="3339" y="8405"/>
                  </a:cubicBezTo>
                  <a:cubicBezTo>
                    <a:pt x="3342" y="8434"/>
                    <a:pt x="3404" y="8487"/>
                    <a:pt x="3404" y="8490"/>
                  </a:cubicBezTo>
                  <a:cubicBezTo>
                    <a:pt x="3404" y="8481"/>
                    <a:pt x="3422" y="8432"/>
                    <a:pt x="3428" y="8432"/>
                  </a:cubicBezTo>
                  <a:cubicBezTo>
                    <a:pt x="3453" y="8433"/>
                    <a:pt x="3472" y="8437"/>
                    <a:pt x="3499" y="8437"/>
                  </a:cubicBezTo>
                  <a:cubicBezTo>
                    <a:pt x="3518" y="8437"/>
                    <a:pt x="3539" y="8439"/>
                    <a:pt x="3556" y="8429"/>
                  </a:cubicBezTo>
                  <a:lnTo>
                    <a:pt x="3669" y="8381"/>
                  </a:lnTo>
                  <a:cubicBezTo>
                    <a:pt x="3683" y="8390"/>
                    <a:pt x="3731" y="8484"/>
                    <a:pt x="3751" y="8493"/>
                  </a:cubicBezTo>
                  <a:cubicBezTo>
                    <a:pt x="3767" y="8501"/>
                    <a:pt x="3782" y="8524"/>
                    <a:pt x="3813" y="8523"/>
                  </a:cubicBezTo>
                  <a:cubicBezTo>
                    <a:pt x="3848" y="8521"/>
                    <a:pt x="3886" y="8518"/>
                    <a:pt x="3917" y="8535"/>
                  </a:cubicBezTo>
                  <a:cubicBezTo>
                    <a:pt x="3950" y="8553"/>
                    <a:pt x="3953" y="8547"/>
                    <a:pt x="3977" y="8584"/>
                  </a:cubicBezTo>
                  <a:cubicBezTo>
                    <a:pt x="4014" y="8638"/>
                    <a:pt x="4049" y="8632"/>
                    <a:pt x="4108" y="8648"/>
                  </a:cubicBezTo>
                  <a:cubicBezTo>
                    <a:pt x="4144" y="8658"/>
                    <a:pt x="4203" y="8684"/>
                    <a:pt x="4229" y="8712"/>
                  </a:cubicBezTo>
                  <a:lnTo>
                    <a:pt x="4238" y="8719"/>
                  </a:lnTo>
                  <a:cubicBezTo>
                    <a:pt x="4239" y="8719"/>
                    <a:pt x="4286" y="8764"/>
                    <a:pt x="4298" y="8769"/>
                  </a:cubicBezTo>
                  <a:cubicBezTo>
                    <a:pt x="4305" y="8772"/>
                    <a:pt x="4306" y="8775"/>
                    <a:pt x="4306" y="8776"/>
                  </a:cubicBezTo>
                  <a:cubicBezTo>
                    <a:pt x="4306" y="8774"/>
                    <a:pt x="4308" y="8769"/>
                    <a:pt x="4319" y="8756"/>
                  </a:cubicBezTo>
                  <a:cubicBezTo>
                    <a:pt x="4334" y="8738"/>
                    <a:pt x="4377" y="8726"/>
                    <a:pt x="4400" y="8708"/>
                  </a:cubicBezTo>
                  <a:cubicBezTo>
                    <a:pt x="4431" y="8684"/>
                    <a:pt x="4440" y="8708"/>
                    <a:pt x="4474" y="8711"/>
                  </a:cubicBezTo>
                  <a:cubicBezTo>
                    <a:pt x="4480" y="8712"/>
                    <a:pt x="4564" y="8718"/>
                    <a:pt x="4564" y="8718"/>
                  </a:cubicBezTo>
                  <a:cubicBezTo>
                    <a:pt x="4562" y="8776"/>
                    <a:pt x="4573" y="8751"/>
                    <a:pt x="4541" y="8809"/>
                  </a:cubicBezTo>
                  <a:cubicBezTo>
                    <a:pt x="4532" y="8827"/>
                    <a:pt x="4529" y="8825"/>
                    <a:pt x="4523" y="8846"/>
                  </a:cubicBezTo>
                  <a:cubicBezTo>
                    <a:pt x="4513" y="8879"/>
                    <a:pt x="4511" y="8879"/>
                    <a:pt x="4549" y="8893"/>
                  </a:cubicBezTo>
                  <a:cubicBezTo>
                    <a:pt x="4580" y="8904"/>
                    <a:pt x="4630" y="8938"/>
                    <a:pt x="4630" y="8975"/>
                  </a:cubicBezTo>
                  <a:cubicBezTo>
                    <a:pt x="4630" y="8986"/>
                    <a:pt x="4608" y="9048"/>
                    <a:pt x="4589" y="9047"/>
                  </a:cubicBezTo>
                  <a:cubicBezTo>
                    <a:pt x="4561" y="9046"/>
                    <a:pt x="4556" y="9031"/>
                    <a:pt x="4540" y="9011"/>
                  </a:cubicBezTo>
                  <a:cubicBezTo>
                    <a:pt x="4529" y="8998"/>
                    <a:pt x="4503" y="8940"/>
                    <a:pt x="4494" y="8940"/>
                  </a:cubicBezTo>
                  <a:cubicBezTo>
                    <a:pt x="4476" y="8940"/>
                    <a:pt x="4469" y="8947"/>
                    <a:pt x="4462" y="8963"/>
                  </a:cubicBezTo>
                  <a:cubicBezTo>
                    <a:pt x="4455" y="8980"/>
                    <a:pt x="4462" y="8980"/>
                    <a:pt x="4430" y="8979"/>
                  </a:cubicBezTo>
                  <a:cubicBezTo>
                    <a:pt x="4421" y="8979"/>
                    <a:pt x="4443" y="9030"/>
                    <a:pt x="4392" y="9058"/>
                  </a:cubicBezTo>
                  <a:cubicBezTo>
                    <a:pt x="4369" y="9071"/>
                    <a:pt x="4367" y="9066"/>
                    <a:pt x="4339" y="9066"/>
                  </a:cubicBezTo>
                  <a:cubicBezTo>
                    <a:pt x="4304" y="9066"/>
                    <a:pt x="4320" y="9066"/>
                    <a:pt x="4295" y="9076"/>
                  </a:cubicBezTo>
                  <a:cubicBezTo>
                    <a:pt x="4290" y="9078"/>
                    <a:pt x="4285" y="9081"/>
                    <a:pt x="4281" y="9086"/>
                  </a:cubicBezTo>
                  <a:cubicBezTo>
                    <a:pt x="4234" y="9117"/>
                    <a:pt x="4225" y="9113"/>
                    <a:pt x="4223" y="9174"/>
                  </a:cubicBezTo>
                  <a:cubicBezTo>
                    <a:pt x="4221" y="9226"/>
                    <a:pt x="4203" y="9238"/>
                    <a:pt x="4183" y="9284"/>
                  </a:cubicBezTo>
                  <a:cubicBezTo>
                    <a:pt x="4173" y="9307"/>
                    <a:pt x="4200" y="9315"/>
                    <a:pt x="4159" y="9295"/>
                  </a:cubicBezTo>
                  <a:cubicBezTo>
                    <a:pt x="4137" y="9284"/>
                    <a:pt x="4115" y="9311"/>
                    <a:pt x="4104" y="9327"/>
                  </a:cubicBezTo>
                  <a:cubicBezTo>
                    <a:pt x="4094" y="9341"/>
                    <a:pt x="4048" y="9407"/>
                    <a:pt x="4047" y="9416"/>
                  </a:cubicBezTo>
                  <a:cubicBezTo>
                    <a:pt x="4046" y="9416"/>
                    <a:pt x="4030" y="9393"/>
                    <a:pt x="4024" y="9390"/>
                  </a:cubicBezTo>
                  <a:cubicBezTo>
                    <a:pt x="4013" y="9384"/>
                    <a:pt x="3968" y="9335"/>
                    <a:pt x="3953" y="9321"/>
                  </a:cubicBezTo>
                  <a:cubicBezTo>
                    <a:pt x="3945" y="9314"/>
                    <a:pt x="3909" y="9291"/>
                    <a:pt x="3905" y="9288"/>
                  </a:cubicBezTo>
                  <a:cubicBezTo>
                    <a:pt x="3895" y="9295"/>
                    <a:pt x="3890" y="9294"/>
                    <a:pt x="3875" y="9307"/>
                  </a:cubicBezTo>
                  <a:cubicBezTo>
                    <a:pt x="3869" y="9312"/>
                    <a:pt x="3822" y="9359"/>
                    <a:pt x="3823" y="9363"/>
                  </a:cubicBezTo>
                  <a:lnTo>
                    <a:pt x="3711" y="9364"/>
                  </a:lnTo>
                  <a:cubicBezTo>
                    <a:pt x="3684" y="9381"/>
                    <a:pt x="3642" y="9483"/>
                    <a:pt x="3643" y="9514"/>
                  </a:cubicBezTo>
                  <a:cubicBezTo>
                    <a:pt x="3643" y="9539"/>
                    <a:pt x="3642" y="9532"/>
                    <a:pt x="3669" y="9548"/>
                  </a:cubicBezTo>
                  <a:cubicBezTo>
                    <a:pt x="3711" y="9574"/>
                    <a:pt x="3692" y="9553"/>
                    <a:pt x="3671" y="9592"/>
                  </a:cubicBezTo>
                  <a:cubicBezTo>
                    <a:pt x="3659" y="9617"/>
                    <a:pt x="3649" y="9626"/>
                    <a:pt x="3646" y="9655"/>
                  </a:cubicBezTo>
                  <a:cubicBezTo>
                    <a:pt x="3645" y="9660"/>
                    <a:pt x="3643" y="9658"/>
                    <a:pt x="3643" y="9677"/>
                  </a:cubicBezTo>
                  <a:cubicBezTo>
                    <a:pt x="3643" y="9710"/>
                    <a:pt x="3642" y="9712"/>
                    <a:pt x="3662" y="9742"/>
                  </a:cubicBezTo>
                  <a:cubicBezTo>
                    <a:pt x="3699" y="9796"/>
                    <a:pt x="3734" y="9769"/>
                    <a:pt x="3747" y="9778"/>
                  </a:cubicBezTo>
                  <a:cubicBezTo>
                    <a:pt x="3765" y="9791"/>
                    <a:pt x="3793" y="9802"/>
                    <a:pt x="3806" y="9821"/>
                  </a:cubicBezTo>
                  <a:cubicBezTo>
                    <a:pt x="3811" y="9856"/>
                    <a:pt x="3772" y="9832"/>
                    <a:pt x="3770" y="9873"/>
                  </a:cubicBezTo>
                  <a:cubicBezTo>
                    <a:pt x="3769" y="9890"/>
                    <a:pt x="3750" y="9919"/>
                    <a:pt x="3727" y="9919"/>
                  </a:cubicBezTo>
                  <a:cubicBezTo>
                    <a:pt x="3687" y="9919"/>
                    <a:pt x="3696" y="9881"/>
                    <a:pt x="3651" y="9923"/>
                  </a:cubicBezTo>
                  <a:cubicBezTo>
                    <a:pt x="3638" y="9935"/>
                    <a:pt x="3633" y="9925"/>
                    <a:pt x="3622" y="9913"/>
                  </a:cubicBezTo>
                  <a:cubicBezTo>
                    <a:pt x="3606" y="9897"/>
                    <a:pt x="3621" y="9890"/>
                    <a:pt x="3583" y="9894"/>
                  </a:cubicBezTo>
                  <a:cubicBezTo>
                    <a:pt x="3574" y="9895"/>
                    <a:pt x="3544" y="9901"/>
                    <a:pt x="3541" y="9890"/>
                  </a:cubicBezTo>
                  <a:cubicBezTo>
                    <a:pt x="3540" y="9883"/>
                    <a:pt x="3532" y="9863"/>
                    <a:pt x="3525" y="9873"/>
                  </a:cubicBezTo>
                  <a:cubicBezTo>
                    <a:pt x="3519" y="9882"/>
                    <a:pt x="3502" y="9896"/>
                    <a:pt x="3493" y="9912"/>
                  </a:cubicBezTo>
                  <a:cubicBezTo>
                    <a:pt x="3481" y="9932"/>
                    <a:pt x="3473" y="9935"/>
                    <a:pt x="3476" y="9962"/>
                  </a:cubicBezTo>
                  <a:cubicBezTo>
                    <a:pt x="3478" y="9981"/>
                    <a:pt x="3500" y="10012"/>
                    <a:pt x="3520" y="10014"/>
                  </a:cubicBezTo>
                  <a:cubicBezTo>
                    <a:pt x="3537" y="10016"/>
                    <a:pt x="3552" y="10021"/>
                    <a:pt x="3542" y="10041"/>
                  </a:cubicBezTo>
                  <a:cubicBezTo>
                    <a:pt x="3538" y="10050"/>
                    <a:pt x="3530" y="10055"/>
                    <a:pt x="3526" y="10073"/>
                  </a:cubicBezTo>
                  <a:cubicBezTo>
                    <a:pt x="3520" y="10101"/>
                    <a:pt x="3569" y="10122"/>
                    <a:pt x="3588" y="10106"/>
                  </a:cubicBezTo>
                  <a:cubicBezTo>
                    <a:pt x="3592" y="10104"/>
                    <a:pt x="3641" y="10081"/>
                    <a:pt x="3641" y="10103"/>
                  </a:cubicBezTo>
                  <a:cubicBezTo>
                    <a:pt x="3641" y="10136"/>
                    <a:pt x="3617" y="10128"/>
                    <a:pt x="3627" y="10145"/>
                  </a:cubicBezTo>
                  <a:cubicBezTo>
                    <a:pt x="3632" y="10153"/>
                    <a:pt x="3658" y="10149"/>
                    <a:pt x="3664" y="10168"/>
                  </a:cubicBezTo>
                  <a:cubicBezTo>
                    <a:pt x="3670" y="10187"/>
                    <a:pt x="3672" y="10169"/>
                    <a:pt x="3672" y="10203"/>
                  </a:cubicBezTo>
                  <a:cubicBezTo>
                    <a:pt x="3672" y="10225"/>
                    <a:pt x="3673" y="10230"/>
                    <a:pt x="3668" y="10251"/>
                  </a:cubicBezTo>
                  <a:cubicBezTo>
                    <a:pt x="3667" y="10252"/>
                    <a:pt x="3681" y="10257"/>
                    <a:pt x="3687" y="10266"/>
                  </a:cubicBezTo>
                  <a:cubicBezTo>
                    <a:pt x="3693" y="10276"/>
                    <a:pt x="3698" y="10273"/>
                    <a:pt x="3707" y="10293"/>
                  </a:cubicBezTo>
                  <a:cubicBezTo>
                    <a:pt x="3710" y="10299"/>
                    <a:pt x="3717" y="10318"/>
                    <a:pt x="3719" y="10320"/>
                  </a:cubicBezTo>
                  <a:cubicBezTo>
                    <a:pt x="3702" y="10330"/>
                    <a:pt x="3698" y="10332"/>
                    <a:pt x="3693" y="10350"/>
                  </a:cubicBezTo>
                  <a:cubicBezTo>
                    <a:pt x="3684" y="10378"/>
                    <a:pt x="3688" y="10385"/>
                    <a:pt x="3685" y="10411"/>
                  </a:cubicBezTo>
                  <a:cubicBezTo>
                    <a:pt x="3683" y="10429"/>
                    <a:pt x="3657" y="10407"/>
                    <a:pt x="3657" y="10427"/>
                  </a:cubicBezTo>
                  <a:cubicBezTo>
                    <a:pt x="3658" y="10438"/>
                    <a:pt x="3640" y="10463"/>
                    <a:pt x="3624" y="10463"/>
                  </a:cubicBezTo>
                  <a:cubicBezTo>
                    <a:pt x="3608" y="10463"/>
                    <a:pt x="3524" y="10500"/>
                    <a:pt x="3517" y="10513"/>
                  </a:cubicBezTo>
                  <a:cubicBezTo>
                    <a:pt x="3514" y="10520"/>
                    <a:pt x="3483" y="10548"/>
                    <a:pt x="3476" y="10564"/>
                  </a:cubicBezTo>
                  <a:cubicBezTo>
                    <a:pt x="3473" y="10571"/>
                    <a:pt x="3453" y="10575"/>
                    <a:pt x="3442" y="10582"/>
                  </a:cubicBezTo>
                  <a:cubicBezTo>
                    <a:pt x="3422" y="10593"/>
                    <a:pt x="3423" y="10595"/>
                    <a:pt x="3409" y="10606"/>
                  </a:cubicBezTo>
                  <a:cubicBezTo>
                    <a:pt x="3374" y="10632"/>
                    <a:pt x="3352" y="10575"/>
                    <a:pt x="3315" y="10583"/>
                  </a:cubicBezTo>
                  <a:cubicBezTo>
                    <a:pt x="3314" y="10583"/>
                    <a:pt x="3302" y="10589"/>
                    <a:pt x="3297" y="10590"/>
                  </a:cubicBezTo>
                  <a:cubicBezTo>
                    <a:pt x="3294" y="10590"/>
                    <a:pt x="3289" y="10595"/>
                    <a:pt x="3287" y="10597"/>
                  </a:cubicBezTo>
                  <a:cubicBezTo>
                    <a:pt x="3282" y="10598"/>
                    <a:pt x="3248" y="10622"/>
                    <a:pt x="3245" y="10626"/>
                  </a:cubicBezTo>
                  <a:cubicBezTo>
                    <a:pt x="3245" y="10627"/>
                    <a:pt x="3228" y="10642"/>
                    <a:pt x="3225" y="10647"/>
                  </a:cubicBezTo>
                  <a:cubicBezTo>
                    <a:pt x="3216" y="10659"/>
                    <a:pt x="3193" y="10702"/>
                    <a:pt x="3187" y="10715"/>
                  </a:cubicBezTo>
                  <a:cubicBezTo>
                    <a:pt x="3186" y="10718"/>
                    <a:pt x="3174" y="10736"/>
                    <a:pt x="3174" y="10737"/>
                  </a:cubicBezTo>
                  <a:cubicBezTo>
                    <a:pt x="3175" y="10737"/>
                    <a:pt x="3212" y="10756"/>
                    <a:pt x="3220" y="10761"/>
                  </a:cubicBezTo>
                  <a:cubicBezTo>
                    <a:pt x="3256" y="10784"/>
                    <a:pt x="3242" y="10775"/>
                    <a:pt x="3272" y="10803"/>
                  </a:cubicBezTo>
                  <a:cubicBezTo>
                    <a:pt x="3301" y="10831"/>
                    <a:pt x="3342" y="10855"/>
                    <a:pt x="3367" y="10890"/>
                  </a:cubicBezTo>
                  <a:cubicBezTo>
                    <a:pt x="3378" y="10904"/>
                    <a:pt x="3414" y="10931"/>
                    <a:pt x="3376" y="10949"/>
                  </a:cubicBezTo>
                  <a:cubicBezTo>
                    <a:pt x="3346" y="10963"/>
                    <a:pt x="3337" y="10968"/>
                    <a:pt x="3305" y="10978"/>
                  </a:cubicBezTo>
                  <a:cubicBezTo>
                    <a:pt x="3298" y="10980"/>
                    <a:pt x="3300" y="10954"/>
                    <a:pt x="3298" y="10951"/>
                  </a:cubicBezTo>
                  <a:cubicBezTo>
                    <a:pt x="3292" y="10951"/>
                    <a:pt x="3268" y="10963"/>
                    <a:pt x="3268" y="10967"/>
                  </a:cubicBezTo>
                  <a:cubicBezTo>
                    <a:pt x="3269" y="10973"/>
                    <a:pt x="3268" y="10980"/>
                    <a:pt x="3266" y="10986"/>
                  </a:cubicBezTo>
                  <a:cubicBezTo>
                    <a:pt x="3261" y="11001"/>
                    <a:pt x="3274" y="11013"/>
                    <a:pt x="3248" y="11030"/>
                  </a:cubicBezTo>
                  <a:cubicBezTo>
                    <a:pt x="3231" y="11042"/>
                    <a:pt x="3224" y="11053"/>
                    <a:pt x="3236" y="11074"/>
                  </a:cubicBezTo>
                  <a:cubicBezTo>
                    <a:pt x="3248" y="11094"/>
                    <a:pt x="3280" y="11085"/>
                    <a:pt x="3249" y="11122"/>
                  </a:cubicBezTo>
                  <a:cubicBezTo>
                    <a:pt x="3235" y="11138"/>
                    <a:pt x="3242" y="11162"/>
                    <a:pt x="3262" y="11171"/>
                  </a:cubicBezTo>
                  <a:cubicBezTo>
                    <a:pt x="3291" y="11183"/>
                    <a:pt x="3249" y="11220"/>
                    <a:pt x="3239" y="11232"/>
                  </a:cubicBezTo>
                  <a:cubicBezTo>
                    <a:pt x="3238" y="11233"/>
                    <a:pt x="3215" y="11235"/>
                    <a:pt x="3210" y="11254"/>
                  </a:cubicBezTo>
                  <a:cubicBezTo>
                    <a:pt x="3209" y="11259"/>
                    <a:pt x="3189" y="11295"/>
                    <a:pt x="3184" y="11296"/>
                  </a:cubicBezTo>
                  <a:cubicBezTo>
                    <a:pt x="3180" y="11304"/>
                    <a:pt x="3202" y="11317"/>
                    <a:pt x="3206" y="11324"/>
                  </a:cubicBezTo>
                  <a:cubicBezTo>
                    <a:pt x="3208" y="11329"/>
                    <a:pt x="3244" y="11374"/>
                    <a:pt x="3246" y="11374"/>
                  </a:cubicBezTo>
                  <a:cubicBezTo>
                    <a:pt x="3246" y="11374"/>
                    <a:pt x="3278" y="11371"/>
                    <a:pt x="3281" y="11371"/>
                  </a:cubicBezTo>
                  <a:cubicBezTo>
                    <a:pt x="3294" y="11370"/>
                    <a:pt x="3319" y="11362"/>
                    <a:pt x="3335" y="11362"/>
                  </a:cubicBezTo>
                  <a:cubicBezTo>
                    <a:pt x="3340" y="11362"/>
                    <a:pt x="3388" y="11360"/>
                    <a:pt x="3383" y="11365"/>
                  </a:cubicBezTo>
                  <a:cubicBezTo>
                    <a:pt x="3365" y="11383"/>
                    <a:pt x="3358" y="11397"/>
                    <a:pt x="3335" y="11414"/>
                  </a:cubicBezTo>
                  <a:cubicBezTo>
                    <a:pt x="3326" y="11421"/>
                    <a:pt x="3316" y="11447"/>
                    <a:pt x="3316" y="11461"/>
                  </a:cubicBezTo>
                  <a:cubicBezTo>
                    <a:pt x="3316" y="11478"/>
                    <a:pt x="3340" y="11511"/>
                    <a:pt x="3357" y="11496"/>
                  </a:cubicBezTo>
                  <a:cubicBezTo>
                    <a:pt x="3377" y="11479"/>
                    <a:pt x="3374" y="11478"/>
                    <a:pt x="3375" y="11509"/>
                  </a:cubicBezTo>
                  <a:cubicBezTo>
                    <a:pt x="3376" y="11521"/>
                    <a:pt x="3355" y="11516"/>
                    <a:pt x="3378" y="11543"/>
                  </a:cubicBezTo>
                  <a:cubicBezTo>
                    <a:pt x="3397" y="11564"/>
                    <a:pt x="3360" y="11592"/>
                    <a:pt x="3379" y="11599"/>
                  </a:cubicBezTo>
                  <a:cubicBezTo>
                    <a:pt x="3389" y="11603"/>
                    <a:pt x="3506" y="11512"/>
                    <a:pt x="3521" y="11500"/>
                  </a:cubicBezTo>
                  <a:lnTo>
                    <a:pt x="3526" y="11497"/>
                  </a:lnTo>
                  <a:cubicBezTo>
                    <a:pt x="3549" y="11507"/>
                    <a:pt x="3577" y="11562"/>
                    <a:pt x="3618" y="11552"/>
                  </a:cubicBezTo>
                  <a:cubicBezTo>
                    <a:pt x="3664" y="11542"/>
                    <a:pt x="3620" y="11508"/>
                    <a:pt x="3649" y="11489"/>
                  </a:cubicBezTo>
                  <a:cubicBezTo>
                    <a:pt x="3653" y="11486"/>
                    <a:pt x="3673" y="11473"/>
                    <a:pt x="3670" y="11471"/>
                  </a:cubicBezTo>
                  <a:cubicBezTo>
                    <a:pt x="3661" y="11463"/>
                    <a:pt x="3643" y="11452"/>
                    <a:pt x="3638" y="11443"/>
                  </a:cubicBezTo>
                  <a:cubicBezTo>
                    <a:pt x="3628" y="11422"/>
                    <a:pt x="3615" y="11410"/>
                    <a:pt x="3652" y="11396"/>
                  </a:cubicBezTo>
                  <a:cubicBezTo>
                    <a:pt x="3662" y="11393"/>
                    <a:pt x="3693" y="11374"/>
                    <a:pt x="3700" y="11385"/>
                  </a:cubicBezTo>
                  <a:cubicBezTo>
                    <a:pt x="3721" y="11423"/>
                    <a:pt x="3707" y="11417"/>
                    <a:pt x="3754" y="11417"/>
                  </a:cubicBezTo>
                  <a:cubicBezTo>
                    <a:pt x="3761" y="11426"/>
                    <a:pt x="3755" y="11462"/>
                    <a:pt x="3749" y="11470"/>
                  </a:cubicBezTo>
                  <a:cubicBezTo>
                    <a:pt x="3725" y="11504"/>
                    <a:pt x="3712" y="11504"/>
                    <a:pt x="3696" y="11525"/>
                  </a:cubicBezTo>
                  <a:cubicBezTo>
                    <a:pt x="3689" y="11533"/>
                    <a:pt x="3695" y="11588"/>
                    <a:pt x="3705" y="11588"/>
                  </a:cubicBezTo>
                  <a:cubicBezTo>
                    <a:pt x="3740" y="11588"/>
                    <a:pt x="3745" y="11587"/>
                    <a:pt x="3766" y="11611"/>
                  </a:cubicBezTo>
                  <a:cubicBezTo>
                    <a:pt x="3782" y="11628"/>
                    <a:pt x="3785" y="11628"/>
                    <a:pt x="3785" y="11653"/>
                  </a:cubicBezTo>
                  <a:cubicBezTo>
                    <a:pt x="3785" y="11679"/>
                    <a:pt x="3779" y="11688"/>
                    <a:pt x="3789" y="11712"/>
                  </a:cubicBezTo>
                  <a:cubicBezTo>
                    <a:pt x="3802" y="11745"/>
                    <a:pt x="3828" y="11776"/>
                    <a:pt x="3838" y="11807"/>
                  </a:cubicBezTo>
                  <a:cubicBezTo>
                    <a:pt x="3839" y="11810"/>
                    <a:pt x="3845" y="11819"/>
                    <a:pt x="3845" y="11821"/>
                  </a:cubicBezTo>
                  <a:lnTo>
                    <a:pt x="3920" y="11778"/>
                  </a:lnTo>
                  <a:lnTo>
                    <a:pt x="4014" y="11748"/>
                  </a:lnTo>
                  <a:lnTo>
                    <a:pt x="4139" y="11798"/>
                  </a:lnTo>
                  <a:lnTo>
                    <a:pt x="4223" y="11919"/>
                  </a:lnTo>
                  <a:lnTo>
                    <a:pt x="4258" y="11917"/>
                  </a:lnTo>
                  <a:lnTo>
                    <a:pt x="4259" y="12014"/>
                  </a:lnTo>
                  <a:cubicBezTo>
                    <a:pt x="4220" y="12014"/>
                    <a:pt x="4234" y="12021"/>
                    <a:pt x="4235" y="12041"/>
                  </a:cubicBezTo>
                  <a:cubicBezTo>
                    <a:pt x="4235" y="12047"/>
                    <a:pt x="4245" y="12074"/>
                    <a:pt x="4234" y="12085"/>
                  </a:cubicBezTo>
                  <a:cubicBezTo>
                    <a:pt x="4230" y="12089"/>
                    <a:pt x="4223" y="12106"/>
                    <a:pt x="4209" y="12112"/>
                  </a:cubicBezTo>
                  <a:cubicBezTo>
                    <a:pt x="4177" y="12126"/>
                    <a:pt x="4148" y="12150"/>
                    <a:pt x="4115" y="12166"/>
                  </a:cubicBezTo>
                  <a:cubicBezTo>
                    <a:pt x="4101" y="12173"/>
                    <a:pt x="4072" y="12196"/>
                    <a:pt x="4069" y="12212"/>
                  </a:cubicBezTo>
                  <a:cubicBezTo>
                    <a:pt x="4068" y="12220"/>
                    <a:pt x="4045" y="12253"/>
                    <a:pt x="4024" y="12242"/>
                  </a:cubicBezTo>
                  <a:cubicBezTo>
                    <a:pt x="4014" y="12237"/>
                    <a:pt x="4002" y="12225"/>
                    <a:pt x="3988" y="12222"/>
                  </a:cubicBezTo>
                  <a:cubicBezTo>
                    <a:pt x="3971" y="12218"/>
                    <a:pt x="3953" y="12180"/>
                    <a:pt x="3952" y="12250"/>
                  </a:cubicBezTo>
                  <a:cubicBezTo>
                    <a:pt x="3951" y="12260"/>
                    <a:pt x="3921" y="12267"/>
                    <a:pt x="3915" y="12259"/>
                  </a:cubicBezTo>
                  <a:cubicBezTo>
                    <a:pt x="3911" y="12254"/>
                    <a:pt x="3887" y="12229"/>
                    <a:pt x="3881" y="12229"/>
                  </a:cubicBezTo>
                  <a:cubicBezTo>
                    <a:pt x="3873" y="12229"/>
                    <a:pt x="3826" y="12226"/>
                    <a:pt x="3826" y="12231"/>
                  </a:cubicBezTo>
                  <a:cubicBezTo>
                    <a:pt x="3824" y="12248"/>
                    <a:pt x="3820" y="12290"/>
                    <a:pt x="3849" y="12271"/>
                  </a:cubicBezTo>
                  <a:cubicBezTo>
                    <a:pt x="3861" y="12264"/>
                    <a:pt x="3881" y="12260"/>
                    <a:pt x="3891" y="12271"/>
                  </a:cubicBezTo>
                  <a:cubicBezTo>
                    <a:pt x="3904" y="12284"/>
                    <a:pt x="3920" y="12301"/>
                    <a:pt x="3940" y="12287"/>
                  </a:cubicBezTo>
                  <a:cubicBezTo>
                    <a:pt x="3949" y="12280"/>
                    <a:pt x="3984" y="12281"/>
                    <a:pt x="3998" y="12291"/>
                  </a:cubicBezTo>
                  <a:cubicBezTo>
                    <a:pt x="4015" y="12303"/>
                    <a:pt x="4056" y="12343"/>
                    <a:pt x="4075" y="12317"/>
                  </a:cubicBezTo>
                  <a:cubicBezTo>
                    <a:pt x="4087" y="12302"/>
                    <a:pt x="4103" y="12283"/>
                    <a:pt x="4086" y="12265"/>
                  </a:cubicBezTo>
                  <a:cubicBezTo>
                    <a:pt x="4052" y="12227"/>
                    <a:pt x="4121" y="12210"/>
                    <a:pt x="4130" y="12194"/>
                  </a:cubicBezTo>
                  <a:cubicBezTo>
                    <a:pt x="4136" y="12185"/>
                    <a:pt x="4162" y="12158"/>
                    <a:pt x="4175" y="12158"/>
                  </a:cubicBezTo>
                  <a:cubicBezTo>
                    <a:pt x="4196" y="12157"/>
                    <a:pt x="4254" y="12119"/>
                    <a:pt x="4263" y="12095"/>
                  </a:cubicBezTo>
                  <a:cubicBezTo>
                    <a:pt x="4266" y="12086"/>
                    <a:pt x="4286" y="12059"/>
                    <a:pt x="4287" y="12046"/>
                  </a:cubicBezTo>
                  <a:cubicBezTo>
                    <a:pt x="4287" y="12038"/>
                    <a:pt x="4296" y="12019"/>
                    <a:pt x="4296" y="11992"/>
                  </a:cubicBezTo>
                  <a:lnTo>
                    <a:pt x="4296" y="11968"/>
                  </a:lnTo>
                  <a:cubicBezTo>
                    <a:pt x="4302" y="11950"/>
                    <a:pt x="4298" y="11941"/>
                    <a:pt x="4316" y="11923"/>
                  </a:cubicBezTo>
                  <a:cubicBezTo>
                    <a:pt x="4326" y="11913"/>
                    <a:pt x="4379" y="11889"/>
                    <a:pt x="4356" y="11868"/>
                  </a:cubicBezTo>
                  <a:cubicBezTo>
                    <a:pt x="4347" y="11860"/>
                    <a:pt x="4323" y="11868"/>
                    <a:pt x="4354" y="11826"/>
                  </a:cubicBezTo>
                  <a:cubicBezTo>
                    <a:pt x="4362" y="11815"/>
                    <a:pt x="4378" y="11766"/>
                    <a:pt x="4378" y="11752"/>
                  </a:cubicBezTo>
                  <a:cubicBezTo>
                    <a:pt x="4378" y="11750"/>
                    <a:pt x="4412" y="11750"/>
                    <a:pt x="4416" y="11697"/>
                  </a:cubicBezTo>
                  <a:cubicBezTo>
                    <a:pt x="4418" y="11668"/>
                    <a:pt x="4419" y="11665"/>
                    <a:pt x="4416" y="11635"/>
                  </a:cubicBezTo>
                  <a:cubicBezTo>
                    <a:pt x="4413" y="11613"/>
                    <a:pt x="4415" y="11622"/>
                    <a:pt x="4442" y="11622"/>
                  </a:cubicBezTo>
                  <a:cubicBezTo>
                    <a:pt x="4468" y="11622"/>
                    <a:pt x="4467" y="11614"/>
                    <a:pt x="4486" y="11599"/>
                  </a:cubicBezTo>
                  <a:cubicBezTo>
                    <a:pt x="4486" y="11599"/>
                    <a:pt x="4510" y="11549"/>
                    <a:pt x="4514" y="11549"/>
                  </a:cubicBezTo>
                  <a:cubicBezTo>
                    <a:pt x="4550" y="11552"/>
                    <a:pt x="4537" y="11546"/>
                    <a:pt x="4568" y="11556"/>
                  </a:cubicBezTo>
                  <a:cubicBezTo>
                    <a:pt x="4590" y="11563"/>
                    <a:pt x="4667" y="11560"/>
                    <a:pt x="4689" y="11553"/>
                  </a:cubicBezTo>
                  <a:cubicBezTo>
                    <a:pt x="4694" y="11551"/>
                    <a:pt x="4714" y="11547"/>
                    <a:pt x="4716" y="11552"/>
                  </a:cubicBezTo>
                  <a:cubicBezTo>
                    <a:pt x="4722" y="11565"/>
                    <a:pt x="4744" y="11602"/>
                    <a:pt x="4745" y="11611"/>
                  </a:cubicBezTo>
                  <a:cubicBezTo>
                    <a:pt x="4751" y="11651"/>
                    <a:pt x="4752" y="11669"/>
                    <a:pt x="4791" y="11696"/>
                  </a:cubicBezTo>
                  <a:cubicBezTo>
                    <a:pt x="4795" y="11698"/>
                    <a:pt x="4793" y="11754"/>
                    <a:pt x="4807" y="11761"/>
                  </a:cubicBezTo>
                  <a:cubicBezTo>
                    <a:pt x="4810" y="11757"/>
                    <a:pt x="4892" y="11699"/>
                    <a:pt x="4894" y="11699"/>
                  </a:cubicBezTo>
                  <a:cubicBezTo>
                    <a:pt x="4892" y="11680"/>
                    <a:pt x="4971" y="11659"/>
                    <a:pt x="4972" y="11667"/>
                  </a:cubicBezTo>
                  <a:cubicBezTo>
                    <a:pt x="4974" y="11681"/>
                    <a:pt x="5017" y="11786"/>
                    <a:pt x="5029" y="11788"/>
                  </a:cubicBezTo>
                  <a:cubicBezTo>
                    <a:pt x="5100" y="11794"/>
                    <a:pt x="5068" y="11776"/>
                    <a:pt x="5120" y="11820"/>
                  </a:cubicBezTo>
                  <a:cubicBezTo>
                    <a:pt x="5149" y="11844"/>
                    <a:pt x="5146" y="11854"/>
                    <a:pt x="5184" y="11852"/>
                  </a:cubicBezTo>
                  <a:cubicBezTo>
                    <a:pt x="5212" y="11851"/>
                    <a:pt x="5199" y="11872"/>
                    <a:pt x="5211" y="11896"/>
                  </a:cubicBezTo>
                  <a:cubicBezTo>
                    <a:pt x="5214" y="11903"/>
                    <a:pt x="5217" y="11911"/>
                    <a:pt x="5223" y="11915"/>
                  </a:cubicBezTo>
                  <a:cubicBezTo>
                    <a:pt x="5241" y="11922"/>
                    <a:pt x="5255" y="11958"/>
                    <a:pt x="5256" y="11977"/>
                  </a:cubicBezTo>
                  <a:cubicBezTo>
                    <a:pt x="5257" y="11980"/>
                    <a:pt x="5268" y="12028"/>
                    <a:pt x="5271" y="12022"/>
                  </a:cubicBezTo>
                  <a:cubicBezTo>
                    <a:pt x="5278" y="12010"/>
                    <a:pt x="5286" y="12014"/>
                    <a:pt x="5295" y="11987"/>
                  </a:cubicBezTo>
                  <a:cubicBezTo>
                    <a:pt x="5302" y="11970"/>
                    <a:pt x="5340" y="11979"/>
                    <a:pt x="5359" y="11973"/>
                  </a:cubicBezTo>
                  <a:cubicBezTo>
                    <a:pt x="5360" y="11973"/>
                    <a:pt x="5380" y="11970"/>
                    <a:pt x="5382" y="11970"/>
                  </a:cubicBezTo>
                  <a:lnTo>
                    <a:pt x="5479" y="12112"/>
                  </a:lnTo>
                  <a:cubicBezTo>
                    <a:pt x="5497" y="12142"/>
                    <a:pt x="5536" y="12102"/>
                    <a:pt x="5560" y="12142"/>
                  </a:cubicBezTo>
                  <a:lnTo>
                    <a:pt x="5581" y="12177"/>
                  </a:lnTo>
                  <a:cubicBezTo>
                    <a:pt x="5555" y="12222"/>
                    <a:pt x="5522" y="12220"/>
                    <a:pt x="5532" y="12295"/>
                  </a:cubicBezTo>
                  <a:cubicBezTo>
                    <a:pt x="5537" y="12327"/>
                    <a:pt x="5537" y="12362"/>
                    <a:pt x="5563" y="12379"/>
                  </a:cubicBezTo>
                  <a:cubicBezTo>
                    <a:pt x="5581" y="12391"/>
                    <a:pt x="5664" y="12416"/>
                    <a:pt x="5677" y="12407"/>
                  </a:cubicBezTo>
                  <a:cubicBezTo>
                    <a:pt x="5714" y="12385"/>
                    <a:pt x="5705" y="12388"/>
                    <a:pt x="5759" y="12409"/>
                  </a:cubicBezTo>
                  <a:cubicBezTo>
                    <a:pt x="5779" y="12417"/>
                    <a:pt x="5825" y="12425"/>
                    <a:pt x="5854" y="12434"/>
                  </a:cubicBezTo>
                  <a:cubicBezTo>
                    <a:pt x="5862" y="12437"/>
                    <a:pt x="5921" y="12454"/>
                    <a:pt x="5923" y="12456"/>
                  </a:cubicBezTo>
                  <a:lnTo>
                    <a:pt x="6075" y="12337"/>
                  </a:lnTo>
                  <a:lnTo>
                    <a:pt x="6134" y="12418"/>
                  </a:lnTo>
                  <a:lnTo>
                    <a:pt x="6170" y="12515"/>
                  </a:lnTo>
                  <a:cubicBezTo>
                    <a:pt x="6190" y="12518"/>
                    <a:pt x="6164" y="12524"/>
                    <a:pt x="6220" y="12522"/>
                  </a:cubicBezTo>
                  <a:cubicBezTo>
                    <a:pt x="6227" y="12522"/>
                    <a:pt x="6265" y="12597"/>
                    <a:pt x="6265" y="12595"/>
                  </a:cubicBezTo>
                  <a:cubicBezTo>
                    <a:pt x="6265" y="12515"/>
                    <a:pt x="6335" y="12571"/>
                    <a:pt x="6373" y="12530"/>
                  </a:cubicBezTo>
                  <a:cubicBezTo>
                    <a:pt x="6393" y="12508"/>
                    <a:pt x="6368" y="12428"/>
                    <a:pt x="6447" y="12437"/>
                  </a:cubicBezTo>
                  <a:cubicBezTo>
                    <a:pt x="6473" y="12441"/>
                    <a:pt x="6442" y="12458"/>
                    <a:pt x="6504" y="12440"/>
                  </a:cubicBezTo>
                  <a:cubicBezTo>
                    <a:pt x="6563" y="12424"/>
                    <a:pt x="6542" y="12502"/>
                    <a:pt x="6538" y="12533"/>
                  </a:cubicBezTo>
                  <a:cubicBezTo>
                    <a:pt x="6538" y="12536"/>
                    <a:pt x="6537" y="12533"/>
                    <a:pt x="6537" y="12541"/>
                  </a:cubicBezTo>
                  <a:lnTo>
                    <a:pt x="6670" y="12496"/>
                  </a:lnTo>
                  <a:cubicBezTo>
                    <a:pt x="6654" y="12511"/>
                    <a:pt x="6634" y="12520"/>
                    <a:pt x="6622" y="12542"/>
                  </a:cubicBezTo>
                  <a:cubicBezTo>
                    <a:pt x="6615" y="12555"/>
                    <a:pt x="6592" y="12577"/>
                    <a:pt x="6591" y="12601"/>
                  </a:cubicBezTo>
                  <a:cubicBezTo>
                    <a:pt x="6590" y="12613"/>
                    <a:pt x="6548" y="12672"/>
                    <a:pt x="6547" y="12698"/>
                  </a:cubicBezTo>
                  <a:cubicBezTo>
                    <a:pt x="6544" y="12776"/>
                    <a:pt x="6557" y="12748"/>
                    <a:pt x="6597" y="12802"/>
                  </a:cubicBezTo>
                  <a:cubicBezTo>
                    <a:pt x="6605" y="12811"/>
                    <a:pt x="6677" y="12856"/>
                    <a:pt x="6682" y="12849"/>
                  </a:cubicBezTo>
                  <a:cubicBezTo>
                    <a:pt x="6724" y="12792"/>
                    <a:pt x="6720" y="12750"/>
                    <a:pt x="6785" y="12691"/>
                  </a:cubicBezTo>
                  <a:cubicBezTo>
                    <a:pt x="6799" y="12679"/>
                    <a:pt x="6840" y="12627"/>
                    <a:pt x="6857" y="12615"/>
                  </a:cubicBezTo>
                  <a:cubicBezTo>
                    <a:pt x="6888" y="12593"/>
                    <a:pt x="6903" y="12562"/>
                    <a:pt x="6951" y="12538"/>
                  </a:cubicBezTo>
                  <a:lnTo>
                    <a:pt x="6955" y="12535"/>
                  </a:lnTo>
                  <a:lnTo>
                    <a:pt x="7150" y="12471"/>
                  </a:lnTo>
                  <a:lnTo>
                    <a:pt x="7123" y="12547"/>
                  </a:lnTo>
                  <a:cubicBezTo>
                    <a:pt x="7124" y="12613"/>
                    <a:pt x="7083" y="12600"/>
                    <a:pt x="7119" y="12683"/>
                  </a:cubicBezTo>
                  <a:cubicBezTo>
                    <a:pt x="7128" y="12704"/>
                    <a:pt x="7085" y="12689"/>
                    <a:pt x="7066" y="12690"/>
                  </a:cubicBezTo>
                  <a:cubicBezTo>
                    <a:pt x="7062" y="12690"/>
                    <a:pt x="7053" y="12687"/>
                    <a:pt x="7043" y="12687"/>
                  </a:cubicBezTo>
                  <a:lnTo>
                    <a:pt x="7041" y="12785"/>
                  </a:lnTo>
                  <a:lnTo>
                    <a:pt x="7263" y="12882"/>
                  </a:lnTo>
                  <a:lnTo>
                    <a:pt x="7238" y="12932"/>
                  </a:lnTo>
                  <a:lnTo>
                    <a:pt x="7367" y="12996"/>
                  </a:lnTo>
                  <a:lnTo>
                    <a:pt x="7451" y="12953"/>
                  </a:lnTo>
                  <a:lnTo>
                    <a:pt x="7415" y="13270"/>
                  </a:lnTo>
                  <a:lnTo>
                    <a:pt x="7426" y="13316"/>
                  </a:lnTo>
                  <a:lnTo>
                    <a:pt x="7258" y="13440"/>
                  </a:lnTo>
                  <a:cubicBezTo>
                    <a:pt x="7258" y="13481"/>
                    <a:pt x="7286" y="13544"/>
                    <a:pt x="7266" y="13574"/>
                  </a:cubicBezTo>
                  <a:cubicBezTo>
                    <a:pt x="7180" y="13574"/>
                    <a:pt x="7227" y="13504"/>
                    <a:pt x="7103" y="13595"/>
                  </a:cubicBezTo>
                  <a:cubicBezTo>
                    <a:pt x="7093" y="13602"/>
                    <a:pt x="7104" y="13522"/>
                    <a:pt x="7079" y="13564"/>
                  </a:cubicBezTo>
                  <a:cubicBezTo>
                    <a:pt x="7062" y="13591"/>
                    <a:pt x="7060" y="13570"/>
                    <a:pt x="7063" y="13622"/>
                  </a:cubicBezTo>
                  <a:cubicBezTo>
                    <a:pt x="7064" y="13636"/>
                    <a:pt x="7067" y="13631"/>
                    <a:pt x="7094" y="13631"/>
                  </a:cubicBezTo>
                  <a:lnTo>
                    <a:pt x="7225" y="13658"/>
                  </a:lnTo>
                  <a:cubicBezTo>
                    <a:pt x="7225" y="13658"/>
                    <a:pt x="7270" y="13671"/>
                    <a:pt x="7276" y="13680"/>
                  </a:cubicBezTo>
                  <a:cubicBezTo>
                    <a:pt x="7297" y="13678"/>
                    <a:pt x="7303" y="13609"/>
                    <a:pt x="7314" y="13606"/>
                  </a:cubicBezTo>
                  <a:cubicBezTo>
                    <a:pt x="7359" y="13596"/>
                    <a:pt x="7381" y="13612"/>
                    <a:pt x="7431" y="13575"/>
                  </a:cubicBezTo>
                  <a:cubicBezTo>
                    <a:pt x="7482" y="13537"/>
                    <a:pt x="7477" y="13636"/>
                    <a:pt x="7511" y="13599"/>
                  </a:cubicBezTo>
                  <a:cubicBezTo>
                    <a:pt x="7552" y="13554"/>
                    <a:pt x="7590" y="13629"/>
                    <a:pt x="7600" y="13571"/>
                  </a:cubicBezTo>
                  <a:cubicBezTo>
                    <a:pt x="7617" y="13475"/>
                    <a:pt x="7640" y="13485"/>
                    <a:pt x="7565" y="13394"/>
                  </a:cubicBezTo>
                  <a:lnTo>
                    <a:pt x="7562" y="13391"/>
                  </a:lnTo>
                  <a:lnTo>
                    <a:pt x="7664" y="13365"/>
                  </a:lnTo>
                  <a:cubicBezTo>
                    <a:pt x="7677" y="13406"/>
                    <a:pt x="7668" y="13458"/>
                    <a:pt x="7710" y="13486"/>
                  </a:cubicBezTo>
                  <a:cubicBezTo>
                    <a:pt x="7765" y="13523"/>
                    <a:pt x="7752" y="13526"/>
                    <a:pt x="7752" y="13440"/>
                  </a:cubicBezTo>
                  <a:cubicBezTo>
                    <a:pt x="7752" y="13394"/>
                    <a:pt x="7793" y="13394"/>
                    <a:pt x="7771" y="13313"/>
                  </a:cubicBezTo>
                  <a:cubicBezTo>
                    <a:pt x="7766" y="13292"/>
                    <a:pt x="7788" y="13187"/>
                    <a:pt x="7821" y="13189"/>
                  </a:cubicBezTo>
                  <a:cubicBezTo>
                    <a:pt x="7853" y="13191"/>
                    <a:pt x="7849" y="13259"/>
                    <a:pt x="7849" y="13285"/>
                  </a:cubicBezTo>
                  <a:lnTo>
                    <a:pt x="7973" y="13287"/>
                  </a:lnTo>
                  <a:lnTo>
                    <a:pt x="7972" y="13333"/>
                  </a:lnTo>
                  <a:lnTo>
                    <a:pt x="7920" y="13422"/>
                  </a:lnTo>
                  <a:lnTo>
                    <a:pt x="8078" y="13565"/>
                  </a:lnTo>
                  <a:lnTo>
                    <a:pt x="8165" y="13558"/>
                  </a:lnTo>
                  <a:lnTo>
                    <a:pt x="8176" y="13579"/>
                  </a:lnTo>
                  <a:lnTo>
                    <a:pt x="8227" y="13537"/>
                  </a:lnTo>
                  <a:lnTo>
                    <a:pt x="8274" y="13582"/>
                  </a:lnTo>
                  <a:lnTo>
                    <a:pt x="8293" y="13648"/>
                  </a:lnTo>
                  <a:lnTo>
                    <a:pt x="8151" y="13725"/>
                  </a:lnTo>
                  <a:lnTo>
                    <a:pt x="8148" y="13799"/>
                  </a:lnTo>
                  <a:lnTo>
                    <a:pt x="8235" y="13893"/>
                  </a:lnTo>
                  <a:lnTo>
                    <a:pt x="8271" y="13951"/>
                  </a:lnTo>
                  <a:lnTo>
                    <a:pt x="8341" y="13988"/>
                  </a:lnTo>
                  <a:lnTo>
                    <a:pt x="8386" y="13959"/>
                  </a:lnTo>
                  <a:lnTo>
                    <a:pt x="8442" y="13965"/>
                  </a:lnTo>
                  <a:cubicBezTo>
                    <a:pt x="8408" y="13928"/>
                    <a:pt x="8399" y="13847"/>
                    <a:pt x="8441" y="13813"/>
                  </a:cubicBezTo>
                  <a:cubicBezTo>
                    <a:pt x="8517" y="13751"/>
                    <a:pt x="8496" y="13821"/>
                    <a:pt x="8567" y="13775"/>
                  </a:cubicBezTo>
                  <a:cubicBezTo>
                    <a:pt x="8614" y="13744"/>
                    <a:pt x="8631" y="13770"/>
                    <a:pt x="8642" y="13689"/>
                  </a:cubicBezTo>
                  <a:cubicBezTo>
                    <a:pt x="8646" y="13660"/>
                    <a:pt x="8666" y="13671"/>
                    <a:pt x="8692" y="13662"/>
                  </a:cubicBezTo>
                  <a:cubicBezTo>
                    <a:pt x="8697" y="13661"/>
                    <a:pt x="8704" y="13661"/>
                    <a:pt x="8709" y="13661"/>
                  </a:cubicBezTo>
                  <a:cubicBezTo>
                    <a:pt x="8704" y="13677"/>
                    <a:pt x="8703" y="13722"/>
                    <a:pt x="8716" y="13732"/>
                  </a:cubicBezTo>
                  <a:cubicBezTo>
                    <a:pt x="8753" y="13758"/>
                    <a:pt x="8734" y="13776"/>
                    <a:pt x="8805" y="13779"/>
                  </a:cubicBezTo>
                  <a:cubicBezTo>
                    <a:pt x="8832" y="13781"/>
                    <a:pt x="8838" y="13815"/>
                    <a:pt x="8868" y="13831"/>
                  </a:cubicBezTo>
                  <a:cubicBezTo>
                    <a:pt x="8889" y="13842"/>
                    <a:pt x="8926" y="13914"/>
                    <a:pt x="8958" y="13860"/>
                  </a:cubicBezTo>
                  <a:cubicBezTo>
                    <a:pt x="8978" y="13824"/>
                    <a:pt x="9078" y="13793"/>
                    <a:pt x="9090" y="13861"/>
                  </a:cubicBezTo>
                  <a:cubicBezTo>
                    <a:pt x="9095" y="13890"/>
                    <a:pt x="9118" y="13861"/>
                    <a:pt x="9113" y="13929"/>
                  </a:cubicBezTo>
                  <a:cubicBezTo>
                    <a:pt x="9109" y="13969"/>
                    <a:pt x="9152" y="13970"/>
                    <a:pt x="9177" y="13990"/>
                  </a:cubicBezTo>
                  <a:cubicBezTo>
                    <a:pt x="9191" y="14001"/>
                    <a:pt x="9215" y="13975"/>
                    <a:pt x="9252" y="14001"/>
                  </a:cubicBezTo>
                  <a:cubicBezTo>
                    <a:pt x="9267" y="14011"/>
                    <a:pt x="9350" y="14044"/>
                    <a:pt x="9355" y="14052"/>
                  </a:cubicBezTo>
                  <a:cubicBezTo>
                    <a:pt x="9365" y="14110"/>
                    <a:pt x="9292" y="14169"/>
                    <a:pt x="9349" y="14194"/>
                  </a:cubicBezTo>
                  <a:cubicBezTo>
                    <a:pt x="9356" y="14197"/>
                    <a:pt x="9369" y="14207"/>
                    <a:pt x="9379" y="14207"/>
                  </a:cubicBezTo>
                  <a:cubicBezTo>
                    <a:pt x="9379" y="14238"/>
                    <a:pt x="9299" y="14246"/>
                    <a:pt x="9382" y="14272"/>
                  </a:cubicBezTo>
                  <a:cubicBezTo>
                    <a:pt x="9400" y="14277"/>
                    <a:pt x="9347" y="14302"/>
                    <a:pt x="9347" y="14322"/>
                  </a:cubicBezTo>
                  <a:cubicBezTo>
                    <a:pt x="9347" y="14341"/>
                    <a:pt x="9383" y="14339"/>
                    <a:pt x="9383" y="14350"/>
                  </a:cubicBezTo>
                  <a:cubicBezTo>
                    <a:pt x="9383" y="14408"/>
                    <a:pt x="9450" y="14355"/>
                    <a:pt x="9460" y="14374"/>
                  </a:cubicBezTo>
                  <a:cubicBezTo>
                    <a:pt x="9477" y="14406"/>
                    <a:pt x="9493" y="14403"/>
                    <a:pt x="9504" y="14418"/>
                  </a:cubicBezTo>
                  <a:cubicBezTo>
                    <a:pt x="9509" y="14424"/>
                    <a:pt x="9488" y="14432"/>
                    <a:pt x="9486" y="14458"/>
                  </a:cubicBezTo>
                  <a:cubicBezTo>
                    <a:pt x="9486" y="14472"/>
                    <a:pt x="9485" y="14481"/>
                    <a:pt x="9490" y="14494"/>
                  </a:cubicBezTo>
                  <a:cubicBezTo>
                    <a:pt x="9498" y="14588"/>
                    <a:pt x="9387" y="14497"/>
                    <a:pt x="9404" y="14573"/>
                  </a:cubicBezTo>
                  <a:cubicBezTo>
                    <a:pt x="9404" y="14575"/>
                    <a:pt x="9431" y="14614"/>
                    <a:pt x="9433" y="14616"/>
                  </a:cubicBezTo>
                  <a:lnTo>
                    <a:pt x="9580" y="14618"/>
                  </a:lnTo>
                  <a:lnTo>
                    <a:pt x="9547" y="14658"/>
                  </a:lnTo>
                  <a:cubicBezTo>
                    <a:pt x="9582" y="14690"/>
                    <a:pt x="9601" y="14644"/>
                    <a:pt x="9590" y="14715"/>
                  </a:cubicBezTo>
                  <a:cubicBezTo>
                    <a:pt x="9629" y="14752"/>
                    <a:pt x="9618" y="14712"/>
                    <a:pt x="9636" y="14764"/>
                  </a:cubicBezTo>
                  <a:cubicBezTo>
                    <a:pt x="9643" y="14787"/>
                    <a:pt x="9633" y="14747"/>
                    <a:pt x="9697" y="14747"/>
                  </a:cubicBezTo>
                  <a:cubicBezTo>
                    <a:pt x="9783" y="14747"/>
                    <a:pt x="9777" y="14776"/>
                    <a:pt x="9847" y="14722"/>
                  </a:cubicBezTo>
                  <a:cubicBezTo>
                    <a:pt x="9862" y="14710"/>
                    <a:pt x="9825" y="14758"/>
                    <a:pt x="9854" y="14793"/>
                  </a:cubicBezTo>
                  <a:lnTo>
                    <a:pt x="9854" y="14800"/>
                  </a:lnTo>
                  <a:lnTo>
                    <a:pt x="9921" y="14930"/>
                  </a:lnTo>
                  <a:cubicBezTo>
                    <a:pt x="9914" y="14946"/>
                    <a:pt x="9920" y="14990"/>
                    <a:pt x="9873" y="14995"/>
                  </a:cubicBezTo>
                  <a:cubicBezTo>
                    <a:pt x="9834" y="14999"/>
                    <a:pt x="9827" y="15022"/>
                    <a:pt x="9793" y="15045"/>
                  </a:cubicBezTo>
                  <a:cubicBezTo>
                    <a:pt x="9791" y="15046"/>
                    <a:pt x="9792" y="15046"/>
                    <a:pt x="9790" y="15050"/>
                  </a:cubicBezTo>
                  <a:lnTo>
                    <a:pt x="10067" y="15350"/>
                  </a:lnTo>
                  <a:lnTo>
                    <a:pt x="10387" y="15326"/>
                  </a:lnTo>
                  <a:lnTo>
                    <a:pt x="10619" y="15691"/>
                  </a:lnTo>
                  <a:lnTo>
                    <a:pt x="10502" y="15760"/>
                  </a:lnTo>
                  <a:lnTo>
                    <a:pt x="10688" y="15991"/>
                  </a:lnTo>
                  <a:lnTo>
                    <a:pt x="10725" y="15900"/>
                  </a:lnTo>
                  <a:lnTo>
                    <a:pt x="10696" y="15826"/>
                  </a:lnTo>
                  <a:lnTo>
                    <a:pt x="10798" y="15789"/>
                  </a:lnTo>
                  <a:lnTo>
                    <a:pt x="10867" y="15945"/>
                  </a:lnTo>
                  <a:lnTo>
                    <a:pt x="10974" y="15985"/>
                  </a:lnTo>
                  <a:lnTo>
                    <a:pt x="11096" y="15995"/>
                  </a:lnTo>
                  <a:lnTo>
                    <a:pt x="11179" y="15864"/>
                  </a:lnTo>
                  <a:lnTo>
                    <a:pt x="11085" y="15821"/>
                  </a:lnTo>
                  <a:lnTo>
                    <a:pt x="11220" y="15606"/>
                  </a:lnTo>
                  <a:lnTo>
                    <a:pt x="11206" y="15519"/>
                  </a:lnTo>
                  <a:lnTo>
                    <a:pt x="11383" y="15431"/>
                  </a:lnTo>
                  <a:lnTo>
                    <a:pt x="11432" y="15509"/>
                  </a:lnTo>
                  <a:lnTo>
                    <a:pt x="11531" y="15404"/>
                  </a:lnTo>
                  <a:lnTo>
                    <a:pt x="11471" y="15366"/>
                  </a:lnTo>
                  <a:lnTo>
                    <a:pt x="11530" y="15224"/>
                  </a:lnTo>
                  <a:lnTo>
                    <a:pt x="11694" y="15091"/>
                  </a:lnTo>
                  <a:lnTo>
                    <a:pt x="11749" y="15136"/>
                  </a:lnTo>
                  <a:lnTo>
                    <a:pt x="11811" y="15039"/>
                  </a:lnTo>
                  <a:lnTo>
                    <a:pt x="11940" y="15005"/>
                  </a:lnTo>
                  <a:lnTo>
                    <a:pt x="11968" y="15039"/>
                  </a:lnTo>
                  <a:lnTo>
                    <a:pt x="11901" y="15076"/>
                  </a:lnTo>
                  <a:lnTo>
                    <a:pt x="11937" y="15161"/>
                  </a:lnTo>
                  <a:lnTo>
                    <a:pt x="13148" y="15270"/>
                  </a:lnTo>
                  <a:lnTo>
                    <a:pt x="13153" y="15120"/>
                  </a:lnTo>
                  <a:lnTo>
                    <a:pt x="13529" y="15106"/>
                  </a:lnTo>
                  <a:lnTo>
                    <a:pt x="13616" y="14836"/>
                  </a:lnTo>
                  <a:lnTo>
                    <a:pt x="13457" y="14606"/>
                  </a:lnTo>
                  <a:lnTo>
                    <a:pt x="13592" y="14493"/>
                  </a:lnTo>
                  <a:lnTo>
                    <a:pt x="13928" y="14575"/>
                  </a:lnTo>
                  <a:lnTo>
                    <a:pt x="14148" y="14503"/>
                  </a:lnTo>
                  <a:lnTo>
                    <a:pt x="14272" y="14601"/>
                  </a:lnTo>
                  <a:lnTo>
                    <a:pt x="14603" y="13863"/>
                  </a:lnTo>
                  <a:lnTo>
                    <a:pt x="14794" y="13992"/>
                  </a:lnTo>
                  <a:lnTo>
                    <a:pt x="14934" y="13873"/>
                  </a:lnTo>
                  <a:lnTo>
                    <a:pt x="15257" y="13887"/>
                  </a:lnTo>
                  <a:lnTo>
                    <a:pt x="15524" y="13569"/>
                  </a:lnTo>
                  <a:lnTo>
                    <a:pt x="15574" y="14559"/>
                  </a:lnTo>
                  <a:lnTo>
                    <a:pt x="15950" y="14686"/>
                  </a:lnTo>
                  <a:lnTo>
                    <a:pt x="16167" y="15008"/>
                  </a:lnTo>
                  <a:lnTo>
                    <a:pt x="16074" y="15204"/>
                  </a:lnTo>
                  <a:lnTo>
                    <a:pt x="16225" y="15276"/>
                  </a:lnTo>
                  <a:lnTo>
                    <a:pt x="16482" y="15135"/>
                  </a:lnTo>
                  <a:lnTo>
                    <a:pt x="18482" y="13421"/>
                  </a:lnTo>
                  <a:lnTo>
                    <a:pt x="18389" y="12693"/>
                  </a:lnTo>
                  <a:lnTo>
                    <a:pt x="19117" y="12617"/>
                  </a:lnTo>
                  <a:lnTo>
                    <a:pt x="19115" y="12531"/>
                  </a:lnTo>
                  <a:lnTo>
                    <a:pt x="19055" y="12428"/>
                  </a:lnTo>
                  <a:lnTo>
                    <a:pt x="19028" y="11983"/>
                  </a:lnTo>
                  <a:lnTo>
                    <a:pt x="18655" y="12026"/>
                  </a:lnTo>
                  <a:lnTo>
                    <a:pt x="18621" y="11695"/>
                  </a:lnTo>
                  <a:lnTo>
                    <a:pt x="18547" y="11737"/>
                  </a:lnTo>
                  <a:cubicBezTo>
                    <a:pt x="18514" y="11737"/>
                    <a:pt x="18323" y="11710"/>
                    <a:pt x="18420" y="11656"/>
                  </a:cubicBezTo>
                  <a:cubicBezTo>
                    <a:pt x="18485" y="11619"/>
                    <a:pt x="18601" y="11589"/>
                    <a:pt x="18627" y="11531"/>
                  </a:cubicBezTo>
                  <a:cubicBezTo>
                    <a:pt x="18687" y="11395"/>
                    <a:pt x="18711" y="11401"/>
                    <a:pt x="18729" y="11251"/>
                  </a:cubicBezTo>
                  <a:lnTo>
                    <a:pt x="18522" y="11201"/>
                  </a:lnTo>
                  <a:lnTo>
                    <a:pt x="18125" y="11248"/>
                  </a:lnTo>
                  <a:lnTo>
                    <a:pt x="18057" y="11399"/>
                  </a:lnTo>
                  <a:lnTo>
                    <a:pt x="18154" y="11478"/>
                  </a:lnTo>
                  <a:lnTo>
                    <a:pt x="18157" y="11605"/>
                  </a:lnTo>
                  <a:lnTo>
                    <a:pt x="18043" y="11650"/>
                  </a:lnTo>
                  <a:lnTo>
                    <a:pt x="17829" y="11635"/>
                  </a:lnTo>
                  <a:lnTo>
                    <a:pt x="17750" y="11735"/>
                  </a:lnTo>
                  <a:lnTo>
                    <a:pt x="17652" y="11550"/>
                  </a:lnTo>
                  <a:lnTo>
                    <a:pt x="17660" y="11190"/>
                  </a:lnTo>
                  <a:lnTo>
                    <a:pt x="17316" y="11039"/>
                  </a:lnTo>
                  <a:lnTo>
                    <a:pt x="17472" y="10682"/>
                  </a:lnTo>
                  <a:lnTo>
                    <a:pt x="16567" y="10656"/>
                  </a:lnTo>
                  <a:lnTo>
                    <a:pt x="16488" y="11193"/>
                  </a:lnTo>
                  <a:lnTo>
                    <a:pt x="15972" y="10873"/>
                  </a:lnTo>
                  <a:lnTo>
                    <a:pt x="16231" y="10666"/>
                  </a:lnTo>
                  <a:lnTo>
                    <a:pt x="16268" y="10489"/>
                  </a:lnTo>
                  <a:lnTo>
                    <a:pt x="16109" y="10473"/>
                  </a:lnTo>
                  <a:lnTo>
                    <a:pt x="15974" y="10174"/>
                  </a:lnTo>
                  <a:lnTo>
                    <a:pt x="16077" y="9767"/>
                  </a:lnTo>
                  <a:lnTo>
                    <a:pt x="16392" y="9616"/>
                  </a:lnTo>
                  <a:lnTo>
                    <a:pt x="16522" y="9375"/>
                  </a:lnTo>
                  <a:lnTo>
                    <a:pt x="15411" y="9494"/>
                  </a:lnTo>
                  <a:lnTo>
                    <a:pt x="15339" y="9060"/>
                  </a:lnTo>
                  <a:lnTo>
                    <a:pt x="14270" y="9203"/>
                  </a:lnTo>
                  <a:lnTo>
                    <a:pt x="14265" y="9169"/>
                  </a:lnTo>
                  <a:lnTo>
                    <a:pt x="14347" y="9132"/>
                  </a:lnTo>
                  <a:lnTo>
                    <a:pt x="14315" y="9076"/>
                  </a:lnTo>
                  <a:lnTo>
                    <a:pt x="14252" y="9108"/>
                  </a:lnTo>
                  <a:lnTo>
                    <a:pt x="14157" y="9068"/>
                  </a:lnTo>
                  <a:lnTo>
                    <a:pt x="14133" y="8923"/>
                  </a:lnTo>
                  <a:lnTo>
                    <a:pt x="14162" y="8822"/>
                  </a:lnTo>
                  <a:lnTo>
                    <a:pt x="13911" y="8986"/>
                  </a:lnTo>
                  <a:lnTo>
                    <a:pt x="13863" y="8838"/>
                  </a:lnTo>
                  <a:lnTo>
                    <a:pt x="13815" y="8822"/>
                  </a:lnTo>
                  <a:lnTo>
                    <a:pt x="13739" y="8655"/>
                  </a:lnTo>
                  <a:cubicBezTo>
                    <a:pt x="13739" y="8625"/>
                    <a:pt x="13746" y="8600"/>
                    <a:pt x="13717" y="8600"/>
                  </a:cubicBezTo>
                  <a:cubicBezTo>
                    <a:pt x="13633" y="8600"/>
                    <a:pt x="13706" y="8686"/>
                    <a:pt x="13672" y="8714"/>
                  </a:cubicBezTo>
                  <a:cubicBezTo>
                    <a:pt x="13602" y="8771"/>
                    <a:pt x="13450" y="8780"/>
                    <a:pt x="13358" y="8780"/>
                  </a:cubicBezTo>
                  <a:lnTo>
                    <a:pt x="13257" y="8917"/>
                  </a:lnTo>
                  <a:lnTo>
                    <a:pt x="13122" y="8915"/>
                  </a:lnTo>
                  <a:lnTo>
                    <a:pt x="13080" y="8624"/>
                  </a:lnTo>
                  <a:lnTo>
                    <a:pt x="12905" y="8645"/>
                  </a:lnTo>
                  <a:lnTo>
                    <a:pt x="12926" y="8751"/>
                  </a:lnTo>
                  <a:lnTo>
                    <a:pt x="12693" y="8769"/>
                  </a:lnTo>
                  <a:lnTo>
                    <a:pt x="12685" y="8653"/>
                  </a:lnTo>
                  <a:lnTo>
                    <a:pt x="12725" y="8589"/>
                  </a:lnTo>
                  <a:lnTo>
                    <a:pt x="12622" y="8438"/>
                  </a:lnTo>
                  <a:cubicBezTo>
                    <a:pt x="12604" y="8445"/>
                    <a:pt x="12527" y="8461"/>
                    <a:pt x="12517" y="8486"/>
                  </a:cubicBezTo>
                  <a:cubicBezTo>
                    <a:pt x="12501" y="8522"/>
                    <a:pt x="12352" y="8465"/>
                    <a:pt x="12283" y="8566"/>
                  </a:cubicBezTo>
                  <a:cubicBezTo>
                    <a:pt x="12213" y="8667"/>
                    <a:pt x="12164" y="8618"/>
                    <a:pt x="12135" y="8669"/>
                  </a:cubicBezTo>
                  <a:cubicBezTo>
                    <a:pt x="12110" y="8672"/>
                    <a:pt x="12089" y="8776"/>
                    <a:pt x="12089" y="8776"/>
                  </a:cubicBezTo>
                  <a:cubicBezTo>
                    <a:pt x="12088" y="8776"/>
                    <a:pt x="11961" y="8861"/>
                    <a:pt x="11995" y="8793"/>
                  </a:cubicBezTo>
                  <a:cubicBezTo>
                    <a:pt x="12048" y="8688"/>
                    <a:pt x="11917" y="8777"/>
                    <a:pt x="11854" y="8777"/>
                  </a:cubicBezTo>
                  <a:cubicBezTo>
                    <a:pt x="11845" y="8777"/>
                    <a:pt x="11815" y="8618"/>
                    <a:pt x="11815" y="8751"/>
                  </a:cubicBezTo>
                  <a:cubicBezTo>
                    <a:pt x="11815" y="8833"/>
                    <a:pt x="11789" y="8801"/>
                    <a:pt x="11783" y="8801"/>
                  </a:cubicBezTo>
                  <a:cubicBezTo>
                    <a:pt x="11677" y="8792"/>
                    <a:pt x="11711" y="8658"/>
                    <a:pt x="11712" y="8658"/>
                  </a:cubicBezTo>
                  <a:cubicBezTo>
                    <a:pt x="11731" y="8638"/>
                    <a:pt x="11707" y="8589"/>
                    <a:pt x="11718" y="8560"/>
                  </a:cubicBezTo>
                  <a:cubicBezTo>
                    <a:pt x="11755" y="8465"/>
                    <a:pt x="11714" y="8402"/>
                    <a:pt x="11818" y="8370"/>
                  </a:cubicBezTo>
                  <a:cubicBezTo>
                    <a:pt x="11816" y="8367"/>
                    <a:pt x="11633" y="8289"/>
                    <a:pt x="11624" y="8219"/>
                  </a:cubicBezTo>
                  <a:cubicBezTo>
                    <a:pt x="11616" y="8152"/>
                    <a:pt x="11543" y="8209"/>
                    <a:pt x="11543" y="8210"/>
                  </a:cubicBezTo>
                  <a:cubicBezTo>
                    <a:pt x="11513" y="8276"/>
                    <a:pt x="11531" y="8235"/>
                    <a:pt x="11495" y="8274"/>
                  </a:cubicBezTo>
                  <a:cubicBezTo>
                    <a:pt x="11436" y="8339"/>
                    <a:pt x="11427" y="8269"/>
                    <a:pt x="11424" y="8267"/>
                  </a:cubicBezTo>
                  <a:cubicBezTo>
                    <a:pt x="11378" y="8241"/>
                    <a:pt x="11372" y="8324"/>
                    <a:pt x="11394" y="8166"/>
                  </a:cubicBezTo>
                  <a:cubicBezTo>
                    <a:pt x="11407" y="8073"/>
                    <a:pt x="11325" y="8148"/>
                    <a:pt x="11351" y="8100"/>
                  </a:cubicBezTo>
                  <a:cubicBezTo>
                    <a:pt x="11396" y="8016"/>
                    <a:pt x="11328" y="8038"/>
                    <a:pt x="11355" y="7996"/>
                  </a:cubicBezTo>
                  <a:cubicBezTo>
                    <a:pt x="11383" y="7953"/>
                    <a:pt x="11322" y="7919"/>
                    <a:pt x="11368" y="7903"/>
                  </a:cubicBezTo>
                  <a:cubicBezTo>
                    <a:pt x="11455" y="7873"/>
                    <a:pt x="11354" y="7889"/>
                    <a:pt x="11386" y="7832"/>
                  </a:cubicBezTo>
                  <a:cubicBezTo>
                    <a:pt x="11391" y="7827"/>
                    <a:pt x="11390" y="7793"/>
                    <a:pt x="11389" y="7785"/>
                  </a:cubicBezTo>
                  <a:cubicBezTo>
                    <a:pt x="11376" y="7681"/>
                    <a:pt x="11408" y="7688"/>
                    <a:pt x="11408" y="7616"/>
                  </a:cubicBezTo>
                  <a:cubicBezTo>
                    <a:pt x="11408" y="7535"/>
                    <a:pt x="11369" y="7623"/>
                    <a:pt x="11347" y="7623"/>
                  </a:cubicBezTo>
                  <a:cubicBezTo>
                    <a:pt x="11241" y="7623"/>
                    <a:pt x="11266" y="7648"/>
                    <a:pt x="11233" y="7591"/>
                  </a:cubicBezTo>
                  <a:cubicBezTo>
                    <a:pt x="11202" y="7538"/>
                    <a:pt x="11260" y="7518"/>
                    <a:pt x="11231" y="7498"/>
                  </a:cubicBezTo>
                  <a:cubicBezTo>
                    <a:pt x="11197" y="7476"/>
                    <a:pt x="11220" y="7451"/>
                    <a:pt x="11209" y="7444"/>
                  </a:cubicBezTo>
                  <a:cubicBezTo>
                    <a:pt x="11136" y="7397"/>
                    <a:pt x="11138" y="7470"/>
                    <a:pt x="11074" y="7470"/>
                  </a:cubicBezTo>
                  <a:cubicBezTo>
                    <a:pt x="11074" y="7356"/>
                    <a:pt x="10985" y="7410"/>
                    <a:pt x="10985" y="7412"/>
                  </a:cubicBezTo>
                  <a:cubicBezTo>
                    <a:pt x="10976" y="7439"/>
                    <a:pt x="10943" y="7418"/>
                    <a:pt x="10942" y="7430"/>
                  </a:cubicBezTo>
                  <a:cubicBezTo>
                    <a:pt x="10935" y="7513"/>
                    <a:pt x="10881" y="7458"/>
                    <a:pt x="10881" y="7438"/>
                  </a:cubicBezTo>
                  <a:cubicBezTo>
                    <a:pt x="10881" y="7354"/>
                    <a:pt x="10799" y="7422"/>
                    <a:pt x="10799" y="7314"/>
                  </a:cubicBezTo>
                  <a:cubicBezTo>
                    <a:pt x="10799" y="7220"/>
                    <a:pt x="10818" y="7229"/>
                    <a:pt x="10749" y="7229"/>
                  </a:cubicBezTo>
                  <a:cubicBezTo>
                    <a:pt x="10676" y="7229"/>
                    <a:pt x="10695" y="7197"/>
                    <a:pt x="10677" y="7145"/>
                  </a:cubicBezTo>
                  <a:cubicBezTo>
                    <a:pt x="10639" y="7145"/>
                    <a:pt x="10635" y="7163"/>
                    <a:pt x="10615" y="7168"/>
                  </a:cubicBezTo>
                  <a:cubicBezTo>
                    <a:pt x="10569" y="7179"/>
                    <a:pt x="10625" y="7121"/>
                    <a:pt x="10528" y="7121"/>
                  </a:cubicBezTo>
                  <a:cubicBezTo>
                    <a:pt x="10420" y="7121"/>
                    <a:pt x="10457" y="7077"/>
                    <a:pt x="10455" y="7057"/>
                  </a:cubicBezTo>
                  <a:cubicBezTo>
                    <a:pt x="10450" y="6995"/>
                    <a:pt x="10537" y="7126"/>
                    <a:pt x="10540" y="7057"/>
                  </a:cubicBezTo>
                  <a:cubicBezTo>
                    <a:pt x="10544" y="6960"/>
                    <a:pt x="10598" y="7039"/>
                    <a:pt x="10598" y="701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14" tIns="27007" rIns="54014" bIns="27007"/>
            <a:lstStyle/>
            <a:p>
              <a:pPr defTabSz="521458">
                <a:defRPr/>
              </a:pPr>
              <a:endParaRPr lang="ru-RU" sz="800" dirty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81" name="Freeform 341">
              <a:extLst>
                <a:ext uri="{FF2B5EF4-FFF2-40B4-BE49-F238E27FC236}">
                  <a16:creationId xmlns:a16="http://schemas.microsoft.com/office/drawing/2014/main" id="{2E073E98-B3F8-49C5-BA66-44775E2EB3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30058" y="6140208"/>
              <a:ext cx="1163638" cy="971550"/>
            </a:xfrm>
            <a:custGeom>
              <a:avLst/>
              <a:gdLst>
                <a:gd name="T0" fmla="*/ 11030 w 17111"/>
                <a:gd name="T1" fmla="*/ 5159 h 15331"/>
                <a:gd name="T2" fmla="*/ 10702 w 17111"/>
                <a:gd name="T3" fmla="*/ 4899 h 15331"/>
                <a:gd name="T4" fmla="*/ 11012 w 17111"/>
                <a:gd name="T5" fmla="*/ 4345 h 15331"/>
                <a:gd name="T6" fmla="*/ 11457 w 17111"/>
                <a:gd name="T7" fmla="*/ 4130 h 15331"/>
                <a:gd name="T8" fmla="*/ 11198 w 17111"/>
                <a:gd name="T9" fmla="*/ 3580 h 15331"/>
                <a:gd name="T10" fmla="*/ 10901 w 17111"/>
                <a:gd name="T11" fmla="*/ 3270 h 15331"/>
                <a:gd name="T12" fmla="*/ 10508 w 17111"/>
                <a:gd name="T13" fmla="*/ 3448 h 15331"/>
                <a:gd name="T14" fmla="*/ 10171 w 17111"/>
                <a:gd name="T15" fmla="*/ 3237 h 15331"/>
                <a:gd name="T16" fmla="*/ 9601 w 17111"/>
                <a:gd name="T17" fmla="*/ 2957 h 15331"/>
                <a:gd name="T18" fmla="*/ 8803 w 17111"/>
                <a:gd name="T19" fmla="*/ 3135 h 15331"/>
                <a:gd name="T20" fmla="*/ 8354 w 17111"/>
                <a:gd name="T21" fmla="*/ 3087 h 15331"/>
                <a:gd name="T22" fmla="*/ 7937 w 17111"/>
                <a:gd name="T23" fmla="*/ 2400 h 15331"/>
                <a:gd name="T24" fmla="*/ 7644 w 17111"/>
                <a:gd name="T25" fmla="*/ 1632 h 15331"/>
                <a:gd name="T26" fmla="*/ 6715 w 17111"/>
                <a:gd name="T27" fmla="*/ 780 h 15331"/>
                <a:gd name="T28" fmla="*/ 5604 w 17111"/>
                <a:gd name="T29" fmla="*/ 1031 h 15331"/>
                <a:gd name="T30" fmla="*/ 3657 w 17111"/>
                <a:gd name="T31" fmla="*/ 1000 h 15331"/>
                <a:gd name="T32" fmla="*/ 2696 w 17111"/>
                <a:gd name="T33" fmla="*/ 237 h 15331"/>
                <a:gd name="T34" fmla="*/ 2469 w 17111"/>
                <a:gd name="T35" fmla="*/ 1762 h 15331"/>
                <a:gd name="T36" fmla="*/ 1863 w 17111"/>
                <a:gd name="T37" fmla="*/ 2781 h 15331"/>
                <a:gd name="T38" fmla="*/ 1241 w 17111"/>
                <a:gd name="T39" fmla="*/ 2926 h 15331"/>
                <a:gd name="T40" fmla="*/ 1087 w 17111"/>
                <a:gd name="T41" fmla="*/ 4044 h 15331"/>
                <a:gd name="T42" fmla="*/ 114 w 17111"/>
                <a:gd name="T43" fmla="*/ 5151 h 15331"/>
                <a:gd name="T44" fmla="*/ 723 w 17111"/>
                <a:gd name="T45" fmla="*/ 5265 h 15331"/>
                <a:gd name="T46" fmla="*/ 360 w 17111"/>
                <a:gd name="T47" fmla="*/ 5813 h 15331"/>
                <a:gd name="T48" fmla="*/ 1223 w 17111"/>
                <a:gd name="T49" fmla="*/ 7538 h 15331"/>
                <a:gd name="T50" fmla="*/ 3601 w 17111"/>
                <a:gd name="T51" fmla="*/ 7850 h 15331"/>
                <a:gd name="T52" fmla="*/ 3417 w 17111"/>
                <a:gd name="T53" fmla="*/ 8643 h 15331"/>
                <a:gd name="T54" fmla="*/ 3052 w 17111"/>
                <a:gd name="T55" fmla="*/ 9779 h 15331"/>
                <a:gd name="T56" fmla="*/ 2915 w 17111"/>
                <a:gd name="T57" fmla="*/ 10387 h 15331"/>
                <a:gd name="T58" fmla="*/ 2782 w 17111"/>
                <a:gd name="T59" fmla="*/ 11399 h 15331"/>
                <a:gd name="T60" fmla="*/ 4024 w 17111"/>
                <a:gd name="T61" fmla="*/ 12027 h 15331"/>
                <a:gd name="T62" fmla="*/ 5337 w 17111"/>
                <a:gd name="T63" fmla="*/ 12579 h 15331"/>
                <a:gd name="T64" fmla="*/ 5632 w 17111"/>
                <a:gd name="T65" fmla="*/ 14548 h 15331"/>
                <a:gd name="T66" fmla="*/ 6579 w 17111"/>
                <a:gd name="T67" fmla="*/ 14881 h 15331"/>
                <a:gd name="T68" fmla="*/ 8045 w 17111"/>
                <a:gd name="T69" fmla="*/ 15287 h 15331"/>
                <a:gd name="T70" fmla="*/ 11804 w 17111"/>
                <a:gd name="T71" fmla="*/ 14321 h 15331"/>
                <a:gd name="T72" fmla="*/ 14127 w 17111"/>
                <a:gd name="T73" fmla="*/ 14241 h 15331"/>
                <a:gd name="T74" fmla="*/ 16546 w 17111"/>
                <a:gd name="T75" fmla="*/ 12124 h 15331"/>
                <a:gd name="T76" fmla="*/ 16951 w 17111"/>
                <a:gd name="T77" fmla="*/ 10921 h 15331"/>
                <a:gd name="T78" fmla="*/ 16294 w 17111"/>
                <a:gd name="T79" fmla="*/ 10389 h 15331"/>
                <a:gd name="T80" fmla="*/ 15895 w 17111"/>
                <a:gd name="T81" fmla="*/ 10375 h 15331"/>
                <a:gd name="T82" fmla="*/ 15373 w 17111"/>
                <a:gd name="T83" fmla="*/ 10040 h 15331"/>
                <a:gd name="T84" fmla="*/ 14827 w 17111"/>
                <a:gd name="T85" fmla="*/ 10385 h 15331"/>
                <a:gd name="T86" fmla="*/ 14840 w 17111"/>
                <a:gd name="T87" fmla="*/ 9659 h 15331"/>
                <a:gd name="T88" fmla="*/ 14387 w 17111"/>
                <a:gd name="T89" fmla="*/ 9418 h 15331"/>
                <a:gd name="T90" fmla="*/ 13975 w 17111"/>
                <a:gd name="T91" fmla="*/ 9257 h 15331"/>
                <a:gd name="T92" fmla="*/ 13134 w 17111"/>
                <a:gd name="T93" fmla="*/ 9022 h 15331"/>
                <a:gd name="T94" fmla="*/ 12786 w 17111"/>
                <a:gd name="T95" fmla="*/ 8579 h 15331"/>
                <a:gd name="T96" fmla="*/ 12116 w 17111"/>
                <a:gd name="T97" fmla="*/ 8276 h 15331"/>
                <a:gd name="T98" fmla="*/ 11889 w 17111"/>
                <a:gd name="T99" fmla="*/ 8773 h 15331"/>
                <a:gd name="T100" fmla="*/ 11483 w 17111"/>
                <a:gd name="T101" fmla="*/ 8956 h 15331"/>
                <a:gd name="T102" fmla="*/ 11860 w 17111"/>
                <a:gd name="T103" fmla="*/ 8644 h 15331"/>
                <a:gd name="T104" fmla="*/ 11298 w 17111"/>
                <a:gd name="T105" fmla="*/ 8252 h 15331"/>
                <a:gd name="T106" fmla="*/ 10981 w 17111"/>
                <a:gd name="T107" fmla="*/ 8326 h 15331"/>
                <a:gd name="T108" fmla="*/ 10786 w 17111"/>
                <a:gd name="T109" fmla="*/ 8023 h 15331"/>
                <a:gd name="T110" fmla="*/ 10978 w 17111"/>
                <a:gd name="T111" fmla="*/ 7676 h 15331"/>
                <a:gd name="T112" fmla="*/ 11011 w 17111"/>
                <a:gd name="T113" fmla="*/ 7333 h 15331"/>
                <a:gd name="T114" fmla="*/ 11270 w 17111"/>
                <a:gd name="T115" fmla="*/ 6978 h 15331"/>
                <a:gd name="T116" fmla="*/ 11127 w 17111"/>
                <a:gd name="T117" fmla="*/ 6600 h 15331"/>
                <a:gd name="T118" fmla="*/ 11248 w 17111"/>
                <a:gd name="T119" fmla="*/ 6382 h 15331"/>
                <a:gd name="T120" fmla="*/ 11706 w 17111"/>
                <a:gd name="T121" fmla="*/ 6054 h 15331"/>
                <a:gd name="T122" fmla="*/ 12142 w 17111"/>
                <a:gd name="T123" fmla="*/ 5738 h 15331"/>
                <a:gd name="T124" fmla="*/ 11900 w 17111"/>
                <a:gd name="T125" fmla="*/ 5496 h 15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111" h="15331">
                  <a:moveTo>
                    <a:pt x="11908" y="5503"/>
                  </a:moveTo>
                  <a:cubicBezTo>
                    <a:pt x="11908" y="5503"/>
                    <a:pt x="11908" y="5503"/>
                    <a:pt x="11908" y="5503"/>
                  </a:cubicBezTo>
                  <a:close/>
                  <a:moveTo>
                    <a:pt x="11710" y="5375"/>
                  </a:moveTo>
                  <a:cubicBezTo>
                    <a:pt x="11651" y="5359"/>
                    <a:pt x="11616" y="5365"/>
                    <a:pt x="11579" y="5311"/>
                  </a:cubicBezTo>
                  <a:cubicBezTo>
                    <a:pt x="11555" y="5274"/>
                    <a:pt x="11552" y="5280"/>
                    <a:pt x="11519" y="5262"/>
                  </a:cubicBezTo>
                  <a:cubicBezTo>
                    <a:pt x="11488" y="5245"/>
                    <a:pt x="11450" y="5248"/>
                    <a:pt x="11415" y="5250"/>
                  </a:cubicBezTo>
                  <a:cubicBezTo>
                    <a:pt x="11384" y="5251"/>
                    <a:pt x="11369" y="5228"/>
                    <a:pt x="11353" y="5220"/>
                  </a:cubicBezTo>
                  <a:cubicBezTo>
                    <a:pt x="11333" y="5211"/>
                    <a:pt x="11285" y="5117"/>
                    <a:pt x="11271" y="5108"/>
                  </a:cubicBezTo>
                  <a:lnTo>
                    <a:pt x="11158" y="5156"/>
                  </a:lnTo>
                  <a:cubicBezTo>
                    <a:pt x="11141" y="5166"/>
                    <a:pt x="11120" y="5164"/>
                    <a:pt x="11101" y="5164"/>
                  </a:cubicBezTo>
                  <a:cubicBezTo>
                    <a:pt x="11074" y="5164"/>
                    <a:pt x="11055" y="5160"/>
                    <a:pt x="11030" y="5159"/>
                  </a:cubicBezTo>
                  <a:cubicBezTo>
                    <a:pt x="11024" y="5159"/>
                    <a:pt x="11006" y="5208"/>
                    <a:pt x="11006" y="5217"/>
                  </a:cubicBezTo>
                  <a:cubicBezTo>
                    <a:pt x="11006" y="5214"/>
                    <a:pt x="10944" y="5161"/>
                    <a:pt x="10941" y="5132"/>
                  </a:cubicBezTo>
                  <a:cubicBezTo>
                    <a:pt x="10939" y="5112"/>
                    <a:pt x="10921" y="5070"/>
                    <a:pt x="10924" y="5056"/>
                  </a:cubicBezTo>
                  <a:cubicBezTo>
                    <a:pt x="10936" y="5055"/>
                    <a:pt x="10998" y="5012"/>
                    <a:pt x="11013" y="5005"/>
                  </a:cubicBezTo>
                  <a:cubicBezTo>
                    <a:pt x="11034" y="4993"/>
                    <a:pt x="11028" y="4910"/>
                    <a:pt x="11026" y="4887"/>
                  </a:cubicBezTo>
                  <a:cubicBezTo>
                    <a:pt x="11024" y="4873"/>
                    <a:pt x="10999" y="4815"/>
                    <a:pt x="10992" y="4804"/>
                  </a:cubicBezTo>
                  <a:cubicBezTo>
                    <a:pt x="10982" y="4788"/>
                    <a:pt x="10934" y="4790"/>
                    <a:pt x="10901" y="4772"/>
                  </a:cubicBezTo>
                  <a:lnTo>
                    <a:pt x="10899" y="4774"/>
                  </a:lnTo>
                  <a:cubicBezTo>
                    <a:pt x="10877" y="4802"/>
                    <a:pt x="10866" y="4818"/>
                    <a:pt x="10847" y="4849"/>
                  </a:cubicBezTo>
                  <a:cubicBezTo>
                    <a:pt x="10834" y="4871"/>
                    <a:pt x="10819" y="4879"/>
                    <a:pt x="10792" y="4880"/>
                  </a:cubicBezTo>
                  <a:cubicBezTo>
                    <a:pt x="10744" y="4883"/>
                    <a:pt x="10742" y="4889"/>
                    <a:pt x="10702" y="4899"/>
                  </a:cubicBezTo>
                  <a:cubicBezTo>
                    <a:pt x="10593" y="4925"/>
                    <a:pt x="10620" y="4845"/>
                    <a:pt x="10620" y="4786"/>
                  </a:cubicBezTo>
                  <a:cubicBezTo>
                    <a:pt x="10620" y="4755"/>
                    <a:pt x="10652" y="4716"/>
                    <a:pt x="10600" y="4717"/>
                  </a:cubicBezTo>
                  <a:cubicBezTo>
                    <a:pt x="10587" y="4718"/>
                    <a:pt x="10592" y="4643"/>
                    <a:pt x="10592" y="4631"/>
                  </a:cubicBezTo>
                  <a:cubicBezTo>
                    <a:pt x="10592" y="4614"/>
                    <a:pt x="10585" y="4563"/>
                    <a:pt x="10604" y="4571"/>
                  </a:cubicBezTo>
                  <a:cubicBezTo>
                    <a:pt x="10626" y="4580"/>
                    <a:pt x="10684" y="4574"/>
                    <a:pt x="10694" y="4579"/>
                  </a:cubicBezTo>
                  <a:cubicBezTo>
                    <a:pt x="10644" y="4458"/>
                    <a:pt x="10715" y="4492"/>
                    <a:pt x="10718" y="4467"/>
                  </a:cubicBezTo>
                  <a:cubicBezTo>
                    <a:pt x="10721" y="4435"/>
                    <a:pt x="10744" y="4424"/>
                    <a:pt x="10730" y="4406"/>
                  </a:cubicBezTo>
                  <a:cubicBezTo>
                    <a:pt x="10674" y="4336"/>
                    <a:pt x="10771" y="4382"/>
                    <a:pt x="10768" y="4350"/>
                  </a:cubicBezTo>
                  <a:cubicBezTo>
                    <a:pt x="10761" y="4286"/>
                    <a:pt x="10856" y="4310"/>
                    <a:pt x="10871" y="4283"/>
                  </a:cubicBezTo>
                  <a:cubicBezTo>
                    <a:pt x="10880" y="4267"/>
                    <a:pt x="10909" y="4264"/>
                    <a:pt x="10923" y="4291"/>
                  </a:cubicBezTo>
                  <a:cubicBezTo>
                    <a:pt x="10955" y="4348"/>
                    <a:pt x="10995" y="4303"/>
                    <a:pt x="11012" y="4345"/>
                  </a:cubicBezTo>
                  <a:cubicBezTo>
                    <a:pt x="11018" y="4360"/>
                    <a:pt x="11030" y="4315"/>
                    <a:pt x="11046" y="4330"/>
                  </a:cubicBezTo>
                  <a:cubicBezTo>
                    <a:pt x="11097" y="4380"/>
                    <a:pt x="11050" y="4376"/>
                    <a:pt x="11051" y="4397"/>
                  </a:cubicBezTo>
                  <a:cubicBezTo>
                    <a:pt x="11053" y="4432"/>
                    <a:pt x="11044" y="4445"/>
                    <a:pt x="11080" y="4445"/>
                  </a:cubicBezTo>
                  <a:cubicBezTo>
                    <a:pt x="11099" y="4445"/>
                    <a:pt x="11193" y="4427"/>
                    <a:pt x="11194" y="4428"/>
                  </a:cubicBezTo>
                  <a:cubicBezTo>
                    <a:pt x="11223" y="4450"/>
                    <a:pt x="11219" y="4428"/>
                    <a:pt x="11245" y="4425"/>
                  </a:cubicBezTo>
                  <a:cubicBezTo>
                    <a:pt x="11311" y="4418"/>
                    <a:pt x="11342" y="4362"/>
                    <a:pt x="11403" y="4362"/>
                  </a:cubicBezTo>
                  <a:cubicBezTo>
                    <a:pt x="11429" y="4362"/>
                    <a:pt x="11401" y="4326"/>
                    <a:pt x="11399" y="4326"/>
                  </a:cubicBezTo>
                  <a:cubicBezTo>
                    <a:pt x="11381" y="4322"/>
                    <a:pt x="11414" y="4310"/>
                    <a:pt x="11415" y="4310"/>
                  </a:cubicBezTo>
                  <a:cubicBezTo>
                    <a:pt x="11436" y="4306"/>
                    <a:pt x="11408" y="4268"/>
                    <a:pt x="11405" y="4266"/>
                  </a:cubicBezTo>
                  <a:cubicBezTo>
                    <a:pt x="11385" y="4250"/>
                    <a:pt x="11442" y="4196"/>
                    <a:pt x="11456" y="4184"/>
                  </a:cubicBezTo>
                  <a:lnTo>
                    <a:pt x="11457" y="4130"/>
                  </a:lnTo>
                  <a:cubicBezTo>
                    <a:pt x="11447" y="4139"/>
                    <a:pt x="11359" y="4211"/>
                    <a:pt x="11359" y="4212"/>
                  </a:cubicBezTo>
                  <a:cubicBezTo>
                    <a:pt x="11342" y="4236"/>
                    <a:pt x="11323" y="4189"/>
                    <a:pt x="11321" y="4178"/>
                  </a:cubicBezTo>
                  <a:cubicBezTo>
                    <a:pt x="11314" y="4148"/>
                    <a:pt x="11312" y="4159"/>
                    <a:pt x="11308" y="4146"/>
                  </a:cubicBezTo>
                  <a:cubicBezTo>
                    <a:pt x="11256" y="4150"/>
                    <a:pt x="11261" y="4143"/>
                    <a:pt x="11235" y="4114"/>
                  </a:cubicBezTo>
                  <a:cubicBezTo>
                    <a:pt x="11195" y="4068"/>
                    <a:pt x="11193" y="4086"/>
                    <a:pt x="11191" y="4036"/>
                  </a:cubicBezTo>
                  <a:cubicBezTo>
                    <a:pt x="11191" y="4030"/>
                    <a:pt x="11233" y="3906"/>
                    <a:pt x="11233" y="3863"/>
                  </a:cubicBezTo>
                  <a:cubicBezTo>
                    <a:pt x="11233" y="3830"/>
                    <a:pt x="11178" y="3802"/>
                    <a:pt x="11227" y="3766"/>
                  </a:cubicBezTo>
                  <a:lnTo>
                    <a:pt x="11301" y="3680"/>
                  </a:lnTo>
                  <a:lnTo>
                    <a:pt x="11214" y="3696"/>
                  </a:lnTo>
                  <a:cubicBezTo>
                    <a:pt x="11224" y="3681"/>
                    <a:pt x="11219" y="3655"/>
                    <a:pt x="11217" y="3638"/>
                  </a:cubicBezTo>
                  <a:cubicBezTo>
                    <a:pt x="11215" y="3609"/>
                    <a:pt x="11181" y="3598"/>
                    <a:pt x="11198" y="3580"/>
                  </a:cubicBezTo>
                  <a:cubicBezTo>
                    <a:pt x="11221" y="3555"/>
                    <a:pt x="11194" y="3551"/>
                    <a:pt x="11180" y="3556"/>
                  </a:cubicBezTo>
                  <a:cubicBezTo>
                    <a:pt x="11126" y="3576"/>
                    <a:pt x="11150" y="3566"/>
                    <a:pt x="11120" y="3538"/>
                  </a:cubicBezTo>
                  <a:cubicBezTo>
                    <a:pt x="11109" y="3528"/>
                    <a:pt x="11065" y="3609"/>
                    <a:pt x="11015" y="3609"/>
                  </a:cubicBezTo>
                  <a:lnTo>
                    <a:pt x="10957" y="3598"/>
                  </a:lnTo>
                  <a:cubicBezTo>
                    <a:pt x="10963" y="3593"/>
                    <a:pt x="10959" y="3554"/>
                    <a:pt x="10959" y="3544"/>
                  </a:cubicBezTo>
                  <a:cubicBezTo>
                    <a:pt x="10961" y="3509"/>
                    <a:pt x="10965" y="3507"/>
                    <a:pt x="10982" y="3483"/>
                  </a:cubicBezTo>
                  <a:cubicBezTo>
                    <a:pt x="11010" y="3442"/>
                    <a:pt x="11015" y="3457"/>
                    <a:pt x="11015" y="3412"/>
                  </a:cubicBezTo>
                  <a:cubicBezTo>
                    <a:pt x="11015" y="3359"/>
                    <a:pt x="10970" y="3313"/>
                    <a:pt x="10938" y="3274"/>
                  </a:cubicBezTo>
                  <a:cubicBezTo>
                    <a:pt x="10918" y="3248"/>
                    <a:pt x="10921" y="3224"/>
                    <a:pt x="10914" y="3206"/>
                  </a:cubicBezTo>
                  <a:cubicBezTo>
                    <a:pt x="10906" y="3185"/>
                    <a:pt x="10917" y="3145"/>
                    <a:pt x="10905" y="3162"/>
                  </a:cubicBezTo>
                  <a:cubicBezTo>
                    <a:pt x="10855" y="3238"/>
                    <a:pt x="10901" y="3253"/>
                    <a:pt x="10901" y="3270"/>
                  </a:cubicBezTo>
                  <a:cubicBezTo>
                    <a:pt x="10897" y="3271"/>
                    <a:pt x="10871" y="3313"/>
                    <a:pt x="10871" y="3312"/>
                  </a:cubicBezTo>
                  <a:lnTo>
                    <a:pt x="10858" y="3355"/>
                  </a:lnTo>
                  <a:lnTo>
                    <a:pt x="10823" y="3326"/>
                  </a:lnTo>
                  <a:lnTo>
                    <a:pt x="10797" y="3363"/>
                  </a:lnTo>
                  <a:lnTo>
                    <a:pt x="10769" y="3326"/>
                  </a:lnTo>
                  <a:lnTo>
                    <a:pt x="10740" y="3352"/>
                  </a:lnTo>
                  <a:lnTo>
                    <a:pt x="10739" y="3385"/>
                  </a:lnTo>
                  <a:lnTo>
                    <a:pt x="10602" y="3289"/>
                  </a:lnTo>
                  <a:lnTo>
                    <a:pt x="10546" y="3343"/>
                  </a:lnTo>
                  <a:cubicBezTo>
                    <a:pt x="10546" y="3355"/>
                    <a:pt x="10556" y="3378"/>
                    <a:pt x="10562" y="3388"/>
                  </a:cubicBezTo>
                  <a:cubicBezTo>
                    <a:pt x="10568" y="3399"/>
                    <a:pt x="10506" y="3416"/>
                    <a:pt x="10508" y="3448"/>
                  </a:cubicBezTo>
                  <a:cubicBezTo>
                    <a:pt x="10510" y="3461"/>
                    <a:pt x="10451" y="3395"/>
                    <a:pt x="10442" y="3352"/>
                  </a:cubicBezTo>
                  <a:cubicBezTo>
                    <a:pt x="10434" y="3308"/>
                    <a:pt x="10486" y="3331"/>
                    <a:pt x="10470" y="3267"/>
                  </a:cubicBezTo>
                  <a:cubicBezTo>
                    <a:pt x="10456" y="3211"/>
                    <a:pt x="10512" y="3243"/>
                    <a:pt x="10529" y="3233"/>
                  </a:cubicBezTo>
                  <a:cubicBezTo>
                    <a:pt x="10566" y="3212"/>
                    <a:pt x="10565" y="3221"/>
                    <a:pt x="10605" y="3215"/>
                  </a:cubicBezTo>
                  <a:cubicBezTo>
                    <a:pt x="10605" y="3173"/>
                    <a:pt x="10620" y="3011"/>
                    <a:pt x="10536" y="3051"/>
                  </a:cubicBezTo>
                  <a:cubicBezTo>
                    <a:pt x="10503" y="3067"/>
                    <a:pt x="10540" y="3112"/>
                    <a:pt x="10490" y="3126"/>
                  </a:cubicBezTo>
                  <a:cubicBezTo>
                    <a:pt x="10474" y="3131"/>
                    <a:pt x="10436" y="3172"/>
                    <a:pt x="10437" y="3156"/>
                  </a:cubicBezTo>
                  <a:cubicBezTo>
                    <a:pt x="10442" y="3098"/>
                    <a:pt x="10374" y="3118"/>
                    <a:pt x="10359" y="3100"/>
                  </a:cubicBezTo>
                  <a:cubicBezTo>
                    <a:pt x="10314" y="3048"/>
                    <a:pt x="10362" y="3040"/>
                    <a:pt x="10277" y="3040"/>
                  </a:cubicBezTo>
                  <a:cubicBezTo>
                    <a:pt x="10273" y="3040"/>
                    <a:pt x="10270" y="3116"/>
                    <a:pt x="10270" y="3125"/>
                  </a:cubicBezTo>
                  <a:cubicBezTo>
                    <a:pt x="10271" y="3158"/>
                    <a:pt x="10188" y="3231"/>
                    <a:pt x="10171" y="3237"/>
                  </a:cubicBezTo>
                  <a:cubicBezTo>
                    <a:pt x="10169" y="3240"/>
                    <a:pt x="10072" y="3250"/>
                    <a:pt x="10150" y="3140"/>
                  </a:cubicBezTo>
                  <a:cubicBezTo>
                    <a:pt x="10155" y="3133"/>
                    <a:pt x="10087" y="3142"/>
                    <a:pt x="10092" y="3192"/>
                  </a:cubicBezTo>
                  <a:cubicBezTo>
                    <a:pt x="10095" y="3229"/>
                    <a:pt x="10025" y="3188"/>
                    <a:pt x="10031" y="3232"/>
                  </a:cubicBezTo>
                  <a:lnTo>
                    <a:pt x="9965" y="3232"/>
                  </a:lnTo>
                  <a:lnTo>
                    <a:pt x="9885" y="3383"/>
                  </a:lnTo>
                  <a:cubicBezTo>
                    <a:pt x="9884" y="3382"/>
                    <a:pt x="9836" y="3352"/>
                    <a:pt x="9832" y="3350"/>
                  </a:cubicBezTo>
                  <a:cubicBezTo>
                    <a:pt x="9768" y="3319"/>
                    <a:pt x="9808" y="3265"/>
                    <a:pt x="9778" y="3244"/>
                  </a:cubicBezTo>
                  <a:cubicBezTo>
                    <a:pt x="9740" y="3217"/>
                    <a:pt x="9643" y="3133"/>
                    <a:pt x="9676" y="3079"/>
                  </a:cubicBezTo>
                  <a:cubicBezTo>
                    <a:pt x="9700" y="3040"/>
                    <a:pt x="9698" y="3051"/>
                    <a:pt x="9723" y="3023"/>
                  </a:cubicBezTo>
                  <a:lnTo>
                    <a:pt x="9691" y="2999"/>
                  </a:lnTo>
                  <a:cubicBezTo>
                    <a:pt x="9665" y="2980"/>
                    <a:pt x="9631" y="2957"/>
                    <a:pt x="9601" y="2957"/>
                  </a:cubicBezTo>
                  <a:cubicBezTo>
                    <a:pt x="9544" y="2957"/>
                    <a:pt x="9517" y="2905"/>
                    <a:pt x="9486" y="2925"/>
                  </a:cubicBezTo>
                  <a:cubicBezTo>
                    <a:pt x="9412" y="2974"/>
                    <a:pt x="9504" y="2994"/>
                    <a:pt x="9507" y="3019"/>
                  </a:cubicBezTo>
                  <a:lnTo>
                    <a:pt x="9504" y="3020"/>
                  </a:lnTo>
                  <a:cubicBezTo>
                    <a:pt x="9487" y="3040"/>
                    <a:pt x="9395" y="3111"/>
                    <a:pt x="9395" y="3111"/>
                  </a:cubicBezTo>
                  <a:cubicBezTo>
                    <a:pt x="9374" y="3145"/>
                    <a:pt x="9421" y="3147"/>
                    <a:pt x="9362" y="3147"/>
                  </a:cubicBezTo>
                  <a:cubicBezTo>
                    <a:pt x="9337" y="3147"/>
                    <a:pt x="9245" y="3177"/>
                    <a:pt x="9246" y="3134"/>
                  </a:cubicBezTo>
                  <a:cubicBezTo>
                    <a:pt x="9249" y="3083"/>
                    <a:pt x="9183" y="3055"/>
                    <a:pt x="9162" y="3064"/>
                  </a:cubicBezTo>
                  <a:cubicBezTo>
                    <a:pt x="9151" y="3064"/>
                    <a:pt x="9121" y="3066"/>
                    <a:pt x="9114" y="3057"/>
                  </a:cubicBezTo>
                  <a:cubicBezTo>
                    <a:pt x="9094" y="3030"/>
                    <a:pt x="9019" y="3043"/>
                    <a:pt x="9010" y="3058"/>
                  </a:cubicBezTo>
                  <a:cubicBezTo>
                    <a:pt x="8977" y="3117"/>
                    <a:pt x="8958" y="3072"/>
                    <a:pt x="8950" y="3106"/>
                  </a:cubicBezTo>
                  <a:cubicBezTo>
                    <a:pt x="8941" y="3147"/>
                    <a:pt x="8839" y="3103"/>
                    <a:pt x="8803" y="3135"/>
                  </a:cubicBezTo>
                  <a:cubicBezTo>
                    <a:pt x="8783" y="3153"/>
                    <a:pt x="8726" y="3179"/>
                    <a:pt x="8702" y="3180"/>
                  </a:cubicBezTo>
                  <a:cubicBezTo>
                    <a:pt x="8690" y="3180"/>
                    <a:pt x="8624" y="3231"/>
                    <a:pt x="8615" y="3240"/>
                  </a:cubicBezTo>
                  <a:cubicBezTo>
                    <a:pt x="8587" y="3265"/>
                    <a:pt x="8599" y="3289"/>
                    <a:pt x="8564" y="3289"/>
                  </a:cubicBezTo>
                  <a:cubicBezTo>
                    <a:pt x="8513" y="3289"/>
                    <a:pt x="8524" y="3336"/>
                    <a:pt x="8506" y="3331"/>
                  </a:cubicBezTo>
                  <a:cubicBezTo>
                    <a:pt x="8457" y="3318"/>
                    <a:pt x="8497" y="3309"/>
                    <a:pt x="8456" y="3339"/>
                  </a:cubicBezTo>
                  <a:cubicBezTo>
                    <a:pt x="8411" y="3372"/>
                    <a:pt x="8426" y="3299"/>
                    <a:pt x="8430" y="3274"/>
                  </a:cubicBezTo>
                  <a:cubicBezTo>
                    <a:pt x="8433" y="3256"/>
                    <a:pt x="8578" y="3134"/>
                    <a:pt x="8585" y="3133"/>
                  </a:cubicBezTo>
                  <a:cubicBezTo>
                    <a:pt x="8616" y="3124"/>
                    <a:pt x="8541" y="3070"/>
                    <a:pt x="8535" y="3062"/>
                  </a:cubicBezTo>
                  <a:cubicBezTo>
                    <a:pt x="8501" y="3022"/>
                    <a:pt x="8472" y="3044"/>
                    <a:pt x="8468" y="3030"/>
                  </a:cubicBezTo>
                  <a:cubicBezTo>
                    <a:pt x="8452" y="2984"/>
                    <a:pt x="8452" y="3012"/>
                    <a:pt x="8398" y="3031"/>
                  </a:cubicBezTo>
                  <a:cubicBezTo>
                    <a:pt x="8335" y="3054"/>
                    <a:pt x="8389" y="3080"/>
                    <a:pt x="8354" y="3087"/>
                  </a:cubicBezTo>
                  <a:cubicBezTo>
                    <a:pt x="8272" y="3104"/>
                    <a:pt x="8290" y="3192"/>
                    <a:pt x="8286" y="3191"/>
                  </a:cubicBezTo>
                  <a:cubicBezTo>
                    <a:pt x="8197" y="3162"/>
                    <a:pt x="8226" y="3098"/>
                    <a:pt x="8242" y="3032"/>
                  </a:cubicBezTo>
                  <a:cubicBezTo>
                    <a:pt x="8245" y="3021"/>
                    <a:pt x="8273" y="2986"/>
                    <a:pt x="8280" y="2980"/>
                  </a:cubicBezTo>
                  <a:cubicBezTo>
                    <a:pt x="8311" y="2952"/>
                    <a:pt x="8315" y="2888"/>
                    <a:pt x="8305" y="2853"/>
                  </a:cubicBezTo>
                  <a:cubicBezTo>
                    <a:pt x="8297" y="2822"/>
                    <a:pt x="8298" y="2726"/>
                    <a:pt x="8319" y="2707"/>
                  </a:cubicBezTo>
                  <a:cubicBezTo>
                    <a:pt x="8293" y="2661"/>
                    <a:pt x="8263" y="2661"/>
                    <a:pt x="8222" y="2646"/>
                  </a:cubicBezTo>
                  <a:cubicBezTo>
                    <a:pt x="8190" y="2634"/>
                    <a:pt x="8190" y="2639"/>
                    <a:pt x="8166" y="2646"/>
                  </a:cubicBezTo>
                  <a:cubicBezTo>
                    <a:pt x="8148" y="2650"/>
                    <a:pt x="8126" y="2679"/>
                    <a:pt x="8126" y="2679"/>
                  </a:cubicBezTo>
                  <a:cubicBezTo>
                    <a:pt x="8106" y="2637"/>
                    <a:pt x="8060" y="2578"/>
                    <a:pt x="8007" y="2580"/>
                  </a:cubicBezTo>
                  <a:cubicBezTo>
                    <a:pt x="7979" y="2580"/>
                    <a:pt x="7954" y="2571"/>
                    <a:pt x="7950" y="2572"/>
                  </a:cubicBezTo>
                  <a:cubicBezTo>
                    <a:pt x="7945" y="2561"/>
                    <a:pt x="7982" y="2465"/>
                    <a:pt x="7937" y="2400"/>
                  </a:cubicBezTo>
                  <a:cubicBezTo>
                    <a:pt x="7894" y="2336"/>
                    <a:pt x="7940" y="2348"/>
                    <a:pt x="7852" y="2278"/>
                  </a:cubicBezTo>
                  <a:cubicBezTo>
                    <a:pt x="7860" y="2277"/>
                    <a:pt x="7904" y="2232"/>
                    <a:pt x="7905" y="2224"/>
                  </a:cubicBezTo>
                  <a:cubicBezTo>
                    <a:pt x="7910" y="2162"/>
                    <a:pt x="7875" y="2184"/>
                    <a:pt x="7950" y="2157"/>
                  </a:cubicBezTo>
                  <a:cubicBezTo>
                    <a:pt x="7955" y="2155"/>
                    <a:pt x="7897" y="2072"/>
                    <a:pt x="7897" y="2029"/>
                  </a:cubicBezTo>
                  <a:cubicBezTo>
                    <a:pt x="7890" y="2029"/>
                    <a:pt x="7846" y="2028"/>
                    <a:pt x="7843" y="2030"/>
                  </a:cubicBezTo>
                  <a:cubicBezTo>
                    <a:pt x="7780" y="2053"/>
                    <a:pt x="7740" y="2049"/>
                    <a:pt x="7691" y="2006"/>
                  </a:cubicBezTo>
                  <a:cubicBezTo>
                    <a:pt x="7641" y="1964"/>
                    <a:pt x="7602" y="2004"/>
                    <a:pt x="7630" y="1966"/>
                  </a:cubicBezTo>
                  <a:cubicBezTo>
                    <a:pt x="7657" y="1930"/>
                    <a:pt x="7671" y="1903"/>
                    <a:pt x="7716" y="1884"/>
                  </a:cubicBezTo>
                  <a:cubicBezTo>
                    <a:pt x="7733" y="1877"/>
                    <a:pt x="7677" y="1820"/>
                    <a:pt x="7667" y="1820"/>
                  </a:cubicBezTo>
                  <a:cubicBezTo>
                    <a:pt x="7620" y="1822"/>
                    <a:pt x="7628" y="1808"/>
                    <a:pt x="7608" y="1775"/>
                  </a:cubicBezTo>
                  <a:cubicBezTo>
                    <a:pt x="7511" y="1710"/>
                    <a:pt x="7666" y="1665"/>
                    <a:pt x="7644" y="1632"/>
                  </a:cubicBezTo>
                  <a:cubicBezTo>
                    <a:pt x="7642" y="1633"/>
                    <a:pt x="7553" y="1623"/>
                    <a:pt x="7548" y="1613"/>
                  </a:cubicBezTo>
                  <a:cubicBezTo>
                    <a:pt x="7480" y="1475"/>
                    <a:pt x="7558" y="1492"/>
                    <a:pt x="7418" y="1481"/>
                  </a:cubicBezTo>
                  <a:cubicBezTo>
                    <a:pt x="7353" y="1477"/>
                    <a:pt x="7371" y="1362"/>
                    <a:pt x="7329" y="1362"/>
                  </a:cubicBezTo>
                  <a:cubicBezTo>
                    <a:pt x="7196" y="1362"/>
                    <a:pt x="7225" y="1304"/>
                    <a:pt x="7102" y="1376"/>
                  </a:cubicBezTo>
                  <a:lnTo>
                    <a:pt x="6991" y="1402"/>
                  </a:lnTo>
                  <a:lnTo>
                    <a:pt x="7030" y="1315"/>
                  </a:lnTo>
                  <a:lnTo>
                    <a:pt x="6924" y="1090"/>
                  </a:lnTo>
                  <a:lnTo>
                    <a:pt x="6594" y="1127"/>
                  </a:lnTo>
                  <a:lnTo>
                    <a:pt x="6567" y="1069"/>
                  </a:lnTo>
                  <a:cubicBezTo>
                    <a:pt x="6596" y="1042"/>
                    <a:pt x="6711" y="912"/>
                    <a:pt x="6713" y="911"/>
                  </a:cubicBezTo>
                  <a:cubicBezTo>
                    <a:pt x="6762" y="876"/>
                    <a:pt x="6824" y="780"/>
                    <a:pt x="6715" y="780"/>
                  </a:cubicBezTo>
                  <a:cubicBezTo>
                    <a:pt x="6697" y="780"/>
                    <a:pt x="6616" y="864"/>
                    <a:pt x="6607" y="881"/>
                  </a:cubicBezTo>
                  <a:cubicBezTo>
                    <a:pt x="6592" y="909"/>
                    <a:pt x="6510" y="894"/>
                    <a:pt x="6502" y="855"/>
                  </a:cubicBezTo>
                  <a:cubicBezTo>
                    <a:pt x="6461" y="670"/>
                    <a:pt x="6533" y="740"/>
                    <a:pt x="6414" y="768"/>
                  </a:cubicBezTo>
                  <a:cubicBezTo>
                    <a:pt x="6252" y="807"/>
                    <a:pt x="6330" y="856"/>
                    <a:pt x="6300" y="863"/>
                  </a:cubicBezTo>
                  <a:cubicBezTo>
                    <a:pt x="6202" y="883"/>
                    <a:pt x="6036" y="814"/>
                    <a:pt x="5966" y="745"/>
                  </a:cubicBezTo>
                  <a:cubicBezTo>
                    <a:pt x="5953" y="733"/>
                    <a:pt x="5815" y="783"/>
                    <a:pt x="5792" y="791"/>
                  </a:cubicBezTo>
                  <a:cubicBezTo>
                    <a:pt x="5749" y="806"/>
                    <a:pt x="5772" y="884"/>
                    <a:pt x="5747" y="899"/>
                  </a:cubicBezTo>
                  <a:cubicBezTo>
                    <a:pt x="5743" y="903"/>
                    <a:pt x="5719" y="942"/>
                    <a:pt x="5731" y="944"/>
                  </a:cubicBezTo>
                  <a:cubicBezTo>
                    <a:pt x="5804" y="956"/>
                    <a:pt x="5675" y="990"/>
                    <a:pt x="5676" y="992"/>
                  </a:cubicBezTo>
                  <a:cubicBezTo>
                    <a:pt x="5683" y="1076"/>
                    <a:pt x="5665" y="977"/>
                    <a:pt x="5623" y="984"/>
                  </a:cubicBezTo>
                  <a:cubicBezTo>
                    <a:pt x="5568" y="994"/>
                    <a:pt x="5602" y="995"/>
                    <a:pt x="5604" y="1031"/>
                  </a:cubicBezTo>
                  <a:cubicBezTo>
                    <a:pt x="5619" y="1219"/>
                    <a:pt x="5604" y="1142"/>
                    <a:pt x="5491" y="1093"/>
                  </a:cubicBezTo>
                  <a:cubicBezTo>
                    <a:pt x="5366" y="1039"/>
                    <a:pt x="5266" y="901"/>
                    <a:pt x="5336" y="1139"/>
                  </a:cubicBezTo>
                  <a:cubicBezTo>
                    <a:pt x="5342" y="1161"/>
                    <a:pt x="5141" y="1065"/>
                    <a:pt x="5112" y="1054"/>
                  </a:cubicBezTo>
                  <a:cubicBezTo>
                    <a:pt x="5103" y="1051"/>
                    <a:pt x="4861" y="1079"/>
                    <a:pt x="4840" y="1085"/>
                  </a:cubicBezTo>
                  <a:cubicBezTo>
                    <a:pt x="4796" y="1099"/>
                    <a:pt x="4660" y="1094"/>
                    <a:pt x="4642" y="1133"/>
                  </a:cubicBezTo>
                  <a:cubicBezTo>
                    <a:pt x="4621" y="1177"/>
                    <a:pt x="4491" y="1225"/>
                    <a:pt x="4461" y="1153"/>
                  </a:cubicBezTo>
                  <a:lnTo>
                    <a:pt x="4040" y="1267"/>
                  </a:lnTo>
                  <a:cubicBezTo>
                    <a:pt x="4039" y="1265"/>
                    <a:pt x="4014" y="1160"/>
                    <a:pt x="4014" y="1156"/>
                  </a:cubicBezTo>
                  <a:cubicBezTo>
                    <a:pt x="4007" y="1060"/>
                    <a:pt x="3971" y="1184"/>
                    <a:pt x="3918" y="1090"/>
                  </a:cubicBezTo>
                  <a:cubicBezTo>
                    <a:pt x="3894" y="1048"/>
                    <a:pt x="3817" y="1060"/>
                    <a:pt x="3788" y="1072"/>
                  </a:cubicBezTo>
                  <a:cubicBezTo>
                    <a:pt x="3735" y="1094"/>
                    <a:pt x="3655" y="1004"/>
                    <a:pt x="3657" y="1000"/>
                  </a:cubicBezTo>
                  <a:cubicBezTo>
                    <a:pt x="3702" y="925"/>
                    <a:pt x="3717" y="986"/>
                    <a:pt x="3684" y="892"/>
                  </a:cubicBezTo>
                  <a:cubicBezTo>
                    <a:pt x="3662" y="831"/>
                    <a:pt x="3601" y="799"/>
                    <a:pt x="3615" y="776"/>
                  </a:cubicBezTo>
                  <a:cubicBezTo>
                    <a:pt x="3701" y="635"/>
                    <a:pt x="3552" y="742"/>
                    <a:pt x="3456" y="707"/>
                  </a:cubicBezTo>
                  <a:cubicBezTo>
                    <a:pt x="3433" y="698"/>
                    <a:pt x="3373" y="525"/>
                    <a:pt x="3355" y="494"/>
                  </a:cubicBezTo>
                  <a:cubicBezTo>
                    <a:pt x="3311" y="416"/>
                    <a:pt x="3297" y="382"/>
                    <a:pt x="3266" y="299"/>
                  </a:cubicBezTo>
                  <a:cubicBezTo>
                    <a:pt x="3256" y="272"/>
                    <a:pt x="3256" y="208"/>
                    <a:pt x="3239" y="220"/>
                  </a:cubicBezTo>
                  <a:cubicBezTo>
                    <a:pt x="3163" y="275"/>
                    <a:pt x="3209" y="275"/>
                    <a:pt x="3177" y="235"/>
                  </a:cubicBezTo>
                  <a:cubicBezTo>
                    <a:pt x="3161" y="215"/>
                    <a:pt x="3192" y="0"/>
                    <a:pt x="3168" y="7"/>
                  </a:cubicBezTo>
                  <a:cubicBezTo>
                    <a:pt x="3086" y="33"/>
                    <a:pt x="2972" y="21"/>
                    <a:pt x="2886" y="21"/>
                  </a:cubicBezTo>
                  <a:cubicBezTo>
                    <a:pt x="2789" y="21"/>
                    <a:pt x="2992" y="88"/>
                    <a:pt x="2954" y="142"/>
                  </a:cubicBezTo>
                  <a:cubicBezTo>
                    <a:pt x="2847" y="295"/>
                    <a:pt x="2775" y="197"/>
                    <a:pt x="2696" y="237"/>
                  </a:cubicBezTo>
                  <a:cubicBezTo>
                    <a:pt x="2618" y="278"/>
                    <a:pt x="2695" y="304"/>
                    <a:pt x="2616" y="279"/>
                  </a:cubicBezTo>
                  <a:cubicBezTo>
                    <a:pt x="2494" y="240"/>
                    <a:pt x="2540" y="333"/>
                    <a:pt x="2540" y="370"/>
                  </a:cubicBezTo>
                  <a:cubicBezTo>
                    <a:pt x="2542" y="445"/>
                    <a:pt x="2627" y="514"/>
                    <a:pt x="2609" y="553"/>
                  </a:cubicBezTo>
                  <a:cubicBezTo>
                    <a:pt x="2628" y="578"/>
                    <a:pt x="2606" y="680"/>
                    <a:pt x="2595" y="707"/>
                  </a:cubicBezTo>
                  <a:cubicBezTo>
                    <a:pt x="2530" y="859"/>
                    <a:pt x="2487" y="731"/>
                    <a:pt x="2471" y="802"/>
                  </a:cubicBezTo>
                  <a:cubicBezTo>
                    <a:pt x="2459" y="857"/>
                    <a:pt x="2375" y="903"/>
                    <a:pt x="2416" y="944"/>
                  </a:cubicBezTo>
                  <a:cubicBezTo>
                    <a:pt x="2452" y="926"/>
                    <a:pt x="2427" y="1016"/>
                    <a:pt x="2418" y="1026"/>
                  </a:cubicBezTo>
                  <a:cubicBezTo>
                    <a:pt x="2366" y="1085"/>
                    <a:pt x="2432" y="1113"/>
                    <a:pt x="2434" y="1116"/>
                  </a:cubicBezTo>
                  <a:cubicBezTo>
                    <a:pt x="2446" y="1136"/>
                    <a:pt x="2387" y="1166"/>
                    <a:pt x="2440" y="1280"/>
                  </a:cubicBezTo>
                  <a:cubicBezTo>
                    <a:pt x="2485" y="1376"/>
                    <a:pt x="2478" y="1421"/>
                    <a:pt x="2496" y="1516"/>
                  </a:cubicBezTo>
                  <a:cubicBezTo>
                    <a:pt x="2503" y="1557"/>
                    <a:pt x="2495" y="1742"/>
                    <a:pt x="2469" y="1762"/>
                  </a:cubicBezTo>
                  <a:cubicBezTo>
                    <a:pt x="2448" y="1835"/>
                    <a:pt x="2331" y="1857"/>
                    <a:pt x="2331" y="1869"/>
                  </a:cubicBezTo>
                  <a:cubicBezTo>
                    <a:pt x="2327" y="1971"/>
                    <a:pt x="2340" y="1923"/>
                    <a:pt x="2276" y="1956"/>
                  </a:cubicBezTo>
                  <a:cubicBezTo>
                    <a:pt x="2180" y="2005"/>
                    <a:pt x="2219" y="1932"/>
                    <a:pt x="2204" y="1884"/>
                  </a:cubicBezTo>
                  <a:cubicBezTo>
                    <a:pt x="2201" y="1884"/>
                    <a:pt x="2083" y="2043"/>
                    <a:pt x="2078" y="2053"/>
                  </a:cubicBezTo>
                  <a:cubicBezTo>
                    <a:pt x="2074" y="2059"/>
                    <a:pt x="2149" y="2124"/>
                    <a:pt x="2151" y="2124"/>
                  </a:cubicBezTo>
                  <a:lnTo>
                    <a:pt x="2180" y="2090"/>
                  </a:lnTo>
                  <a:lnTo>
                    <a:pt x="2339" y="2217"/>
                  </a:lnTo>
                  <a:lnTo>
                    <a:pt x="2122" y="2450"/>
                  </a:lnTo>
                  <a:cubicBezTo>
                    <a:pt x="2121" y="2453"/>
                    <a:pt x="2069" y="2511"/>
                    <a:pt x="2072" y="2558"/>
                  </a:cubicBezTo>
                  <a:cubicBezTo>
                    <a:pt x="2078" y="2648"/>
                    <a:pt x="2003" y="2709"/>
                    <a:pt x="2003" y="2720"/>
                  </a:cubicBezTo>
                  <a:cubicBezTo>
                    <a:pt x="2005" y="2759"/>
                    <a:pt x="1900" y="2825"/>
                    <a:pt x="1863" y="2781"/>
                  </a:cubicBezTo>
                  <a:cubicBezTo>
                    <a:pt x="1790" y="2695"/>
                    <a:pt x="1779" y="2824"/>
                    <a:pt x="1749" y="2773"/>
                  </a:cubicBezTo>
                  <a:cubicBezTo>
                    <a:pt x="1707" y="2701"/>
                    <a:pt x="1597" y="2637"/>
                    <a:pt x="1516" y="2627"/>
                  </a:cubicBezTo>
                  <a:cubicBezTo>
                    <a:pt x="1529" y="2615"/>
                    <a:pt x="1588" y="2494"/>
                    <a:pt x="1600" y="2483"/>
                  </a:cubicBezTo>
                  <a:cubicBezTo>
                    <a:pt x="1667" y="2419"/>
                    <a:pt x="1623" y="2279"/>
                    <a:pt x="1612" y="2275"/>
                  </a:cubicBezTo>
                  <a:cubicBezTo>
                    <a:pt x="1544" y="2251"/>
                    <a:pt x="1570" y="2217"/>
                    <a:pt x="1558" y="2186"/>
                  </a:cubicBezTo>
                  <a:cubicBezTo>
                    <a:pt x="1511" y="2222"/>
                    <a:pt x="1566" y="2224"/>
                    <a:pt x="1453" y="2269"/>
                  </a:cubicBezTo>
                  <a:cubicBezTo>
                    <a:pt x="1408" y="2287"/>
                    <a:pt x="1309" y="2275"/>
                    <a:pt x="1314" y="2295"/>
                  </a:cubicBezTo>
                  <a:cubicBezTo>
                    <a:pt x="1337" y="2381"/>
                    <a:pt x="1394" y="2290"/>
                    <a:pt x="1286" y="2403"/>
                  </a:cubicBezTo>
                  <a:cubicBezTo>
                    <a:pt x="1241" y="2451"/>
                    <a:pt x="1219" y="2626"/>
                    <a:pt x="1234" y="2653"/>
                  </a:cubicBezTo>
                  <a:cubicBezTo>
                    <a:pt x="1261" y="2703"/>
                    <a:pt x="1266" y="2863"/>
                    <a:pt x="1238" y="2913"/>
                  </a:cubicBezTo>
                  <a:cubicBezTo>
                    <a:pt x="1238" y="2919"/>
                    <a:pt x="1241" y="2921"/>
                    <a:pt x="1241" y="2926"/>
                  </a:cubicBezTo>
                  <a:cubicBezTo>
                    <a:pt x="1251" y="3046"/>
                    <a:pt x="1239" y="3021"/>
                    <a:pt x="1295" y="3018"/>
                  </a:cubicBezTo>
                  <a:cubicBezTo>
                    <a:pt x="1320" y="3017"/>
                    <a:pt x="1339" y="2915"/>
                    <a:pt x="1339" y="2913"/>
                  </a:cubicBezTo>
                  <a:cubicBezTo>
                    <a:pt x="1335" y="2857"/>
                    <a:pt x="1411" y="2829"/>
                    <a:pt x="1429" y="3006"/>
                  </a:cubicBezTo>
                  <a:cubicBezTo>
                    <a:pt x="1436" y="3070"/>
                    <a:pt x="1465" y="3136"/>
                    <a:pt x="1400" y="3156"/>
                  </a:cubicBezTo>
                  <a:cubicBezTo>
                    <a:pt x="1369" y="3166"/>
                    <a:pt x="1375" y="3271"/>
                    <a:pt x="1383" y="3301"/>
                  </a:cubicBezTo>
                  <a:cubicBezTo>
                    <a:pt x="1397" y="3351"/>
                    <a:pt x="1360" y="3378"/>
                    <a:pt x="1320" y="3378"/>
                  </a:cubicBezTo>
                  <a:cubicBezTo>
                    <a:pt x="1272" y="3378"/>
                    <a:pt x="1233" y="3536"/>
                    <a:pt x="1225" y="3574"/>
                  </a:cubicBezTo>
                  <a:cubicBezTo>
                    <a:pt x="1198" y="3694"/>
                    <a:pt x="1172" y="3609"/>
                    <a:pt x="1216" y="3718"/>
                  </a:cubicBezTo>
                  <a:cubicBezTo>
                    <a:pt x="1296" y="3918"/>
                    <a:pt x="1124" y="3851"/>
                    <a:pt x="1244" y="3959"/>
                  </a:cubicBezTo>
                  <a:cubicBezTo>
                    <a:pt x="1384" y="4086"/>
                    <a:pt x="1214" y="4100"/>
                    <a:pt x="1185" y="4066"/>
                  </a:cubicBezTo>
                  <a:cubicBezTo>
                    <a:pt x="1122" y="3992"/>
                    <a:pt x="1167" y="4034"/>
                    <a:pt x="1087" y="4044"/>
                  </a:cubicBezTo>
                  <a:cubicBezTo>
                    <a:pt x="1054" y="4049"/>
                    <a:pt x="1070" y="3892"/>
                    <a:pt x="1018" y="3962"/>
                  </a:cubicBezTo>
                  <a:cubicBezTo>
                    <a:pt x="966" y="4032"/>
                    <a:pt x="842" y="4011"/>
                    <a:pt x="767" y="3995"/>
                  </a:cubicBezTo>
                  <a:cubicBezTo>
                    <a:pt x="695" y="3980"/>
                    <a:pt x="697" y="3982"/>
                    <a:pt x="622" y="3982"/>
                  </a:cubicBezTo>
                  <a:cubicBezTo>
                    <a:pt x="574" y="3982"/>
                    <a:pt x="447" y="4019"/>
                    <a:pt x="450" y="4056"/>
                  </a:cubicBezTo>
                  <a:cubicBezTo>
                    <a:pt x="456" y="4125"/>
                    <a:pt x="388" y="4275"/>
                    <a:pt x="389" y="4308"/>
                  </a:cubicBezTo>
                  <a:cubicBezTo>
                    <a:pt x="390" y="4338"/>
                    <a:pt x="298" y="4463"/>
                    <a:pt x="272" y="4478"/>
                  </a:cubicBezTo>
                  <a:cubicBezTo>
                    <a:pt x="272" y="4478"/>
                    <a:pt x="247" y="4588"/>
                    <a:pt x="246" y="4596"/>
                  </a:cubicBezTo>
                  <a:cubicBezTo>
                    <a:pt x="234" y="4712"/>
                    <a:pt x="217" y="4700"/>
                    <a:pt x="188" y="4783"/>
                  </a:cubicBezTo>
                  <a:cubicBezTo>
                    <a:pt x="171" y="4831"/>
                    <a:pt x="29" y="5006"/>
                    <a:pt x="0" y="5019"/>
                  </a:cubicBezTo>
                  <a:cubicBezTo>
                    <a:pt x="4" y="5023"/>
                    <a:pt x="11" y="5038"/>
                    <a:pt x="11" y="5044"/>
                  </a:cubicBezTo>
                  <a:cubicBezTo>
                    <a:pt x="8" y="5110"/>
                    <a:pt x="106" y="5195"/>
                    <a:pt x="114" y="5151"/>
                  </a:cubicBezTo>
                  <a:cubicBezTo>
                    <a:pt x="121" y="5115"/>
                    <a:pt x="167" y="5050"/>
                    <a:pt x="185" y="5011"/>
                  </a:cubicBezTo>
                  <a:cubicBezTo>
                    <a:pt x="198" y="4982"/>
                    <a:pt x="263" y="4997"/>
                    <a:pt x="263" y="4997"/>
                  </a:cubicBezTo>
                  <a:cubicBezTo>
                    <a:pt x="324" y="5068"/>
                    <a:pt x="221" y="5047"/>
                    <a:pt x="228" y="5094"/>
                  </a:cubicBezTo>
                  <a:cubicBezTo>
                    <a:pt x="246" y="5221"/>
                    <a:pt x="204" y="5125"/>
                    <a:pt x="209" y="5162"/>
                  </a:cubicBezTo>
                  <a:cubicBezTo>
                    <a:pt x="220" y="5243"/>
                    <a:pt x="183" y="5252"/>
                    <a:pt x="269" y="5252"/>
                  </a:cubicBezTo>
                  <a:cubicBezTo>
                    <a:pt x="321" y="5252"/>
                    <a:pt x="271" y="5199"/>
                    <a:pt x="296" y="5196"/>
                  </a:cubicBezTo>
                  <a:cubicBezTo>
                    <a:pt x="333" y="5192"/>
                    <a:pt x="423" y="5120"/>
                    <a:pt x="418" y="5175"/>
                  </a:cubicBezTo>
                  <a:cubicBezTo>
                    <a:pt x="415" y="5212"/>
                    <a:pt x="411" y="5268"/>
                    <a:pt x="379" y="5284"/>
                  </a:cubicBezTo>
                  <a:cubicBezTo>
                    <a:pt x="248" y="5349"/>
                    <a:pt x="407" y="5356"/>
                    <a:pt x="413" y="5350"/>
                  </a:cubicBezTo>
                  <a:cubicBezTo>
                    <a:pt x="512" y="5242"/>
                    <a:pt x="497" y="5324"/>
                    <a:pt x="528" y="5332"/>
                  </a:cubicBezTo>
                  <a:cubicBezTo>
                    <a:pt x="672" y="5367"/>
                    <a:pt x="686" y="5247"/>
                    <a:pt x="723" y="5265"/>
                  </a:cubicBezTo>
                  <a:cubicBezTo>
                    <a:pt x="768" y="5288"/>
                    <a:pt x="773" y="5304"/>
                    <a:pt x="770" y="5355"/>
                  </a:cubicBezTo>
                  <a:cubicBezTo>
                    <a:pt x="768" y="5387"/>
                    <a:pt x="801" y="5415"/>
                    <a:pt x="704" y="5405"/>
                  </a:cubicBezTo>
                  <a:cubicBezTo>
                    <a:pt x="704" y="5498"/>
                    <a:pt x="683" y="5504"/>
                    <a:pt x="762" y="5524"/>
                  </a:cubicBezTo>
                  <a:cubicBezTo>
                    <a:pt x="777" y="5528"/>
                    <a:pt x="762" y="5571"/>
                    <a:pt x="757" y="5588"/>
                  </a:cubicBezTo>
                  <a:cubicBezTo>
                    <a:pt x="702" y="5588"/>
                    <a:pt x="663" y="5578"/>
                    <a:pt x="620" y="5602"/>
                  </a:cubicBezTo>
                  <a:cubicBezTo>
                    <a:pt x="535" y="5651"/>
                    <a:pt x="568" y="5666"/>
                    <a:pt x="498" y="5592"/>
                  </a:cubicBezTo>
                  <a:cubicBezTo>
                    <a:pt x="420" y="5509"/>
                    <a:pt x="423" y="5605"/>
                    <a:pt x="379" y="5604"/>
                  </a:cubicBezTo>
                  <a:cubicBezTo>
                    <a:pt x="108" y="5592"/>
                    <a:pt x="168" y="5672"/>
                    <a:pt x="83" y="5691"/>
                  </a:cubicBezTo>
                  <a:cubicBezTo>
                    <a:pt x="67" y="5743"/>
                    <a:pt x="64" y="5752"/>
                    <a:pt x="5" y="5788"/>
                  </a:cubicBezTo>
                  <a:cubicBezTo>
                    <a:pt x="3" y="5789"/>
                    <a:pt x="98" y="5789"/>
                    <a:pt x="125" y="5789"/>
                  </a:cubicBezTo>
                  <a:cubicBezTo>
                    <a:pt x="163" y="5789"/>
                    <a:pt x="350" y="5765"/>
                    <a:pt x="360" y="5813"/>
                  </a:cubicBezTo>
                  <a:cubicBezTo>
                    <a:pt x="374" y="5884"/>
                    <a:pt x="477" y="5948"/>
                    <a:pt x="396" y="6059"/>
                  </a:cubicBezTo>
                  <a:cubicBezTo>
                    <a:pt x="381" y="6078"/>
                    <a:pt x="464" y="6172"/>
                    <a:pt x="490" y="6172"/>
                  </a:cubicBezTo>
                  <a:lnTo>
                    <a:pt x="638" y="6165"/>
                  </a:lnTo>
                  <a:lnTo>
                    <a:pt x="614" y="6400"/>
                  </a:lnTo>
                  <a:lnTo>
                    <a:pt x="516" y="6397"/>
                  </a:lnTo>
                  <a:lnTo>
                    <a:pt x="421" y="6561"/>
                  </a:lnTo>
                  <a:lnTo>
                    <a:pt x="453" y="6598"/>
                  </a:lnTo>
                  <a:lnTo>
                    <a:pt x="513" y="6596"/>
                  </a:lnTo>
                  <a:lnTo>
                    <a:pt x="947" y="7228"/>
                  </a:lnTo>
                  <a:cubicBezTo>
                    <a:pt x="959" y="7264"/>
                    <a:pt x="908" y="7337"/>
                    <a:pt x="998" y="7437"/>
                  </a:cubicBezTo>
                  <a:cubicBezTo>
                    <a:pt x="1043" y="7488"/>
                    <a:pt x="1161" y="7538"/>
                    <a:pt x="1223" y="7538"/>
                  </a:cubicBezTo>
                  <a:lnTo>
                    <a:pt x="1344" y="7760"/>
                  </a:lnTo>
                  <a:lnTo>
                    <a:pt x="2053" y="7906"/>
                  </a:lnTo>
                  <a:cubicBezTo>
                    <a:pt x="2058" y="7887"/>
                    <a:pt x="2084" y="7825"/>
                    <a:pt x="2085" y="7809"/>
                  </a:cubicBezTo>
                  <a:cubicBezTo>
                    <a:pt x="2092" y="7740"/>
                    <a:pt x="2132" y="7679"/>
                    <a:pt x="2141" y="7641"/>
                  </a:cubicBezTo>
                  <a:cubicBezTo>
                    <a:pt x="2314" y="7641"/>
                    <a:pt x="2336" y="7611"/>
                    <a:pt x="2491" y="7698"/>
                  </a:cubicBezTo>
                  <a:cubicBezTo>
                    <a:pt x="2530" y="7720"/>
                    <a:pt x="2800" y="7722"/>
                    <a:pt x="2845" y="7709"/>
                  </a:cubicBezTo>
                  <a:cubicBezTo>
                    <a:pt x="2898" y="7694"/>
                    <a:pt x="3051" y="7728"/>
                    <a:pt x="3067" y="7714"/>
                  </a:cubicBezTo>
                  <a:cubicBezTo>
                    <a:pt x="3132" y="7656"/>
                    <a:pt x="3217" y="7678"/>
                    <a:pt x="3227" y="7667"/>
                  </a:cubicBezTo>
                  <a:cubicBezTo>
                    <a:pt x="3331" y="7547"/>
                    <a:pt x="3261" y="7553"/>
                    <a:pt x="3377" y="7569"/>
                  </a:cubicBezTo>
                  <a:cubicBezTo>
                    <a:pt x="3446" y="7579"/>
                    <a:pt x="3482" y="7657"/>
                    <a:pt x="3515" y="7699"/>
                  </a:cubicBezTo>
                  <a:cubicBezTo>
                    <a:pt x="3541" y="7733"/>
                    <a:pt x="3596" y="7850"/>
                    <a:pt x="3601" y="7850"/>
                  </a:cubicBezTo>
                  <a:cubicBezTo>
                    <a:pt x="3684" y="7863"/>
                    <a:pt x="3690" y="7771"/>
                    <a:pt x="3702" y="7723"/>
                  </a:cubicBezTo>
                  <a:cubicBezTo>
                    <a:pt x="3708" y="7700"/>
                    <a:pt x="3842" y="7811"/>
                    <a:pt x="3842" y="7813"/>
                  </a:cubicBezTo>
                  <a:cubicBezTo>
                    <a:pt x="3851" y="7889"/>
                    <a:pt x="3744" y="7856"/>
                    <a:pt x="3829" y="8050"/>
                  </a:cubicBezTo>
                  <a:cubicBezTo>
                    <a:pt x="3861" y="8122"/>
                    <a:pt x="3828" y="8079"/>
                    <a:pt x="3780" y="8134"/>
                  </a:cubicBezTo>
                  <a:cubicBezTo>
                    <a:pt x="3763" y="8153"/>
                    <a:pt x="3552" y="8152"/>
                    <a:pt x="3515" y="8152"/>
                  </a:cubicBezTo>
                  <a:cubicBezTo>
                    <a:pt x="3426" y="8152"/>
                    <a:pt x="3494" y="8213"/>
                    <a:pt x="3519" y="8212"/>
                  </a:cubicBezTo>
                  <a:cubicBezTo>
                    <a:pt x="3587" y="8210"/>
                    <a:pt x="3580" y="8295"/>
                    <a:pt x="3551" y="8319"/>
                  </a:cubicBezTo>
                  <a:cubicBezTo>
                    <a:pt x="3487" y="8373"/>
                    <a:pt x="3475" y="8354"/>
                    <a:pt x="3463" y="8432"/>
                  </a:cubicBezTo>
                  <a:cubicBezTo>
                    <a:pt x="3454" y="8493"/>
                    <a:pt x="3425" y="8455"/>
                    <a:pt x="3424" y="8488"/>
                  </a:cubicBezTo>
                  <a:cubicBezTo>
                    <a:pt x="3419" y="8583"/>
                    <a:pt x="3390" y="8502"/>
                    <a:pt x="3379" y="8572"/>
                  </a:cubicBezTo>
                  <a:cubicBezTo>
                    <a:pt x="3396" y="8622"/>
                    <a:pt x="3366" y="8597"/>
                    <a:pt x="3417" y="8643"/>
                  </a:cubicBezTo>
                  <a:cubicBezTo>
                    <a:pt x="3418" y="8644"/>
                    <a:pt x="3536" y="8693"/>
                    <a:pt x="3417" y="8702"/>
                  </a:cubicBezTo>
                  <a:cubicBezTo>
                    <a:pt x="3337" y="8708"/>
                    <a:pt x="3445" y="8771"/>
                    <a:pt x="3450" y="8778"/>
                  </a:cubicBezTo>
                  <a:cubicBezTo>
                    <a:pt x="3453" y="8784"/>
                    <a:pt x="3303" y="8928"/>
                    <a:pt x="3347" y="8967"/>
                  </a:cubicBezTo>
                  <a:cubicBezTo>
                    <a:pt x="3373" y="8991"/>
                    <a:pt x="3384" y="9052"/>
                    <a:pt x="3327" y="9027"/>
                  </a:cubicBezTo>
                  <a:cubicBezTo>
                    <a:pt x="3265" y="8999"/>
                    <a:pt x="3332" y="9124"/>
                    <a:pt x="3309" y="9159"/>
                  </a:cubicBezTo>
                  <a:cubicBezTo>
                    <a:pt x="3260" y="9236"/>
                    <a:pt x="3422" y="9195"/>
                    <a:pt x="3374" y="9239"/>
                  </a:cubicBezTo>
                  <a:cubicBezTo>
                    <a:pt x="3307" y="9299"/>
                    <a:pt x="3314" y="9273"/>
                    <a:pt x="3347" y="9312"/>
                  </a:cubicBezTo>
                  <a:cubicBezTo>
                    <a:pt x="3426" y="9405"/>
                    <a:pt x="3298" y="9335"/>
                    <a:pt x="3250" y="9379"/>
                  </a:cubicBezTo>
                  <a:cubicBezTo>
                    <a:pt x="3216" y="9410"/>
                    <a:pt x="3257" y="9519"/>
                    <a:pt x="3210" y="9549"/>
                  </a:cubicBezTo>
                  <a:cubicBezTo>
                    <a:pt x="3151" y="9588"/>
                    <a:pt x="3180" y="9638"/>
                    <a:pt x="3176" y="9640"/>
                  </a:cubicBezTo>
                  <a:cubicBezTo>
                    <a:pt x="3055" y="9702"/>
                    <a:pt x="3205" y="9821"/>
                    <a:pt x="3052" y="9779"/>
                  </a:cubicBezTo>
                  <a:cubicBezTo>
                    <a:pt x="3034" y="9822"/>
                    <a:pt x="3094" y="9851"/>
                    <a:pt x="3043" y="9865"/>
                  </a:cubicBezTo>
                  <a:cubicBezTo>
                    <a:pt x="2978" y="9884"/>
                    <a:pt x="2958" y="9973"/>
                    <a:pt x="2971" y="9968"/>
                  </a:cubicBezTo>
                  <a:cubicBezTo>
                    <a:pt x="3068" y="9931"/>
                    <a:pt x="3040" y="9993"/>
                    <a:pt x="3021" y="10003"/>
                  </a:cubicBezTo>
                  <a:cubicBezTo>
                    <a:pt x="2906" y="10065"/>
                    <a:pt x="3080" y="10052"/>
                    <a:pt x="3062" y="10069"/>
                  </a:cubicBezTo>
                  <a:cubicBezTo>
                    <a:pt x="2978" y="10143"/>
                    <a:pt x="3039" y="10094"/>
                    <a:pt x="3031" y="10148"/>
                  </a:cubicBezTo>
                  <a:cubicBezTo>
                    <a:pt x="3026" y="10159"/>
                    <a:pt x="3025" y="10178"/>
                    <a:pt x="3023" y="10180"/>
                  </a:cubicBezTo>
                  <a:cubicBezTo>
                    <a:pt x="2990" y="10209"/>
                    <a:pt x="3005" y="10126"/>
                    <a:pt x="2937" y="10232"/>
                  </a:cubicBezTo>
                  <a:cubicBezTo>
                    <a:pt x="2901" y="10289"/>
                    <a:pt x="2930" y="10246"/>
                    <a:pt x="3007" y="10307"/>
                  </a:cubicBezTo>
                  <a:cubicBezTo>
                    <a:pt x="3007" y="10375"/>
                    <a:pt x="3076" y="10463"/>
                    <a:pt x="3059" y="10487"/>
                  </a:cubicBezTo>
                  <a:cubicBezTo>
                    <a:pt x="3020" y="10543"/>
                    <a:pt x="3009" y="10506"/>
                    <a:pt x="2997" y="10495"/>
                  </a:cubicBezTo>
                  <a:cubicBezTo>
                    <a:pt x="2953" y="10456"/>
                    <a:pt x="2938" y="10371"/>
                    <a:pt x="2915" y="10387"/>
                  </a:cubicBezTo>
                  <a:cubicBezTo>
                    <a:pt x="2863" y="10424"/>
                    <a:pt x="2797" y="10381"/>
                    <a:pt x="2796" y="10381"/>
                  </a:cubicBezTo>
                  <a:cubicBezTo>
                    <a:pt x="2796" y="10382"/>
                    <a:pt x="2779" y="10641"/>
                    <a:pt x="2784" y="10651"/>
                  </a:cubicBezTo>
                  <a:cubicBezTo>
                    <a:pt x="2807" y="10699"/>
                    <a:pt x="2777" y="10710"/>
                    <a:pt x="2783" y="10722"/>
                  </a:cubicBezTo>
                  <a:cubicBezTo>
                    <a:pt x="2805" y="10767"/>
                    <a:pt x="2796" y="10783"/>
                    <a:pt x="2783" y="10844"/>
                  </a:cubicBezTo>
                  <a:cubicBezTo>
                    <a:pt x="2765" y="10931"/>
                    <a:pt x="2890" y="10782"/>
                    <a:pt x="2899" y="10828"/>
                  </a:cubicBezTo>
                  <a:cubicBezTo>
                    <a:pt x="2907" y="10871"/>
                    <a:pt x="2959" y="10910"/>
                    <a:pt x="2939" y="10952"/>
                  </a:cubicBezTo>
                  <a:cubicBezTo>
                    <a:pt x="2895" y="11048"/>
                    <a:pt x="2854" y="10962"/>
                    <a:pt x="2854" y="11122"/>
                  </a:cubicBezTo>
                  <a:cubicBezTo>
                    <a:pt x="2854" y="11131"/>
                    <a:pt x="2866" y="11184"/>
                    <a:pt x="2866" y="11184"/>
                  </a:cubicBezTo>
                  <a:cubicBezTo>
                    <a:pt x="2831" y="11233"/>
                    <a:pt x="2745" y="11214"/>
                    <a:pt x="2714" y="11214"/>
                  </a:cubicBezTo>
                  <a:cubicBezTo>
                    <a:pt x="2648" y="11214"/>
                    <a:pt x="2629" y="11236"/>
                    <a:pt x="2666" y="11299"/>
                  </a:cubicBezTo>
                  <a:cubicBezTo>
                    <a:pt x="2725" y="11398"/>
                    <a:pt x="2782" y="11283"/>
                    <a:pt x="2782" y="11399"/>
                  </a:cubicBezTo>
                  <a:cubicBezTo>
                    <a:pt x="2782" y="11424"/>
                    <a:pt x="2925" y="11373"/>
                    <a:pt x="2954" y="11408"/>
                  </a:cubicBezTo>
                  <a:cubicBezTo>
                    <a:pt x="3040" y="11510"/>
                    <a:pt x="2972" y="11457"/>
                    <a:pt x="3079" y="11482"/>
                  </a:cubicBezTo>
                  <a:cubicBezTo>
                    <a:pt x="3112" y="11490"/>
                    <a:pt x="3140" y="11566"/>
                    <a:pt x="3139" y="11566"/>
                  </a:cubicBezTo>
                  <a:cubicBezTo>
                    <a:pt x="3260" y="11566"/>
                    <a:pt x="3190" y="11591"/>
                    <a:pt x="3248" y="11635"/>
                  </a:cubicBezTo>
                  <a:cubicBezTo>
                    <a:pt x="3338" y="11703"/>
                    <a:pt x="3446" y="11639"/>
                    <a:pt x="3447" y="11667"/>
                  </a:cubicBezTo>
                  <a:cubicBezTo>
                    <a:pt x="3447" y="11693"/>
                    <a:pt x="3518" y="11738"/>
                    <a:pt x="3534" y="11738"/>
                  </a:cubicBezTo>
                  <a:cubicBezTo>
                    <a:pt x="3564" y="11739"/>
                    <a:pt x="3641" y="11817"/>
                    <a:pt x="3652" y="11812"/>
                  </a:cubicBezTo>
                  <a:cubicBezTo>
                    <a:pt x="3721" y="11778"/>
                    <a:pt x="3684" y="11819"/>
                    <a:pt x="3752" y="11834"/>
                  </a:cubicBezTo>
                  <a:cubicBezTo>
                    <a:pt x="3780" y="11887"/>
                    <a:pt x="3686" y="11936"/>
                    <a:pt x="3856" y="11926"/>
                  </a:cubicBezTo>
                  <a:cubicBezTo>
                    <a:pt x="3949" y="11920"/>
                    <a:pt x="3911" y="11969"/>
                    <a:pt x="3953" y="11968"/>
                  </a:cubicBezTo>
                  <a:cubicBezTo>
                    <a:pt x="4050" y="11965"/>
                    <a:pt x="4000" y="12020"/>
                    <a:pt x="4024" y="12027"/>
                  </a:cubicBezTo>
                  <a:cubicBezTo>
                    <a:pt x="4138" y="12064"/>
                    <a:pt x="4013" y="12075"/>
                    <a:pt x="4163" y="12132"/>
                  </a:cubicBezTo>
                  <a:cubicBezTo>
                    <a:pt x="4174" y="12138"/>
                    <a:pt x="4214" y="12158"/>
                    <a:pt x="4221" y="12154"/>
                  </a:cubicBezTo>
                  <a:cubicBezTo>
                    <a:pt x="4344" y="12074"/>
                    <a:pt x="4359" y="12183"/>
                    <a:pt x="4409" y="12215"/>
                  </a:cubicBezTo>
                  <a:cubicBezTo>
                    <a:pt x="4538" y="12295"/>
                    <a:pt x="4520" y="12178"/>
                    <a:pt x="4595" y="12241"/>
                  </a:cubicBezTo>
                  <a:cubicBezTo>
                    <a:pt x="4631" y="12271"/>
                    <a:pt x="4641" y="12258"/>
                    <a:pt x="4653" y="12283"/>
                  </a:cubicBezTo>
                  <a:cubicBezTo>
                    <a:pt x="4715" y="12416"/>
                    <a:pt x="4699" y="12293"/>
                    <a:pt x="4746" y="12381"/>
                  </a:cubicBezTo>
                  <a:cubicBezTo>
                    <a:pt x="4776" y="12437"/>
                    <a:pt x="4813" y="12401"/>
                    <a:pt x="4840" y="12364"/>
                  </a:cubicBezTo>
                  <a:cubicBezTo>
                    <a:pt x="4882" y="12307"/>
                    <a:pt x="4937" y="12342"/>
                    <a:pt x="4939" y="12351"/>
                  </a:cubicBezTo>
                  <a:cubicBezTo>
                    <a:pt x="4963" y="12461"/>
                    <a:pt x="5100" y="12313"/>
                    <a:pt x="5100" y="12436"/>
                  </a:cubicBezTo>
                  <a:cubicBezTo>
                    <a:pt x="5100" y="12474"/>
                    <a:pt x="5193" y="12610"/>
                    <a:pt x="5216" y="12588"/>
                  </a:cubicBezTo>
                  <a:cubicBezTo>
                    <a:pt x="5313" y="12501"/>
                    <a:pt x="5281" y="12620"/>
                    <a:pt x="5337" y="12579"/>
                  </a:cubicBezTo>
                  <a:cubicBezTo>
                    <a:pt x="5435" y="12508"/>
                    <a:pt x="5448" y="12675"/>
                    <a:pt x="5370" y="12725"/>
                  </a:cubicBezTo>
                  <a:cubicBezTo>
                    <a:pt x="5377" y="12813"/>
                    <a:pt x="5213" y="12869"/>
                    <a:pt x="5492" y="12905"/>
                  </a:cubicBezTo>
                  <a:cubicBezTo>
                    <a:pt x="5518" y="12908"/>
                    <a:pt x="5490" y="13003"/>
                    <a:pt x="5633" y="13003"/>
                  </a:cubicBezTo>
                  <a:cubicBezTo>
                    <a:pt x="5668" y="13003"/>
                    <a:pt x="5612" y="13210"/>
                    <a:pt x="5613" y="13238"/>
                  </a:cubicBezTo>
                  <a:cubicBezTo>
                    <a:pt x="5620" y="13384"/>
                    <a:pt x="5504" y="13310"/>
                    <a:pt x="5560" y="13392"/>
                  </a:cubicBezTo>
                  <a:cubicBezTo>
                    <a:pt x="5585" y="13427"/>
                    <a:pt x="5590" y="13562"/>
                    <a:pt x="5579" y="13606"/>
                  </a:cubicBezTo>
                  <a:cubicBezTo>
                    <a:pt x="5564" y="13667"/>
                    <a:pt x="5590" y="13631"/>
                    <a:pt x="5610" y="13707"/>
                  </a:cubicBezTo>
                  <a:cubicBezTo>
                    <a:pt x="5643" y="13830"/>
                    <a:pt x="5584" y="13912"/>
                    <a:pt x="5584" y="13992"/>
                  </a:cubicBezTo>
                  <a:cubicBezTo>
                    <a:pt x="5584" y="14106"/>
                    <a:pt x="5662" y="14200"/>
                    <a:pt x="5642" y="14261"/>
                  </a:cubicBezTo>
                  <a:cubicBezTo>
                    <a:pt x="5613" y="14348"/>
                    <a:pt x="5620" y="14411"/>
                    <a:pt x="5626" y="14503"/>
                  </a:cubicBezTo>
                  <a:cubicBezTo>
                    <a:pt x="5626" y="14515"/>
                    <a:pt x="5632" y="14536"/>
                    <a:pt x="5632" y="14548"/>
                  </a:cubicBezTo>
                  <a:cubicBezTo>
                    <a:pt x="5728" y="14548"/>
                    <a:pt x="5688" y="14485"/>
                    <a:pt x="5724" y="14596"/>
                  </a:cubicBezTo>
                  <a:cubicBezTo>
                    <a:pt x="5737" y="14634"/>
                    <a:pt x="5819" y="14518"/>
                    <a:pt x="5824" y="14522"/>
                  </a:cubicBezTo>
                  <a:cubicBezTo>
                    <a:pt x="5838" y="14532"/>
                    <a:pt x="5884" y="14501"/>
                    <a:pt x="5905" y="14618"/>
                  </a:cubicBezTo>
                  <a:cubicBezTo>
                    <a:pt x="5910" y="14645"/>
                    <a:pt x="5955" y="14654"/>
                    <a:pt x="5955" y="14658"/>
                  </a:cubicBezTo>
                  <a:cubicBezTo>
                    <a:pt x="5997" y="14678"/>
                    <a:pt x="6046" y="14719"/>
                    <a:pt x="6045" y="14775"/>
                  </a:cubicBezTo>
                  <a:cubicBezTo>
                    <a:pt x="6044" y="14798"/>
                    <a:pt x="6077" y="14740"/>
                    <a:pt x="6078" y="14736"/>
                  </a:cubicBezTo>
                  <a:cubicBezTo>
                    <a:pt x="6110" y="14650"/>
                    <a:pt x="6142" y="14757"/>
                    <a:pt x="6142" y="14784"/>
                  </a:cubicBezTo>
                  <a:cubicBezTo>
                    <a:pt x="6142" y="14806"/>
                    <a:pt x="6262" y="14819"/>
                    <a:pt x="6284" y="14841"/>
                  </a:cubicBezTo>
                  <a:cubicBezTo>
                    <a:pt x="6363" y="14920"/>
                    <a:pt x="6331" y="14858"/>
                    <a:pt x="6412" y="14902"/>
                  </a:cubicBezTo>
                  <a:lnTo>
                    <a:pt x="6417" y="14906"/>
                  </a:lnTo>
                  <a:cubicBezTo>
                    <a:pt x="6508" y="14951"/>
                    <a:pt x="6514" y="14904"/>
                    <a:pt x="6579" y="14881"/>
                  </a:cubicBezTo>
                  <a:cubicBezTo>
                    <a:pt x="6704" y="14838"/>
                    <a:pt x="6710" y="14743"/>
                    <a:pt x="6779" y="14859"/>
                  </a:cubicBezTo>
                  <a:cubicBezTo>
                    <a:pt x="6798" y="14891"/>
                    <a:pt x="7157" y="14852"/>
                    <a:pt x="7183" y="14873"/>
                  </a:cubicBezTo>
                  <a:cubicBezTo>
                    <a:pt x="7170" y="14926"/>
                    <a:pt x="7127" y="14938"/>
                    <a:pt x="7127" y="14997"/>
                  </a:cubicBezTo>
                  <a:cubicBezTo>
                    <a:pt x="7127" y="15112"/>
                    <a:pt x="7220" y="15117"/>
                    <a:pt x="7284" y="15055"/>
                  </a:cubicBezTo>
                  <a:cubicBezTo>
                    <a:pt x="7291" y="15049"/>
                    <a:pt x="7354" y="15145"/>
                    <a:pt x="7365" y="15158"/>
                  </a:cubicBezTo>
                  <a:cubicBezTo>
                    <a:pt x="7419" y="15222"/>
                    <a:pt x="7311" y="15246"/>
                    <a:pt x="7348" y="15249"/>
                  </a:cubicBezTo>
                  <a:cubicBezTo>
                    <a:pt x="7411" y="15254"/>
                    <a:pt x="7550" y="15300"/>
                    <a:pt x="7573" y="15299"/>
                  </a:cubicBezTo>
                  <a:cubicBezTo>
                    <a:pt x="7590" y="15299"/>
                    <a:pt x="7709" y="15128"/>
                    <a:pt x="7726" y="15102"/>
                  </a:cubicBezTo>
                  <a:cubicBezTo>
                    <a:pt x="7755" y="15058"/>
                    <a:pt x="7843" y="15129"/>
                    <a:pt x="7867" y="15160"/>
                  </a:cubicBezTo>
                  <a:cubicBezTo>
                    <a:pt x="7881" y="15177"/>
                    <a:pt x="7849" y="15241"/>
                    <a:pt x="7970" y="15186"/>
                  </a:cubicBezTo>
                  <a:cubicBezTo>
                    <a:pt x="8012" y="15166"/>
                    <a:pt x="7980" y="15270"/>
                    <a:pt x="8045" y="15287"/>
                  </a:cubicBezTo>
                  <a:cubicBezTo>
                    <a:pt x="8217" y="15331"/>
                    <a:pt x="8064" y="15180"/>
                    <a:pt x="8239" y="15180"/>
                  </a:cubicBezTo>
                  <a:cubicBezTo>
                    <a:pt x="8384" y="15180"/>
                    <a:pt x="8322" y="15194"/>
                    <a:pt x="8421" y="15209"/>
                  </a:cubicBezTo>
                  <a:cubicBezTo>
                    <a:pt x="8440" y="15209"/>
                    <a:pt x="8562" y="15215"/>
                    <a:pt x="8574" y="15221"/>
                  </a:cubicBezTo>
                  <a:cubicBezTo>
                    <a:pt x="8642" y="15250"/>
                    <a:pt x="8936" y="15238"/>
                    <a:pt x="9023" y="15238"/>
                  </a:cubicBezTo>
                  <a:cubicBezTo>
                    <a:pt x="9069" y="15238"/>
                    <a:pt x="9097" y="15238"/>
                    <a:pt x="9113" y="15242"/>
                  </a:cubicBezTo>
                  <a:lnTo>
                    <a:pt x="9180" y="14956"/>
                  </a:lnTo>
                  <a:lnTo>
                    <a:pt x="10921" y="14236"/>
                  </a:lnTo>
                  <a:lnTo>
                    <a:pt x="11291" y="14326"/>
                  </a:lnTo>
                  <a:lnTo>
                    <a:pt x="11296" y="14024"/>
                  </a:lnTo>
                  <a:lnTo>
                    <a:pt x="11751" y="13987"/>
                  </a:lnTo>
                  <a:lnTo>
                    <a:pt x="11804" y="14321"/>
                  </a:lnTo>
                  <a:lnTo>
                    <a:pt x="11926" y="13913"/>
                  </a:lnTo>
                  <a:lnTo>
                    <a:pt x="12508" y="13961"/>
                  </a:lnTo>
                  <a:lnTo>
                    <a:pt x="12714" y="14194"/>
                  </a:lnTo>
                  <a:lnTo>
                    <a:pt x="12736" y="13828"/>
                  </a:lnTo>
                  <a:lnTo>
                    <a:pt x="12931" y="13813"/>
                  </a:lnTo>
                  <a:lnTo>
                    <a:pt x="13143" y="14119"/>
                  </a:lnTo>
                  <a:lnTo>
                    <a:pt x="13789" y="14051"/>
                  </a:lnTo>
                  <a:lnTo>
                    <a:pt x="13736" y="13797"/>
                  </a:lnTo>
                  <a:lnTo>
                    <a:pt x="14016" y="13807"/>
                  </a:lnTo>
                  <a:lnTo>
                    <a:pt x="14191" y="13971"/>
                  </a:lnTo>
                  <a:lnTo>
                    <a:pt x="14127" y="14241"/>
                  </a:lnTo>
                  <a:lnTo>
                    <a:pt x="14355" y="14231"/>
                  </a:lnTo>
                  <a:lnTo>
                    <a:pt x="14466" y="14135"/>
                  </a:lnTo>
                  <a:lnTo>
                    <a:pt x="14678" y="14294"/>
                  </a:lnTo>
                  <a:lnTo>
                    <a:pt x="14709" y="14448"/>
                  </a:lnTo>
                  <a:lnTo>
                    <a:pt x="14932" y="14379"/>
                  </a:lnTo>
                  <a:lnTo>
                    <a:pt x="15011" y="14448"/>
                  </a:lnTo>
                  <a:lnTo>
                    <a:pt x="15244" y="14432"/>
                  </a:lnTo>
                  <a:lnTo>
                    <a:pt x="15493" y="13490"/>
                  </a:lnTo>
                  <a:lnTo>
                    <a:pt x="16133" y="13410"/>
                  </a:lnTo>
                  <a:lnTo>
                    <a:pt x="16493" y="12892"/>
                  </a:lnTo>
                  <a:lnTo>
                    <a:pt x="16546" y="12124"/>
                  </a:lnTo>
                  <a:lnTo>
                    <a:pt x="17035" y="11343"/>
                  </a:lnTo>
                  <a:cubicBezTo>
                    <a:pt x="17033" y="11341"/>
                    <a:pt x="17006" y="11302"/>
                    <a:pt x="17006" y="11300"/>
                  </a:cubicBezTo>
                  <a:cubicBezTo>
                    <a:pt x="16989" y="11224"/>
                    <a:pt x="17100" y="11315"/>
                    <a:pt x="17092" y="11221"/>
                  </a:cubicBezTo>
                  <a:cubicBezTo>
                    <a:pt x="17087" y="11208"/>
                    <a:pt x="17088" y="11199"/>
                    <a:pt x="17088" y="11185"/>
                  </a:cubicBezTo>
                  <a:cubicBezTo>
                    <a:pt x="17090" y="11159"/>
                    <a:pt x="17111" y="11151"/>
                    <a:pt x="17106" y="11145"/>
                  </a:cubicBezTo>
                  <a:cubicBezTo>
                    <a:pt x="17095" y="11130"/>
                    <a:pt x="17079" y="11133"/>
                    <a:pt x="17062" y="11101"/>
                  </a:cubicBezTo>
                  <a:cubicBezTo>
                    <a:pt x="17052" y="11082"/>
                    <a:pt x="16985" y="11135"/>
                    <a:pt x="16985" y="11077"/>
                  </a:cubicBezTo>
                  <a:cubicBezTo>
                    <a:pt x="16985" y="11066"/>
                    <a:pt x="16949" y="11068"/>
                    <a:pt x="16949" y="11049"/>
                  </a:cubicBezTo>
                  <a:cubicBezTo>
                    <a:pt x="16949" y="11029"/>
                    <a:pt x="17002" y="11004"/>
                    <a:pt x="16984" y="10999"/>
                  </a:cubicBezTo>
                  <a:cubicBezTo>
                    <a:pt x="16901" y="10973"/>
                    <a:pt x="16981" y="10965"/>
                    <a:pt x="16981" y="10934"/>
                  </a:cubicBezTo>
                  <a:cubicBezTo>
                    <a:pt x="16971" y="10934"/>
                    <a:pt x="16958" y="10924"/>
                    <a:pt x="16951" y="10921"/>
                  </a:cubicBezTo>
                  <a:cubicBezTo>
                    <a:pt x="16894" y="10896"/>
                    <a:pt x="16967" y="10837"/>
                    <a:pt x="16957" y="10779"/>
                  </a:cubicBezTo>
                  <a:cubicBezTo>
                    <a:pt x="16952" y="10771"/>
                    <a:pt x="16869" y="10738"/>
                    <a:pt x="16854" y="10728"/>
                  </a:cubicBezTo>
                  <a:cubicBezTo>
                    <a:pt x="16817" y="10702"/>
                    <a:pt x="16793" y="10728"/>
                    <a:pt x="16779" y="10717"/>
                  </a:cubicBezTo>
                  <a:cubicBezTo>
                    <a:pt x="16754" y="10697"/>
                    <a:pt x="16711" y="10696"/>
                    <a:pt x="16715" y="10656"/>
                  </a:cubicBezTo>
                  <a:cubicBezTo>
                    <a:pt x="16720" y="10588"/>
                    <a:pt x="16697" y="10617"/>
                    <a:pt x="16692" y="10588"/>
                  </a:cubicBezTo>
                  <a:cubicBezTo>
                    <a:pt x="16680" y="10520"/>
                    <a:pt x="16580" y="10551"/>
                    <a:pt x="16560" y="10587"/>
                  </a:cubicBezTo>
                  <a:cubicBezTo>
                    <a:pt x="16528" y="10641"/>
                    <a:pt x="16491" y="10569"/>
                    <a:pt x="16470" y="10558"/>
                  </a:cubicBezTo>
                  <a:cubicBezTo>
                    <a:pt x="16440" y="10542"/>
                    <a:pt x="16434" y="10508"/>
                    <a:pt x="16407" y="10506"/>
                  </a:cubicBezTo>
                  <a:cubicBezTo>
                    <a:pt x="16336" y="10503"/>
                    <a:pt x="16355" y="10485"/>
                    <a:pt x="16318" y="10459"/>
                  </a:cubicBezTo>
                  <a:cubicBezTo>
                    <a:pt x="16305" y="10449"/>
                    <a:pt x="16306" y="10404"/>
                    <a:pt x="16311" y="10388"/>
                  </a:cubicBezTo>
                  <a:cubicBezTo>
                    <a:pt x="16306" y="10388"/>
                    <a:pt x="16299" y="10388"/>
                    <a:pt x="16294" y="10389"/>
                  </a:cubicBezTo>
                  <a:cubicBezTo>
                    <a:pt x="16268" y="10398"/>
                    <a:pt x="16248" y="10387"/>
                    <a:pt x="16244" y="10416"/>
                  </a:cubicBezTo>
                  <a:cubicBezTo>
                    <a:pt x="16233" y="10497"/>
                    <a:pt x="16216" y="10471"/>
                    <a:pt x="16169" y="10502"/>
                  </a:cubicBezTo>
                  <a:cubicBezTo>
                    <a:pt x="16098" y="10548"/>
                    <a:pt x="16119" y="10478"/>
                    <a:pt x="16043" y="10540"/>
                  </a:cubicBezTo>
                  <a:cubicBezTo>
                    <a:pt x="16001" y="10574"/>
                    <a:pt x="16010" y="10655"/>
                    <a:pt x="16044" y="10692"/>
                  </a:cubicBezTo>
                  <a:lnTo>
                    <a:pt x="15988" y="10686"/>
                  </a:lnTo>
                  <a:lnTo>
                    <a:pt x="15943" y="10715"/>
                  </a:lnTo>
                  <a:lnTo>
                    <a:pt x="15873" y="10678"/>
                  </a:lnTo>
                  <a:lnTo>
                    <a:pt x="15837" y="10620"/>
                  </a:lnTo>
                  <a:lnTo>
                    <a:pt x="15750" y="10526"/>
                  </a:lnTo>
                  <a:lnTo>
                    <a:pt x="15753" y="10452"/>
                  </a:lnTo>
                  <a:lnTo>
                    <a:pt x="15895" y="10375"/>
                  </a:lnTo>
                  <a:lnTo>
                    <a:pt x="15876" y="10309"/>
                  </a:lnTo>
                  <a:lnTo>
                    <a:pt x="15829" y="10264"/>
                  </a:lnTo>
                  <a:lnTo>
                    <a:pt x="15778" y="10306"/>
                  </a:lnTo>
                  <a:lnTo>
                    <a:pt x="15767" y="10285"/>
                  </a:lnTo>
                  <a:lnTo>
                    <a:pt x="15680" y="10292"/>
                  </a:lnTo>
                  <a:lnTo>
                    <a:pt x="15522" y="10149"/>
                  </a:lnTo>
                  <a:lnTo>
                    <a:pt x="15574" y="10060"/>
                  </a:lnTo>
                  <a:lnTo>
                    <a:pt x="15575" y="10014"/>
                  </a:lnTo>
                  <a:lnTo>
                    <a:pt x="15451" y="10012"/>
                  </a:lnTo>
                  <a:cubicBezTo>
                    <a:pt x="15451" y="9986"/>
                    <a:pt x="15455" y="9918"/>
                    <a:pt x="15423" y="9916"/>
                  </a:cubicBezTo>
                  <a:cubicBezTo>
                    <a:pt x="15390" y="9914"/>
                    <a:pt x="15368" y="10019"/>
                    <a:pt x="15373" y="10040"/>
                  </a:cubicBezTo>
                  <a:cubicBezTo>
                    <a:pt x="15395" y="10121"/>
                    <a:pt x="15354" y="10121"/>
                    <a:pt x="15354" y="10167"/>
                  </a:cubicBezTo>
                  <a:cubicBezTo>
                    <a:pt x="15354" y="10253"/>
                    <a:pt x="15367" y="10250"/>
                    <a:pt x="15312" y="10213"/>
                  </a:cubicBezTo>
                  <a:cubicBezTo>
                    <a:pt x="15270" y="10185"/>
                    <a:pt x="15279" y="10133"/>
                    <a:pt x="15266" y="10092"/>
                  </a:cubicBezTo>
                  <a:lnTo>
                    <a:pt x="15164" y="10118"/>
                  </a:lnTo>
                  <a:lnTo>
                    <a:pt x="15167" y="10121"/>
                  </a:lnTo>
                  <a:cubicBezTo>
                    <a:pt x="15242" y="10212"/>
                    <a:pt x="15219" y="10202"/>
                    <a:pt x="15202" y="10298"/>
                  </a:cubicBezTo>
                  <a:cubicBezTo>
                    <a:pt x="15192" y="10356"/>
                    <a:pt x="15154" y="10281"/>
                    <a:pt x="15113" y="10326"/>
                  </a:cubicBezTo>
                  <a:cubicBezTo>
                    <a:pt x="15079" y="10363"/>
                    <a:pt x="15084" y="10264"/>
                    <a:pt x="15033" y="10302"/>
                  </a:cubicBezTo>
                  <a:cubicBezTo>
                    <a:pt x="14983" y="10339"/>
                    <a:pt x="14961" y="10323"/>
                    <a:pt x="14916" y="10333"/>
                  </a:cubicBezTo>
                  <a:cubicBezTo>
                    <a:pt x="14905" y="10336"/>
                    <a:pt x="14899" y="10405"/>
                    <a:pt x="14878" y="10407"/>
                  </a:cubicBezTo>
                  <a:cubicBezTo>
                    <a:pt x="14872" y="10398"/>
                    <a:pt x="14827" y="10385"/>
                    <a:pt x="14827" y="10385"/>
                  </a:cubicBezTo>
                  <a:lnTo>
                    <a:pt x="14696" y="10358"/>
                  </a:lnTo>
                  <a:cubicBezTo>
                    <a:pt x="14669" y="10358"/>
                    <a:pt x="14666" y="10363"/>
                    <a:pt x="14665" y="10349"/>
                  </a:cubicBezTo>
                  <a:cubicBezTo>
                    <a:pt x="14662" y="10297"/>
                    <a:pt x="14664" y="10318"/>
                    <a:pt x="14681" y="10291"/>
                  </a:cubicBezTo>
                  <a:cubicBezTo>
                    <a:pt x="14706" y="10249"/>
                    <a:pt x="14695" y="10329"/>
                    <a:pt x="14705" y="10322"/>
                  </a:cubicBezTo>
                  <a:cubicBezTo>
                    <a:pt x="14829" y="10231"/>
                    <a:pt x="14782" y="10301"/>
                    <a:pt x="14868" y="10301"/>
                  </a:cubicBezTo>
                  <a:cubicBezTo>
                    <a:pt x="14888" y="10271"/>
                    <a:pt x="14860" y="10208"/>
                    <a:pt x="14860" y="10167"/>
                  </a:cubicBezTo>
                  <a:lnTo>
                    <a:pt x="15028" y="10043"/>
                  </a:lnTo>
                  <a:lnTo>
                    <a:pt x="15017" y="9997"/>
                  </a:lnTo>
                  <a:lnTo>
                    <a:pt x="15053" y="9680"/>
                  </a:lnTo>
                  <a:lnTo>
                    <a:pt x="14969" y="9723"/>
                  </a:lnTo>
                  <a:lnTo>
                    <a:pt x="14840" y="9659"/>
                  </a:lnTo>
                  <a:lnTo>
                    <a:pt x="14865" y="9609"/>
                  </a:lnTo>
                  <a:lnTo>
                    <a:pt x="14643" y="9512"/>
                  </a:lnTo>
                  <a:lnTo>
                    <a:pt x="14645" y="9414"/>
                  </a:lnTo>
                  <a:cubicBezTo>
                    <a:pt x="14655" y="9414"/>
                    <a:pt x="14664" y="9417"/>
                    <a:pt x="14668" y="9417"/>
                  </a:cubicBezTo>
                  <a:cubicBezTo>
                    <a:pt x="14687" y="9416"/>
                    <a:pt x="14730" y="9431"/>
                    <a:pt x="14721" y="9410"/>
                  </a:cubicBezTo>
                  <a:cubicBezTo>
                    <a:pt x="14685" y="9327"/>
                    <a:pt x="14726" y="9340"/>
                    <a:pt x="14725" y="9274"/>
                  </a:cubicBezTo>
                  <a:lnTo>
                    <a:pt x="14752" y="9198"/>
                  </a:lnTo>
                  <a:lnTo>
                    <a:pt x="14557" y="9262"/>
                  </a:lnTo>
                  <a:lnTo>
                    <a:pt x="14553" y="9265"/>
                  </a:lnTo>
                  <a:cubicBezTo>
                    <a:pt x="14505" y="9289"/>
                    <a:pt x="14490" y="9320"/>
                    <a:pt x="14459" y="9342"/>
                  </a:cubicBezTo>
                  <a:cubicBezTo>
                    <a:pt x="14442" y="9354"/>
                    <a:pt x="14401" y="9406"/>
                    <a:pt x="14387" y="9418"/>
                  </a:cubicBezTo>
                  <a:cubicBezTo>
                    <a:pt x="14322" y="9477"/>
                    <a:pt x="14326" y="9519"/>
                    <a:pt x="14284" y="9576"/>
                  </a:cubicBezTo>
                  <a:cubicBezTo>
                    <a:pt x="14279" y="9583"/>
                    <a:pt x="14207" y="9538"/>
                    <a:pt x="14199" y="9529"/>
                  </a:cubicBezTo>
                  <a:cubicBezTo>
                    <a:pt x="14159" y="9475"/>
                    <a:pt x="14146" y="9503"/>
                    <a:pt x="14149" y="9425"/>
                  </a:cubicBezTo>
                  <a:cubicBezTo>
                    <a:pt x="14150" y="9399"/>
                    <a:pt x="14192" y="9340"/>
                    <a:pt x="14193" y="9328"/>
                  </a:cubicBezTo>
                  <a:cubicBezTo>
                    <a:pt x="14194" y="9304"/>
                    <a:pt x="14217" y="9282"/>
                    <a:pt x="14224" y="9269"/>
                  </a:cubicBezTo>
                  <a:cubicBezTo>
                    <a:pt x="14236" y="9247"/>
                    <a:pt x="14256" y="9238"/>
                    <a:pt x="14272" y="9223"/>
                  </a:cubicBezTo>
                  <a:lnTo>
                    <a:pt x="14139" y="9268"/>
                  </a:lnTo>
                  <a:cubicBezTo>
                    <a:pt x="14139" y="9260"/>
                    <a:pt x="14140" y="9263"/>
                    <a:pt x="14140" y="9260"/>
                  </a:cubicBezTo>
                  <a:cubicBezTo>
                    <a:pt x="14144" y="9229"/>
                    <a:pt x="14165" y="9151"/>
                    <a:pt x="14106" y="9167"/>
                  </a:cubicBezTo>
                  <a:cubicBezTo>
                    <a:pt x="14044" y="9185"/>
                    <a:pt x="14075" y="9168"/>
                    <a:pt x="14049" y="9164"/>
                  </a:cubicBezTo>
                  <a:cubicBezTo>
                    <a:pt x="13970" y="9155"/>
                    <a:pt x="13995" y="9235"/>
                    <a:pt x="13975" y="9257"/>
                  </a:cubicBezTo>
                  <a:cubicBezTo>
                    <a:pt x="13937" y="9298"/>
                    <a:pt x="13867" y="9242"/>
                    <a:pt x="13867" y="9322"/>
                  </a:cubicBezTo>
                  <a:cubicBezTo>
                    <a:pt x="13867" y="9324"/>
                    <a:pt x="13829" y="9249"/>
                    <a:pt x="13822" y="9249"/>
                  </a:cubicBezTo>
                  <a:cubicBezTo>
                    <a:pt x="13766" y="9251"/>
                    <a:pt x="13792" y="9245"/>
                    <a:pt x="13772" y="9242"/>
                  </a:cubicBezTo>
                  <a:lnTo>
                    <a:pt x="13736" y="9145"/>
                  </a:lnTo>
                  <a:lnTo>
                    <a:pt x="13677" y="9064"/>
                  </a:lnTo>
                  <a:lnTo>
                    <a:pt x="13525" y="9183"/>
                  </a:lnTo>
                  <a:cubicBezTo>
                    <a:pt x="13523" y="9181"/>
                    <a:pt x="13464" y="9164"/>
                    <a:pt x="13456" y="9161"/>
                  </a:cubicBezTo>
                  <a:cubicBezTo>
                    <a:pt x="13427" y="9152"/>
                    <a:pt x="13381" y="9144"/>
                    <a:pt x="13361" y="9136"/>
                  </a:cubicBezTo>
                  <a:cubicBezTo>
                    <a:pt x="13307" y="9115"/>
                    <a:pt x="13316" y="9112"/>
                    <a:pt x="13279" y="9134"/>
                  </a:cubicBezTo>
                  <a:cubicBezTo>
                    <a:pt x="13266" y="9143"/>
                    <a:pt x="13183" y="9118"/>
                    <a:pt x="13165" y="9106"/>
                  </a:cubicBezTo>
                  <a:cubicBezTo>
                    <a:pt x="13139" y="9089"/>
                    <a:pt x="13139" y="9054"/>
                    <a:pt x="13134" y="9022"/>
                  </a:cubicBezTo>
                  <a:cubicBezTo>
                    <a:pt x="13124" y="8947"/>
                    <a:pt x="13157" y="8949"/>
                    <a:pt x="13183" y="8904"/>
                  </a:cubicBezTo>
                  <a:lnTo>
                    <a:pt x="13162" y="8869"/>
                  </a:lnTo>
                  <a:cubicBezTo>
                    <a:pt x="13138" y="8829"/>
                    <a:pt x="13099" y="8869"/>
                    <a:pt x="13081" y="8839"/>
                  </a:cubicBezTo>
                  <a:lnTo>
                    <a:pt x="12984" y="8697"/>
                  </a:lnTo>
                  <a:cubicBezTo>
                    <a:pt x="12982" y="8697"/>
                    <a:pt x="12962" y="8700"/>
                    <a:pt x="12961" y="8700"/>
                  </a:cubicBezTo>
                  <a:cubicBezTo>
                    <a:pt x="12942" y="8706"/>
                    <a:pt x="12904" y="8697"/>
                    <a:pt x="12897" y="8714"/>
                  </a:cubicBezTo>
                  <a:cubicBezTo>
                    <a:pt x="12888" y="8741"/>
                    <a:pt x="12880" y="8737"/>
                    <a:pt x="12873" y="8749"/>
                  </a:cubicBezTo>
                  <a:cubicBezTo>
                    <a:pt x="12870" y="8755"/>
                    <a:pt x="12859" y="8707"/>
                    <a:pt x="12858" y="8704"/>
                  </a:cubicBezTo>
                  <a:cubicBezTo>
                    <a:pt x="12857" y="8685"/>
                    <a:pt x="12843" y="8649"/>
                    <a:pt x="12825" y="8642"/>
                  </a:cubicBezTo>
                  <a:cubicBezTo>
                    <a:pt x="12819" y="8638"/>
                    <a:pt x="12816" y="8630"/>
                    <a:pt x="12813" y="8623"/>
                  </a:cubicBezTo>
                  <a:cubicBezTo>
                    <a:pt x="12801" y="8599"/>
                    <a:pt x="12814" y="8578"/>
                    <a:pt x="12786" y="8579"/>
                  </a:cubicBezTo>
                  <a:cubicBezTo>
                    <a:pt x="12748" y="8581"/>
                    <a:pt x="12751" y="8571"/>
                    <a:pt x="12722" y="8547"/>
                  </a:cubicBezTo>
                  <a:cubicBezTo>
                    <a:pt x="12670" y="8503"/>
                    <a:pt x="12702" y="8521"/>
                    <a:pt x="12631" y="8515"/>
                  </a:cubicBezTo>
                  <a:cubicBezTo>
                    <a:pt x="12619" y="8513"/>
                    <a:pt x="12576" y="8408"/>
                    <a:pt x="12574" y="8394"/>
                  </a:cubicBezTo>
                  <a:cubicBezTo>
                    <a:pt x="12573" y="8386"/>
                    <a:pt x="12494" y="8407"/>
                    <a:pt x="12496" y="8426"/>
                  </a:cubicBezTo>
                  <a:cubicBezTo>
                    <a:pt x="12494" y="8426"/>
                    <a:pt x="12412" y="8484"/>
                    <a:pt x="12409" y="8488"/>
                  </a:cubicBezTo>
                  <a:cubicBezTo>
                    <a:pt x="12395" y="8481"/>
                    <a:pt x="12397" y="8425"/>
                    <a:pt x="12393" y="8423"/>
                  </a:cubicBezTo>
                  <a:cubicBezTo>
                    <a:pt x="12354" y="8396"/>
                    <a:pt x="12353" y="8378"/>
                    <a:pt x="12347" y="8338"/>
                  </a:cubicBezTo>
                  <a:cubicBezTo>
                    <a:pt x="12346" y="8329"/>
                    <a:pt x="12324" y="8292"/>
                    <a:pt x="12318" y="8279"/>
                  </a:cubicBezTo>
                  <a:cubicBezTo>
                    <a:pt x="12316" y="8274"/>
                    <a:pt x="12296" y="8278"/>
                    <a:pt x="12291" y="8280"/>
                  </a:cubicBezTo>
                  <a:cubicBezTo>
                    <a:pt x="12269" y="8287"/>
                    <a:pt x="12192" y="8290"/>
                    <a:pt x="12170" y="8283"/>
                  </a:cubicBezTo>
                  <a:cubicBezTo>
                    <a:pt x="12139" y="8273"/>
                    <a:pt x="12152" y="8279"/>
                    <a:pt x="12116" y="8276"/>
                  </a:cubicBezTo>
                  <a:cubicBezTo>
                    <a:pt x="12112" y="8276"/>
                    <a:pt x="12088" y="8326"/>
                    <a:pt x="12088" y="8326"/>
                  </a:cubicBezTo>
                  <a:cubicBezTo>
                    <a:pt x="12069" y="8341"/>
                    <a:pt x="12070" y="8349"/>
                    <a:pt x="12044" y="8349"/>
                  </a:cubicBezTo>
                  <a:cubicBezTo>
                    <a:pt x="12017" y="8349"/>
                    <a:pt x="12015" y="8340"/>
                    <a:pt x="12018" y="8362"/>
                  </a:cubicBezTo>
                  <a:cubicBezTo>
                    <a:pt x="12021" y="8392"/>
                    <a:pt x="12020" y="8395"/>
                    <a:pt x="12018" y="8424"/>
                  </a:cubicBezTo>
                  <a:cubicBezTo>
                    <a:pt x="12014" y="8477"/>
                    <a:pt x="11980" y="8477"/>
                    <a:pt x="11980" y="8479"/>
                  </a:cubicBezTo>
                  <a:cubicBezTo>
                    <a:pt x="11980" y="8493"/>
                    <a:pt x="11964" y="8542"/>
                    <a:pt x="11956" y="8553"/>
                  </a:cubicBezTo>
                  <a:cubicBezTo>
                    <a:pt x="11925" y="8595"/>
                    <a:pt x="11949" y="8587"/>
                    <a:pt x="11958" y="8595"/>
                  </a:cubicBezTo>
                  <a:cubicBezTo>
                    <a:pt x="11981" y="8616"/>
                    <a:pt x="11928" y="8640"/>
                    <a:pt x="11918" y="8650"/>
                  </a:cubicBezTo>
                  <a:cubicBezTo>
                    <a:pt x="11900" y="8668"/>
                    <a:pt x="11904" y="8677"/>
                    <a:pt x="11898" y="8695"/>
                  </a:cubicBezTo>
                  <a:lnTo>
                    <a:pt x="11898" y="8719"/>
                  </a:lnTo>
                  <a:cubicBezTo>
                    <a:pt x="11898" y="8746"/>
                    <a:pt x="11889" y="8765"/>
                    <a:pt x="11889" y="8773"/>
                  </a:cubicBezTo>
                  <a:cubicBezTo>
                    <a:pt x="11888" y="8786"/>
                    <a:pt x="11868" y="8813"/>
                    <a:pt x="11865" y="8822"/>
                  </a:cubicBezTo>
                  <a:cubicBezTo>
                    <a:pt x="11856" y="8846"/>
                    <a:pt x="11798" y="8884"/>
                    <a:pt x="11777" y="8885"/>
                  </a:cubicBezTo>
                  <a:cubicBezTo>
                    <a:pt x="11764" y="8885"/>
                    <a:pt x="11738" y="8912"/>
                    <a:pt x="11732" y="8921"/>
                  </a:cubicBezTo>
                  <a:cubicBezTo>
                    <a:pt x="11723" y="8937"/>
                    <a:pt x="11654" y="8954"/>
                    <a:pt x="11688" y="8992"/>
                  </a:cubicBezTo>
                  <a:cubicBezTo>
                    <a:pt x="11705" y="9010"/>
                    <a:pt x="11689" y="9029"/>
                    <a:pt x="11677" y="9044"/>
                  </a:cubicBezTo>
                  <a:cubicBezTo>
                    <a:pt x="11658" y="9070"/>
                    <a:pt x="11617" y="9030"/>
                    <a:pt x="11600" y="9018"/>
                  </a:cubicBezTo>
                  <a:cubicBezTo>
                    <a:pt x="11586" y="9008"/>
                    <a:pt x="11551" y="9007"/>
                    <a:pt x="11542" y="9014"/>
                  </a:cubicBezTo>
                  <a:cubicBezTo>
                    <a:pt x="11522" y="9028"/>
                    <a:pt x="11506" y="9011"/>
                    <a:pt x="11493" y="8998"/>
                  </a:cubicBezTo>
                  <a:cubicBezTo>
                    <a:pt x="11483" y="8987"/>
                    <a:pt x="11463" y="8991"/>
                    <a:pt x="11451" y="8998"/>
                  </a:cubicBezTo>
                  <a:cubicBezTo>
                    <a:pt x="11422" y="9017"/>
                    <a:pt x="11426" y="8975"/>
                    <a:pt x="11428" y="8958"/>
                  </a:cubicBezTo>
                  <a:cubicBezTo>
                    <a:pt x="11428" y="8953"/>
                    <a:pt x="11475" y="8956"/>
                    <a:pt x="11483" y="8956"/>
                  </a:cubicBezTo>
                  <a:cubicBezTo>
                    <a:pt x="11489" y="8956"/>
                    <a:pt x="11513" y="8981"/>
                    <a:pt x="11517" y="8986"/>
                  </a:cubicBezTo>
                  <a:cubicBezTo>
                    <a:pt x="11523" y="8994"/>
                    <a:pt x="11553" y="8987"/>
                    <a:pt x="11554" y="8977"/>
                  </a:cubicBezTo>
                  <a:cubicBezTo>
                    <a:pt x="11555" y="8907"/>
                    <a:pt x="11573" y="8945"/>
                    <a:pt x="11590" y="8949"/>
                  </a:cubicBezTo>
                  <a:cubicBezTo>
                    <a:pt x="11604" y="8952"/>
                    <a:pt x="11616" y="8964"/>
                    <a:pt x="11626" y="8969"/>
                  </a:cubicBezTo>
                  <a:cubicBezTo>
                    <a:pt x="11647" y="8980"/>
                    <a:pt x="11670" y="8947"/>
                    <a:pt x="11671" y="8939"/>
                  </a:cubicBezTo>
                  <a:cubicBezTo>
                    <a:pt x="11674" y="8923"/>
                    <a:pt x="11703" y="8900"/>
                    <a:pt x="11717" y="8893"/>
                  </a:cubicBezTo>
                  <a:cubicBezTo>
                    <a:pt x="11750" y="8877"/>
                    <a:pt x="11779" y="8853"/>
                    <a:pt x="11811" y="8839"/>
                  </a:cubicBezTo>
                  <a:cubicBezTo>
                    <a:pt x="11825" y="8833"/>
                    <a:pt x="11832" y="8816"/>
                    <a:pt x="11836" y="8812"/>
                  </a:cubicBezTo>
                  <a:cubicBezTo>
                    <a:pt x="11847" y="8801"/>
                    <a:pt x="11837" y="8774"/>
                    <a:pt x="11837" y="8768"/>
                  </a:cubicBezTo>
                  <a:cubicBezTo>
                    <a:pt x="11836" y="8748"/>
                    <a:pt x="11822" y="8741"/>
                    <a:pt x="11861" y="8741"/>
                  </a:cubicBezTo>
                  <a:lnTo>
                    <a:pt x="11860" y="8644"/>
                  </a:lnTo>
                  <a:lnTo>
                    <a:pt x="11825" y="8646"/>
                  </a:lnTo>
                  <a:lnTo>
                    <a:pt x="11741" y="8525"/>
                  </a:lnTo>
                  <a:lnTo>
                    <a:pt x="11616" y="8475"/>
                  </a:lnTo>
                  <a:lnTo>
                    <a:pt x="11522" y="8505"/>
                  </a:lnTo>
                  <a:lnTo>
                    <a:pt x="11447" y="8548"/>
                  </a:lnTo>
                  <a:cubicBezTo>
                    <a:pt x="11447" y="8546"/>
                    <a:pt x="11441" y="8537"/>
                    <a:pt x="11440" y="8534"/>
                  </a:cubicBezTo>
                  <a:cubicBezTo>
                    <a:pt x="11430" y="8503"/>
                    <a:pt x="11404" y="8472"/>
                    <a:pt x="11391" y="8439"/>
                  </a:cubicBezTo>
                  <a:cubicBezTo>
                    <a:pt x="11381" y="8415"/>
                    <a:pt x="11387" y="8406"/>
                    <a:pt x="11387" y="8380"/>
                  </a:cubicBezTo>
                  <a:cubicBezTo>
                    <a:pt x="11387" y="8355"/>
                    <a:pt x="11384" y="8355"/>
                    <a:pt x="11368" y="8338"/>
                  </a:cubicBezTo>
                  <a:cubicBezTo>
                    <a:pt x="11347" y="8314"/>
                    <a:pt x="11342" y="8315"/>
                    <a:pt x="11307" y="8315"/>
                  </a:cubicBezTo>
                  <a:cubicBezTo>
                    <a:pt x="11297" y="8315"/>
                    <a:pt x="11291" y="8260"/>
                    <a:pt x="11298" y="8252"/>
                  </a:cubicBezTo>
                  <a:cubicBezTo>
                    <a:pt x="11314" y="8231"/>
                    <a:pt x="11327" y="8231"/>
                    <a:pt x="11351" y="8197"/>
                  </a:cubicBezTo>
                  <a:cubicBezTo>
                    <a:pt x="11357" y="8189"/>
                    <a:pt x="11363" y="8153"/>
                    <a:pt x="11356" y="8144"/>
                  </a:cubicBezTo>
                  <a:cubicBezTo>
                    <a:pt x="11309" y="8144"/>
                    <a:pt x="11323" y="8150"/>
                    <a:pt x="11302" y="8112"/>
                  </a:cubicBezTo>
                  <a:cubicBezTo>
                    <a:pt x="11295" y="8101"/>
                    <a:pt x="11264" y="8120"/>
                    <a:pt x="11254" y="8123"/>
                  </a:cubicBezTo>
                  <a:cubicBezTo>
                    <a:pt x="11217" y="8137"/>
                    <a:pt x="11230" y="8149"/>
                    <a:pt x="11240" y="8170"/>
                  </a:cubicBezTo>
                  <a:cubicBezTo>
                    <a:pt x="11245" y="8179"/>
                    <a:pt x="11263" y="8190"/>
                    <a:pt x="11272" y="8198"/>
                  </a:cubicBezTo>
                  <a:cubicBezTo>
                    <a:pt x="11275" y="8200"/>
                    <a:pt x="11255" y="8213"/>
                    <a:pt x="11251" y="8216"/>
                  </a:cubicBezTo>
                  <a:cubicBezTo>
                    <a:pt x="11222" y="8235"/>
                    <a:pt x="11266" y="8269"/>
                    <a:pt x="11220" y="8279"/>
                  </a:cubicBezTo>
                  <a:cubicBezTo>
                    <a:pt x="11179" y="8289"/>
                    <a:pt x="11151" y="8234"/>
                    <a:pt x="11128" y="8224"/>
                  </a:cubicBezTo>
                  <a:lnTo>
                    <a:pt x="11123" y="8227"/>
                  </a:lnTo>
                  <a:cubicBezTo>
                    <a:pt x="11108" y="8239"/>
                    <a:pt x="10991" y="8330"/>
                    <a:pt x="10981" y="8326"/>
                  </a:cubicBezTo>
                  <a:cubicBezTo>
                    <a:pt x="10962" y="8319"/>
                    <a:pt x="10999" y="8291"/>
                    <a:pt x="10980" y="8270"/>
                  </a:cubicBezTo>
                  <a:cubicBezTo>
                    <a:pt x="10957" y="8243"/>
                    <a:pt x="10978" y="8248"/>
                    <a:pt x="10977" y="8236"/>
                  </a:cubicBezTo>
                  <a:cubicBezTo>
                    <a:pt x="10976" y="8205"/>
                    <a:pt x="10979" y="8206"/>
                    <a:pt x="10959" y="8223"/>
                  </a:cubicBezTo>
                  <a:cubicBezTo>
                    <a:pt x="10942" y="8238"/>
                    <a:pt x="10918" y="8205"/>
                    <a:pt x="10918" y="8188"/>
                  </a:cubicBezTo>
                  <a:cubicBezTo>
                    <a:pt x="10918" y="8174"/>
                    <a:pt x="10928" y="8148"/>
                    <a:pt x="10937" y="8141"/>
                  </a:cubicBezTo>
                  <a:cubicBezTo>
                    <a:pt x="10960" y="8124"/>
                    <a:pt x="10967" y="8110"/>
                    <a:pt x="10985" y="8092"/>
                  </a:cubicBezTo>
                  <a:cubicBezTo>
                    <a:pt x="10990" y="8087"/>
                    <a:pt x="10942" y="8089"/>
                    <a:pt x="10937" y="8089"/>
                  </a:cubicBezTo>
                  <a:cubicBezTo>
                    <a:pt x="10921" y="8089"/>
                    <a:pt x="10896" y="8097"/>
                    <a:pt x="10883" y="8098"/>
                  </a:cubicBezTo>
                  <a:cubicBezTo>
                    <a:pt x="10880" y="8098"/>
                    <a:pt x="10848" y="8101"/>
                    <a:pt x="10848" y="8101"/>
                  </a:cubicBezTo>
                  <a:cubicBezTo>
                    <a:pt x="10846" y="8101"/>
                    <a:pt x="10810" y="8056"/>
                    <a:pt x="10808" y="8051"/>
                  </a:cubicBezTo>
                  <a:cubicBezTo>
                    <a:pt x="10804" y="8044"/>
                    <a:pt x="10782" y="8031"/>
                    <a:pt x="10786" y="8023"/>
                  </a:cubicBezTo>
                  <a:cubicBezTo>
                    <a:pt x="10791" y="8022"/>
                    <a:pt x="10811" y="7986"/>
                    <a:pt x="10812" y="7981"/>
                  </a:cubicBezTo>
                  <a:cubicBezTo>
                    <a:pt x="10817" y="7962"/>
                    <a:pt x="10840" y="7960"/>
                    <a:pt x="10841" y="7959"/>
                  </a:cubicBezTo>
                  <a:cubicBezTo>
                    <a:pt x="10851" y="7947"/>
                    <a:pt x="10893" y="7910"/>
                    <a:pt x="10864" y="7898"/>
                  </a:cubicBezTo>
                  <a:cubicBezTo>
                    <a:pt x="10844" y="7889"/>
                    <a:pt x="10837" y="7865"/>
                    <a:pt x="10851" y="7849"/>
                  </a:cubicBezTo>
                  <a:cubicBezTo>
                    <a:pt x="10882" y="7812"/>
                    <a:pt x="10850" y="7821"/>
                    <a:pt x="10838" y="7801"/>
                  </a:cubicBezTo>
                  <a:cubicBezTo>
                    <a:pt x="10826" y="7780"/>
                    <a:pt x="10833" y="7769"/>
                    <a:pt x="10850" y="7757"/>
                  </a:cubicBezTo>
                  <a:cubicBezTo>
                    <a:pt x="10876" y="7740"/>
                    <a:pt x="10863" y="7728"/>
                    <a:pt x="10868" y="7713"/>
                  </a:cubicBezTo>
                  <a:cubicBezTo>
                    <a:pt x="10870" y="7707"/>
                    <a:pt x="10871" y="7700"/>
                    <a:pt x="10870" y="7694"/>
                  </a:cubicBezTo>
                  <a:cubicBezTo>
                    <a:pt x="10870" y="7690"/>
                    <a:pt x="10894" y="7678"/>
                    <a:pt x="10900" y="7678"/>
                  </a:cubicBezTo>
                  <a:cubicBezTo>
                    <a:pt x="10902" y="7681"/>
                    <a:pt x="10900" y="7707"/>
                    <a:pt x="10907" y="7705"/>
                  </a:cubicBezTo>
                  <a:cubicBezTo>
                    <a:pt x="10939" y="7695"/>
                    <a:pt x="10948" y="7690"/>
                    <a:pt x="10978" y="7676"/>
                  </a:cubicBezTo>
                  <a:cubicBezTo>
                    <a:pt x="11016" y="7658"/>
                    <a:pt x="10980" y="7631"/>
                    <a:pt x="10969" y="7617"/>
                  </a:cubicBezTo>
                  <a:cubicBezTo>
                    <a:pt x="10944" y="7582"/>
                    <a:pt x="10903" y="7558"/>
                    <a:pt x="10874" y="7530"/>
                  </a:cubicBezTo>
                  <a:cubicBezTo>
                    <a:pt x="10844" y="7502"/>
                    <a:pt x="10858" y="7511"/>
                    <a:pt x="10822" y="7488"/>
                  </a:cubicBezTo>
                  <a:cubicBezTo>
                    <a:pt x="10814" y="7483"/>
                    <a:pt x="10777" y="7464"/>
                    <a:pt x="10776" y="7464"/>
                  </a:cubicBezTo>
                  <a:cubicBezTo>
                    <a:pt x="10776" y="7463"/>
                    <a:pt x="10788" y="7445"/>
                    <a:pt x="10789" y="7442"/>
                  </a:cubicBezTo>
                  <a:cubicBezTo>
                    <a:pt x="10795" y="7429"/>
                    <a:pt x="10818" y="7386"/>
                    <a:pt x="10827" y="7374"/>
                  </a:cubicBezTo>
                  <a:cubicBezTo>
                    <a:pt x="10830" y="7369"/>
                    <a:pt x="10847" y="7354"/>
                    <a:pt x="10847" y="7353"/>
                  </a:cubicBezTo>
                  <a:cubicBezTo>
                    <a:pt x="10850" y="7349"/>
                    <a:pt x="10884" y="7325"/>
                    <a:pt x="10889" y="7324"/>
                  </a:cubicBezTo>
                  <a:cubicBezTo>
                    <a:pt x="10891" y="7322"/>
                    <a:pt x="10896" y="7317"/>
                    <a:pt x="10899" y="7317"/>
                  </a:cubicBezTo>
                  <a:cubicBezTo>
                    <a:pt x="10904" y="7316"/>
                    <a:pt x="10916" y="7310"/>
                    <a:pt x="10917" y="7310"/>
                  </a:cubicBezTo>
                  <a:cubicBezTo>
                    <a:pt x="10954" y="7302"/>
                    <a:pt x="10976" y="7359"/>
                    <a:pt x="11011" y="7333"/>
                  </a:cubicBezTo>
                  <a:cubicBezTo>
                    <a:pt x="11025" y="7322"/>
                    <a:pt x="11024" y="7320"/>
                    <a:pt x="11044" y="7309"/>
                  </a:cubicBezTo>
                  <a:cubicBezTo>
                    <a:pt x="11055" y="7302"/>
                    <a:pt x="11075" y="7298"/>
                    <a:pt x="11078" y="7291"/>
                  </a:cubicBezTo>
                  <a:cubicBezTo>
                    <a:pt x="11085" y="7275"/>
                    <a:pt x="11116" y="7247"/>
                    <a:pt x="11119" y="7240"/>
                  </a:cubicBezTo>
                  <a:cubicBezTo>
                    <a:pt x="11126" y="7227"/>
                    <a:pt x="11210" y="7190"/>
                    <a:pt x="11226" y="7190"/>
                  </a:cubicBezTo>
                  <a:cubicBezTo>
                    <a:pt x="11242" y="7190"/>
                    <a:pt x="11260" y="7165"/>
                    <a:pt x="11259" y="7154"/>
                  </a:cubicBezTo>
                  <a:cubicBezTo>
                    <a:pt x="11259" y="7134"/>
                    <a:pt x="11285" y="7156"/>
                    <a:pt x="11287" y="7138"/>
                  </a:cubicBezTo>
                  <a:cubicBezTo>
                    <a:pt x="11290" y="7112"/>
                    <a:pt x="11286" y="7105"/>
                    <a:pt x="11295" y="7077"/>
                  </a:cubicBezTo>
                  <a:cubicBezTo>
                    <a:pt x="11300" y="7059"/>
                    <a:pt x="11304" y="7057"/>
                    <a:pt x="11321" y="7047"/>
                  </a:cubicBezTo>
                  <a:cubicBezTo>
                    <a:pt x="11319" y="7045"/>
                    <a:pt x="11312" y="7026"/>
                    <a:pt x="11309" y="7020"/>
                  </a:cubicBezTo>
                  <a:cubicBezTo>
                    <a:pt x="11300" y="7000"/>
                    <a:pt x="11295" y="7003"/>
                    <a:pt x="11289" y="6993"/>
                  </a:cubicBezTo>
                  <a:cubicBezTo>
                    <a:pt x="11283" y="6984"/>
                    <a:pt x="11269" y="6979"/>
                    <a:pt x="11270" y="6978"/>
                  </a:cubicBezTo>
                  <a:cubicBezTo>
                    <a:pt x="11275" y="6957"/>
                    <a:pt x="11274" y="6952"/>
                    <a:pt x="11274" y="6930"/>
                  </a:cubicBezTo>
                  <a:cubicBezTo>
                    <a:pt x="11274" y="6896"/>
                    <a:pt x="11272" y="6914"/>
                    <a:pt x="11266" y="6895"/>
                  </a:cubicBezTo>
                  <a:cubicBezTo>
                    <a:pt x="11260" y="6876"/>
                    <a:pt x="11234" y="6880"/>
                    <a:pt x="11229" y="6872"/>
                  </a:cubicBezTo>
                  <a:cubicBezTo>
                    <a:pt x="11219" y="6855"/>
                    <a:pt x="11243" y="6863"/>
                    <a:pt x="11243" y="6830"/>
                  </a:cubicBezTo>
                  <a:cubicBezTo>
                    <a:pt x="11243" y="6808"/>
                    <a:pt x="11194" y="6831"/>
                    <a:pt x="11190" y="6833"/>
                  </a:cubicBezTo>
                  <a:cubicBezTo>
                    <a:pt x="11171" y="6849"/>
                    <a:pt x="11122" y="6828"/>
                    <a:pt x="11128" y="6800"/>
                  </a:cubicBezTo>
                  <a:cubicBezTo>
                    <a:pt x="11132" y="6782"/>
                    <a:pt x="11140" y="6777"/>
                    <a:pt x="11144" y="6768"/>
                  </a:cubicBezTo>
                  <a:cubicBezTo>
                    <a:pt x="11154" y="6748"/>
                    <a:pt x="11139" y="6743"/>
                    <a:pt x="11122" y="6741"/>
                  </a:cubicBezTo>
                  <a:cubicBezTo>
                    <a:pt x="11102" y="6739"/>
                    <a:pt x="11080" y="6708"/>
                    <a:pt x="11078" y="6689"/>
                  </a:cubicBezTo>
                  <a:cubicBezTo>
                    <a:pt x="11075" y="6662"/>
                    <a:pt x="11083" y="6659"/>
                    <a:pt x="11095" y="6639"/>
                  </a:cubicBezTo>
                  <a:cubicBezTo>
                    <a:pt x="11104" y="6623"/>
                    <a:pt x="11121" y="6609"/>
                    <a:pt x="11127" y="6600"/>
                  </a:cubicBezTo>
                  <a:cubicBezTo>
                    <a:pt x="11134" y="6590"/>
                    <a:pt x="11142" y="6610"/>
                    <a:pt x="11143" y="6617"/>
                  </a:cubicBezTo>
                  <a:cubicBezTo>
                    <a:pt x="11146" y="6628"/>
                    <a:pt x="11176" y="6622"/>
                    <a:pt x="11185" y="6621"/>
                  </a:cubicBezTo>
                  <a:cubicBezTo>
                    <a:pt x="11223" y="6617"/>
                    <a:pt x="11208" y="6624"/>
                    <a:pt x="11224" y="6640"/>
                  </a:cubicBezTo>
                  <a:cubicBezTo>
                    <a:pt x="11235" y="6652"/>
                    <a:pt x="11240" y="6662"/>
                    <a:pt x="11253" y="6650"/>
                  </a:cubicBezTo>
                  <a:cubicBezTo>
                    <a:pt x="11298" y="6608"/>
                    <a:pt x="11289" y="6646"/>
                    <a:pt x="11329" y="6646"/>
                  </a:cubicBezTo>
                  <a:cubicBezTo>
                    <a:pt x="11352" y="6646"/>
                    <a:pt x="11371" y="6617"/>
                    <a:pt x="11372" y="6600"/>
                  </a:cubicBezTo>
                  <a:cubicBezTo>
                    <a:pt x="11374" y="6559"/>
                    <a:pt x="11413" y="6583"/>
                    <a:pt x="11408" y="6548"/>
                  </a:cubicBezTo>
                  <a:cubicBezTo>
                    <a:pt x="11395" y="6529"/>
                    <a:pt x="11367" y="6518"/>
                    <a:pt x="11349" y="6505"/>
                  </a:cubicBezTo>
                  <a:cubicBezTo>
                    <a:pt x="11336" y="6496"/>
                    <a:pt x="11301" y="6523"/>
                    <a:pt x="11264" y="6469"/>
                  </a:cubicBezTo>
                  <a:cubicBezTo>
                    <a:pt x="11244" y="6439"/>
                    <a:pt x="11245" y="6437"/>
                    <a:pt x="11245" y="6404"/>
                  </a:cubicBezTo>
                  <a:cubicBezTo>
                    <a:pt x="11245" y="6385"/>
                    <a:pt x="11247" y="6387"/>
                    <a:pt x="11248" y="6382"/>
                  </a:cubicBezTo>
                  <a:cubicBezTo>
                    <a:pt x="11251" y="6353"/>
                    <a:pt x="11261" y="6344"/>
                    <a:pt x="11273" y="6319"/>
                  </a:cubicBezTo>
                  <a:cubicBezTo>
                    <a:pt x="11294" y="6280"/>
                    <a:pt x="11313" y="6301"/>
                    <a:pt x="11271" y="6275"/>
                  </a:cubicBezTo>
                  <a:cubicBezTo>
                    <a:pt x="11244" y="6259"/>
                    <a:pt x="11245" y="6266"/>
                    <a:pt x="11245" y="6241"/>
                  </a:cubicBezTo>
                  <a:cubicBezTo>
                    <a:pt x="11244" y="6210"/>
                    <a:pt x="11286" y="6108"/>
                    <a:pt x="11313" y="6091"/>
                  </a:cubicBezTo>
                  <a:lnTo>
                    <a:pt x="11425" y="6090"/>
                  </a:lnTo>
                  <a:cubicBezTo>
                    <a:pt x="11424" y="6086"/>
                    <a:pt x="11471" y="6039"/>
                    <a:pt x="11477" y="6034"/>
                  </a:cubicBezTo>
                  <a:cubicBezTo>
                    <a:pt x="11492" y="6021"/>
                    <a:pt x="11497" y="6022"/>
                    <a:pt x="11507" y="6015"/>
                  </a:cubicBezTo>
                  <a:cubicBezTo>
                    <a:pt x="11511" y="6018"/>
                    <a:pt x="11547" y="6041"/>
                    <a:pt x="11555" y="6048"/>
                  </a:cubicBezTo>
                  <a:cubicBezTo>
                    <a:pt x="11570" y="6062"/>
                    <a:pt x="11615" y="6111"/>
                    <a:pt x="11626" y="6117"/>
                  </a:cubicBezTo>
                  <a:cubicBezTo>
                    <a:pt x="11632" y="6120"/>
                    <a:pt x="11648" y="6143"/>
                    <a:pt x="11649" y="6143"/>
                  </a:cubicBezTo>
                  <a:cubicBezTo>
                    <a:pt x="11650" y="6134"/>
                    <a:pt x="11696" y="6068"/>
                    <a:pt x="11706" y="6054"/>
                  </a:cubicBezTo>
                  <a:cubicBezTo>
                    <a:pt x="11717" y="6038"/>
                    <a:pt x="11739" y="6011"/>
                    <a:pt x="11761" y="6022"/>
                  </a:cubicBezTo>
                  <a:cubicBezTo>
                    <a:pt x="11802" y="6042"/>
                    <a:pt x="11775" y="6034"/>
                    <a:pt x="11785" y="6011"/>
                  </a:cubicBezTo>
                  <a:cubicBezTo>
                    <a:pt x="11805" y="5965"/>
                    <a:pt x="11823" y="5953"/>
                    <a:pt x="11825" y="5901"/>
                  </a:cubicBezTo>
                  <a:cubicBezTo>
                    <a:pt x="11827" y="5840"/>
                    <a:pt x="11836" y="5844"/>
                    <a:pt x="11883" y="5813"/>
                  </a:cubicBezTo>
                  <a:cubicBezTo>
                    <a:pt x="11887" y="5808"/>
                    <a:pt x="11892" y="5805"/>
                    <a:pt x="11897" y="5803"/>
                  </a:cubicBezTo>
                  <a:cubicBezTo>
                    <a:pt x="11922" y="5793"/>
                    <a:pt x="11906" y="5793"/>
                    <a:pt x="11941" y="5793"/>
                  </a:cubicBezTo>
                  <a:cubicBezTo>
                    <a:pt x="11969" y="5793"/>
                    <a:pt x="11971" y="5798"/>
                    <a:pt x="11994" y="5785"/>
                  </a:cubicBezTo>
                  <a:cubicBezTo>
                    <a:pt x="12045" y="5757"/>
                    <a:pt x="12023" y="5706"/>
                    <a:pt x="12032" y="5706"/>
                  </a:cubicBezTo>
                  <a:cubicBezTo>
                    <a:pt x="12064" y="5707"/>
                    <a:pt x="12057" y="5707"/>
                    <a:pt x="12064" y="5690"/>
                  </a:cubicBezTo>
                  <a:cubicBezTo>
                    <a:pt x="12071" y="5674"/>
                    <a:pt x="12078" y="5667"/>
                    <a:pt x="12096" y="5667"/>
                  </a:cubicBezTo>
                  <a:cubicBezTo>
                    <a:pt x="12105" y="5667"/>
                    <a:pt x="12131" y="5725"/>
                    <a:pt x="12142" y="5738"/>
                  </a:cubicBezTo>
                  <a:cubicBezTo>
                    <a:pt x="12158" y="5758"/>
                    <a:pt x="12163" y="5773"/>
                    <a:pt x="12191" y="5774"/>
                  </a:cubicBezTo>
                  <a:cubicBezTo>
                    <a:pt x="12210" y="5775"/>
                    <a:pt x="12232" y="5713"/>
                    <a:pt x="12232" y="5702"/>
                  </a:cubicBezTo>
                  <a:cubicBezTo>
                    <a:pt x="12232" y="5665"/>
                    <a:pt x="12182" y="5631"/>
                    <a:pt x="12151" y="5620"/>
                  </a:cubicBezTo>
                  <a:cubicBezTo>
                    <a:pt x="12113" y="5606"/>
                    <a:pt x="12115" y="5606"/>
                    <a:pt x="12125" y="5573"/>
                  </a:cubicBezTo>
                  <a:cubicBezTo>
                    <a:pt x="12131" y="5552"/>
                    <a:pt x="12134" y="5554"/>
                    <a:pt x="12143" y="5536"/>
                  </a:cubicBezTo>
                  <a:cubicBezTo>
                    <a:pt x="12175" y="5478"/>
                    <a:pt x="12164" y="5503"/>
                    <a:pt x="12166" y="5445"/>
                  </a:cubicBezTo>
                  <a:cubicBezTo>
                    <a:pt x="12166" y="5445"/>
                    <a:pt x="12082" y="5439"/>
                    <a:pt x="12076" y="5438"/>
                  </a:cubicBezTo>
                  <a:cubicBezTo>
                    <a:pt x="12042" y="5435"/>
                    <a:pt x="12033" y="5411"/>
                    <a:pt x="12002" y="5435"/>
                  </a:cubicBezTo>
                  <a:cubicBezTo>
                    <a:pt x="11979" y="5453"/>
                    <a:pt x="11936" y="5465"/>
                    <a:pt x="11921" y="5483"/>
                  </a:cubicBezTo>
                  <a:cubicBezTo>
                    <a:pt x="11910" y="5496"/>
                    <a:pt x="11908" y="5501"/>
                    <a:pt x="11908" y="5503"/>
                  </a:cubicBezTo>
                  <a:cubicBezTo>
                    <a:pt x="11908" y="5502"/>
                    <a:pt x="11907" y="5499"/>
                    <a:pt x="11900" y="5496"/>
                  </a:cubicBezTo>
                  <a:cubicBezTo>
                    <a:pt x="11888" y="5491"/>
                    <a:pt x="11841" y="5446"/>
                    <a:pt x="11840" y="5446"/>
                  </a:cubicBezTo>
                  <a:lnTo>
                    <a:pt x="11831" y="5439"/>
                  </a:lnTo>
                  <a:cubicBezTo>
                    <a:pt x="11805" y="5411"/>
                    <a:pt x="11746" y="5385"/>
                    <a:pt x="11710" y="537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14" tIns="27007" rIns="54014" bIns="27007"/>
            <a:lstStyle/>
            <a:p>
              <a:pPr defTabSz="521458">
                <a:defRPr/>
              </a:pPr>
              <a:endParaRPr lang="ru-RU" sz="800" dirty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82" name="Freeform 342">
              <a:extLst>
                <a:ext uri="{FF2B5EF4-FFF2-40B4-BE49-F238E27FC236}">
                  <a16:creationId xmlns:a16="http://schemas.microsoft.com/office/drawing/2014/main" id="{77BA7C02-F570-47AC-B215-451028222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2659" y="6857759"/>
              <a:ext cx="881063" cy="1068388"/>
            </a:xfrm>
            <a:custGeom>
              <a:avLst/>
              <a:gdLst>
                <a:gd name="T0" fmla="*/ 4817 w 12941"/>
                <a:gd name="T1" fmla="*/ 2570 h 16866"/>
                <a:gd name="T2" fmla="*/ 2004 w 12941"/>
                <a:gd name="T3" fmla="*/ 3899 h 16866"/>
                <a:gd name="T4" fmla="*/ 1591 w 12941"/>
                <a:gd name="T5" fmla="*/ 4833 h 16866"/>
                <a:gd name="T6" fmla="*/ 1422 w 12941"/>
                <a:gd name="T7" fmla="*/ 6449 h 16866"/>
                <a:gd name="T8" fmla="*/ 1458 w 12941"/>
                <a:gd name="T9" fmla="*/ 7504 h 16866"/>
                <a:gd name="T10" fmla="*/ 1311 w 12941"/>
                <a:gd name="T11" fmla="*/ 8038 h 16866"/>
                <a:gd name="T12" fmla="*/ 1398 w 12941"/>
                <a:gd name="T13" fmla="*/ 8558 h 16866"/>
                <a:gd name="T14" fmla="*/ 1885 w 12941"/>
                <a:gd name="T15" fmla="*/ 9271 h 16866"/>
                <a:gd name="T16" fmla="*/ 1724 w 12941"/>
                <a:gd name="T17" fmla="*/ 10078 h 16866"/>
                <a:gd name="T18" fmla="*/ 952 w 12941"/>
                <a:gd name="T19" fmla="*/ 10773 h 16866"/>
                <a:gd name="T20" fmla="*/ 78 w 12941"/>
                <a:gd name="T21" fmla="*/ 11655 h 16866"/>
                <a:gd name="T22" fmla="*/ 551 w 12941"/>
                <a:gd name="T23" fmla="*/ 12407 h 16866"/>
                <a:gd name="T24" fmla="*/ 824 w 12941"/>
                <a:gd name="T25" fmla="*/ 13088 h 16866"/>
                <a:gd name="T26" fmla="*/ 663 w 12941"/>
                <a:gd name="T27" fmla="*/ 13539 h 16866"/>
                <a:gd name="T28" fmla="*/ 749 w 12941"/>
                <a:gd name="T29" fmla="*/ 14081 h 16866"/>
                <a:gd name="T30" fmla="*/ 667 w 12941"/>
                <a:gd name="T31" fmla="*/ 14818 h 16866"/>
                <a:gd name="T32" fmla="*/ 928 w 12941"/>
                <a:gd name="T33" fmla="*/ 15388 h 16866"/>
                <a:gd name="T34" fmla="*/ 1202 w 12941"/>
                <a:gd name="T35" fmla="*/ 15953 h 16866"/>
                <a:gd name="T36" fmla="*/ 1376 w 12941"/>
                <a:gd name="T37" fmla="*/ 16485 h 16866"/>
                <a:gd name="T38" fmla="*/ 1850 w 12941"/>
                <a:gd name="T39" fmla="*/ 16683 h 16866"/>
                <a:gd name="T40" fmla="*/ 2365 w 12941"/>
                <a:gd name="T41" fmla="*/ 16614 h 16866"/>
                <a:gd name="T42" fmla="*/ 2754 w 12941"/>
                <a:gd name="T43" fmla="*/ 16421 h 16866"/>
                <a:gd name="T44" fmla="*/ 3144 w 12941"/>
                <a:gd name="T45" fmla="*/ 16261 h 16866"/>
                <a:gd name="T46" fmla="*/ 3121 w 12941"/>
                <a:gd name="T47" fmla="*/ 16652 h 16866"/>
                <a:gd name="T48" fmla="*/ 3715 w 12941"/>
                <a:gd name="T49" fmla="*/ 16537 h 16866"/>
                <a:gd name="T50" fmla="*/ 4162 w 12941"/>
                <a:gd name="T51" fmla="*/ 15322 h 16866"/>
                <a:gd name="T52" fmla="*/ 5215 w 12941"/>
                <a:gd name="T53" fmla="*/ 14531 h 16866"/>
                <a:gd name="T54" fmla="*/ 5578 w 12941"/>
                <a:gd name="T55" fmla="*/ 14086 h 16866"/>
                <a:gd name="T56" fmla="*/ 5959 w 12941"/>
                <a:gd name="T57" fmla="*/ 13279 h 16866"/>
                <a:gd name="T58" fmla="*/ 6223 w 12941"/>
                <a:gd name="T59" fmla="*/ 12739 h 16866"/>
                <a:gd name="T60" fmla="*/ 6168 w 12941"/>
                <a:gd name="T61" fmla="*/ 12088 h 16866"/>
                <a:gd name="T62" fmla="*/ 6647 w 12941"/>
                <a:gd name="T63" fmla="*/ 12446 h 16866"/>
                <a:gd name="T64" fmla="*/ 8179 w 12941"/>
                <a:gd name="T65" fmla="*/ 11514 h 16866"/>
                <a:gd name="T66" fmla="*/ 8888 w 12941"/>
                <a:gd name="T67" fmla="*/ 9797 h 16866"/>
                <a:gd name="T68" fmla="*/ 9546 w 12941"/>
                <a:gd name="T69" fmla="*/ 9273 h 16866"/>
                <a:gd name="T70" fmla="*/ 10351 w 12941"/>
                <a:gd name="T71" fmla="*/ 9019 h 16866"/>
                <a:gd name="T72" fmla="*/ 10552 w 12941"/>
                <a:gd name="T73" fmla="*/ 8091 h 16866"/>
                <a:gd name="T74" fmla="*/ 11107 w 12941"/>
                <a:gd name="T75" fmla="*/ 7575 h 16866"/>
                <a:gd name="T76" fmla="*/ 11531 w 12941"/>
                <a:gd name="T77" fmla="*/ 6529 h 16866"/>
                <a:gd name="T78" fmla="*/ 11808 w 12941"/>
                <a:gd name="T79" fmla="*/ 5703 h 16866"/>
                <a:gd name="T80" fmla="*/ 11922 w 12941"/>
                <a:gd name="T81" fmla="*/ 5077 h 16866"/>
                <a:gd name="T82" fmla="*/ 12225 w 12941"/>
                <a:gd name="T83" fmla="*/ 4475 h 16866"/>
                <a:gd name="T84" fmla="*/ 12307 w 12941"/>
                <a:gd name="T85" fmla="*/ 3919 h 16866"/>
                <a:gd name="T86" fmla="*/ 11804 w 12941"/>
                <a:gd name="T87" fmla="*/ 3743 h 16866"/>
                <a:gd name="T88" fmla="*/ 11992 w 12941"/>
                <a:gd name="T89" fmla="*/ 3369 h 16866"/>
                <a:gd name="T90" fmla="*/ 12289 w 12941"/>
                <a:gd name="T91" fmla="*/ 3165 h 16866"/>
                <a:gd name="T92" fmla="*/ 12692 w 12941"/>
                <a:gd name="T93" fmla="*/ 3270 h 16866"/>
                <a:gd name="T94" fmla="*/ 12909 w 12941"/>
                <a:gd name="T95" fmla="*/ 3120 h 16866"/>
                <a:gd name="T96" fmla="*/ 12704 w 12941"/>
                <a:gd name="T97" fmla="*/ 2753 h 16866"/>
                <a:gd name="T98" fmla="*/ 12670 w 12941"/>
                <a:gd name="T99" fmla="*/ 2428 h 16866"/>
                <a:gd name="T100" fmla="*/ 12640 w 12941"/>
                <a:gd name="T101" fmla="*/ 2225 h 16866"/>
                <a:gd name="T102" fmla="*/ 12445 w 12941"/>
                <a:gd name="T103" fmla="*/ 1381 h 16866"/>
                <a:gd name="T104" fmla="*/ 12466 w 12941"/>
                <a:gd name="T105" fmla="*/ 629 h 16866"/>
                <a:gd name="T106" fmla="*/ 12187 w 12941"/>
                <a:gd name="T107" fmla="*/ 475 h 16866"/>
                <a:gd name="T108" fmla="*/ 11713 w 12941"/>
                <a:gd name="T109" fmla="*/ 990 h 16866"/>
                <a:gd name="T110" fmla="*/ 11189 w 12941"/>
                <a:gd name="T111" fmla="*/ 1210 h 16866"/>
                <a:gd name="T112" fmla="*/ 10283 w 12941"/>
                <a:gd name="T113" fmla="*/ 434 h 16866"/>
                <a:gd name="T114" fmla="*/ 10190 w 12941"/>
                <a:gd name="T115" fmla="*/ 131 h 16866"/>
                <a:gd name="T116" fmla="*/ 9384 w 12941"/>
                <a:gd name="T117" fmla="*/ 1549 h 16866"/>
                <a:gd name="T118" fmla="*/ 7569 w 12941"/>
                <a:gd name="T119" fmla="*/ 2951 h 16866"/>
                <a:gd name="T120" fmla="*/ 6680 w 12941"/>
                <a:gd name="T121" fmla="*/ 2708 h 16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941" h="16866">
                  <a:moveTo>
                    <a:pt x="6680" y="2708"/>
                  </a:moveTo>
                  <a:lnTo>
                    <a:pt x="6034" y="2776"/>
                  </a:lnTo>
                  <a:lnTo>
                    <a:pt x="5822" y="2470"/>
                  </a:lnTo>
                  <a:lnTo>
                    <a:pt x="5627" y="2485"/>
                  </a:lnTo>
                  <a:lnTo>
                    <a:pt x="5605" y="2851"/>
                  </a:lnTo>
                  <a:lnTo>
                    <a:pt x="5399" y="2618"/>
                  </a:lnTo>
                  <a:lnTo>
                    <a:pt x="4817" y="2570"/>
                  </a:lnTo>
                  <a:lnTo>
                    <a:pt x="4695" y="2978"/>
                  </a:lnTo>
                  <a:lnTo>
                    <a:pt x="4642" y="2644"/>
                  </a:lnTo>
                  <a:lnTo>
                    <a:pt x="4187" y="2681"/>
                  </a:lnTo>
                  <a:lnTo>
                    <a:pt x="4182" y="2983"/>
                  </a:lnTo>
                  <a:lnTo>
                    <a:pt x="3812" y="2893"/>
                  </a:lnTo>
                  <a:lnTo>
                    <a:pt x="2071" y="3613"/>
                  </a:lnTo>
                  <a:lnTo>
                    <a:pt x="2004" y="3899"/>
                  </a:lnTo>
                  <a:cubicBezTo>
                    <a:pt x="2029" y="3906"/>
                    <a:pt x="2029" y="3926"/>
                    <a:pt x="2029" y="3980"/>
                  </a:cubicBezTo>
                  <a:cubicBezTo>
                    <a:pt x="2029" y="4003"/>
                    <a:pt x="2041" y="4192"/>
                    <a:pt x="2050" y="4192"/>
                  </a:cubicBezTo>
                  <a:cubicBezTo>
                    <a:pt x="1759" y="4192"/>
                    <a:pt x="1873" y="4308"/>
                    <a:pt x="1814" y="4308"/>
                  </a:cubicBezTo>
                  <a:cubicBezTo>
                    <a:pt x="1708" y="4308"/>
                    <a:pt x="1876" y="4361"/>
                    <a:pt x="1716" y="4361"/>
                  </a:cubicBezTo>
                  <a:cubicBezTo>
                    <a:pt x="1684" y="4361"/>
                    <a:pt x="1674" y="4462"/>
                    <a:pt x="1679" y="4467"/>
                  </a:cubicBezTo>
                  <a:cubicBezTo>
                    <a:pt x="1757" y="4550"/>
                    <a:pt x="1713" y="4475"/>
                    <a:pt x="1689" y="4544"/>
                  </a:cubicBezTo>
                  <a:cubicBezTo>
                    <a:pt x="1670" y="4602"/>
                    <a:pt x="1649" y="4816"/>
                    <a:pt x="1591" y="4833"/>
                  </a:cubicBezTo>
                  <a:cubicBezTo>
                    <a:pt x="1559" y="4842"/>
                    <a:pt x="1599" y="5019"/>
                    <a:pt x="1516" y="5031"/>
                  </a:cubicBezTo>
                  <a:cubicBezTo>
                    <a:pt x="1426" y="5043"/>
                    <a:pt x="1420" y="4988"/>
                    <a:pt x="1379" y="5063"/>
                  </a:cubicBezTo>
                  <a:cubicBezTo>
                    <a:pt x="1299" y="5208"/>
                    <a:pt x="1427" y="5214"/>
                    <a:pt x="1428" y="5273"/>
                  </a:cubicBezTo>
                  <a:cubicBezTo>
                    <a:pt x="1429" y="5335"/>
                    <a:pt x="1347" y="5249"/>
                    <a:pt x="1364" y="5462"/>
                  </a:cubicBezTo>
                  <a:cubicBezTo>
                    <a:pt x="1369" y="5526"/>
                    <a:pt x="1371" y="5780"/>
                    <a:pt x="1383" y="5814"/>
                  </a:cubicBezTo>
                  <a:cubicBezTo>
                    <a:pt x="1383" y="5844"/>
                    <a:pt x="1386" y="6212"/>
                    <a:pt x="1386" y="6213"/>
                  </a:cubicBezTo>
                  <a:cubicBezTo>
                    <a:pt x="1404" y="6258"/>
                    <a:pt x="1397" y="6447"/>
                    <a:pt x="1422" y="6449"/>
                  </a:cubicBezTo>
                  <a:cubicBezTo>
                    <a:pt x="1463" y="6452"/>
                    <a:pt x="1767" y="6565"/>
                    <a:pt x="1767" y="6576"/>
                  </a:cubicBezTo>
                  <a:cubicBezTo>
                    <a:pt x="1768" y="6666"/>
                    <a:pt x="1777" y="6602"/>
                    <a:pt x="1817" y="6633"/>
                  </a:cubicBezTo>
                  <a:cubicBezTo>
                    <a:pt x="1862" y="6668"/>
                    <a:pt x="1887" y="6596"/>
                    <a:pt x="1902" y="6793"/>
                  </a:cubicBezTo>
                  <a:cubicBezTo>
                    <a:pt x="1907" y="6871"/>
                    <a:pt x="1962" y="7112"/>
                    <a:pt x="1949" y="7162"/>
                  </a:cubicBezTo>
                  <a:lnTo>
                    <a:pt x="1653" y="7498"/>
                  </a:lnTo>
                  <a:cubicBezTo>
                    <a:pt x="1646" y="7501"/>
                    <a:pt x="1634" y="7497"/>
                    <a:pt x="1626" y="7499"/>
                  </a:cubicBezTo>
                  <a:cubicBezTo>
                    <a:pt x="1586" y="7510"/>
                    <a:pt x="1502" y="7504"/>
                    <a:pt x="1458" y="7504"/>
                  </a:cubicBezTo>
                  <a:cubicBezTo>
                    <a:pt x="1429" y="7504"/>
                    <a:pt x="1376" y="7533"/>
                    <a:pt x="1355" y="7549"/>
                  </a:cubicBezTo>
                  <a:cubicBezTo>
                    <a:pt x="1320" y="7576"/>
                    <a:pt x="1268" y="7598"/>
                    <a:pt x="1258" y="7631"/>
                  </a:cubicBezTo>
                  <a:cubicBezTo>
                    <a:pt x="1253" y="7645"/>
                    <a:pt x="1246" y="7695"/>
                    <a:pt x="1245" y="7696"/>
                  </a:cubicBezTo>
                  <a:cubicBezTo>
                    <a:pt x="1241" y="7705"/>
                    <a:pt x="1230" y="7769"/>
                    <a:pt x="1229" y="7769"/>
                  </a:cubicBezTo>
                  <a:lnTo>
                    <a:pt x="1231" y="7773"/>
                  </a:lnTo>
                  <a:cubicBezTo>
                    <a:pt x="1237" y="7819"/>
                    <a:pt x="1293" y="7933"/>
                    <a:pt x="1339" y="7957"/>
                  </a:cubicBezTo>
                  <a:cubicBezTo>
                    <a:pt x="1379" y="7977"/>
                    <a:pt x="1313" y="8007"/>
                    <a:pt x="1311" y="8038"/>
                  </a:cubicBezTo>
                  <a:cubicBezTo>
                    <a:pt x="1305" y="8159"/>
                    <a:pt x="1326" y="8108"/>
                    <a:pt x="1395" y="8169"/>
                  </a:cubicBezTo>
                  <a:cubicBezTo>
                    <a:pt x="1458" y="8224"/>
                    <a:pt x="1482" y="8163"/>
                    <a:pt x="1482" y="8218"/>
                  </a:cubicBezTo>
                  <a:cubicBezTo>
                    <a:pt x="1482" y="8266"/>
                    <a:pt x="1419" y="8347"/>
                    <a:pt x="1419" y="8395"/>
                  </a:cubicBezTo>
                  <a:cubicBezTo>
                    <a:pt x="1419" y="8403"/>
                    <a:pt x="1407" y="8434"/>
                    <a:pt x="1403" y="8438"/>
                  </a:cubicBezTo>
                  <a:cubicBezTo>
                    <a:pt x="1383" y="8457"/>
                    <a:pt x="1424" y="8460"/>
                    <a:pt x="1408" y="8472"/>
                  </a:cubicBezTo>
                  <a:cubicBezTo>
                    <a:pt x="1370" y="8499"/>
                    <a:pt x="1391" y="8474"/>
                    <a:pt x="1391" y="8527"/>
                  </a:cubicBezTo>
                  <a:cubicBezTo>
                    <a:pt x="1391" y="8534"/>
                    <a:pt x="1393" y="8554"/>
                    <a:pt x="1398" y="8558"/>
                  </a:cubicBezTo>
                  <a:cubicBezTo>
                    <a:pt x="1468" y="8609"/>
                    <a:pt x="1414" y="8610"/>
                    <a:pt x="1438" y="8625"/>
                  </a:cubicBezTo>
                  <a:cubicBezTo>
                    <a:pt x="1509" y="8672"/>
                    <a:pt x="1409" y="8793"/>
                    <a:pt x="1526" y="8845"/>
                  </a:cubicBezTo>
                  <a:cubicBezTo>
                    <a:pt x="1638" y="8896"/>
                    <a:pt x="1581" y="8850"/>
                    <a:pt x="1584" y="8909"/>
                  </a:cubicBezTo>
                  <a:cubicBezTo>
                    <a:pt x="1584" y="8911"/>
                    <a:pt x="1659" y="8975"/>
                    <a:pt x="1667" y="8978"/>
                  </a:cubicBezTo>
                  <a:cubicBezTo>
                    <a:pt x="1858" y="9039"/>
                    <a:pt x="1772" y="9097"/>
                    <a:pt x="1825" y="9126"/>
                  </a:cubicBezTo>
                  <a:cubicBezTo>
                    <a:pt x="1872" y="9153"/>
                    <a:pt x="1827" y="9214"/>
                    <a:pt x="1859" y="9219"/>
                  </a:cubicBezTo>
                  <a:cubicBezTo>
                    <a:pt x="1964" y="9236"/>
                    <a:pt x="1887" y="9252"/>
                    <a:pt x="1885" y="9271"/>
                  </a:cubicBezTo>
                  <a:cubicBezTo>
                    <a:pt x="1880" y="9349"/>
                    <a:pt x="1849" y="9298"/>
                    <a:pt x="1849" y="9387"/>
                  </a:cubicBezTo>
                  <a:cubicBezTo>
                    <a:pt x="1849" y="9425"/>
                    <a:pt x="1885" y="9464"/>
                    <a:pt x="1926" y="9474"/>
                  </a:cubicBezTo>
                  <a:cubicBezTo>
                    <a:pt x="1992" y="9491"/>
                    <a:pt x="1913" y="9574"/>
                    <a:pt x="1962" y="9610"/>
                  </a:cubicBezTo>
                  <a:cubicBezTo>
                    <a:pt x="2011" y="9647"/>
                    <a:pt x="1813" y="9695"/>
                    <a:pt x="1798" y="9696"/>
                  </a:cubicBezTo>
                  <a:cubicBezTo>
                    <a:pt x="1713" y="9704"/>
                    <a:pt x="1931" y="9818"/>
                    <a:pt x="1859" y="9940"/>
                  </a:cubicBezTo>
                  <a:cubicBezTo>
                    <a:pt x="1859" y="9976"/>
                    <a:pt x="1839" y="9985"/>
                    <a:pt x="1804" y="9976"/>
                  </a:cubicBezTo>
                  <a:cubicBezTo>
                    <a:pt x="1696" y="9951"/>
                    <a:pt x="1695" y="10036"/>
                    <a:pt x="1724" y="10078"/>
                  </a:cubicBezTo>
                  <a:cubicBezTo>
                    <a:pt x="1809" y="10198"/>
                    <a:pt x="1685" y="10244"/>
                    <a:pt x="1685" y="10134"/>
                  </a:cubicBezTo>
                  <a:cubicBezTo>
                    <a:pt x="1685" y="10005"/>
                    <a:pt x="1629" y="10032"/>
                    <a:pt x="1621" y="10118"/>
                  </a:cubicBezTo>
                  <a:cubicBezTo>
                    <a:pt x="1605" y="10281"/>
                    <a:pt x="1421" y="10074"/>
                    <a:pt x="1412" y="10200"/>
                  </a:cubicBezTo>
                  <a:cubicBezTo>
                    <a:pt x="1405" y="10292"/>
                    <a:pt x="1356" y="10252"/>
                    <a:pt x="1311" y="10336"/>
                  </a:cubicBezTo>
                  <a:cubicBezTo>
                    <a:pt x="1248" y="10457"/>
                    <a:pt x="1299" y="10466"/>
                    <a:pt x="1165" y="10485"/>
                  </a:cubicBezTo>
                  <a:cubicBezTo>
                    <a:pt x="992" y="10509"/>
                    <a:pt x="1150" y="10556"/>
                    <a:pt x="988" y="10648"/>
                  </a:cubicBezTo>
                  <a:cubicBezTo>
                    <a:pt x="891" y="10703"/>
                    <a:pt x="962" y="10686"/>
                    <a:pt x="952" y="10773"/>
                  </a:cubicBezTo>
                  <a:cubicBezTo>
                    <a:pt x="946" y="10821"/>
                    <a:pt x="971" y="10930"/>
                    <a:pt x="965" y="10932"/>
                  </a:cubicBezTo>
                  <a:cubicBezTo>
                    <a:pt x="765" y="10987"/>
                    <a:pt x="899" y="11064"/>
                    <a:pt x="819" y="11067"/>
                  </a:cubicBezTo>
                  <a:cubicBezTo>
                    <a:pt x="778" y="11069"/>
                    <a:pt x="579" y="11213"/>
                    <a:pt x="478" y="11226"/>
                  </a:cubicBezTo>
                  <a:cubicBezTo>
                    <a:pt x="406" y="11236"/>
                    <a:pt x="405" y="11270"/>
                    <a:pt x="319" y="11318"/>
                  </a:cubicBezTo>
                  <a:cubicBezTo>
                    <a:pt x="308" y="11331"/>
                    <a:pt x="212" y="11383"/>
                    <a:pt x="211" y="11403"/>
                  </a:cubicBezTo>
                  <a:cubicBezTo>
                    <a:pt x="197" y="11565"/>
                    <a:pt x="114" y="11471"/>
                    <a:pt x="147" y="11577"/>
                  </a:cubicBezTo>
                  <a:cubicBezTo>
                    <a:pt x="158" y="11615"/>
                    <a:pt x="57" y="11552"/>
                    <a:pt x="78" y="11655"/>
                  </a:cubicBezTo>
                  <a:cubicBezTo>
                    <a:pt x="97" y="11749"/>
                    <a:pt x="63" y="11705"/>
                    <a:pt x="70" y="11760"/>
                  </a:cubicBezTo>
                  <a:cubicBezTo>
                    <a:pt x="86" y="11874"/>
                    <a:pt x="5" y="11785"/>
                    <a:pt x="2" y="11926"/>
                  </a:cubicBezTo>
                  <a:cubicBezTo>
                    <a:pt x="0" y="11994"/>
                    <a:pt x="84" y="12111"/>
                    <a:pt x="160" y="12107"/>
                  </a:cubicBezTo>
                  <a:cubicBezTo>
                    <a:pt x="306" y="12098"/>
                    <a:pt x="297" y="12176"/>
                    <a:pt x="252" y="12183"/>
                  </a:cubicBezTo>
                  <a:cubicBezTo>
                    <a:pt x="99" y="12209"/>
                    <a:pt x="286" y="12222"/>
                    <a:pt x="308" y="12260"/>
                  </a:cubicBezTo>
                  <a:cubicBezTo>
                    <a:pt x="330" y="12300"/>
                    <a:pt x="354" y="12271"/>
                    <a:pt x="412" y="12287"/>
                  </a:cubicBezTo>
                  <a:cubicBezTo>
                    <a:pt x="523" y="12316"/>
                    <a:pt x="452" y="12319"/>
                    <a:pt x="551" y="12407"/>
                  </a:cubicBezTo>
                  <a:cubicBezTo>
                    <a:pt x="603" y="12452"/>
                    <a:pt x="585" y="12509"/>
                    <a:pt x="615" y="12518"/>
                  </a:cubicBezTo>
                  <a:cubicBezTo>
                    <a:pt x="615" y="12518"/>
                    <a:pt x="622" y="12539"/>
                    <a:pt x="623" y="12541"/>
                  </a:cubicBezTo>
                  <a:cubicBezTo>
                    <a:pt x="666" y="12630"/>
                    <a:pt x="610" y="12588"/>
                    <a:pt x="570" y="12651"/>
                  </a:cubicBezTo>
                  <a:cubicBezTo>
                    <a:pt x="556" y="12673"/>
                    <a:pt x="556" y="12723"/>
                    <a:pt x="563" y="12749"/>
                  </a:cubicBezTo>
                  <a:cubicBezTo>
                    <a:pt x="588" y="12842"/>
                    <a:pt x="540" y="12825"/>
                    <a:pt x="633" y="12825"/>
                  </a:cubicBezTo>
                  <a:cubicBezTo>
                    <a:pt x="666" y="12825"/>
                    <a:pt x="705" y="12968"/>
                    <a:pt x="711" y="13000"/>
                  </a:cubicBezTo>
                  <a:cubicBezTo>
                    <a:pt x="720" y="13047"/>
                    <a:pt x="794" y="13059"/>
                    <a:pt x="824" y="13088"/>
                  </a:cubicBezTo>
                  <a:cubicBezTo>
                    <a:pt x="844" y="13108"/>
                    <a:pt x="833" y="13175"/>
                    <a:pt x="824" y="13199"/>
                  </a:cubicBezTo>
                  <a:cubicBezTo>
                    <a:pt x="817" y="13215"/>
                    <a:pt x="817" y="13252"/>
                    <a:pt x="813" y="13254"/>
                  </a:cubicBezTo>
                  <a:lnTo>
                    <a:pt x="813" y="13260"/>
                  </a:lnTo>
                  <a:cubicBezTo>
                    <a:pt x="813" y="13284"/>
                    <a:pt x="834" y="13303"/>
                    <a:pt x="823" y="13324"/>
                  </a:cubicBezTo>
                  <a:cubicBezTo>
                    <a:pt x="795" y="13378"/>
                    <a:pt x="701" y="13329"/>
                    <a:pt x="738" y="13409"/>
                  </a:cubicBezTo>
                  <a:cubicBezTo>
                    <a:pt x="763" y="13463"/>
                    <a:pt x="750" y="13468"/>
                    <a:pt x="729" y="13509"/>
                  </a:cubicBezTo>
                  <a:cubicBezTo>
                    <a:pt x="722" y="13523"/>
                    <a:pt x="678" y="13535"/>
                    <a:pt x="663" y="13539"/>
                  </a:cubicBezTo>
                  <a:cubicBezTo>
                    <a:pt x="622" y="13550"/>
                    <a:pt x="615" y="13561"/>
                    <a:pt x="585" y="13577"/>
                  </a:cubicBezTo>
                  <a:cubicBezTo>
                    <a:pt x="547" y="13596"/>
                    <a:pt x="559" y="13643"/>
                    <a:pt x="576" y="13657"/>
                  </a:cubicBezTo>
                  <a:cubicBezTo>
                    <a:pt x="671" y="13736"/>
                    <a:pt x="695" y="13670"/>
                    <a:pt x="695" y="13773"/>
                  </a:cubicBezTo>
                  <a:cubicBezTo>
                    <a:pt x="695" y="13826"/>
                    <a:pt x="630" y="13804"/>
                    <a:pt x="627" y="13829"/>
                  </a:cubicBezTo>
                  <a:cubicBezTo>
                    <a:pt x="617" y="13908"/>
                    <a:pt x="668" y="13882"/>
                    <a:pt x="691" y="13904"/>
                  </a:cubicBezTo>
                  <a:cubicBezTo>
                    <a:pt x="719" y="13932"/>
                    <a:pt x="652" y="14035"/>
                    <a:pt x="713" y="14035"/>
                  </a:cubicBezTo>
                  <a:cubicBezTo>
                    <a:pt x="722" y="14048"/>
                    <a:pt x="739" y="14070"/>
                    <a:pt x="749" y="14081"/>
                  </a:cubicBezTo>
                  <a:cubicBezTo>
                    <a:pt x="765" y="14099"/>
                    <a:pt x="765" y="14158"/>
                    <a:pt x="758" y="14174"/>
                  </a:cubicBezTo>
                  <a:cubicBezTo>
                    <a:pt x="721" y="14258"/>
                    <a:pt x="790" y="14265"/>
                    <a:pt x="790" y="14292"/>
                  </a:cubicBezTo>
                  <a:cubicBezTo>
                    <a:pt x="790" y="14355"/>
                    <a:pt x="796" y="14347"/>
                    <a:pt x="776" y="14405"/>
                  </a:cubicBezTo>
                  <a:cubicBezTo>
                    <a:pt x="772" y="14415"/>
                    <a:pt x="745" y="14477"/>
                    <a:pt x="745" y="14478"/>
                  </a:cubicBezTo>
                  <a:cubicBezTo>
                    <a:pt x="726" y="14488"/>
                    <a:pt x="674" y="14596"/>
                    <a:pt x="702" y="14621"/>
                  </a:cubicBezTo>
                  <a:cubicBezTo>
                    <a:pt x="658" y="14672"/>
                    <a:pt x="660" y="14663"/>
                    <a:pt x="660" y="14733"/>
                  </a:cubicBezTo>
                  <a:cubicBezTo>
                    <a:pt x="660" y="14766"/>
                    <a:pt x="667" y="14798"/>
                    <a:pt x="667" y="14818"/>
                  </a:cubicBezTo>
                  <a:cubicBezTo>
                    <a:pt x="667" y="14829"/>
                    <a:pt x="665" y="14862"/>
                    <a:pt x="672" y="14867"/>
                  </a:cubicBezTo>
                  <a:cubicBezTo>
                    <a:pt x="744" y="14923"/>
                    <a:pt x="687" y="14992"/>
                    <a:pt x="738" y="14996"/>
                  </a:cubicBezTo>
                  <a:cubicBezTo>
                    <a:pt x="777" y="14998"/>
                    <a:pt x="737" y="15070"/>
                    <a:pt x="762" y="15084"/>
                  </a:cubicBezTo>
                  <a:cubicBezTo>
                    <a:pt x="801" y="15105"/>
                    <a:pt x="784" y="15102"/>
                    <a:pt x="808" y="15123"/>
                  </a:cubicBezTo>
                  <a:cubicBezTo>
                    <a:pt x="826" y="15138"/>
                    <a:pt x="848" y="15199"/>
                    <a:pt x="857" y="15214"/>
                  </a:cubicBezTo>
                  <a:cubicBezTo>
                    <a:pt x="884" y="15259"/>
                    <a:pt x="882" y="15375"/>
                    <a:pt x="922" y="15375"/>
                  </a:cubicBezTo>
                  <a:cubicBezTo>
                    <a:pt x="922" y="15376"/>
                    <a:pt x="928" y="15387"/>
                    <a:pt x="928" y="15388"/>
                  </a:cubicBezTo>
                  <a:cubicBezTo>
                    <a:pt x="952" y="15408"/>
                    <a:pt x="940" y="15452"/>
                    <a:pt x="963" y="15474"/>
                  </a:cubicBezTo>
                  <a:cubicBezTo>
                    <a:pt x="1002" y="15511"/>
                    <a:pt x="1055" y="15496"/>
                    <a:pt x="1055" y="15513"/>
                  </a:cubicBezTo>
                  <a:cubicBezTo>
                    <a:pt x="1055" y="15585"/>
                    <a:pt x="983" y="15601"/>
                    <a:pt x="1099" y="15651"/>
                  </a:cubicBezTo>
                  <a:cubicBezTo>
                    <a:pt x="1125" y="15662"/>
                    <a:pt x="1083" y="15709"/>
                    <a:pt x="1108" y="15740"/>
                  </a:cubicBezTo>
                  <a:cubicBezTo>
                    <a:pt x="1143" y="15785"/>
                    <a:pt x="1100" y="15821"/>
                    <a:pt x="1113" y="15867"/>
                  </a:cubicBezTo>
                  <a:cubicBezTo>
                    <a:pt x="1120" y="15890"/>
                    <a:pt x="1139" y="15913"/>
                    <a:pt x="1165" y="15912"/>
                  </a:cubicBezTo>
                  <a:cubicBezTo>
                    <a:pt x="1200" y="15911"/>
                    <a:pt x="1229" y="15932"/>
                    <a:pt x="1202" y="15953"/>
                  </a:cubicBezTo>
                  <a:cubicBezTo>
                    <a:pt x="1138" y="16005"/>
                    <a:pt x="1176" y="15998"/>
                    <a:pt x="1164" y="16016"/>
                  </a:cubicBezTo>
                  <a:cubicBezTo>
                    <a:pt x="1156" y="16028"/>
                    <a:pt x="1156" y="16015"/>
                    <a:pt x="1147" y="16042"/>
                  </a:cubicBezTo>
                  <a:cubicBezTo>
                    <a:pt x="1133" y="16043"/>
                    <a:pt x="1111" y="16077"/>
                    <a:pt x="1135" y="16075"/>
                  </a:cubicBezTo>
                  <a:cubicBezTo>
                    <a:pt x="1162" y="16072"/>
                    <a:pt x="1204" y="16091"/>
                    <a:pt x="1210" y="16121"/>
                  </a:cubicBezTo>
                  <a:cubicBezTo>
                    <a:pt x="1219" y="16173"/>
                    <a:pt x="1190" y="16221"/>
                    <a:pt x="1200" y="16290"/>
                  </a:cubicBezTo>
                  <a:cubicBezTo>
                    <a:pt x="1211" y="16364"/>
                    <a:pt x="1275" y="16403"/>
                    <a:pt x="1348" y="16403"/>
                  </a:cubicBezTo>
                  <a:cubicBezTo>
                    <a:pt x="1380" y="16403"/>
                    <a:pt x="1382" y="16481"/>
                    <a:pt x="1376" y="16485"/>
                  </a:cubicBezTo>
                  <a:cubicBezTo>
                    <a:pt x="1376" y="16486"/>
                    <a:pt x="1376" y="16488"/>
                    <a:pt x="1377" y="16489"/>
                  </a:cubicBezTo>
                  <a:cubicBezTo>
                    <a:pt x="1445" y="16586"/>
                    <a:pt x="1475" y="16498"/>
                    <a:pt x="1514" y="16534"/>
                  </a:cubicBezTo>
                  <a:cubicBezTo>
                    <a:pt x="1536" y="16553"/>
                    <a:pt x="1520" y="16628"/>
                    <a:pt x="1510" y="16650"/>
                  </a:cubicBezTo>
                  <a:cubicBezTo>
                    <a:pt x="1484" y="16713"/>
                    <a:pt x="1500" y="16731"/>
                    <a:pt x="1519" y="16785"/>
                  </a:cubicBezTo>
                  <a:cubicBezTo>
                    <a:pt x="1523" y="16786"/>
                    <a:pt x="1598" y="16866"/>
                    <a:pt x="1648" y="16856"/>
                  </a:cubicBezTo>
                  <a:cubicBezTo>
                    <a:pt x="1648" y="16842"/>
                    <a:pt x="1669" y="16788"/>
                    <a:pt x="1677" y="16777"/>
                  </a:cubicBezTo>
                  <a:cubicBezTo>
                    <a:pt x="1724" y="16710"/>
                    <a:pt x="1788" y="16707"/>
                    <a:pt x="1850" y="16683"/>
                  </a:cubicBezTo>
                  <a:cubicBezTo>
                    <a:pt x="1893" y="16667"/>
                    <a:pt x="1946" y="16669"/>
                    <a:pt x="1990" y="16682"/>
                  </a:cubicBezTo>
                  <a:cubicBezTo>
                    <a:pt x="2039" y="16697"/>
                    <a:pt x="2098" y="16673"/>
                    <a:pt x="2120" y="16709"/>
                  </a:cubicBezTo>
                  <a:cubicBezTo>
                    <a:pt x="2131" y="16729"/>
                    <a:pt x="2158" y="16747"/>
                    <a:pt x="2166" y="16730"/>
                  </a:cubicBezTo>
                  <a:cubicBezTo>
                    <a:pt x="2190" y="16682"/>
                    <a:pt x="2202" y="16720"/>
                    <a:pt x="2216" y="16709"/>
                  </a:cubicBezTo>
                  <a:cubicBezTo>
                    <a:pt x="2240" y="16690"/>
                    <a:pt x="2277" y="16675"/>
                    <a:pt x="2307" y="16669"/>
                  </a:cubicBezTo>
                  <a:cubicBezTo>
                    <a:pt x="2338" y="16662"/>
                    <a:pt x="2379" y="16620"/>
                    <a:pt x="2364" y="16616"/>
                  </a:cubicBezTo>
                  <a:lnTo>
                    <a:pt x="2365" y="16614"/>
                  </a:lnTo>
                  <a:cubicBezTo>
                    <a:pt x="2390" y="16581"/>
                    <a:pt x="2372" y="16494"/>
                    <a:pt x="2420" y="16585"/>
                  </a:cubicBezTo>
                  <a:cubicBezTo>
                    <a:pt x="2439" y="16621"/>
                    <a:pt x="2491" y="16648"/>
                    <a:pt x="2532" y="16633"/>
                  </a:cubicBezTo>
                  <a:cubicBezTo>
                    <a:pt x="2566" y="16619"/>
                    <a:pt x="2564" y="16637"/>
                    <a:pt x="2574" y="16593"/>
                  </a:cubicBezTo>
                  <a:cubicBezTo>
                    <a:pt x="2596" y="16493"/>
                    <a:pt x="2613" y="16567"/>
                    <a:pt x="2627" y="16509"/>
                  </a:cubicBezTo>
                  <a:cubicBezTo>
                    <a:pt x="2641" y="16454"/>
                    <a:pt x="2675" y="16520"/>
                    <a:pt x="2723" y="16422"/>
                  </a:cubicBezTo>
                  <a:cubicBezTo>
                    <a:pt x="2734" y="16400"/>
                    <a:pt x="2726" y="16262"/>
                    <a:pt x="2736" y="16269"/>
                  </a:cubicBezTo>
                  <a:cubicBezTo>
                    <a:pt x="2764" y="16288"/>
                    <a:pt x="2753" y="16391"/>
                    <a:pt x="2754" y="16421"/>
                  </a:cubicBezTo>
                  <a:cubicBezTo>
                    <a:pt x="2756" y="16529"/>
                    <a:pt x="2654" y="16539"/>
                    <a:pt x="2625" y="16600"/>
                  </a:cubicBezTo>
                  <a:cubicBezTo>
                    <a:pt x="2597" y="16660"/>
                    <a:pt x="2706" y="16606"/>
                    <a:pt x="2720" y="16601"/>
                  </a:cubicBezTo>
                  <a:cubicBezTo>
                    <a:pt x="2816" y="16568"/>
                    <a:pt x="2741" y="16474"/>
                    <a:pt x="2800" y="16466"/>
                  </a:cubicBezTo>
                  <a:cubicBezTo>
                    <a:pt x="2887" y="16453"/>
                    <a:pt x="2863" y="16393"/>
                    <a:pt x="2894" y="16368"/>
                  </a:cubicBezTo>
                  <a:cubicBezTo>
                    <a:pt x="2927" y="16340"/>
                    <a:pt x="2969" y="16308"/>
                    <a:pt x="3011" y="16293"/>
                  </a:cubicBezTo>
                  <a:cubicBezTo>
                    <a:pt x="3033" y="16285"/>
                    <a:pt x="3146" y="16213"/>
                    <a:pt x="3148" y="16213"/>
                  </a:cubicBezTo>
                  <a:cubicBezTo>
                    <a:pt x="3148" y="16225"/>
                    <a:pt x="3152" y="16252"/>
                    <a:pt x="3144" y="16261"/>
                  </a:cubicBezTo>
                  <a:cubicBezTo>
                    <a:pt x="3104" y="16307"/>
                    <a:pt x="3144" y="16327"/>
                    <a:pt x="3092" y="16323"/>
                  </a:cubicBezTo>
                  <a:cubicBezTo>
                    <a:pt x="3090" y="16323"/>
                    <a:pt x="3081" y="16381"/>
                    <a:pt x="3081" y="16382"/>
                  </a:cubicBezTo>
                  <a:cubicBezTo>
                    <a:pt x="3082" y="16400"/>
                    <a:pt x="3043" y="16428"/>
                    <a:pt x="3029" y="16437"/>
                  </a:cubicBezTo>
                  <a:cubicBezTo>
                    <a:pt x="2981" y="16470"/>
                    <a:pt x="2983" y="16537"/>
                    <a:pt x="3006" y="16586"/>
                  </a:cubicBezTo>
                  <a:cubicBezTo>
                    <a:pt x="3023" y="16624"/>
                    <a:pt x="3039" y="16629"/>
                    <a:pt x="3052" y="16650"/>
                  </a:cubicBezTo>
                  <a:lnTo>
                    <a:pt x="3054" y="16654"/>
                  </a:lnTo>
                  <a:cubicBezTo>
                    <a:pt x="3075" y="16654"/>
                    <a:pt x="3099" y="16652"/>
                    <a:pt x="3121" y="16652"/>
                  </a:cubicBezTo>
                  <a:cubicBezTo>
                    <a:pt x="3164" y="16652"/>
                    <a:pt x="3172" y="16662"/>
                    <a:pt x="3193" y="16639"/>
                  </a:cubicBezTo>
                  <a:cubicBezTo>
                    <a:pt x="3209" y="16622"/>
                    <a:pt x="3261" y="16549"/>
                    <a:pt x="3262" y="16548"/>
                  </a:cubicBezTo>
                  <a:cubicBezTo>
                    <a:pt x="3262" y="16549"/>
                    <a:pt x="3284" y="16608"/>
                    <a:pt x="3284" y="16615"/>
                  </a:cubicBezTo>
                  <a:cubicBezTo>
                    <a:pt x="3284" y="16630"/>
                    <a:pt x="3404" y="16602"/>
                    <a:pt x="3421" y="16614"/>
                  </a:cubicBezTo>
                  <a:cubicBezTo>
                    <a:pt x="3434" y="16623"/>
                    <a:pt x="3426" y="16686"/>
                    <a:pt x="3499" y="16726"/>
                  </a:cubicBezTo>
                  <a:cubicBezTo>
                    <a:pt x="3509" y="16732"/>
                    <a:pt x="3537" y="16658"/>
                    <a:pt x="3539" y="16646"/>
                  </a:cubicBezTo>
                  <a:cubicBezTo>
                    <a:pt x="3557" y="16559"/>
                    <a:pt x="3638" y="16517"/>
                    <a:pt x="3715" y="16537"/>
                  </a:cubicBezTo>
                  <a:cubicBezTo>
                    <a:pt x="3718" y="16516"/>
                    <a:pt x="3767" y="16453"/>
                    <a:pt x="3766" y="16443"/>
                  </a:cubicBezTo>
                  <a:cubicBezTo>
                    <a:pt x="3746" y="16287"/>
                    <a:pt x="3792" y="16360"/>
                    <a:pt x="3792" y="16257"/>
                  </a:cubicBezTo>
                  <a:cubicBezTo>
                    <a:pt x="3792" y="16195"/>
                    <a:pt x="3724" y="16187"/>
                    <a:pt x="3699" y="16205"/>
                  </a:cubicBezTo>
                  <a:lnTo>
                    <a:pt x="3628" y="16208"/>
                  </a:lnTo>
                  <a:lnTo>
                    <a:pt x="3601" y="15970"/>
                  </a:lnTo>
                  <a:lnTo>
                    <a:pt x="4099" y="15520"/>
                  </a:lnTo>
                  <a:lnTo>
                    <a:pt x="4162" y="15322"/>
                  </a:lnTo>
                  <a:lnTo>
                    <a:pt x="4070" y="15285"/>
                  </a:lnTo>
                  <a:lnTo>
                    <a:pt x="4128" y="15041"/>
                  </a:lnTo>
                  <a:lnTo>
                    <a:pt x="4220" y="15121"/>
                  </a:lnTo>
                  <a:lnTo>
                    <a:pt x="4390" y="14980"/>
                  </a:lnTo>
                  <a:lnTo>
                    <a:pt x="4477" y="14986"/>
                  </a:lnTo>
                  <a:lnTo>
                    <a:pt x="4705" y="14734"/>
                  </a:lnTo>
                  <a:lnTo>
                    <a:pt x="5215" y="14531"/>
                  </a:lnTo>
                  <a:lnTo>
                    <a:pt x="5213" y="14570"/>
                  </a:lnTo>
                  <a:lnTo>
                    <a:pt x="5273" y="14554"/>
                  </a:lnTo>
                  <a:lnTo>
                    <a:pt x="5263" y="14459"/>
                  </a:lnTo>
                  <a:lnTo>
                    <a:pt x="5416" y="14472"/>
                  </a:lnTo>
                  <a:lnTo>
                    <a:pt x="5361" y="14388"/>
                  </a:lnTo>
                  <a:lnTo>
                    <a:pt x="5557" y="14232"/>
                  </a:lnTo>
                  <a:lnTo>
                    <a:pt x="5578" y="14086"/>
                  </a:lnTo>
                  <a:lnTo>
                    <a:pt x="5509" y="14025"/>
                  </a:lnTo>
                  <a:lnTo>
                    <a:pt x="5546" y="13970"/>
                  </a:lnTo>
                  <a:lnTo>
                    <a:pt x="5522" y="13813"/>
                  </a:lnTo>
                  <a:lnTo>
                    <a:pt x="5453" y="13813"/>
                  </a:lnTo>
                  <a:lnTo>
                    <a:pt x="5604" y="13623"/>
                  </a:lnTo>
                  <a:lnTo>
                    <a:pt x="5773" y="13565"/>
                  </a:lnTo>
                  <a:lnTo>
                    <a:pt x="5959" y="13279"/>
                  </a:lnTo>
                  <a:lnTo>
                    <a:pt x="5908" y="13218"/>
                  </a:lnTo>
                  <a:lnTo>
                    <a:pt x="5924" y="13136"/>
                  </a:lnTo>
                  <a:lnTo>
                    <a:pt x="5895" y="13118"/>
                  </a:lnTo>
                  <a:lnTo>
                    <a:pt x="5969" y="12959"/>
                  </a:lnTo>
                  <a:lnTo>
                    <a:pt x="6115" y="12800"/>
                  </a:lnTo>
                  <a:lnTo>
                    <a:pt x="6178" y="12800"/>
                  </a:lnTo>
                  <a:lnTo>
                    <a:pt x="6223" y="12739"/>
                  </a:lnTo>
                  <a:lnTo>
                    <a:pt x="6184" y="12668"/>
                  </a:lnTo>
                  <a:lnTo>
                    <a:pt x="6353" y="12594"/>
                  </a:lnTo>
                  <a:lnTo>
                    <a:pt x="6342" y="12493"/>
                  </a:lnTo>
                  <a:lnTo>
                    <a:pt x="6184" y="12430"/>
                  </a:lnTo>
                  <a:lnTo>
                    <a:pt x="6170" y="12207"/>
                  </a:lnTo>
                  <a:lnTo>
                    <a:pt x="6120" y="12139"/>
                  </a:lnTo>
                  <a:lnTo>
                    <a:pt x="6168" y="12088"/>
                  </a:lnTo>
                  <a:lnTo>
                    <a:pt x="6202" y="12128"/>
                  </a:lnTo>
                  <a:lnTo>
                    <a:pt x="6184" y="12149"/>
                  </a:lnTo>
                  <a:lnTo>
                    <a:pt x="6221" y="12170"/>
                  </a:lnTo>
                  <a:lnTo>
                    <a:pt x="6239" y="12350"/>
                  </a:lnTo>
                  <a:lnTo>
                    <a:pt x="6348" y="12435"/>
                  </a:lnTo>
                  <a:lnTo>
                    <a:pt x="6406" y="12448"/>
                  </a:lnTo>
                  <a:lnTo>
                    <a:pt x="6647" y="12446"/>
                  </a:lnTo>
                  <a:lnTo>
                    <a:pt x="6951" y="12271"/>
                  </a:lnTo>
                  <a:lnTo>
                    <a:pt x="7305" y="12136"/>
                  </a:lnTo>
                  <a:lnTo>
                    <a:pt x="7448" y="11893"/>
                  </a:lnTo>
                  <a:lnTo>
                    <a:pt x="7583" y="11882"/>
                  </a:lnTo>
                  <a:lnTo>
                    <a:pt x="7660" y="11959"/>
                  </a:lnTo>
                  <a:lnTo>
                    <a:pt x="7803" y="11771"/>
                  </a:lnTo>
                  <a:lnTo>
                    <a:pt x="8179" y="11514"/>
                  </a:lnTo>
                  <a:cubicBezTo>
                    <a:pt x="8190" y="11505"/>
                    <a:pt x="8184" y="11507"/>
                    <a:pt x="8192" y="11490"/>
                  </a:cubicBezTo>
                  <a:cubicBezTo>
                    <a:pt x="8237" y="11396"/>
                    <a:pt x="8296" y="11411"/>
                    <a:pt x="8242" y="11334"/>
                  </a:cubicBezTo>
                  <a:cubicBezTo>
                    <a:pt x="8217" y="11298"/>
                    <a:pt x="8226" y="11250"/>
                    <a:pt x="8234" y="11253"/>
                  </a:cubicBezTo>
                  <a:cubicBezTo>
                    <a:pt x="8332" y="11291"/>
                    <a:pt x="8297" y="11290"/>
                    <a:pt x="8401" y="11258"/>
                  </a:cubicBezTo>
                  <a:lnTo>
                    <a:pt x="8792" y="11289"/>
                  </a:lnTo>
                  <a:lnTo>
                    <a:pt x="8885" y="9818"/>
                  </a:lnTo>
                  <a:cubicBezTo>
                    <a:pt x="8885" y="9808"/>
                    <a:pt x="8888" y="9801"/>
                    <a:pt x="8888" y="9797"/>
                  </a:cubicBezTo>
                  <a:cubicBezTo>
                    <a:pt x="8884" y="9702"/>
                    <a:pt x="8920" y="9672"/>
                    <a:pt x="8928" y="9620"/>
                  </a:cubicBezTo>
                  <a:cubicBezTo>
                    <a:pt x="8932" y="9587"/>
                    <a:pt x="9040" y="9498"/>
                    <a:pt x="9070" y="9474"/>
                  </a:cubicBezTo>
                  <a:lnTo>
                    <a:pt x="9343" y="9334"/>
                  </a:lnTo>
                  <a:lnTo>
                    <a:pt x="9398" y="9122"/>
                  </a:lnTo>
                  <a:lnTo>
                    <a:pt x="9520" y="9125"/>
                  </a:lnTo>
                  <a:lnTo>
                    <a:pt x="9586" y="9234"/>
                  </a:lnTo>
                  <a:lnTo>
                    <a:pt x="9546" y="9273"/>
                  </a:lnTo>
                  <a:lnTo>
                    <a:pt x="9599" y="9361"/>
                  </a:lnTo>
                  <a:lnTo>
                    <a:pt x="9591" y="9535"/>
                  </a:lnTo>
                  <a:lnTo>
                    <a:pt x="9609" y="9535"/>
                  </a:lnTo>
                  <a:cubicBezTo>
                    <a:pt x="9722" y="9535"/>
                    <a:pt x="9705" y="9485"/>
                    <a:pt x="9705" y="9395"/>
                  </a:cubicBezTo>
                  <a:cubicBezTo>
                    <a:pt x="9705" y="9381"/>
                    <a:pt x="10044" y="9292"/>
                    <a:pt x="10084" y="9272"/>
                  </a:cubicBezTo>
                  <a:cubicBezTo>
                    <a:pt x="10141" y="9243"/>
                    <a:pt x="10174" y="9195"/>
                    <a:pt x="10217" y="9163"/>
                  </a:cubicBezTo>
                  <a:cubicBezTo>
                    <a:pt x="10293" y="9106"/>
                    <a:pt x="10304" y="9064"/>
                    <a:pt x="10351" y="9019"/>
                  </a:cubicBezTo>
                  <a:cubicBezTo>
                    <a:pt x="10398" y="8974"/>
                    <a:pt x="10496" y="8834"/>
                    <a:pt x="10512" y="8821"/>
                  </a:cubicBezTo>
                  <a:cubicBezTo>
                    <a:pt x="10560" y="8784"/>
                    <a:pt x="10631" y="8760"/>
                    <a:pt x="10693" y="8760"/>
                  </a:cubicBezTo>
                  <a:cubicBezTo>
                    <a:pt x="10871" y="8760"/>
                    <a:pt x="10820" y="8717"/>
                    <a:pt x="10872" y="8612"/>
                  </a:cubicBezTo>
                  <a:lnTo>
                    <a:pt x="10766" y="8479"/>
                  </a:lnTo>
                  <a:lnTo>
                    <a:pt x="10586" y="8472"/>
                  </a:lnTo>
                  <a:lnTo>
                    <a:pt x="10510" y="8186"/>
                  </a:lnTo>
                  <a:lnTo>
                    <a:pt x="10552" y="8091"/>
                  </a:lnTo>
                  <a:lnTo>
                    <a:pt x="10428" y="7987"/>
                  </a:lnTo>
                  <a:lnTo>
                    <a:pt x="10314" y="7834"/>
                  </a:lnTo>
                  <a:lnTo>
                    <a:pt x="10324" y="7657"/>
                  </a:lnTo>
                  <a:lnTo>
                    <a:pt x="10605" y="7209"/>
                  </a:lnTo>
                  <a:cubicBezTo>
                    <a:pt x="10652" y="7235"/>
                    <a:pt x="10694" y="7250"/>
                    <a:pt x="10742" y="7265"/>
                  </a:cubicBezTo>
                  <a:cubicBezTo>
                    <a:pt x="10780" y="7277"/>
                    <a:pt x="10842" y="7424"/>
                    <a:pt x="10846" y="7450"/>
                  </a:cubicBezTo>
                  <a:cubicBezTo>
                    <a:pt x="10855" y="7513"/>
                    <a:pt x="11086" y="7589"/>
                    <a:pt x="11107" y="7575"/>
                  </a:cubicBezTo>
                  <a:cubicBezTo>
                    <a:pt x="11112" y="7518"/>
                    <a:pt x="11240" y="7478"/>
                    <a:pt x="11240" y="7279"/>
                  </a:cubicBezTo>
                  <a:cubicBezTo>
                    <a:pt x="11240" y="7266"/>
                    <a:pt x="11219" y="7139"/>
                    <a:pt x="11216" y="7130"/>
                  </a:cubicBezTo>
                  <a:lnTo>
                    <a:pt x="11149" y="7129"/>
                  </a:lnTo>
                  <a:lnTo>
                    <a:pt x="11205" y="6998"/>
                  </a:lnTo>
                  <a:lnTo>
                    <a:pt x="11251" y="6852"/>
                  </a:lnTo>
                  <a:lnTo>
                    <a:pt x="11458" y="6769"/>
                  </a:lnTo>
                  <a:lnTo>
                    <a:pt x="11531" y="6529"/>
                  </a:lnTo>
                  <a:lnTo>
                    <a:pt x="11688" y="6402"/>
                  </a:lnTo>
                  <a:lnTo>
                    <a:pt x="11695" y="6241"/>
                  </a:lnTo>
                  <a:lnTo>
                    <a:pt x="11775" y="6221"/>
                  </a:lnTo>
                  <a:lnTo>
                    <a:pt x="11775" y="6127"/>
                  </a:lnTo>
                  <a:lnTo>
                    <a:pt x="11671" y="6015"/>
                  </a:lnTo>
                  <a:lnTo>
                    <a:pt x="11730" y="5750"/>
                  </a:lnTo>
                  <a:lnTo>
                    <a:pt x="11808" y="5703"/>
                  </a:lnTo>
                  <a:lnTo>
                    <a:pt x="11831" y="5625"/>
                  </a:lnTo>
                  <a:lnTo>
                    <a:pt x="11851" y="5547"/>
                  </a:lnTo>
                  <a:lnTo>
                    <a:pt x="11766" y="5490"/>
                  </a:lnTo>
                  <a:lnTo>
                    <a:pt x="11777" y="5316"/>
                  </a:lnTo>
                  <a:lnTo>
                    <a:pt x="11714" y="5209"/>
                  </a:lnTo>
                  <a:lnTo>
                    <a:pt x="11828" y="5101"/>
                  </a:lnTo>
                  <a:cubicBezTo>
                    <a:pt x="11883" y="5101"/>
                    <a:pt x="11909" y="5139"/>
                    <a:pt x="11922" y="5077"/>
                  </a:cubicBezTo>
                  <a:cubicBezTo>
                    <a:pt x="11901" y="5061"/>
                    <a:pt x="11890" y="5066"/>
                    <a:pt x="11890" y="5039"/>
                  </a:cubicBezTo>
                  <a:cubicBezTo>
                    <a:pt x="11890" y="5002"/>
                    <a:pt x="11901" y="4960"/>
                    <a:pt x="11901" y="4933"/>
                  </a:cubicBezTo>
                  <a:cubicBezTo>
                    <a:pt x="11901" y="4849"/>
                    <a:pt x="11946" y="4903"/>
                    <a:pt x="11928" y="4858"/>
                  </a:cubicBezTo>
                  <a:cubicBezTo>
                    <a:pt x="11912" y="4815"/>
                    <a:pt x="11966" y="4680"/>
                    <a:pt x="11966" y="4668"/>
                  </a:cubicBezTo>
                  <a:cubicBezTo>
                    <a:pt x="11966" y="4643"/>
                    <a:pt x="11992" y="4626"/>
                    <a:pt x="11983" y="4609"/>
                  </a:cubicBezTo>
                  <a:lnTo>
                    <a:pt x="12105" y="4602"/>
                  </a:lnTo>
                  <a:lnTo>
                    <a:pt x="12225" y="4475"/>
                  </a:lnTo>
                  <a:lnTo>
                    <a:pt x="12243" y="4475"/>
                  </a:lnTo>
                  <a:cubicBezTo>
                    <a:pt x="12303" y="4475"/>
                    <a:pt x="12388" y="4395"/>
                    <a:pt x="12388" y="4333"/>
                  </a:cubicBezTo>
                  <a:lnTo>
                    <a:pt x="12380" y="4292"/>
                  </a:lnTo>
                  <a:lnTo>
                    <a:pt x="12339" y="4265"/>
                  </a:lnTo>
                  <a:lnTo>
                    <a:pt x="12341" y="4143"/>
                  </a:lnTo>
                  <a:lnTo>
                    <a:pt x="12320" y="4030"/>
                  </a:lnTo>
                  <a:lnTo>
                    <a:pt x="12307" y="3919"/>
                  </a:lnTo>
                  <a:lnTo>
                    <a:pt x="12212" y="3782"/>
                  </a:lnTo>
                  <a:lnTo>
                    <a:pt x="12144" y="3788"/>
                  </a:lnTo>
                  <a:lnTo>
                    <a:pt x="11946" y="4015"/>
                  </a:lnTo>
                  <a:cubicBezTo>
                    <a:pt x="11928" y="4015"/>
                    <a:pt x="11908" y="4013"/>
                    <a:pt x="11888" y="4013"/>
                  </a:cubicBezTo>
                  <a:cubicBezTo>
                    <a:pt x="11862" y="4013"/>
                    <a:pt x="11805" y="3970"/>
                    <a:pt x="11801" y="3955"/>
                  </a:cubicBezTo>
                  <a:cubicBezTo>
                    <a:pt x="11781" y="3862"/>
                    <a:pt x="11724" y="3901"/>
                    <a:pt x="11767" y="3861"/>
                  </a:cubicBezTo>
                  <a:cubicBezTo>
                    <a:pt x="11828" y="3804"/>
                    <a:pt x="11786" y="3776"/>
                    <a:pt x="11804" y="3743"/>
                  </a:cubicBezTo>
                  <a:cubicBezTo>
                    <a:pt x="11809" y="3733"/>
                    <a:pt x="11739" y="3742"/>
                    <a:pt x="11726" y="3753"/>
                  </a:cubicBezTo>
                  <a:cubicBezTo>
                    <a:pt x="11711" y="3765"/>
                    <a:pt x="11658" y="3796"/>
                    <a:pt x="11652" y="3767"/>
                  </a:cubicBezTo>
                  <a:lnTo>
                    <a:pt x="11599" y="3713"/>
                  </a:lnTo>
                  <a:lnTo>
                    <a:pt x="11590" y="3587"/>
                  </a:lnTo>
                  <a:lnTo>
                    <a:pt x="11710" y="3473"/>
                  </a:lnTo>
                  <a:lnTo>
                    <a:pt x="11774" y="3481"/>
                  </a:lnTo>
                  <a:lnTo>
                    <a:pt x="11992" y="3369"/>
                  </a:lnTo>
                  <a:cubicBezTo>
                    <a:pt x="12010" y="3369"/>
                    <a:pt x="12028" y="3378"/>
                    <a:pt x="12045" y="3384"/>
                  </a:cubicBezTo>
                  <a:cubicBezTo>
                    <a:pt x="12076" y="3394"/>
                    <a:pt x="12061" y="3371"/>
                    <a:pt x="12073" y="3340"/>
                  </a:cubicBezTo>
                  <a:cubicBezTo>
                    <a:pt x="12090" y="3296"/>
                    <a:pt x="12055" y="3311"/>
                    <a:pt x="12102" y="3313"/>
                  </a:cubicBezTo>
                  <a:cubicBezTo>
                    <a:pt x="12105" y="3314"/>
                    <a:pt x="12132" y="3226"/>
                    <a:pt x="12150" y="3210"/>
                  </a:cubicBezTo>
                  <a:cubicBezTo>
                    <a:pt x="12213" y="3152"/>
                    <a:pt x="12177" y="3102"/>
                    <a:pt x="12195" y="3091"/>
                  </a:cubicBezTo>
                  <a:cubicBezTo>
                    <a:pt x="12258" y="3052"/>
                    <a:pt x="12209" y="3029"/>
                    <a:pt x="12269" y="3074"/>
                  </a:cubicBezTo>
                  <a:cubicBezTo>
                    <a:pt x="12306" y="3102"/>
                    <a:pt x="12281" y="3160"/>
                    <a:pt x="12289" y="3165"/>
                  </a:cubicBezTo>
                  <a:cubicBezTo>
                    <a:pt x="12333" y="3194"/>
                    <a:pt x="12306" y="3193"/>
                    <a:pt x="12319" y="3225"/>
                  </a:cubicBezTo>
                  <a:lnTo>
                    <a:pt x="12364" y="3172"/>
                  </a:lnTo>
                  <a:lnTo>
                    <a:pt x="12447" y="3174"/>
                  </a:lnTo>
                  <a:lnTo>
                    <a:pt x="12486" y="3140"/>
                  </a:lnTo>
                  <a:lnTo>
                    <a:pt x="12521" y="3196"/>
                  </a:lnTo>
                  <a:lnTo>
                    <a:pt x="12621" y="3198"/>
                  </a:lnTo>
                  <a:lnTo>
                    <a:pt x="12692" y="3270"/>
                  </a:lnTo>
                  <a:cubicBezTo>
                    <a:pt x="12693" y="3278"/>
                    <a:pt x="12678" y="3337"/>
                    <a:pt x="12675" y="3343"/>
                  </a:cubicBezTo>
                  <a:lnTo>
                    <a:pt x="12777" y="3312"/>
                  </a:lnTo>
                  <a:cubicBezTo>
                    <a:pt x="12777" y="3308"/>
                    <a:pt x="12812" y="3274"/>
                    <a:pt x="12816" y="3273"/>
                  </a:cubicBezTo>
                  <a:cubicBezTo>
                    <a:pt x="12865" y="3252"/>
                    <a:pt x="12829" y="3221"/>
                    <a:pt x="12843" y="3201"/>
                  </a:cubicBezTo>
                  <a:cubicBezTo>
                    <a:pt x="12874" y="3157"/>
                    <a:pt x="12939" y="3195"/>
                    <a:pt x="12941" y="3194"/>
                  </a:cubicBezTo>
                  <a:lnTo>
                    <a:pt x="12941" y="3120"/>
                  </a:lnTo>
                  <a:lnTo>
                    <a:pt x="12909" y="3120"/>
                  </a:lnTo>
                  <a:lnTo>
                    <a:pt x="12716" y="3186"/>
                  </a:lnTo>
                  <a:lnTo>
                    <a:pt x="12550" y="3139"/>
                  </a:lnTo>
                  <a:lnTo>
                    <a:pt x="12450" y="3047"/>
                  </a:lnTo>
                  <a:lnTo>
                    <a:pt x="12553" y="2988"/>
                  </a:lnTo>
                  <a:cubicBezTo>
                    <a:pt x="12555" y="2988"/>
                    <a:pt x="12616" y="3004"/>
                    <a:pt x="12647" y="3004"/>
                  </a:cubicBezTo>
                  <a:cubicBezTo>
                    <a:pt x="12696" y="3004"/>
                    <a:pt x="12729" y="3019"/>
                    <a:pt x="12729" y="2975"/>
                  </a:cubicBezTo>
                  <a:lnTo>
                    <a:pt x="12704" y="2753"/>
                  </a:lnTo>
                  <a:lnTo>
                    <a:pt x="12924" y="2750"/>
                  </a:lnTo>
                  <a:lnTo>
                    <a:pt x="12926" y="2632"/>
                  </a:lnTo>
                  <a:lnTo>
                    <a:pt x="12819" y="2673"/>
                  </a:lnTo>
                  <a:lnTo>
                    <a:pt x="12763" y="2577"/>
                  </a:lnTo>
                  <a:lnTo>
                    <a:pt x="12642" y="2615"/>
                  </a:lnTo>
                  <a:lnTo>
                    <a:pt x="12704" y="2455"/>
                  </a:lnTo>
                  <a:cubicBezTo>
                    <a:pt x="12706" y="2428"/>
                    <a:pt x="12683" y="2430"/>
                    <a:pt x="12670" y="2428"/>
                  </a:cubicBezTo>
                  <a:lnTo>
                    <a:pt x="12636" y="2452"/>
                  </a:lnTo>
                  <a:lnTo>
                    <a:pt x="12617" y="2418"/>
                  </a:lnTo>
                  <a:lnTo>
                    <a:pt x="12585" y="2444"/>
                  </a:lnTo>
                  <a:lnTo>
                    <a:pt x="12513" y="2386"/>
                  </a:lnTo>
                  <a:lnTo>
                    <a:pt x="12560" y="2343"/>
                  </a:lnTo>
                  <a:lnTo>
                    <a:pt x="12500" y="2315"/>
                  </a:lnTo>
                  <a:lnTo>
                    <a:pt x="12640" y="2225"/>
                  </a:lnTo>
                  <a:lnTo>
                    <a:pt x="12656" y="2140"/>
                  </a:lnTo>
                  <a:lnTo>
                    <a:pt x="12592" y="2037"/>
                  </a:lnTo>
                  <a:lnTo>
                    <a:pt x="12629" y="1882"/>
                  </a:lnTo>
                  <a:lnTo>
                    <a:pt x="12552" y="1809"/>
                  </a:lnTo>
                  <a:lnTo>
                    <a:pt x="12544" y="1625"/>
                  </a:lnTo>
                  <a:lnTo>
                    <a:pt x="12367" y="1434"/>
                  </a:lnTo>
                  <a:lnTo>
                    <a:pt x="12445" y="1381"/>
                  </a:lnTo>
                  <a:lnTo>
                    <a:pt x="12390" y="1342"/>
                  </a:lnTo>
                  <a:lnTo>
                    <a:pt x="12394" y="1160"/>
                  </a:lnTo>
                  <a:lnTo>
                    <a:pt x="12476" y="1069"/>
                  </a:lnTo>
                  <a:lnTo>
                    <a:pt x="12425" y="1045"/>
                  </a:lnTo>
                  <a:lnTo>
                    <a:pt x="12495" y="866"/>
                  </a:lnTo>
                  <a:lnTo>
                    <a:pt x="12430" y="727"/>
                  </a:lnTo>
                  <a:lnTo>
                    <a:pt x="12466" y="629"/>
                  </a:lnTo>
                  <a:lnTo>
                    <a:pt x="12430" y="545"/>
                  </a:lnTo>
                  <a:lnTo>
                    <a:pt x="12394" y="460"/>
                  </a:lnTo>
                  <a:lnTo>
                    <a:pt x="12461" y="423"/>
                  </a:lnTo>
                  <a:lnTo>
                    <a:pt x="12433" y="389"/>
                  </a:lnTo>
                  <a:lnTo>
                    <a:pt x="12304" y="423"/>
                  </a:lnTo>
                  <a:lnTo>
                    <a:pt x="12242" y="520"/>
                  </a:lnTo>
                  <a:lnTo>
                    <a:pt x="12187" y="475"/>
                  </a:lnTo>
                  <a:lnTo>
                    <a:pt x="12023" y="608"/>
                  </a:lnTo>
                  <a:lnTo>
                    <a:pt x="11964" y="750"/>
                  </a:lnTo>
                  <a:lnTo>
                    <a:pt x="12024" y="788"/>
                  </a:lnTo>
                  <a:lnTo>
                    <a:pt x="11925" y="893"/>
                  </a:lnTo>
                  <a:lnTo>
                    <a:pt x="11876" y="815"/>
                  </a:lnTo>
                  <a:lnTo>
                    <a:pt x="11699" y="903"/>
                  </a:lnTo>
                  <a:lnTo>
                    <a:pt x="11713" y="990"/>
                  </a:lnTo>
                  <a:lnTo>
                    <a:pt x="11578" y="1205"/>
                  </a:lnTo>
                  <a:lnTo>
                    <a:pt x="11672" y="1248"/>
                  </a:lnTo>
                  <a:lnTo>
                    <a:pt x="11589" y="1379"/>
                  </a:lnTo>
                  <a:lnTo>
                    <a:pt x="11467" y="1369"/>
                  </a:lnTo>
                  <a:lnTo>
                    <a:pt x="11360" y="1329"/>
                  </a:lnTo>
                  <a:lnTo>
                    <a:pt x="11291" y="1173"/>
                  </a:lnTo>
                  <a:lnTo>
                    <a:pt x="11189" y="1210"/>
                  </a:lnTo>
                  <a:lnTo>
                    <a:pt x="11218" y="1284"/>
                  </a:lnTo>
                  <a:lnTo>
                    <a:pt x="11181" y="1375"/>
                  </a:lnTo>
                  <a:lnTo>
                    <a:pt x="10995" y="1144"/>
                  </a:lnTo>
                  <a:lnTo>
                    <a:pt x="11112" y="1075"/>
                  </a:lnTo>
                  <a:lnTo>
                    <a:pt x="10880" y="710"/>
                  </a:lnTo>
                  <a:lnTo>
                    <a:pt x="10560" y="734"/>
                  </a:lnTo>
                  <a:lnTo>
                    <a:pt x="10283" y="434"/>
                  </a:lnTo>
                  <a:cubicBezTo>
                    <a:pt x="10285" y="430"/>
                    <a:pt x="10284" y="430"/>
                    <a:pt x="10286" y="429"/>
                  </a:cubicBezTo>
                  <a:cubicBezTo>
                    <a:pt x="10320" y="406"/>
                    <a:pt x="10327" y="383"/>
                    <a:pt x="10366" y="379"/>
                  </a:cubicBezTo>
                  <a:cubicBezTo>
                    <a:pt x="10413" y="374"/>
                    <a:pt x="10407" y="330"/>
                    <a:pt x="10414" y="314"/>
                  </a:cubicBezTo>
                  <a:lnTo>
                    <a:pt x="10347" y="184"/>
                  </a:lnTo>
                  <a:lnTo>
                    <a:pt x="10347" y="177"/>
                  </a:lnTo>
                  <a:cubicBezTo>
                    <a:pt x="10318" y="142"/>
                    <a:pt x="10355" y="94"/>
                    <a:pt x="10340" y="106"/>
                  </a:cubicBezTo>
                  <a:cubicBezTo>
                    <a:pt x="10270" y="160"/>
                    <a:pt x="10276" y="131"/>
                    <a:pt x="10190" y="131"/>
                  </a:cubicBezTo>
                  <a:cubicBezTo>
                    <a:pt x="10126" y="131"/>
                    <a:pt x="10136" y="171"/>
                    <a:pt x="10129" y="148"/>
                  </a:cubicBezTo>
                  <a:cubicBezTo>
                    <a:pt x="10111" y="96"/>
                    <a:pt x="10122" y="136"/>
                    <a:pt x="10083" y="99"/>
                  </a:cubicBezTo>
                  <a:cubicBezTo>
                    <a:pt x="10094" y="28"/>
                    <a:pt x="10075" y="74"/>
                    <a:pt x="10040" y="42"/>
                  </a:cubicBezTo>
                  <a:lnTo>
                    <a:pt x="10073" y="2"/>
                  </a:lnTo>
                  <a:lnTo>
                    <a:pt x="9926" y="0"/>
                  </a:lnTo>
                  <a:lnTo>
                    <a:pt x="9437" y="781"/>
                  </a:lnTo>
                  <a:lnTo>
                    <a:pt x="9384" y="1549"/>
                  </a:lnTo>
                  <a:lnTo>
                    <a:pt x="9024" y="2067"/>
                  </a:lnTo>
                  <a:lnTo>
                    <a:pt x="8384" y="2147"/>
                  </a:lnTo>
                  <a:lnTo>
                    <a:pt x="8135" y="3089"/>
                  </a:lnTo>
                  <a:lnTo>
                    <a:pt x="7902" y="3105"/>
                  </a:lnTo>
                  <a:lnTo>
                    <a:pt x="7823" y="3036"/>
                  </a:lnTo>
                  <a:lnTo>
                    <a:pt x="7600" y="3105"/>
                  </a:lnTo>
                  <a:lnTo>
                    <a:pt x="7569" y="2951"/>
                  </a:lnTo>
                  <a:lnTo>
                    <a:pt x="7357" y="2792"/>
                  </a:lnTo>
                  <a:lnTo>
                    <a:pt x="7246" y="2888"/>
                  </a:lnTo>
                  <a:lnTo>
                    <a:pt x="7018" y="2898"/>
                  </a:lnTo>
                  <a:lnTo>
                    <a:pt x="7082" y="2628"/>
                  </a:lnTo>
                  <a:lnTo>
                    <a:pt x="6907" y="2464"/>
                  </a:lnTo>
                  <a:lnTo>
                    <a:pt x="6627" y="2454"/>
                  </a:lnTo>
                  <a:lnTo>
                    <a:pt x="6680" y="270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14" tIns="27007" rIns="54014" bIns="27007"/>
            <a:lstStyle/>
            <a:p>
              <a:pPr defTabSz="521458">
                <a:defRPr/>
              </a:pPr>
              <a:endParaRPr lang="ru-RU" sz="800" dirty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83" name="Freeform 343">
              <a:extLst>
                <a:ext uri="{FF2B5EF4-FFF2-40B4-BE49-F238E27FC236}">
                  <a16:creationId xmlns:a16="http://schemas.microsoft.com/office/drawing/2014/main" id="{7889550C-3BDE-4C88-8631-9A3AF47E11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8720" y="7302260"/>
              <a:ext cx="787400" cy="722313"/>
            </a:xfrm>
            <a:custGeom>
              <a:avLst/>
              <a:gdLst>
                <a:gd name="T0" fmla="*/ 5945 w 11584"/>
                <a:gd name="T1" fmla="*/ 2275 h 11420"/>
                <a:gd name="T2" fmla="*/ 5327 w 11584"/>
                <a:gd name="T3" fmla="*/ 2622 h 11420"/>
                <a:gd name="T4" fmla="*/ 4641 w 11584"/>
                <a:gd name="T5" fmla="*/ 4336 h 11420"/>
                <a:gd name="T6" fmla="*/ 3847 w 11584"/>
                <a:gd name="T7" fmla="*/ 4895 h 11420"/>
                <a:gd name="T8" fmla="*/ 2638 w 11584"/>
                <a:gd name="T9" fmla="*/ 5352 h 11420"/>
                <a:gd name="T10" fmla="*/ 2569 w 11584"/>
                <a:gd name="T11" fmla="*/ 5209 h 11420"/>
                <a:gd name="T12" fmla="*/ 2577 w 11584"/>
                <a:gd name="T13" fmla="*/ 5802 h 11420"/>
                <a:gd name="T14" fmla="*/ 2358 w 11584"/>
                <a:gd name="T15" fmla="*/ 6281 h 11420"/>
                <a:gd name="T16" fmla="*/ 1908 w 11584"/>
                <a:gd name="T17" fmla="*/ 7027 h 11420"/>
                <a:gd name="T18" fmla="*/ 1672 w 11584"/>
                <a:gd name="T19" fmla="*/ 7556 h 11420"/>
                <a:gd name="T20" fmla="*/ 619 w 11584"/>
                <a:gd name="T21" fmla="*/ 8123 h 11420"/>
                <a:gd name="T22" fmla="*/ 27 w 11584"/>
                <a:gd name="T23" fmla="*/ 9210 h 11420"/>
                <a:gd name="T24" fmla="*/ 217 w 11584"/>
                <a:gd name="T25" fmla="*/ 9730 h 11420"/>
                <a:gd name="T26" fmla="*/ 1053 w 11584"/>
                <a:gd name="T27" fmla="*/ 10193 h 11420"/>
                <a:gd name="T28" fmla="*/ 1682 w 11584"/>
                <a:gd name="T29" fmla="*/ 10379 h 11420"/>
                <a:gd name="T30" fmla="*/ 1594 w 11584"/>
                <a:gd name="T31" fmla="*/ 9321 h 11420"/>
                <a:gd name="T32" fmla="*/ 1784 w 11584"/>
                <a:gd name="T33" fmla="*/ 8997 h 11420"/>
                <a:gd name="T34" fmla="*/ 2579 w 11584"/>
                <a:gd name="T35" fmla="*/ 8677 h 11420"/>
                <a:gd name="T36" fmla="*/ 2839 w 11584"/>
                <a:gd name="T37" fmla="*/ 8500 h 11420"/>
                <a:gd name="T38" fmla="*/ 3108 w 11584"/>
                <a:gd name="T39" fmla="*/ 8597 h 11420"/>
                <a:gd name="T40" fmla="*/ 5133 w 11584"/>
                <a:gd name="T41" fmla="*/ 9243 h 11420"/>
                <a:gd name="T42" fmla="*/ 5039 w 11584"/>
                <a:gd name="T43" fmla="*/ 9698 h 11420"/>
                <a:gd name="T44" fmla="*/ 5126 w 11584"/>
                <a:gd name="T45" fmla="*/ 9574 h 11420"/>
                <a:gd name="T46" fmla="*/ 5652 w 11584"/>
                <a:gd name="T47" fmla="*/ 9767 h 11420"/>
                <a:gd name="T48" fmla="*/ 5588 w 11584"/>
                <a:gd name="T49" fmla="*/ 10380 h 11420"/>
                <a:gd name="T50" fmla="*/ 5105 w 11584"/>
                <a:gd name="T51" fmla="*/ 10493 h 11420"/>
                <a:gd name="T52" fmla="*/ 4917 w 11584"/>
                <a:gd name="T53" fmla="*/ 10922 h 11420"/>
                <a:gd name="T54" fmla="*/ 4865 w 11584"/>
                <a:gd name="T55" fmla="*/ 11348 h 11420"/>
                <a:gd name="T56" fmla="*/ 5268 w 11584"/>
                <a:gd name="T57" fmla="*/ 11101 h 11420"/>
                <a:gd name="T58" fmla="*/ 5529 w 11584"/>
                <a:gd name="T59" fmla="*/ 10684 h 11420"/>
                <a:gd name="T60" fmla="*/ 5983 w 11584"/>
                <a:gd name="T61" fmla="*/ 10921 h 11420"/>
                <a:gd name="T62" fmla="*/ 6385 w 11584"/>
                <a:gd name="T63" fmla="*/ 10365 h 11420"/>
                <a:gd name="T64" fmla="*/ 6899 w 11584"/>
                <a:gd name="T65" fmla="*/ 10494 h 11420"/>
                <a:gd name="T66" fmla="*/ 7290 w 11584"/>
                <a:gd name="T67" fmla="*/ 10831 h 11420"/>
                <a:gd name="T68" fmla="*/ 7673 w 11584"/>
                <a:gd name="T69" fmla="*/ 10705 h 11420"/>
                <a:gd name="T70" fmla="*/ 8157 w 11584"/>
                <a:gd name="T71" fmla="*/ 10461 h 11420"/>
                <a:gd name="T72" fmla="*/ 8462 w 11584"/>
                <a:gd name="T73" fmla="*/ 9989 h 11420"/>
                <a:gd name="T74" fmla="*/ 8934 w 11584"/>
                <a:gd name="T75" fmla="*/ 9956 h 11420"/>
                <a:gd name="T76" fmla="*/ 9492 w 11584"/>
                <a:gd name="T77" fmla="*/ 9927 h 11420"/>
                <a:gd name="T78" fmla="*/ 9742 w 11584"/>
                <a:gd name="T79" fmla="*/ 8673 h 11420"/>
                <a:gd name="T80" fmla="*/ 9602 w 11584"/>
                <a:gd name="T81" fmla="*/ 8348 h 11420"/>
                <a:gd name="T82" fmla="*/ 10228 w 11584"/>
                <a:gd name="T83" fmla="*/ 8358 h 11420"/>
                <a:gd name="T84" fmla="*/ 10192 w 11584"/>
                <a:gd name="T85" fmla="*/ 7184 h 11420"/>
                <a:gd name="T86" fmla="*/ 9936 w 11584"/>
                <a:gd name="T87" fmla="*/ 7022 h 11420"/>
                <a:gd name="T88" fmla="*/ 10050 w 11584"/>
                <a:gd name="T89" fmla="*/ 6700 h 11420"/>
                <a:gd name="T90" fmla="*/ 10602 w 11584"/>
                <a:gd name="T91" fmla="*/ 6408 h 11420"/>
                <a:gd name="T92" fmla="*/ 11385 w 11584"/>
                <a:gd name="T93" fmla="*/ 5710 h 11420"/>
                <a:gd name="T94" fmla="*/ 11584 w 11584"/>
                <a:gd name="T95" fmla="*/ 5507 h 11420"/>
                <a:gd name="T96" fmla="*/ 11277 w 11584"/>
                <a:gd name="T97" fmla="*/ 4663 h 11420"/>
                <a:gd name="T98" fmla="*/ 11381 w 11584"/>
                <a:gd name="T99" fmla="*/ 4313 h 11420"/>
                <a:gd name="T100" fmla="*/ 11257 w 11584"/>
                <a:gd name="T101" fmla="*/ 3866 h 11420"/>
                <a:gd name="T102" fmla="*/ 10611 w 11584"/>
                <a:gd name="T103" fmla="*/ 1854 h 11420"/>
                <a:gd name="T104" fmla="*/ 9949 w 11584"/>
                <a:gd name="T105" fmla="*/ 1542 h 11420"/>
                <a:gd name="T106" fmla="*/ 9067 w 11584"/>
                <a:gd name="T107" fmla="*/ 1723 h 11420"/>
                <a:gd name="T108" fmla="*/ 7904 w 11584"/>
                <a:gd name="T109" fmla="*/ 1108 h 11420"/>
                <a:gd name="T110" fmla="*/ 7812 w 11584"/>
                <a:gd name="T111" fmla="*/ 92 h 11420"/>
                <a:gd name="T112" fmla="*/ 7506 w 11584"/>
                <a:gd name="T113" fmla="*/ 577 h 11420"/>
                <a:gd name="T114" fmla="*/ 6827 w 11584"/>
                <a:gd name="T115" fmla="*/ 989 h 11420"/>
                <a:gd name="T116" fmla="*/ 7092 w 11584"/>
                <a:gd name="T117" fmla="*/ 1762 h 11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584" h="11420">
                  <a:moveTo>
                    <a:pt x="6483" y="2274"/>
                  </a:moveTo>
                  <a:cubicBezTo>
                    <a:pt x="6443" y="2294"/>
                    <a:pt x="6104" y="2383"/>
                    <a:pt x="6104" y="2397"/>
                  </a:cubicBezTo>
                  <a:cubicBezTo>
                    <a:pt x="6104" y="2487"/>
                    <a:pt x="6121" y="2537"/>
                    <a:pt x="6008" y="2537"/>
                  </a:cubicBezTo>
                  <a:lnTo>
                    <a:pt x="5990" y="2537"/>
                  </a:lnTo>
                  <a:lnTo>
                    <a:pt x="5998" y="2363"/>
                  </a:lnTo>
                  <a:lnTo>
                    <a:pt x="5945" y="2275"/>
                  </a:lnTo>
                  <a:lnTo>
                    <a:pt x="5985" y="2236"/>
                  </a:lnTo>
                  <a:lnTo>
                    <a:pt x="5919" y="2127"/>
                  </a:lnTo>
                  <a:lnTo>
                    <a:pt x="5797" y="2124"/>
                  </a:lnTo>
                  <a:lnTo>
                    <a:pt x="5742" y="2336"/>
                  </a:lnTo>
                  <a:lnTo>
                    <a:pt x="5469" y="2476"/>
                  </a:lnTo>
                  <a:cubicBezTo>
                    <a:pt x="5439" y="2500"/>
                    <a:pt x="5331" y="2589"/>
                    <a:pt x="5327" y="2622"/>
                  </a:cubicBezTo>
                  <a:cubicBezTo>
                    <a:pt x="5319" y="2674"/>
                    <a:pt x="5283" y="2704"/>
                    <a:pt x="5287" y="2799"/>
                  </a:cubicBezTo>
                  <a:cubicBezTo>
                    <a:pt x="5287" y="2803"/>
                    <a:pt x="5284" y="2810"/>
                    <a:pt x="5284" y="2820"/>
                  </a:cubicBezTo>
                  <a:lnTo>
                    <a:pt x="5191" y="4291"/>
                  </a:lnTo>
                  <a:lnTo>
                    <a:pt x="4800" y="4260"/>
                  </a:lnTo>
                  <a:cubicBezTo>
                    <a:pt x="4696" y="4292"/>
                    <a:pt x="4731" y="4293"/>
                    <a:pt x="4633" y="4255"/>
                  </a:cubicBezTo>
                  <a:cubicBezTo>
                    <a:pt x="4625" y="4252"/>
                    <a:pt x="4616" y="4300"/>
                    <a:pt x="4641" y="4336"/>
                  </a:cubicBezTo>
                  <a:cubicBezTo>
                    <a:pt x="4695" y="4413"/>
                    <a:pt x="4636" y="4398"/>
                    <a:pt x="4591" y="4492"/>
                  </a:cubicBezTo>
                  <a:cubicBezTo>
                    <a:pt x="4583" y="4509"/>
                    <a:pt x="4589" y="4507"/>
                    <a:pt x="4578" y="4516"/>
                  </a:cubicBezTo>
                  <a:lnTo>
                    <a:pt x="4202" y="4773"/>
                  </a:lnTo>
                  <a:lnTo>
                    <a:pt x="4059" y="4961"/>
                  </a:lnTo>
                  <a:lnTo>
                    <a:pt x="3982" y="4884"/>
                  </a:lnTo>
                  <a:lnTo>
                    <a:pt x="3847" y="4895"/>
                  </a:lnTo>
                  <a:lnTo>
                    <a:pt x="3704" y="5138"/>
                  </a:lnTo>
                  <a:lnTo>
                    <a:pt x="3350" y="5273"/>
                  </a:lnTo>
                  <a:lnTo>
                    <a:pt x="3046" y="5448"/>
                  </a:lnTo>
                  <a:lnTo>
                    <a:pt x="2805" y="5450"/>
                  </a:lnTo>
                  <a:lnTo>
                    <a:pt x="2747" y="5437"/>
                  </a:lnTo>
                  <a:lnTo>
                    <a:pt x="2638" y="5352"/>
                  </a:lnTo>
                  <a:lnTo>
                    <a:pt x="2620" y="5172"/>
                  </a:lnTo>
                  <a:lnTo>
                    <a:pt x="2583" y="5151"/>
                  </a:lnTo>
                  <a:lnTo>
                    <a:pt x="2601" y="5130"/>
                  </a:lnTo>
                  <a:lnTo>
                    <a:pt x="2567" y="5090"/>
                  </a:lnTo>
                  <a:lnTo>
                    <a:pt x="2519" y="5141"/>
                  </a:lnTo>
                  <a:lnTo>
                    <a:pt x="2569" y="5209"/>
                  </a:lnTo>
                  <a:lnTo>
                    <a:pt x="2583" y="5432"/>
                  </a:lnTo>
                  <a:lnTo>
                    <a:pt x="2741" y="5495"/>
                  </a:lnTo>
                  <a:lnTo>
                    <a:pt x="2752" y="5596"/>
                  </a:lnTo>
                  <a:lnTo>
                    <a:pt x="2583" y="5670"/>
                  </a:lnTo>
                  <a:lnTo>
                    <a:pt x="2622" y="5741"/>
                  </a:lnTo>
                  <a:lnTo>
                    <a:pt x="2577" y="5802"/>
                  </a:lnTo>
                  <a:lnTo>
                    <a:pt x="2514" y="5802"/>
                  </a:lnTo>
                  <a:lnTo>
                    <a:pt x="2368" y="5961"/>
                  </a:lnTo>
                  <a:lnTo>
                    <a:pt x="2294" y="6120"/>
                  </a:lnTo>
                  <a:lnTo>
                    <a:pt x="2323" y="6138"/>
                  </a:lnTo>
                  <a:lnTo>
                    <a:pt x="2307" y="6220"/>
                  </a:lnTo>
                  <a:lnTo>
                    <a:pt x="2358" y="6281"/>
                  </a:lnTo>
                  <a:lnTo>
                    <a:pt x="2172" y="6567"/>
                  </a:lnTo>
                  <a:lnTo>
                    <a:pt x="2003" y="6625"/>
                  </a:lnTo>
                  <a:lnTo>
                    <a:pt x="1852" y="6815"/>
                  </a:lnTo>
                  <a:lnTo>
                    <a:pt x="1921" y="6815"/>
                  </a:lnTo>
                  <a:lnTo>
                    <a:pt x="1945" y="6972"/>
                  </a:lnTo>
                  <a:lnTo>
                    <a:pt x="1908" y="7027"/>
                  </a:lnTo>
                  <a:lnTo>
                    <a:pt x="1977" y="7088"/>
                  </a:lnTo>
                  <a:lnTo>
                    <a:pt x="1956" y="7234"/>
                  </a:lnTo>
                  <a:lnTo>
                    <a:pt x="1760" y="7390"/>
                  </a:lnTo>
                  <a:lnTo>
                    <a:pt x="1815" y="7474"/>
                  </a:lnTo>
                  <a:lnTo>
                    <a:pt x="1662" y="7461"/>
                  </a:lnTo>
                  <a:lnTo>
                    <a:pt x="1672" y="7556"/>
                  </a:lnTo>
                  <a:lnTo>
                    <a:pt x="1612" y="7572"/>
                  </a:lnTo>
                  <a:lnTo>
                    <a:pt x="1614" y="7533"/>
                  </a:lnTo>
                  <a:lnTo>
                    <a:pt x="1104" y="7736"/>
                  </a:lnTo>
                  <a:lnTo>
                    <a:pt x="876" y="7988"/>
                  </a:lnTo>
                  <a:lnTo>
                    <a:pt x="789" y="7982"/>
                  </a:lnTo>
                  <a:lnTo>
                    <a:pt x="619" y="8123"/>
                  </a:lnTo>
                  <a:lnTo>
                    <a:pt x="527" y="8043"/>
                  </a:lnTo>
                  <a:lnTo>
                    <a:pt x="469" y="8287"/>
                  </a:lnTo>
                  <a:lnTo>
                    <a:pt x="561" y="8324"/>
                  </a:lnTo>
                  <a:lnTo>
                    <a:pt x="498" y="8522"/>
                  </a:lnTo>
                  <a:lnTo>
                    <a:pt x="0" y="8972"/>
                  </a:lnTo>
                  <a:lnTo>
                    <a:pt x="27" y="9210"/>
                  </a:lnTo>
                  <a:lnTo>
                    <a:pt x="98" y="9207"/>
                  </a:lnTo>
                  <a:cubicBezTo>
                    <a:pt x="123" y="9189"/>
                    <a:pt x="191" y="9197"/>
                    <a:pt x="191" y="9259"/>
                  </a:cubicBezTo>
                  <a:cubicBezTo>
                    <a:pt x="191" y="9362"/>
                    <a:pt x="145" y="9289"/>
                    <a:pt x="165" y="9445"/>
                  </a:cubicBezTo>
                  <a:cubicBezTo>
                    <a:pt x="166" y="9455"/>
                    <a:pt x="117" y="9518"/>
                    <a:pt x="114" y="9539"/>
                  </a:cubicBezTo>
                  <a:cubicBezTo>
                    <a:pt x="122" y="9541"/>
                    <a:pt x="130" y="9544"/>
                    <a:pt x="138" y="9548"/>
                  </a:cubicBezTo>
                  <a:cubicBezTo>
                    <a:pt x="151" y="9553"/>
                    <a:pt x="232" y="9696"/>
                    <a:pt x="217" y="9730"/>
                  </a:cubicBezTo>
                  <a:lnTo>
                    <a:pt x="506" y="9682"/>
                  </a:lnTo>
                  <a:lnTo>
                    <a:pt x="539" y="9625"/>
                  </a:lnTo>
                  <a:lnTo>
                    <a:pt x="644" y="9847"/>
                  </a:lnTo>
                  <a:lnTo>
                    <a:pt x="1154" y="9936"/>
                  </a:lnTo>
                  <a:lnTo>
                    <a:pt x="1072" y="10141"/>
                  </a:lnTo>
                  <a:cubicBezTo>
                    <a:pt x="1064" y="10166"/>
                    <a:pt x="1059" y="10163"/>
                    <a:pt x="1053" y="10193"/>
                  </a:cubicBezTo>
                  <a:cubicBezTo>
                    <a:pt x="1044" y="10234"/>
                    <a:pt x="1106" y="10347"/>
                    <a:pt x="1131" y="10376"/>
                  </a:cubicBezTo>
                  <a:cubicBezTo>
                    <a:pt x="1166" y="10418"/>
                    <a:pt x="1156" y="10441"/>
                    <a:pt x="1189" y="10411"/>
                  </a:cubicBezTo>
                  <a:cubicBezTo>
                    <a:pt x="1224" y="10378"/>
                    <a:pt x="1200" y="10383"/>
                    <a:pt x="1256" y="10383"/>
                  </a:cubicBezTo>
                  <a:cubicBezTo>
                    <a:pt x="1300" y="10383"/>
                    <a:pt x="1283" y="10424"/>
                    <a:pt x="1304" y="10412"/>
                  </a:cubicBezTo>
                  <a:cubicBezTo>
                    <a:pt x="1341" y="10392"/>
                    <a:pt x="1443" y="10357"/>
                    <a:pt x="1487" y="10357"/>
                  </a:cubicBezTo>
                  <a:lnTo>
                    <a:pt x="1682" y="10379"/>
                  </a:lnTo>
                  <a:lnTo>
                    <a:pt x="1689" y="10003"/>
                  </a:lnTo>
                  <a:cubicBezTo>
                    <a:pt x="1692" y="9999"/>
                    <a:pt x="1701" y="10000"/>
                    <a:pt x="1706" y="10000"/>
                  </a:cubicBezTo>
                  <a:cubicBezTo>
                    <a:pt x="1794" y="9990"/>
                    <a:pt x="1772" y="9954"/>
                    <a:pt x="1774" y="9884"/>
                  </a:cubicBezTo>
                  <a:cubicBezTo>
                    <a:pt x="1775" y="9819"/>
                    <a:pt x="1692" y="9805"/>
                    <a:pt x="1712" y="9757"/>
                  </a:cubicBezTo>
                  <a:cubicBezTo>
                    <a:pt x="1728" y="9720"/>
                    <a:pt x="1719" y="9524"/>
                    <a:pt x="1706" y="9485"/>
                  </a:cubicBezTo>
                  <a:cubicBezTo>
                    <a:pt x="1693" y="9444"/>
                    <a:pt x="1630" y="9348"/>
                    <a:pt x="1594" y="9321"/>
                  </a:cubicBezTo>
                  <a:cubicBezTo>
                    <a:pt x="1574" y="9307"/>
                    <a:pt x="1680" y="9267"/>
                    <a:pt x="1697" y="9263"/>
                  </a:cubicBezTo>
                  <a:cubicBezTo>
                    <a:pt x="1750" y="9250"/>
                    <a:pt x="1734" y="9238"/>
                    <a:pt x="1756" y="9222"/>
                  </a:cubicBezTo>
                  <a:cubicBezTo>
                    <a:pt x="1782" y="9203"/>
                    <a:pt x="1758" y="9161"/>
                    <a:pt x="1746" y="9153"/>
                  </a:cubicBezTo>
                  <a:cubicBezTo>
                    <a:pt x="1710" y="9130"/>
                    <a:pt x="1781" y="9144"/>
                    <a:pt x="1762" y="9098"/>
                  </a:cubicBezTo>
                  <a:cubicBezTo>
                    <a:pt x="1749" y="9066"/>
                    <a:pt x="1758" y="9047"/>
                    <a:pt x="1745" y="9028"/>
                  </a:cubicBezTo>
                  <a:cubicBezTo>
                    <a:pt x="1749" y="9021"/>
                    <a:pt x="1777" y="9003"/>
                    <a:pt x="1784" y="8997"/>
                  </a:cubicBezTo>
                  <a:cubicBezTo>
                    <a:pt x="1815" y="8966"/>
                    <a:pt x="1806" y="8973"/>
                    <a:pt x="1831" y="8942"/>
                  </a:cubicBezTo>
                  <a:cubicBezTo>
                    <a:pt x="1852" y="8914"/>
                    <a:pt x="1965" y="9041"/>
                    <a:pt x="2055" y="8960"/>
                  </a:cubicBezTo>
                  <a:cubicBezTo>
                    <a:pt x="2102" y="8918"/>
                    <a:pt x="2159" y="8892"/>
                    <a:pt x="2210" y="8857"/>
                  </a:cubicBezTo>
                  <a:cubicBezTo>
                    <a:pt x="2225" y="8847"/>
                    <a:pt x="2310" y="8811"/>
                    <a:pt x="2300" y="8790"/>
                  </a:cubicBezTo>
                  <a:cubicBezTo>
                    <a:pt x="2281" y="8746"/>
                    <a:pt x="2431" y="8700"/>
                    <a:pt x="2461" y="8685"/>
                  </a:cubicBezTo>
                  <a:cubicBezTo>
                    <a:pt x="2513" y="8658"/>
                    <a:pt x="2539" y="8678"/>
                    <a:pt x="2579" y="8677"/>
                  </a:cubicBezTo>
                  <a:cubicBezTo>
                    <a:pt x="2623" y="8675"/>
                    <a:pt x="2767" y="8715"/>
                    <a:pt x="2787" y="8714"/>
                  </a:cubicBezTo>
                  <a:cubicBezTo>
                    <a:pt x="2815" y="8712"/>
                    <a:pt x="2877" y="8750"/>
                    <a:pt x="2885" y="8721"/>
                  </a:cubicBezTo>
                  <a:cubicBezTo>
                    <a:pt x="2894" y="8680"/>
                    <a:pt x="2934" y="8699"/>
                    <a:pt x="2947" y="8686"/>
                  </a:cubicBezTo>
                  <a:cubicBezTo>
                    <a:pt x="2938" y="8667"/>
                    <a:pt x="2940" y="8643"/>
                    <a:pt x="2933" y="8625"/>
                  </a:cubicBezTo>
                  <a:cubicBezTo>
                    <a:pt x="2924" y="8598"/>
                    <a:pt x="2973" y="8597"/>
                    <a:pt x="2975" y="8579"/>
                  </a:cubicBezTo>
                  <a:cubicBezTo>
                    <a:pt x="2904" y="8568"/>
                    <a:pt x="2899" y="8534"/>
                    <a:pt x="2839" y="8500"/>
                  </a:cubicBezTo>
                  <a:cubicBezTo>
                    <a:pt x="2728" y="8436"/>
                    <a:pt x="2790" y="8462"/>
                    <a:pt x="2804" y="8416"/>
                  </a:cubicBezTo>
                  <a:lnTo>
                    <a:pt x="2869" y="8419"/>
                  </a:lnTo>
                  <a:lnTo>
                    <a:pt x="2939" y="8368"/>
                  </a:lnTo>
                  <a:lnTo>
                    <a:pt x="3037" y="8371"/>
                  </a:lnTo>
                  <a:lnTo>
                    <a:pt x="3040" y="8474"/>
                  </a:lnTo>
                  <a:lnTo>
                    <a:pt x="3108" y="8597"/>
                  </a:lnTo>
                  <a:lnTo>
                    <a:pt x="3101" y="8746"/>
                  </a:lnTo>
                  <a:lnTo>
                    <a:pt x="4850" y="8849"/>
                  </a:lnTo>
                  <a:lnTo>
                    <a:pt x="4846" y="8954"/>
                  </a:lnTo>
                  <a:lnTo>
                    <a:pt x="4959" y="9155"/>
                  </a:lnTo>
                  <a:cubicBezTo>
                    <a:pt x="4998" y="9155"/>
                    <a:pt x="5039" y="9156"/>
                    <a:pt x="5078" y="9156"/>
                  </a:cubicBezTo>
                  <a:cubicBezTo>
                    <a:pt x="5090" y="9156"/>
                    <a:pt x="5133" y="9232"/>
                    <a:pt x="5133" y="9243"/>
                  </a:cubicBezTo>
                  <a:cubicBezTo>
                    <a:pt x="5133" y="9336"/>
                    <a:pt x="5128" y="9348"/>
                    <a:pt x="5073" y="9416"/>
                  </a:cubicBezTo>
                  <a:cubicBezTo>
                    <a:pt x="5045" y="9451"/>
                    <a:pt x="5001" y="9518"/>
                    <a:pt x="5001" y="9564"/>
                  </a:cubicBezTo>
                  <a:cubicBezTo>
                    <a:pt x="5001" y="9634"/>
                    <a:pt x="5039" y="9634"/>
                    <a:pt x="5008" y="9671"/>
                  </a:cubicBezTo>
                  <a:cubicBezTo>
                    <a:pt x="4942" y="9748"/>
                    <a:pt x="5002" y="9718"/>
                    <a:pt x="5001" y="9771"/>
                  </a:cubicBezTo>
                  <a:cubicBezTo>
                    <a:pt x="4999" y="9868"/>
                    <a:pt x="5017" y="9802"/>
                    <a:pt x="5025" y="9791"/>
                  </a:cubicBezTo>
                  <a:cubicBezTo>
                    <a:pt x="5031" y="9783"/>
                    <a:pt x="5040" y="9711"/>
                    <a:pt x="5039" y="9698"/>
                  </a:cubicBezTo>
                  <a:cubicBezTo>
                    <a:pt x="5038" y="9630"/>
                    <a:pt x="5073" y="9676"/>
                    <a:pt x="5064" y="9638"/>
                  </a:cubicBezTo>
                  <a:lnTo>
                    <a:pt x="5191" y="9253"/>
                  </a:lnTo>
                  <a:lnTo>
                    <a:pt x="5219" y="9251"/>
                  </a:lnTo>
                  <a:lnTo>
                    <a:pt x="5240" y="9445"/>
                  </a:lnTo>
                  <a:cubicBezTo>
                    <a:pt x="5240" y="9494"/>
                    <a:pt x="5242" y="9491"/>
                    <a:pt x="5212" y="9522"/>
                  </a:cubicBezTo>
                  <a:cubicBezTo>
                    <a:pt x="5179" y="9556"/>
                    <a:pt x="5164" y="9550"/>
                    <a:pt x="5126" y="9574"/>
                  </a:cubicBezTo>
                  <a:cubicBezTo>
                    <a:pt x="5111" y="9584"/>
                    <a:pt x="5124" y="9660"/>
                    <a:pt x="5124" y="9660"/>
                  </a:cubicBezTo>
                  <a:cubicBezTo>
                    <a:pt x="5155" y="9703"/>
                    <a:pt x="5165" y="9740"/>
                    <a:pt x="5188" y="9773"/>
                  </a:cubicBezTo>
                  <a:cubicBezTo>
                    <a:pt x="5214" y="9811"/>
                    <a:pt x="5256" y="9832"/>
                    <a:pt x="5292" y="9861"/>
                  </a:cubicBezTo>
                  <a:cubicBezTo>
                    <a:pt x="5303" y="9871"/>
                    <a:pt x="5426" y="9859"/>
                    <a:pt x="5448" y="9857"/>
                  </a:cubicBezTo>
                  <a:cubicBezTo>
                    <a:pt x="5488" y="9854"/>
                    <a:pt x="5497" y="9848"/>
                    <a:pt x="5521" y="9875"/>
                  </a:cubicBezTo>
                  <a:cubicBezTo>
                    <a:pt x="5536" y="9891"/>
                    <a:pt x="5607" y="9767"/>
                    <a:pt x="5652" y="9767"/>
                  </a:cubicBezTo>
                  <a:cubicBezTo>
                    <a:pt x="5682" y="9767"/>
                    <a:pt x="5799" y="9824"/>
                    <a:pt x="5827" y="9842"/>
                  </a:cubicBezTo>
                  <a:cubicBezTo>
                    <a:pt x="5872" y="9870"/>
                    <a:pt x="5834" y="9950"/>
                    <a:pt x="5834" y="10009"/>
                  </a:cubicBezTo>
                  <a:lnTo>
                    <a:pt x="5862" y="10056"/>
                  </a:lnTo>
                  <a:lnTo>
                    <a:pt x="5768" y="10109"/>
                  </a:lnTo>
                  <a:lnTo>
                    <a:pt x="5721" y="10082"/>
                  </a:lnTo>
                  <a:lnTo>
                    <a:pt x="5588" y="10380"/>
                  </a:lnTo>
                  <a:lnTo>
                    <a:pt x="5583" y="10550"/>
                  </a:lnTo>
                  <a:cubicBezTo>
                    <a:pt x="5551" y="10565"/>
                    <a:pt x="5480" y="10574"/>
                    <a:pt x="5450" y="10588"/>
                  </a:cubicBezTo>
                  <a:cubicBezTo>
                    <a:pt x="5395" y="10613"/>
                    <a:pt x="5341" y="10611"/>
                    <a:pt x="5300" y="10626"/>
                  </a:cubicBezTo>
                  <a:cubicBezTo>
                    <a:pt x="5265" y="10639"/>
                    <a:pt x="5271" y="10604"/>
                    <a:pt x="5251" y="10603"/>
                  </a:cubicBezTo>
                  <a:cubicBezTo>
                    <a:pt x="5203" y="10601"/>
                    <a:pt x="5224" y="10613"/>
                    <a:pt x="5196" y="10588"/>
                  </a:cubicBezTo>
                  <a:cubicBezTo>
                    <a:pt x="5181" y="10575"/>
                    <a:pt x="5109" y="10496"/>
                    <a:pt x="5105" y="10493"/>
                  </a:cubicBezTo>
                  <a:cubicBezTo>
                    <a:pt x="5098" y="10489"/>
                    <a:pt x="4986" y="10546"/>
                    <a:pt x="4963" y="10545"/>
                  </a:cubicBezTo>
                  <a:cubicBezTo>
                    <a:pt x="4890" y="10544"/>
                    <a:pt x="5011" y="10634"/>
                    <a:pt x="4992" y="10646"/>
                  </a:cubicBezTo>
                  <a:cubicBezTo>
                    <a:pt x="4990" y="10646"/>
                    <a:pt x="4989" y="10646"/>
                    <a:pt x="4988" y="10648"/>
                  </a:cubicBezTo>
                  <a:cubicBezTo>
                    <a:pt x="4963" y="10695"/>
                    <a:pt x="4907" y="10760"/>
                    <a:pt x="4869" y="10800"/>
                  </a:cubicBezTo>
                  <a:cubicBezTo>
                    <a:pt x="4857" y="10813"/>
                    <a:pt x="4876" y="10846"/>
                    <a:pt x="4887" y="10858"/>
                  </a:cubicBezTo>
                  <a:cubicBezTo>
                    <a:pt x="4903" y="10874"/>
                    <a:pt x="4907" y="10904"/>
                    <a:pt x="4917" y="10922"/>
                  </a:cubicBezTo>
                  <a:cubicBezTo>
                    <a:pt x="4938" y="10957"/>
                    <a:pt x="4912" y="10954"/>
                    <a:pt x="4914" y="10984"/>
                  </a:cubicBezTo>
                  <a:cubicBezTo>
                    <a:pt x="4915" y="11012"/>
                    <a:pt x="4900" y="11011"/>
                    <a:pt x="4900" y="11025"/>
                  </a:cubicBezTo>
                  <a:cubicBezTo>
                    <a:pt x="4903" y="11078"/>
                    <a:pt x="4931" y="11036"/>
                    <a:pt x="4878" y="11074"/>
                  </a:cubicBezTo>
                  <a:cubicBezTo>
                    <a:pt x="4872" y="11079"/>
                    <a:pt x="4808" y="11110"/>
                    <a:pt x="4808" y="11110"/>
                  </a:cubicBezTo>
                  <a:cubicBezTo>
                    <a:pt x="4802" y="11175"/>
                    <a:pt x="4799" y="11156"/>
                    <a:pt x="4764" y="11207"/>
                  </a:cubicBezTo>
                  <a:cubicBezTo>
                    <a:pt x="4757" y="11217"/>
                    <a:pt x="4853" y="11339"/>
                    <a:pt x="4865" y="11348"/>
                  </a:cubicBezTo>
                  <a:cubicBezTo>
                    <a:pt x="4911" y="11386"/>
                    <a:pt x="4887" y="11401"/>
                    <a:pt x="4931" y="11363"/>
                  </a:cubicBezTo>
                  <a:cubicBezTo>
                    <a:pt x="4968" y="11330"/>
                    <a:pt x="4978" y="11350"/>
                    <a:pt x="5002" y="11354"/>
                  </a:cubicBezTo>
                  <a:lnTo>
                    <a:pt x="5001" y="11412"/>
                  </a:lnTo>
                  <a:lnTo>
                    <a:pt x="5132" y="11420"/>
                  </a:lnTo>
                  <a:lnTo>
                    <a:pt x="5119" y="11208"/>
                  </a:lnTo>
                  <a:cubicBezTo>
                    <a:pt x="5150" y="11176"/>
                    <a:pt x="5240" y="11131"/>
                    <a:pt x="5268" y="11101"/>
                  </a:cubicBezTo>
                  <a:cubicBezTo>
                    <a:pt x="5294" y="11075"/>
                    <a:pt x="5361" y="11066"/>
                    <a:pt x="5359" y="11022"/>
                  </a:cubicBezTo>
                  <a:cubicBezTo>
                    <a:pt x="5358" y="10996"/>
                    <a:pt x="5480" y="10969"/>
                    <a:pt x="5501" y="10961"/>
                  </a:cubicBezTo>
                  <a:cubicBezTo>
                    <a:pt x="5541" y="10946"/>
                    <a:pt x="5600" y="10967"/>
                    <a:pt x="5600" y="10927"/>
                  </a:cubicBezTo>
                  <a:cubicBezTo>
                    <a:pt x="5600" y="10926"/>
                    <a:pt x="5556" y="10893"/>
                    <a:pt x="5550" y="10889"/>
                  </a:cubicBezTo>
                  <a:cubicBezTo>
                    <a:pt x="5531" y="10874"/>
                    <a:pt x="5541" y="10770"/>
                    <a:pt x="5541" y="10745"/>
                  </a:cubicBezTo>
                  <a:cubicBezTo>
                    <a:pt x="5541" y="10693"/>
                    <a:pt x="5503" y="10714"/>
                    <a:pt x="5529" y="10684"/>
                  </a:cubicBezTo>
                  <a:cubicBezTo>
                    <a:pt x="5607" y="10594"/>
                    <a:pt x="5581" y="10610"/>
                    <a:pt x="5687" y="10608"/>
                  </a:cubicBezTo>
                  <a:cubicBezTo>
                    <a:pt x="5708" y="10607"/>
                    <a:pt x="5688" y="10553"/>
                    <a:pt x="5697" y="10539"/>
                  </a:cubicBezTo>
                  <a:cubicBezTo>
                    <a:pt x="5719" y="10536"/>
                    <a:pt x="5799" y="10540"/>
                    <a:pt x="5829" y="10540"/>
                  </a:cubicBezTo>
                  <a:cubicBezTo>
                    <a:pt x="5883" y="10540"/>
                    <a:pt x="5886" y="10551"/>
                    <a:pt x="5907" y="10553"/>
                  </a:cubicBezTo>
                  <a:cubicBezTo>
                    <a:pt x="5951" y="10557"/>
                    <a:pt x="5959" y="10605"/>
                    <a:pt x="5985" y="10609"/>
                  </a:cubicBezTo>
                  <a:lnTo>
                    <a:pt x="5983" y="10921"/>
                  </a:lnTo>
                  <a:lnTo>
                    <a:pt x="6353" y="10974"/>
                  </a:lnTo>
                  <a:cubicBezTo>
                    <a:pt x="6353" y="10974"/>
                    <a:pt x="6364" y="10902"/>
                    <a:pt x="6364" y="10901"/>
                  </a:cubicBezTo>
                  <a:cubicBezTo>
                    <a:pt x="6363" y="10871"/>
                    <a:pt x="6436" y="10664"/>
                    <a:pt x="6451" y="10654"/>
                  </a:cubicBezTo>
                  <a:cubicBezTo>
                    <a:pt x="6469" y="10642"/>
                    <a:pt x="6475" y="10593"/>
                    <a:pt x="6485" y="10587"/>
                  </a:cubicBezTo>
                  <a:cubicBezTo>
                    <a:pt x="6507" y="10572"/>
                    <a:pt x="6523" y="10503"/>
                    <a:pt x="6506" y="10494"/>
                  </a:cubicBezTo>
                  <a:cubicBezTo>
                    <a:pt x="6482" y="10482"/>
                    <a:pt x="6385" y="10386"/>
                    <a:pt x="6385" y="10365"/>
                  </a:cubicBezTo>
                  <a:cubicBezTo>
                    <a:pt x="6386" y="10365"/>
                    <a:pt x="6461" y="10359"/>
                    <a:pt x="6465" y="10359"/>
                  </a:cubicBezTo>
                  <a:cubicBezTo>
                    <a:pt x="6499" y="10360"/>
                    <a:pt x="6615" y="10289"/>
                    <a:pt x="6628" y="10310"/>
                  </a:cubicBezTo>
                  <a:cubicBezTo>
                    <a:pt x="6664" y="10365"/>
                    <a:pt x="6660" y="10338"/>
                    <a:pt x="6696" y="10348"/>
                  </a:cubicBezTo>
                  <a:cubicBezTo>
                    <a:pt x="6715" y="10353"/>
                    <a:pt x="6807" y="10354"/>
                    <a:pt x="6812" y="10346"/>
                  </a:cubicBezTo>
                  <a:cubicBezTo>
                    <a:pt x="6820" y="10331"/>
                    <a:pt x="6822" y="10317"/>
                    <a:pt x="6829" y="10323"/>
                  </a:cubicBezTo>
                  <a:cubicBezTo>
                    <a:pt x="6919" y="10395"/>
                    <a:pt x="6899" y="10373"/>
                    <a:pt x="6899" y="10494"/>
                  </a:cubicBezTo>
                  <a:cubicBezTo>
                    <a:pt x="6899" y="10526"/>
                    <a:pt x="6834" y="10552"/>
                    <a:pt x="6840" y="10574"/>
                  </a:cubicBezTo>
                  <a:lnTo>
                    <a:pt x="6838" y="10662"/>
                  </a:lnTo>
                  <a:cubicBezTo>
                    <a:pt x="6862" y="10662"/>
                    <a:pt x="6884" y="10664"/>
                    <a:pt x="6905" y="10666"/>
                  </a:cubicBezTo>
                  <a:cubicBezTo>
                    <a:pt x="6926" y="10667"/>
                    <a:pt x="6990" y="10743"/>
                    <a:pt x="6991" y="10750"/>
                  </a:cubicBezTo>
                  <a:cubicBezTo>
                    <a:pt x="6998" y="10794"/>
                    <a:pt x="7112" y="10742"/>
                    <a:pt x="7154" y="10742"/>
                  </a:cubicBezTo>
                  <a:cubicBezTo>
                    <a:pt x="7171" y="10742"/>
                    <a:pt x="7275" y="10818"/>
                    <a:pt x="7290" y="10831"/>
                  </a:cubicBezTo>
                  <a:cubicBezTo>
                    <a:pt x="7315" y="10853"/>
                    <a:pt x="7313" y="10872"/>
                    <a:pt x="7317" y="10908"/>
                  </a:cubicBezTo>
                  <a:cubicBezTo>
                    <a:pt x="7318" y="10912"/>
                    <a:pt x="7473" y="10956"/>
                    <a:pt x="7492" y="10963"/>
                  </a:cubicBezTo>
                  <a:lnTo>
                    <a:pt x="7561" y="10954"/>
                  </a:lnTo>
                  <a:cubicBezTo>
                    <a:pt x="7561" y="10928"/>
                    <a:pt x="7546" y="10868"/>
                    <a:pt x="7583" y="10918"/>
                  </a:cubicBezTo>
                  <a:cubicBezTo>
                    <a:pt x="7631" y="10985"/>
                    <a:pt x="7633" y="10916"/>
                    <a:pt x="7668" y="10896"/>
                  </a:cubicBezTo>
                  <a:cubicBezTo>
                    <a:pt x="7684" y="10887"/>
                    <a:pt x="7675" y="10730"/>
                    <a:pt x="7673" y="10705"/>
                  </a:cubicBezTo>
                  <a:cubicBezTo>
                    <a:pt x="7665" y="10614"/>
                    <a:pt x="7714" y="10691"/>
                    <a:pt x="7714" y="10596"/>
                  </a:cubicBezTo>
                  <a:cubicBezTo>
                    <a:pt x="7714" y="10565"/>
                    <a:pt x="7731" y="10520"/>
                    <a:pt x="7754" y="10502"/>
                  </a:cubicBezTo>
                  <a:cubicBezTo>
                    <a:pt x="7806" y="10463"/>
                    <a:pt x="7769" y="10411"/>
                    <a:pt x="7784" y="10408"/>
                  </a:cubicBezTo>
                  <a:cubicBezTo>
                    <a:pt x="7786" y="10405"/>
                    <a:pt x="7809" y="10392"/>
                    <a:pt x="7811" y="10391"/>
                  </a:cubicBezTo>
                  <a:cubicBezTo>
                    <a:pt x="7852" y="10379"/>
                    <a:pt x="7926" y="10335"/>
                    <a:pt x="7961" y="10342"/>
                  </a:cubicBezTo>
                  <a:cubicBezTo>
                    <a:pt x="8006" y="10350"/>
                    <a:pt x="8112" y="10437"/>
                    <a:pt x="8157" y="10461"/>
                  </a:cubicBezTo>
                  <a:cubicBezTo>
                    <a:pt x="8168" y="10476"/>
                    <a:pt x="8221" y="10518"/>
                    <a:pt x="8239" y="10525"/>
                  </a:cubicBezTo>
                  <a:cubicBezTo>
                    <a:pt x="8261" y="10535"/>
                    <a:pt x="8408" y="10450"/>
                    <a:pt x="8418" y="10435"/>
                  </a:cubicBezTo>
                  <a:cubicBezTo>
                    <a:pt x="8423" y="10427"/>
                    <a:pt x="8341" y="10239"/>
                    <a:pt x="8341" y="10222"/>
                  </a:cubicBezTo>
                  <a:cubicBezTo>
                    <a:pt x="8343" y="10155"/>
                    <a:pt x="8328" y="10164"/>
                    <a:pt x="8314" y="10120"/>
                  </a:cubicBezTo>
                  <a:cubicBezTo>
                    <a:pt x="8311" y="10112"/>
                    <a:pt x="8392" y="10020"/>
                    <a:pt x="8404" y="9989"/>
                  </a:cubicBezTo>
                  <a:cubicBezTo>
                    <a:pt x="8412" y="9968"/>
                    <a:pt x="8462" y="9989"/>
                    <a:pt x="8462" y="9989"/>
                  </a:cubicBezTo>
                  <a:cubicBezTo>
                    <a:pt x="8469" y="10075"/>
                    <a:pt x="8448" y="10022"/>
                    <a:pt x="8522" y="10067"/>
                  </a:cubicBezTo>
                  <a:cubicBezTo>
                    <a:pt x="8572" y="10098"/>
                    <a:pt x="8628" y="10125"/>
                    <a:pt x="8680" y="10084"/>
                  </a:cubicBezTo>
                  <a:cubicBezTo>
                    <a:pt x="8735" y="10040"/>
                    <a:pt x="8785" y="10078"/>
                    <a:pt x="8805" y="10054"/>
                  </a:cubicBezTo>
                  <a:cubicBezTo>
                    <a:pt x="8824" y="10032"/>
                    <a:pt x="8825" y="10015"/>
                    <a:pt x="8803" y="9993"/>
                  </a:cubicBezTo>
                  <a:cubicBezTo>
                    <a:pt x="8781" y="9971"/>
                    <a:pt x="8802" y="9945"/>
                    <a:pt x="8827" y="9950"/>
                  </a:cubicBezTo>
                  <a:cubicBezTo>
                    <a:pt x="8893" y="9965"/>
                    <a:pt x="8867" y="9962"/>
                    <a:pt x="8934" y="9956"/>
                  </a:cubicBezTo>
                  <a:cubicBezTo>
                    <a:pt x="9014" y="9950"/>
                    <a:pt x="8960" y="9926"/>
                    <a:pt x="8980" y="9889"/>
                  </a:cubicBezTo>
                  <a:cubicBezTo>
                    <a:pt x="8989" y="9872"/>
                    <a:pt x="9091" y="9840"/>
                    <a:pt x="9128" y="9830"/>
                  </a:cubicBezTo>
                  <a:cubicBezTo>
                    <a:pt x="9136" y="9828"/>
                    <a:pt x="9141" y="9827"/>
                    <a:pt x="9142" y="9827"/>
                  </a:cubicBezTo>
                  <a:cubicBezTo>
                    <a:pt x="9142" y="9827"/>
                    <a:pt x="9142" y="9827"/>
                    <a:pt x="9142" y="9828"/>
                  </a:cubicBezTo>
                  <a:lnTo>
                    <a:pt x="9361" y="9794"/>
                  </a:lnTo>
                  <a:lnTo>
                    <a:pt x="9492" y="9927"/>
                  </a:lnTo>
                  <a:lnTo>
                    <a:pt x="9799" y="9737"/>
                  </a:lnTo>
                  <a:lnTo>
                    <a:pt x="9839" y="9432"/>
                  </a:lnTo>
                  <a:lnTo>
                    <a:pt x="9845" y="9172"/>
                  </a:lnTo>
                  <a:lnTo>
                    <a:pt x="9815" y="9012"/>
                  </a:lnTo>
                  <a:lnTo>
                    <a:pt x="9789" y="8657"/>
                  </a:lnTo>
                  <a:lnTo>
                    <a:pt x="9742" y="8673"/>
                  </a:lnTo>
                  <a:lnTo>
                    <a:pt x="9529" y="8997"/>
                  </a:lnTo>
                  <a:lnTo>
                    <a:pt x="9537" y="9111"/>
                  </a:lnTo>
                  <a:lnTo>
                    <a:pt x="9344" y="9025"/>
                  </a:lnTo>
                  <a:lnTo>
                    <a:pt x="9349" y="8674"/>
                  </a:lnTo>
                  <a:lnTo>
                    <a:pt x="9257" y="8571"/>
                  </a:lnTo>
                  <a:lnTo>
                    <a:pt x="9602" y="8348"/>
                  </a:lnTo>
                  <a:cubicBezTo>
                    <a:pt x="9603" y="8349"/>
                    <a:pt x="9705" y="8370"/>
                    <a:pt x="9710" y="8367"/>
                  </a:cubicBezTo>
                  <a:cubicBezTo>
                    <a:pt x="9743" y="8347"/>
                    <a:pt x="9703" y="8354"/>
                    <a:pt x="9758" y="8353"/>
                  </a:cubicBezTo>
                  <a:cubicBezTo>
                    <a:pt x="9788" y="8352"/>
                    <a:pt x="9807" y="8393"/>
                    <a:pt x="9808" y="8392"/>
                  </a:cubicBezTo>
                  <a:cubicBezTo>
                    <a:pt x="9814" y="8390"/>
                    <a:pt x="9898" y="8285"/>
                    <a:pt x="9943" y="8263"/>
                  </a:cubicBezTo>
                  <a:cubicBezTo>
                    <a:pt x="9985" y="8243"/>
                    <a:pt x="10020" y="8209"/>
                    <a:pt x="10072" y="8219"/>
                  </a:cubicBezTo>
                  <a:lnTo>
                    <a:pt x="10228" y="8358"/>
                  </a:lnTo>
                  <a:lnTo>
                    <a:pt x="10253" y="7390"/>
                  </a:lnTo>
                  <a:cubicBezTo>
                    <a:pt x="10238" y="7390"/>
                    <a:pt x="10221" y="7392"/>
                    <a:pt x="10218" y="7374"/>
                  </a:cubicBezTo>
                  <a:cubicBezTo>
                    <a:pt x="10214" y="7347"/>
                    <a:pt x="10161" y="7374"/>
                    <a:pt x="10167" y="7322"/>
                  </a:cubicBezTo>
                  <a:cubicBezTo>
                    <a:pt x="10171" y="7276"/>
                    <a:pt x="10152" y="7284"/>
                    <a:pt x="10174" y="7272"/>
                  </a:cubicBezTo>
                  <a:cubicBezTo>
                    <a:pt x="10197" y="7261"/>
                    <a:pt x="10166" y="7249"/>
                    <a:pt x="10178" y="7228"/>
                  </a:cubicBezTo>
                  <a:cubicBezTo>
                    <a:pt x="10195" y="7201"/>
                    <a:pt x="10184" y="7190"/>
                    <a:pt x="10192" y="7184"/>
                  </a:cubicBezTo>
                  <a:cubicBezTo>
                    <a:pt x="10217" y="7161"/>
                    <a:pt x="10181" y="7174"/>
                    <a:pt x="10181" y="7125"/>
                  </a:cubicBezTo>
                  <a:cubicBezTo>
                    <a:pt x="10181" y="7119"/>
                    <a:pt x="10121" y="7146"/>
                    <a:pt x="10101" y="7128"/>
                  </a:cubicBezTo>
                  <a:cubicBezTo>
                    <a:pt x="10069" y="7098"/>
                    <a:pt x="10092" y="7128"/>
                    <a:pt x="10056" y="7128"/>
                  </a:cubicBezTo>
                  <a:cubicBezTo>
                    <a:pt x="10028" y="7128"/>
                    <a:pt x="10058" y="7059"/>
                    <a:pt x="10014" y="7085"/>
                  </a:cubicBezTo>
                  <a:cubicBezTo>
                    <a:pt x="9966" y="7112"/>
                    <a:pt x="9961" y="7057"/>
                    <a:pt x="9941" y="7052"/>
                  </a:cubicBezTo>
                  <a:cubicBezTo>
                    <a:pt x="9900" y="7044"/>
                    <a:pt x="9943" y="7038"/>
                    <a:pt x="9936" y="7022"/>
                  </a:cubicBezTo>
                  <a:cubicBezTo>
                    <a:pt x="9919" y="6980"/>
                    <a:pt x="9970" y="6971"/>
                    <a:pt x="9909" y="6956"/>
                  </a:cubicBezTo>
                  <a:cubicBezTo>
                    <a:pt x="9860" y="6944"/>
                    <a:pt x="9951" y="6938"/>
                    <a:pt x="9939" y="6925"/>
                  </a:cubicBezTo>
                  <a:cubicBezTo>
                    <a:pt x="9893" y="6877"/>
                    <a:pt x="9940" y="6911"/>
                    <a:pt x="9946" y="6892"/>
                  </a:cubicBezTo>
                  <a:cubicBezTo>
                    <a:pt x="9966" y="6829"/>
                    <a:pt x="9983" y="6852"/>
                    <a:pt x="10013" y="6817"/>
                  </a:cubicBezTo>
                  <a:lnTo>
                    <a:pt x="10048" y="6702"/>
                  </a:lnTo>
                  <a:lnTo>
                    <a:pt x="10050" y="6700"/>
                  </a:lnTo>
                  <a:cubicBezTo>
                    <a:pt x="10073" y="6699"/>
                    <a:pt x="10144" y="6646"/>
                    <a:pt x="10183" y="6679"/>
                  </a:cubicBezTo>
                  <a:lnTo>
                    <a:pt x="10348" y="6690"/>
                  </a:lnTo>
                  <a:lnTo>
                    <a:pt x="10421" y="6662"/>
                  </a:lnTo>
                  <a:lnTo>
                    <a:pt x="10561" y="6702"/>
                  </a:lnTo>
                  <a:lnTo>
                    <a:pt x="10596" y="6572"/>
                  </a:lnTo>
                  <a:lnTo>
                    <a:pt x="10602" y="6408"/>
                  </a:lnTo>
                  <a:lnTo>
                    <a:pt x="10876" y="6263"/>
                  </a:lnTo>
                  <a:lnTo>
                    <a:pt x="10909" y="6175"/>
                  </a:lnTo>
                  <a:lnTo>
                    <a:pt x="10910" y="6043"/>
                  </a:lnTo>
                  <a:lnTo>
                    <a:pt x="11002" y="5842"/>
                  </a:lnTo>
                  <a:lnTo>
                    <a:pt x="11201" y="5864"/>
                  </a:lnTo>
                  <a:lnTo>
                    <a:pt x="11385" y="5710"/>
                  </a:lnTo>
                  <a:cubicBezTo>
                    <a:pt x="11397" y="5710"/>
                    <a:pt x="11447" y="5731"/>
                    <a:pt x="11451" y="5736"/>
                  </a:cubicBezTo>
                  <a:cubicBezTo>
                    <a:pt x="11488" y="5776"/>
                    <a:pt x="11440" y="5640"/>
                    <a:pt x="11440" y="5640"/>
                  </a:cubicBezTo>
                  <a:cubicBezTo>
                    <a:pt x="11429" y="5613"/>
                    <a:pt x="11451" y="5618"/>
                    <a:pt x="11457" y="5622"/>
                  </a:cubicBezTo>
                  <a:cubicBezTo>
                    <a:pt x="11475" y="5632"/>
                    <a:pt x="11497" y="5632"/>
                    <a:pt x="11518" y="5633"/>
                  </a:cubicBezTo>
                  <a:cubicBezTo>
                    <a:pt x="11518" y="5633"/>
                    <a:pt x="11515" y="5590"/>
                    <a:pt x="11515" y="5581"/>
                  </a:cubicBezTo>
                  <a:cubicBezTo>
                    <a:pt x="11515" y="5518"/>
                    <a:pt x="11567" y="5523"/>
                    <a:pt x="11584" y="5507"/>
                  </a:cubicBezTo>
                  <a:lnTo>
                    <a:pt x="11533" y="5432"/>
                  </a:lnTo>
                  <a:lnTo>
                    <a:pt x="11532" y="5298"/>
                  </a:lnTo>
                  <a:lnTo>
                    <a:pt x="11331" y="5251"/>
                  </a:lnTo>
                  <a:lnTo>
                    <a:pt x="11281" y="4770"/>
                  </a:lnTo>
                  <a:cubicBezTo>
                    <a:pt x="11265" y="4762"/>
                    <a:pt x="11258" y="4749"/>
                    <a:pt x="11242" y="4744"/>
                  </a:cubicBezTo>
                  <a:cubicBezTo>
                    <a:pt x="11206" y="4734"/>
                    <a:pt x="11270" y="4691"/>
                    <a:pt x="11277" y="4663"/>
                  </a:cubicBezTo>
                  <a:cubicBezTo>
                    <a:pt x="11289" y="4619"/>
                    <a:pt x="11276" y="4631"/>
                    <a:pt x="11276" y="4598"/>
                  </a:cubicBezTo>
                  <a:cubicBezTo>
                    <a:pt x="11276" y="4577"/>
                    <a:pt x="11336" y="4557"/>
                    <a:pt x="11352" y="4545"/>
                  </a:cubicBezTo>
                  <a:cubicBezTo>
                    <a:pt x="11419" y="4498"/>
                    <a:pt x="11369" y="4434"/>
                    <a:pt x="11386" y="4405"/>
                  </a:cubicBezTo>
                  <a:cubicBezTo>
                    <a:pt x="11364" y="4404"/>
                    <a:pt x="11336" y="4369"/>
                    <a:pt x="11329" y="4352"/>
                  </a:cubicBezTo>
                  <a:cubicBezTo>
                    <a:pt x="11354" y="4352"/>
                    <a:pt x="11349" y="4356"/>
                    <a:pt x="11370" y="4345"/>
                  </a:cubicBezTo>
                  <a:cubicBezTo>
                    <a:pt x="11397" y="4331"/>
                    <a:pt x="11405" y="4334"/>
                    <a:pt x="11381" y="4313"/>
                  </a:cubicBezTo>
                  <a:cubicBezTo>
                    <a:pt x="11350" y="4285"/>
                    <a:pt x="11322" y="4283"/>
                    <a:pt x="11295" y="4265"/>
                  </a:cubicBezTo>
                  <a:cubicBezTo>
                    <a:pt x="11282" y="4256"/>
                    <a:pt x="11248" y="4249"/>
                    <a:pt x="11244" y="4247"/>
                  </a:cubicBezTo>
                  <a:cubicBezTo>
                    <a:pt x="11239" y="4244"/>
                    <a:pt x="11195" y="4235"/>
                    <a:pt x="11195" y="4235"/>
                  </a:cubicBezTo>
                  <a:lnTo>
                    <a:pt x="11056" y="4220"/>
                  </a:lnTo>
                  <a:lnTo>
                    <a:pt x="11122" y="4021"/>
                  </a:lnTo>
                  <a:lnTo>
                    <a:pt x="11257" y="3866"/>
                  </a:lnTo>
                  <a:lnTo>
                    <a:pt x="11331" y="3866"/>
                  </a:lnTo>
                  <a:lnTo>
                    <a:pt x="11374" y="3609"/>
                  </a:lnTo>
                  <a:lnTo>
                    <a:pt x="11256" y="3374"/>
                  </a:lnTo>
                  <a:lnTo>
                    <a:pt x="11258" y="3004"/>
                  </a:lnTo>
                  <a:lnTo>
                    <a:pt x="10475" y="1987"/>
                  </a:lnTo>
                  <a:lnTo>
                    <a:pt x="10611" y="1854"/>
                  </a:lnTo>
                  <a:cubicBezTo>
                    <a:pt x="10665" y="1854"/>
                    <a:pt x="10708" y="1868"/>
                    <a:pt x="10691" y="1798"/>
                  </a:cubicBezTo>
                  <a:lnTo>
                    <a:pt x="10506" y="1634"/>
                  </a:lnTo>
                  <a:lnTo>
                    <a:pt x="10258" y="1597"/>
                  </a:lnTo>
                  <a:lnTo>
                    <a:pt x="10035" y="1624"/>
                  </a:lnTo>
                  <a:lnTo>
                    <a:pt x="10032" y="1575"/>
                  </a:lnTo>
                  <a:lnTo>
                    <a:pt x="9949" y="1542"/>
                  </a:lnTo>
                  <a:lnTo>
                    <a:pt x="9896" y="1616"/>
                  </a:lnTo>
                  <a:lnTo>
                    <a:pt x="9585" y="1634"/>
                  </a:lnTo>
                  <a:lnTo>
                    <a:pt x="9358" y="826"/>
                  </a:lnTo>
                  <a:lnTo>
                    <a:pt x="9205" y="818"/>
                  </a:lnTo>
                  <a:lnTo>
                    <a:pt x="8999" y="1680"/>
                  </a:lnTo>
                  <a:lnTo>
                    <a:pt x="9067" y="1723"/>
                  </a:lnTo>
                  <a:lnTo>
                    <a:pt x="8998" y="1843"/>
                  </a:lnTo>
                  <a:lnTo>
                    <a:pt x="8697" y="1817"/>
                  </a:lnTo>
                  <a:lnTo>
                    <a:pt x="8703" y="1699"/>
                  </a:lnTo>
                  <a:lnTo>
                    <a:pt x="8945" y="1749"/>
                  </a:lnTo>
                  <a:lnTo>
                    <a:pt x="9079" y="1198"/>
                  </a:lnTo>
                  <a:lnTo>
                    <a:pt x="7904" y="1108"/>
                  </a:lnTo>
                  <a:lnTo>
                    <a:pt x="8021" y="910"/>
                  </a:lnTo>
                  <a:lnTo>
                    <a:pt x="8047" y="722"/>
                  </a:lnTo>
                  <a:lnTo>
                    <a:pt x="7923" y="611"/>
                  </a:lnTo>
                  <a:lnTo>
                    <a:pt x="7933" y="248"/>
                  </a:lnTo>
                  <a:lnTo>
                    <a:pt x="7830" y="211"/>
                  </a:lnTo>
                  <a:lnTo>
                    <a:pt x="7812" y="92"/>
                  </a:lnTo>
                  <a:lnTo>
                    <a:pt x="7645" y="8"/>
                  </a:lnTo>
                  <a:lnTo>
                    <a:pt x="7604" y="0"/>
                  </a:lnTo>
                  <a:lnTo>
                    <a:pt x="7548" y="131"/>
                  </a:lnTo>
                  <a:lnTo>
                    <a:pt x="7615" y="132"/>
                  </a:lnTo>
                  <a:cubicBezTo>
                    <a:pt x="7618" y="141"/>
                    <a:pt x="7639" y="268"/>
                    <a:pt x="7639" y="281"/>
                  </a:cubicBezTo>
                  <a:cubicBezTo>
                    <a:pt x="7639" y="480"/>
                    <a:pt x="7511" y="520"/>
                    <a:pt x="7506" y="577"/>
                  </a:cubicBezTo>
                  <a:cubicBezTo>
                    <a:pt x="7485" y="591"/>
                    <a:pt x="7254" y="515"/>
                    <a:pt x="7245" y="452"/>
                  </a:cubicBezTo>
                  <a:cubicBezTo>
                    <a:pt x="7241" y="426"/>
                    <a:pt x="7179" y="279"/>
                    <a:pt x="7141" y="267"/>
                  </a:cubicBezTo>
                  <a:cubicBezTo>
                    <a:pt x="7093" y="252"/>
                    <a:pt x="7051" y="237"/>
                    <a:pt x="7004" y="211"/>
                  </a:cubicBezTo>
                  <a:lnTo>
                    <a:pt x="6723" y="659"/>
                  </a:lnTo>
                  <a:lnTo>
                    <a:pt x="6713" y="836"/>
                  </a:lnTo>
                  <a:lnTo>
                    <a:pt x="6827" y="989"/>
                  </a:lnTo>
                  <a:lnTo>
                    <a:pt x="6951" y="1093"/>
                  </a:lnTo>
                  <a:lnTo>
                    <a:pt x="6909" y="1188"/>
                  </a:lnTo>
                  <a:lnTo>
                    <a:pt x="6985" y="1474"/>
                  </a:lnTo>
                  <a:lnTo>
                    <a:pt x="7165" y="1481"/>
                  </a:lnTo>
                  <a:lnTo>
                    <a:pt x="7271" y="1614"/>
                  </a:lnTo>
                  <a:cubicBezTo>
                    <a:pt x="7219" y="1719"/>
                    <a:pt x="7270" y="1762"/>
                    <a:pt x="7092" y="1762"/>
                  </a:cubicBezTo>
                  <a:cubicBezTo>
                    <a:pt x="7030" y="1762"/>
                    <a:pt x="6959" y="1786"/>
                    <a:pt x="6911" y="1823"/>
                  </a:cubicBezTo>
                  <a:cubicBezTo>
                    <a:pt x="6895" y="1836"/>
                    <a:pt x="6797" y="1976"/>
                    <a:pt x="6750" y="2021"/>
                  </a:cubicBezTo>
                  <a:cubicBezTo>
                    <a:pt x="6703" y="2066"/>
                    <a:pt x="6692" y="2108"/>
                    <a:pt x="6616" y="2165"/>
                  </a:cubicBezTo>
                  <a:cubicBezTo>
                    <a:pt x="6573" y="2197"/>
                    <a:pt x="6540" y="2245"/>
                    <a:pt x="6483" y="227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14" tIns="27007" rIns="54014" bIns="27007"/>
            <a:lstStyle/>
            <a:p>
              <a:pPr defTabSz="521458">
                <a:defRPr/>
              </a:pPr>
              <a:endParaRPr lang="ru-RU" sz="800" dirty="0">
                <a:solidFill>
                  <a:srgbClr val="000000"/>
                </a:solidFill>
              </a:endParaRPr>
            </a:p>
          </p:txBody>
        </p:sp>
        <p:sp>
          <p:nvSpPr>
            <p:cNvPr id="84" name="Freeform 344">
              <a:extLst>
                <a:ext uri="{FF2B5EF4-FFF2-40B4-BE49-F238E27FC236}">
                  <a16:creationId xmlns:a16="http://schemas.microsoft.com/office/drawing/2014/main" id="{AC30FB26-5152-4A9A-9B5A-68B9DF0864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4657" y="6730760"/>
              <a:ext cx="833438" cy="881063"/>
            </a:xfrm>
            <a:custGeom>
              <a:avLst/>
              <a:gdLst>
                <a:gd name="T0" fmla="*/ 2654 w 12238"/>
                <a:gd name="T1" fmla="*/ 10594 h 13892"/>
                <a:gd name="T2" fmla="*/ 3770 w 12238"/>
                <a:gd name="T3" fmla="*/ 12606 h 13892"/>
                <a:gd name="T4" fmla="*/ 3691 w 12238"/>
                <a:gd name="T5" fmla="*/ 13262 h 13892"/>
                <a:gd name="T6" fmla="*/ 3873 w 12238"/>
                <a:gd name="T7" fmla="*/ 13387 h 13892"/>
                <a:gd name="T8" fmla="*/ 4011 w 12238"/>
                <a:gd name="T9" fmla="*/ 13261 h 13892"/>
                <a:gd name="T10" fmla="*/ 4174 w 12238"/>
                <a:gd name="T11" fmla="*/ 13240 h 13892"/>
                <a:gd name="T12" fmla="*/ 4312 w 12238"/>
                <a:gd name="T13" fmla="*/ 13588 h 13892"/>
                <a:gd name="T14" fmla="*/ 4747 w 12238"/>
                <a:gd name="T15" fmla="*/ 13345 h 13892"/>
                <a:gd name="T16" fmla="*/ 4984 w 12238"/>
                <a:gd name="T17" fmla="*/ 13507 h 13892"/>
                <a:gd name="T18" fmla="*/ 5748 w 12238"/>
                <a:gd name="T19" fmla="*/ 13543 h 13892"/>
                <a:gd name="T20" fmla="*/ 6635 w 12238"/>
                <a:gd name="T21" fmla="*/ 12922 h 13892"/>
                <a:gd name="T22" fmla="*/ 6926 w 12238"/>
                <a:gd name="T23" fmla="*/ 13208 h 13892"/>
                <a:gd name="T24" fmla="*/ 7394 w 12238"/>
                <a:gd name="T25" fmla="*/ 13270 h 13892"/>
                <a:gd name="T26" fmla="*/ 7792 w 12238"/>
                <a:gd name="T27" fmla="*/ 13880 h 13892"/>
                <a:gd name="T28" fmla="*/ 8500 w 12238"/>
                <a:gd name="T29" fmla="*/ 13630 h 13892"/>
                <a:gd name="T30" fmla="*/ 9462 w 12238"/>
                <a:gd name="T31" fmla="*/ 12587 h 13892"/>
                <a:gd name="T32" fmla="*/ 10118 w 12238"/>
                <a:gd name="T33" fmla="*/ 12950 h 13892"/>
                <a:gd name="T34" fmla="*/ 9621 w 12238"/>
                <a:gd name="T35" fmla="*/ 12136 h 13892"/>
                <a:gd name="T36" fmla="*/ 9215 w 12238"/>
                <a:gd name="T37" fmla="*/ 12355 h 13892"/>
                <a:gd name="T38" fmla="*/ 9938 w 12238"/>
                <a:gd name="T39" fmla="*/ 11675 h 13892"/>
                <a:gd name="T40" fmla="*/ 10359 w 12238"/>
                <a:gd name="T41" fmla="*/ 10881 h 13892"/>
                <a:gd name="T42" fmla="*/ 10272 w 12238"/>
                <a:gd name="T43" fmla="*/ 10301 h 13892"/>
                <a:gd name="T44" fmla="*/ 10497 w 12238"/>
                <a:gd name="T45" fmla="*/ 9642 h 13892"/>
                <a:gd name="T46" fmla="*/ 9896 w 12238"/>
                <a:gd name="T47" fmla="*/ 9582 h 13892"/>
                <a:gd name="T48" fmla="*/ 10257 w 12238"/>
                <a:gd name="T49" fmla="*/ 8762 h 13892"/>
                <a:gd name="T50" fmla="*/ 10100 w 12238"/>
                <a:gd name="T51" fmla="*/ 7830 h 13892"/>
                <a:gd name="T52" fmla="*/ 10282 w 12238"/>
                <a:gd name="T53" fmla="*/ 7150 h 13892"/>
                <a:gd name="T54" fmla="*/ 10814 w 12238"/>
                <a:gd name="T55" fmla="*/ 6483 h 13892"/>
                <a:gd name="T56" fmla="*/ 10711 w 12238"/>
                <a:gd name="T57" fmla="*/ 5187 h 13892"/>
                <a:gd name="T58" fmla="*/ 10330 w 12238"/>
                <a:gd name="T59" fmla="*/ 4933 h 13892"/>
                <a:gd name="T60" fmla="*/ 9875 w 12238"/>
                <a:gd name="T61" fmla="*/ 4240 h 13892"/>
                <a:gd name="T62" fmla="*/ 10018 w 12238"/>
                <a:gd name="T63" fmla="*/ 2959 h 13892"/>
                <a:gd name="T64" fmla="*/ 10454 w 12238"/>
                <a:gd name="T65" fmla="*/ 3110 h 13892"/>
                <a:gd name="T66" fmla="*/ 10870 w 12238"/>
                <a:gd name="T67" fmla="*/ 2753 h 13892"/>
                <a:gd name="T68" fmla="*/ 11555 w 12238"/>
                <a:gd name="T69" fmla="*/ 2523 h 13892"/>
                <a:gd name="T70" fmla="*/ 12036 w 12238"/>
                <a:gd name="T71" fmla="*/ 1665 h 13892"/>
                <a:gd name="T72" fmla="*/ 11226 w 12238"/>
                <a:gd name="T73" fmla="*/ 1062 h 13892"/>
                <a:gd name="T74" fmla="*/ 10171 w 12238"/>
                <a:gd name="T75" fmla="*/ 1073 h 13892"/>
                <a:gd name="T76" fmla="*/ 9822 w 12238"/>
                <a:gd name="T77" fmla="*/ 726 h 13892"/>
                <a:gd name="T78" fmla="*/ 8964 w 12238"/>
                <a:gd name="T79" fmla="*/ 374 h 13892"/>
                <a:gd name="T80" fmla="*/ 5770 w 12238"/>
                <a:gd name="T81" fmla="*/ 2518 h 13892"/>
                <a:gd name="T82" fmla="*/ 4545 w 12238"/>
                <a:gd name="T83" fmla="*/ 1270 h 13892"/>
                <a:gd name="T84" fmla="*/ 2880 w 12238"/>
                <a:gd name="T85" fmla="*/ 1876 h 13892"/>
                <a:gd name="T86" fmla="*/ 1261 w 12238"/>
                <a:gd name="T87" fmla="*/ 2628 h 13892"/>
                <a:gd name="T88" fmla="*/ 1240 w 12238"/>
                <a:gd name="T89" fmla="*/ 3380 h 13892"/>
                <a:gd name="T90" fmla="*/ 1435 w 12238"/>
                <a:gd name="T91" fmla="*/ 4224 h 13892"/>
                <a:gd name="T92" fmla="*/ 1465 w 12238"/>
                <a:gd name="T93" fmla="*/ 4427 h 13892"/>
                <a:gd name="T94" fmla="*/ 1499 w 12238"/>
                <a:gd name="T95" fmla="*/ 4752 h 13892"/>
                <a:gd name="T96" fmla="*/ 1704 w 12238"/>
                <a:gd name="T97" fmla="*/ 5119 h 13892"/>
                <a:gd name="T98" fmla="*/ 1487 w 12238"/>
                <a:gd name="T99" fmla="*/ 5269 h 13892"/>
                <a:gd name="T100" fmla="*/ 1084 w 12238"/>
                <a:gd name="T101" fmla="*/ 5164 h 13892"/>
                <a:gd name="T102" fmla="*/ 787 w 12238"/>
                <a:gd name="T103" fmla="*/ 5368 h 13892"/>
                <a:gd name="T104" fmla="*/ 599 w 12238"/>
                <a:gd name="T105" fmla="*/ 5742 h 13892"/>
                <a:gd name="T106" fmla="*/ 1102 w 12238"/>
                <a:gd name="T107" fmla="*/ 5918 h 13892"/>
                <a:gd name="T108" fmla="*/ 1020 w 12238"/>
                <a:gd name="T109" fmla="*/ 6474 h 13892"/>
                <a:gd name="T110" fmla="*/ 717 w 12238"/>
                <a:gd name="T111" fmla="*/ 7076 h 13892"/>
                <a:gd name="T112" fmla="*/ 603 w 12238"/>
                <a:gd name="T113" fmla="*/ 7702 h 13892"/>
                <a:gd name="T114" fmla="*/ 326 w 12238"/>
                <a:gd name="T115" fmla="*/ 8528 h 13892"/>
                <a:gd name="T116" fmla="*/ 329 w 12238"/>
                <a:gd name="T117" fmla="*/ 9245 h 13892"/>
                <a:gd name="T118" fmla="*/ 1099 w 12238"/>
                <a:gd name="T119" fmla="*/ 10696 h 13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238" h="13892">
                  <a:moveTo>
                    <a:pt x="1754" y="9823"/>
                  </a:moveTo>
                  <a:lnTo>
                    <a:pt x="1981" y="10631"/>
                  </a:lnTo>
                  <a:lnTo>
                    <a:pt x="2292" y="10613"/>
                  </a:lnTo>
                  <a:lnTo>
                    <a:pt x="2345" y="10539"/>
                  </a:lnTo>
                  <a:lnTo>
                    <a:pt x="2428" y="10572"/>
                  </a:lnTo>
                  <a:lnTo>
                    <a:pt x="2431" y="10621"/>
                  </a:lnTo>
                  <a:lnTo>
                    <a:pt x="2654" y="10594"/>
                  </a:lnTo>
                  <a:lnTo>
                    <a:pt x="2902" y="10631"/>
                  </a:lnTo>
                  <a:lnTo>
                    <a:pt x="3087" y="10795"/>
                  </a:lnTo>
                  <a:cubicBezTo>
                    <a:pt x="3104" y="10865"/>
                    <a:pt x="3061" y="10851"/>
                    <a:pt x="3007" y="10851"/>
                  </a:cubicBezTo>
                  <a:lnTo>
                    <a:pt x="2871" y="10984"/>
                  </a:lnTo>
                  <a:lnTo>
                    <a:pt x="3654" y="12001"/>
                  </a:lnTo>
                  <a:lnTo>
                    <a:pt x="3652" y="12371"/>
                  </a:lnTo>
                  <a:lnTo>
                    <a:pt x="3770" y="12606"/>
                  </a:lnTo>
                  <a:lnTo>
                    <a:pt x="3727" y="12863"/>
                  </a:lnTo>
                  <a:lnTo>
                    <a:pt x="3653" y="12863"/>
                  </a:lnTo>
                  <a:lnTo>
                    <a:pt x="3518" y="13018"/>
                  </a:lnTo>
                  <a:lnTo>
                    <a:pt x="3452" y="13217"/>
                  </a:lnTo>
                  <a:lnTo>
                    <a:pt x="3591" y="13232"/>
                  </a:lnTo>
                  <a:cubicBezTo>
                    <a:pt x="3591" y="13232"/>
                    <a:pt x="3635" y="13241"/>
                    <a:pt x="3640" y="13244"/>
                  </a:cubicBezTo>
                  <a:cubicBezTo>
                    <a:pt x="3644" y="13246"/>
                    <a:pt x="3678" y="13253"/>
                    <a:pt x="3691" y="13262"/>
                  </a:cubicBezTo>
                  <a:cubicBezTo>
                    <a:pt x="3718" y="13280"/>
                    <a:pt x="3746" y="13282"/>
                    <a:pt x="3777" y="13310"/>
                  </a:cubicBezTo>
                  <a:cubicBezTo>
                    <a:pt x="3801" y="13331"/>
                    <a:pt x="3793" y="13328"/>
                    <a:pt x="3766" y="13342"/>
                  </a:cubicBezTo>
                  <a:cubicBezTo>
                    <a:pt x="3745" y="13353"/>
                    <a:pt x="3750" y="13349"/>
                    <a:pt x="3725" y="13349"/>
                  </a:cubicBezTo>
                  <a:cubicBezTo>
                    <a:pt x="3732" y="13366"/>
                    <a:pt x="3760" y="13401"/>
                    <a:pt x="3782" y="13402"/>
                  </a:cubicBezTo>
                  <a:cubicBezTo>
                    <a:pt x="3800" y="13402"/>
                    <a:pt x="3815" y="13406"/>
                    <a:pt x="3837" y="13406"/>
                  </a:cubicBezTo>
                  <a:cubicBezTo>
                    <a:pt x="3871" y="13406"/>
                    <a:pt x="3882" y="13447"/>
                    <a:pt x="3885" y="13415"/>
                  </a:cubicBezTo>
                  <a:cubicBezTo>
                    <a:pt x="3886" y="13401"/>
                    <a:pt x="3893" y="13397"/>
                    <a:pt x="3873" y="13387"/>
                  </a:cubicBezTo>
                  <a:cubicBezTo>
                    <a:pt x="3867" y="13383"/>
                    <a:pt x="3830" y="13378"/>
                    <a:pt x="3830" y="13377"/>
                  </a:cubicBezTo>
                  <a:cubicBezTo>
                    <a:pt x="3831" y="13375"/>
                    <a:pt x="3856" y="13356"/>
                    <a:pt x="3864" y="13343"/>
                  </a:cubicBezTo>
                  <a:cubicBezTo>
                    <a:pt x="3882" y="13314"/>
                    <a:pt x="3909" y="13296"/>
                    <a:pt x="3944" y="13295"/>
                  </a:cubicBezTo>
                  <a:cubicBezTo>
                    <a:pt x="3952" y="13295"/>
                    <a:pt x="3966" y="13290"/>
                    <a:pt x="3973" y="13290"/>
                  </a:cubicBezTo>
                  <a:lnTo>
                    <a:pt x="3968" y="13427"/>
                  </a:lnTo>
                  <a:lnTo>
                    <a:pt x="4015" y="13375"/>
                  </a:lnTo>
                  <a:lnTo>
                    <a:pt x="4011" y="13261"/>
                  </a:lnTo>
                  <a:lnTo>
                    <a:pt x="4096" y="13170"/>
                  </a:lnTo>
                  <a:lnTo>
                    <a:pt x="4084" y="13298"/>
                  </a:lnTo>
                  <a:lnTo>
                    <a:pt x="4093" y="13410"/>
                  </a:lnTo>
                  <a:lnTo>
                    <a:pt x="4137" y="13389"/>
                  </a:lnTo>
                  <a:lnTo>
                    <a:pt x="4136" y="13162"/>
                  </a:lnTo>
                  <a:lnTo>
                    <a:pt x="4205" y="13163"/>
                  </a:lnTo>
                  <a:lnTo>
                    <a:pt x="4174" y="13240"/>
                  </a:lnTo>
                  <a:lnTo>
                    <a:pt x="4205" y="13241"/>
                  </a:lnTo>
                  <a:cubicBezTo>
                    <a:pt x="4226" y="13236"/>
                    <a:pt x="4231" y="13215"/>
                    <a:pt x="4259" y="13265"/>
                  </a:cubicBezTo>
                  <a:cubicBezTo>
                    <a:pt x="4264" y="13275"/>
                    <a:pt x="4259" y="13215"/>
                    <a:pt x="4281" y="13216"/>
                  </a:cubicBezTo>
                  <a:cubicBezTo>
                    <a:pt x="4292" y="13216"/>
                    <a:pt x="4304" y="13216"/>
                    <a:pt x="4316" y="13216"/>
                  </a:cubicBezTo>
                  <a:lnTo>
                    <a:pt x="4334" y="13367"/>
                  </a:lnTo>
                  <a:lnTo>
                    <a:pt x="4310" y="13426"/>
                  </a:lnTo>
                  <a:lnTo>
                    <a:pt x="4312" y="13588"/>
                  </a:lnTo>
                  <a:lnTo>
                    <a:pt x="4365" y="13564"/>
                  </a:lnTo>
                  <a:lnTo>
                    <a:pt x="4432" y="13609"/>
                  </a:lnTo>
                  <a:lnTo>
                    <a:pt x="4543" y="13494"/>
                  </a:lnTo>
                  <a:lnTo>
                    <a:pt x="4566" y="13523"/>
                  </a:lnTo>
                  <a:lnTo>
                    <a:pt x="4611" y="13524"/>
                  </a:lnTo>
                  <a:lnTo>
                    <a:pt x="4703" y="13364"/>
                  </a:lnTo>
                  <a:lnTo>
                    <a:pt x="4747" y="13345"/>
                  </a:lnTo>
                  <a:lnTo>
                    <a:pt x="4755" y="13311"/>
                  </a:lnTo>
                  <a:lnTo>
                    <a:pt x="4834" y="13240"/>
                  </a:lnTo>
                  <a:lnTo>
                    <a:pt x="4842" y="13271"/>
                  </a:lnTo>
                  <a:lnTo>
                    <a:pt x="4890" y="13298"/>
                  </a:lnTo>
                  <a:lnTo>
                    <a:pt x="4845" y="13335"/>
                  </a:lnTo>
                  <a:lnTo>
                    <a:pt x="4863" y="13447"/>
                  </a:lnTo>
                  <a:lnTo>
                    <a:pt x="4984" y="13507"/>
                  </a:lnTo>
                  <a:lnTo>
                    <a:pt x="5072" y="13494"/>
                  </a:lnTo>
                  <a:lnTo>
                    <a:pt x="5157" y="13581"/>
                  </a:lnTo>
                  <a:lnTo>
                    <a:pt x="5189" y="13521"/>
                  </a:lnTo>
                  <a:lnTo>
                    <a:pt x="5316" y="13521"/>
                  </a:lnTo>
                  <a:lnTo>
                    <a:pt x="5404" y="13557"/>
                  </a:lnTo>
                  <a:lnTo>
                    <a:pt x="5526" y="13508"/>
                  </a:lnTo>
                  <a:lnTo>
                    <a:pt x="5748" y="13543"/>
                  </a:lnTo>
                  <a:lnTo>
                    <a:pt x="5889" y="13490"/>
                  </a:lnTo>
                  <a:lnTo>
                    <a:pt x="5963" y="13298"/>
                  </a:lnTo>
                  <a:lnTo>
                    <a:pt x="6181" y="13203"/>
                  </a:lnTo>
                  <a:lnTo>
                    <a:pt x="6234" y="13011"/>
                  </a:lnTo>
                  <a:lnTo>
                    <a:pt x="6361" y="12943"/>
                  </a:lnTo>
                  <a:lnTo>
                    <a:pt x="6372" y="12824"/>
                  </a:lnTo>
                  <a:lnTo>
                    <a:pt x="6635" y="12922"/>
                  </a:lnTo>
                  <a:lnTo>
                    <a:pt x="6589" y="12958"/>
                  </a:lnTo>
                  <a:lnTo>
                    <a:pt x="6586" y="13122"/>
                  </a:lnTo>
                  <a:lnTo>
                    <a:pt x="6775" y="13134"/>
                  </a:lnTo>
                  <a:lnTo>
                    <a:pt x="6820" y="13093"/>
                  </a:lnTo>
                  <a:lnTo>
                    <a:pt x="6955" y="13078"/>
                  </a:lnTo>
                  <a:lnTo>
                    <a:pt x="6972" y="13193"/>
                  </a:lnTo>
                  <a:lnTo>
                    <a:pt x="6926" y="13208"/>
                  </a:lnTo>
                  <a:lnTo>
                    <a:pt x="6968" y="13316"/>
                  </a:lnTo>
                  <a:lnTo>
                    <a:pt x="7005" y="13266"/>
                  </a:lnTo>
                  <a:lnTo>
                    <a:pt x="7141" y="13289"/>
                  </a:lnTo>
                  <a:lnTo>
                    <a:pt x="7144" y="13177"/>
                  </a:lnTo>
                  <a:lnTo>
                    <a:pt x="7263" y="13165"/>
                  </a:lnTo>
                  <a:lnTo>
                    <a:pt x="7263" y="13241"/>
                  </a:lnTo>
                  <a:lnTo>
                    <a:pt x="7394" y="13270"/>
                  </a:lnTo>
                  <a:lnTo>
                    <a:pt x="7317" y="13162"/>
                  </a:lnTo>
                  <a:lnTo>
                    <a:pt x="7528" y="13168"/>
                  </a:lnTo>
                  <a:lnTo>
                    <a:pt x="7525" y="13692"/>
                  </a:lnTo>
                  <a:lnTo>
                    <a:pt x="7631" y="13675"/>
                  </a:lnTo>
                  <a:lnTo>
                    <a:pt x="7636" y="13814"/>
                  </a:lnTo>
                  <a:lnTo>
                    <a:pt x="7708" y="13892"/>
                  </a:lnTo>
                  <a:lnTo>
                    <a:pt x="7792" y="13880"/>
                  </a:lnTo>
                  <a:lnTo>
                    <a:pt x="8082" y="13603"/>
                  </a:lnTo>
                  <a:lnTo>
                    <a:pt x="8185" y="13598"/>
                  </a:lnTo>
                  <a:lnTo>
                    <a:pt x="8167" y="13503"/>
                  </a:lnTo>
                  <a:lnTo>
                    <a:pt x="8377" y="13328"/>
                  </a:lnTo>
                  <a:lnTo>
                    <a:pt x="8439" y="13396"/>
                  </a:lnTo>
                  <a:lnTo>
                    <a:pt x="8337" y="13626"/>
                  </a:lnTo>
                  <a:lnTo>
                    <a:pt x="8500" y="13630"/>
                  </a:lnTo>
                  <a:lnTo>
                    <a:pt x="8516" y="13258"/>
                  </a:lnTo>
                  <a:lnTo>
                    <a:pt x="8573" y="12762"/>
                  </a:lnTo>
                  <a:lnTo>
                    <a:pt x="9237" y="12856"/>
                  </a:lnTo>
                  <a:lnTo>
                    <a:pt x="9250" y="12766"/>
                  </a:lnTo>
                  <a:lnTo>
                    <a:pt x="9324" y="12717"/>
                  </a:lnTo>
                  <a:lnTo>
                    <a:pt x="9315" y="12654"/>
                  </a:lnTo>
                  <a:lnTo>
                    <a:pt x="9462" y="12587"/>
                  </a:lnTo>
                  <a:lnTo>
                    <a:pt x="9515" y="12668"/>
                  </a:lnTo>
                  <a:lnTo>
                    <a:pt x="9465" y="12777"/>
                  </a:lnTo>
                  <a:lnTo>
                    <a:pt x="9359" y="12880"/>
                  </a:lnTo>
                  <a:lnTo>
                    <a:pt x="9726" y="12921"/>
                  </a:lnTo>
                  <a:lnTo>
                    <a:pt x="9724" y="13065"/>
                  </a:lnTo>
                  <a:lnTo>
                    <a:pt x="9990" y="13073"/>
                  </a:lnTo>
                  <a:lnTo>
                    <a:pt x="10118" y="12950"/>
                  </a:lnTo>
                  <a:lnTo>
                    <a:pt x="10115" y="12837"/>
                  </a:lnTo>
                  <a:lnTo>
                    <a:pt x="10096" y="12765"/>
                  </a:lnTo>
                  <a:lnTo>
                    <a:pt x="9926" y="12722"/>
                  </a:lnTo>
                  <a:lnTo>
                    <a:pt x="9904" y="12749"/>
                  </a:lnTo>
                  <a:lnTo>
                    <a:pt x="9684" y="12650"/>
                  </a:lnTo>
                  <a:lnTo>
                    <a:pt x="9811" y="12089"/>
                  </a:lnTo>
                  <a:lnTo>
                    <a:pt x="9621" y="12136"/>
                  </a:lnTo>
                  <a:lnTo>
                    <a:pt x="9659" y="12339"/>
                  </a:lnTo>
                  <a:lnTo>
                    <a:pt x="9614" y="12340"/>
                  </a:lnTo>
                  <a:lnTo>
                    <a:pt x="9578" y="12422"/>
                  </a:lnTo>
                  <a:lnTo>
                    <a:pt x="9525" y="12421"/>
                  </a:lnTo>
                  <a:lnTo>
                    <a:pt x="9490" y="12479"/>
                  </a:lnTo>
                  <a:lnTo>
                    <a:pt x="9405" y="12458"/>
                  </a:lnTo>
                  <a:lnTo>
                    <a:pt x="9215" y="12355"/>
                  </a:lnTo>
                  <a:lnTo>
                    <a:pt x="9039" y="12348"/>
                  </a:lnTo>
                  <a:lnTo>
                    <a:pt x="9017" y="12228"/>
                  </a:lnTo>
                  <a:lnTo>
                    <a:pt x="9404" y="11655"/>
                  </a:lnTo>
                  <a:lnTo>
                    <a:pt x="9752" y="11714"/>
                  </a:lnTo>
                  <a:lnTo>
                    <a:pt x="9861" y="11655"/>
                  </a:lnTo>
                  <a:lnTo>
                    <a:pt x="9863" y="11706"/>
                  </a:lnTo>
                  <a:lnTo>
                    <a:pt x="9938" y="11675"/>
                  </a:lnTo>
                  <a:cubicBezTo>
                    <a:pt x="9937" y="11660"/>
                    <a:pt x="9894" y="11643"/>
                    <a:pt x="9905" y="11551"/>
                  </a:cubicBezTo>
                  <a:cubicBezTo>
                    <a:pt x="9907" y="11531"/>
                    <a:pt x="9961" y="11389"/>
                    <a:pt x="9973" y="11376"/>
                  </a:cubicBezTo>
                  <a:cubicBezTo>
                    <a:pt x="10001" y="11345"/>
                    <a:pt x="10049" y="11333"/>
                    <a:pt x="10088" y="11316"/>
                  </a:cubicBezTo>
                  <a:cubicBezTo>
                    <a:pt x="10102" y="11310"/>
                    <a:pt x="10139" y="11307"/>
                    <a:pt x="10177" y="11307"/>
                  </a:cubicBezTo>
                  <a:lnTo>
                    <a:pt x="10208" y="11180"/>
                  </a:lnTo>
                  <a:lnTo>
                    <a:pt x="10293" y="11074"/>
                  </a:lnTo>
                  <a:lnTo>
                    <a:pt x="10359" y="10881"/>
                  </a:lnTo>
                  <a:cubicBezTo>
                    <a:pt x="10270" y="10830"/>
                    <a:pt x="10349" y="10764"/>
                    <a:pt x="10350" y="10764"/>
                  </a:cubicBezTo>
                  <a:cubicBezTo>
                    <a:pt x="10471" y="10758"/>
                    <a:pt x="10495" y="10595"/>
                    <a:pt x="10589" y="10566"/>
                  </a:cubicBezTo>
                  <a:lnTo>
                    <a:pt x="10666" y="10346"/>
                  </a:lnTo>
                  <a:cubicBezTo>
                    <a:pt x="10645" y="10321"/>
                    <a:pt x="10623" y="10308"/>
                    <a:pt x="10616" y="10298"/>
                  </a:cubicBezTo>
                  <a:cubicBezTo>
                    <a:pt x="10559" y="10225"/>
                    <a:pt x="10555" y="10375"/>
                    <a:pt x="10555" y="10410"/>
                  </a:cubicBezTo>
                  <a:cubicBezTo>
                    <a:pt x="10555" y="10459"/>
                    <a:pt x="10438" y="10285"/>
                    <a:pt x="10342" y="10356"/>
                  </a:cubicBezTo>
                  <a:cubicBezTo>
                    <a:pt x="10242" y="10430"/>
                    <a:pt x="10292" y="10408"/>
                    <a:pt x="10272" y="10301"/>
                  </a:cubicBezTo>
                  <a:lnTo>
                    <a:pt x="10372" y="10227"/>
                  </a:lnTo>
                  <a:lnTo>
                    <a:pt x="10335" y="10148"/>
                  </a:lnTo>
                  <a:lnTo>
                    <a:pt x="10576" y="10127"/>
                  </a:lnTo>
                  <a:lnTo>
                    <a:pt x="10655" y="9997"/>
                  </a:lnTo>
                  <a:cubicBezTo>
                    <a:pt x="10650" y="9977"/>
                    <a:pt x="10598" y="9932"/>
                    <a:pt x="10590" y="9920"/>
                  </a:cubicBezTo>
                  <a:cubicBezTo>
                    <a:pt x="10569" y="9889"/>
                    <a:pt x="10438" y="9836"/>
                    <a:pt x="10453" y="9799"/>
                  </a:cubicBezTo>
                  <a:cubicBezTo>
                    <a:pt x="10471" y="9754"/>
                    <a:pt x="10472" y="9650"/>
                    <a:pt x="10497" y="9642"/>
                  </a:cubicBezTo>
                  <a:cubicBezTo>
                    <a:pt x="10570" y="9618"/>
                    <a:pt x="10487" y="9615"/>
                    <a:pt x="10510" y="9544"/>
                  </a:cubicBezTo>
                  <a:cubicBezTo>
                    <a:pt x="10527" y="9491"/>
                    <a:pt x="10525" y="9546"/>
                    <a:pt x="10531" y="9473"/>
                  </a:cubicBezTo>
                  <a:cubicBezTo>
                    <a:pt x="10537" y="9403"/>
                    <a:pt x="10465" y="9467"/>
                    <a:pt x="10465" y="9468"/>
                  </a:cubicBezTo>
                  <a:cubicBezTo>
                    <a:pt x="10417" y="9622"/>
                    <a:pt x="10416" y="9526"/>
                    <a:pt x="10330" y="9587"/>
                  </a:cubicBezTo>
                  <a:cubicBezTo>
                    <a:pt x="10318" y="9595"/>
                    <a:pt x="10284" y="9636"/>
                    <a:pt x="10282" y="9637"/>
                  </a:cubicBezTo>
                  <a:cubicBezTo>
                    <a:pt x="10246" y="9593"/>
                    <a:pt x="10124" y="9616"/>
                    <a:pt x="10078" y="9642"/>
                  </a:cubicBezTo>
                  <a:cubicBezTo>
                    <a:pt x="9979" y="9697"/>
                    <a:pt x="10006" y="9624"/>
                    <a:pt x="9896" y="9582"/>
                  </a:cubicBezTo>
                  <a:lnTo>
                    <a:pt x="9795" y="9037"/>
                  </a:lnTo>
                  <a:lnTo>
                    <a:pt x="9843" y="9037"/>
                  </a:lnTo>
                  <a:cubicBezTo>
                    <a:pt x="9893" y="9037"/>
                    <a:pt x="10146" y="8985"/>
                    <a:pt x="10076" y="8913"/>
                  </a:cubicBezTo>
                  <a:cubicBezTo>
                    <a:pt x="10046" y="8883"/>
                    <a:pt x="9904" y="8855"/>
                    <a:pt x="9904" y="8846"/>
                  </a:cubicBezTo>
                  <a:cubicBezTo>
                    <a:pt x="9908" y="8845"/>
                    <a:pt x="9932" y="8805"/>
                    <a:pt x="9932" y="8796"/>
                  </a:cubicBezTo>
                  <a:cubicBezTo>
                    <a:pt x="9942" y="8702"/>
                    <a:pt x="9953" y="8838"/>
                    <a:pt x="10051" y="8838"/>
                  </a:cubicBezTo>
                  <a:cubicBezTo>
                    <a:pt x="10192" y="8838"/>
                    <a:pt x="10163" y="8826"/>
                    <a:pt x="10257" y="8762"/>
                  </a:cubicBezTo>
                  <a:cubicBezTo>
                    <a:pt x="10275" y="8749"/>
                    <a:pt x="10429" y="8777"/>
                    <a:pt x="10441" y="8783"/>
                  </a:cubicBezTo>
                  <a:lnTo>
                    <a:pt x="10666" y="8523"/>
                  </a:lnTo>
                  <a:lnTo>
                    <a:pt x="10502" y="8261"/>
                  </a:lnTo>
                  <a:lnTo>
                    <a:pt x="10555" y="8195"/>
                  </a:lnTo>
                  <a:lnTo>
                    <a:pt x="10414" y="8118"/>
                  </a:lnTo>
                  <a:lnTo>
                    <a:pt x="10256" y="7833"/>
                  </a:lnTo>
                  <a:lnTo>
                    <a:pt x="10100" y="7830"/>
                  </a:lnTo>
                  <a:lnTo>
                    <a:pt x="10086" y="7671"/>
                  </a:lnTo>
                  <a:lnTo>
                    <a:pt x="10171" y="7555"/>
                  </a:lnTo>
                  <a:lnTo>
                    <a:pt x="10309" y="7573"/>
                  </a:lnTo>
                  <a:lnTo>
                    <a:pt x="10454" y="7460"/>
                  </a:lnTo>
                  <a:lnTo>
                    <a:pt x="10510" y="7460"/>
                  </a:lnTo>
                  <a:lnTo>
                    <a:pt x="10557" y="7319"/>
                  </a:lnTo>
                  <a:lnTo>
                    <a:pt x="10282" y="7150"/>
                  </a:lnTo>
                  <a:cubicBezTo>
                    <a:pt x="10303" y="7127"/>
                    <a:pt x="10306" y="7121"/>
                    <a:pt x="10323" y="7095"/>
                  </a:cubicBezTo>
                  <a:cubicBezTo>
                    <a:pt x="10409" y="6972"/>
                    <a:pt x="10350" y="7061"/>
                    <a:pt x="10419" y="7033"/>
                  </a:cubicBezTo>
                  <a:cubicBezTo>
                    <a:pt x="10423" y="7032"/>
                    <a:pt x="10437" y="6955"/>
                    <a:pt x="10544" y="6917"/>
                  </a:cubicBezTo>
                  <a:lnTo>
                    <a:pt x="10639" y="6880"/>
                  </a:lnTo>
                  <a:lnTo>
                    <a:pt x="10658" y="6753"/>
                  </a:lnTo>
                  <a:lnTo>
                    <a:pt x="10692" y="6684"/>
                  </a:lnTo>
                  <a:lnTo>
                    <a:pt x="10814" y="6483"/>
                  </a:lnTo>
                  <a:lnTo>
                    <a:pt x="10809" y="5951"/>
                  </a:lnTo>
                  <a:lnTo>
                    <a:pt x="10959" y="5904"/>
                  </a:lnTo>
                  <a:lnTo>
                    <a:pt x="11028" y="5832"/>
                  </a:lnTo>
                  <a:lnTo>
                    <a:pt x="11068" y="5496"/>
                  </a:lnTo>
                  <a:lnTo>
                    <a:pt x="10933" y="5327"/>
                  </a:lnTo>
                  <a:lnTo>
                    <a:pt x="10727" y="5319"/>
                  </a:lnTo>
                  <a:lnTo>
                    <a:pt x="10711" y="5187"/>
                  </a:lnTo>
                  <a:lnTo>
                    <a:pt x="10740" y="5160"/>
                  </a:lnTo>
                  <a:lnTo>
                    <a:pt x="10626" y="5142"/>
                  </a:lnTo>
                  <a:lnTo>
                    <a:pt x="10602" y="5055"/>
                  </a:lnTo>
                  <a:lnTo>
                    <a:pt x="10520" y="5068"/>
                  </a:lnTo>
                  <a:lnTo>
                    <a:pt x="10481" y="4951"/>
                  </a:lnTo>
                  <a:lnTo>
                    <a:pt x="10330" y="5007"/>
                  </a:lnTo>
                  <a:lnTo>
                    <a:pt x="10330" y="4933"/>
                  </a:lnTo>
                  <a:lnTo>
                    <a:pt x="9930" y="5097"/>
                  </a:lnTo>
                  <a:cubicBezTo>
                    <a:pt x="9825" y="5097"/>
                    <a:pt x="9868" y="5096"/>
                    <a:pt x="9798" y="5055"/>
                  </a:cubicBezTo>
                  <a:cubicBezTo>
                    <a:pt x="9724" y="5012"/>
                    <a:pt x="9805" y="4983"/>
                    <a:pt x="9739" y="4967"/>
                  </a:cubicBezTo>
                  <a:cubicBezTo>
                    <a:pt x="9653" y="4947"/>
                    <a:pt x="9745" y="4840"/>
                    <a:pt x="9664" y="4755"/>
                  </a:cubicBezTo>
                  <a:cubicBezTo>
                    <a:pt x="9568" y="4655"/>
                    <a:pt x="9702" y="4760"/>
                    <a:pt x="9722" y="4680"/>
                  </a:cubicBezTo>
                  <a:cubicBezTo>
                    <a:pt x="9724" y="4669"/>
                    <a:pt x="9829" y="4672"/>
                    <a:pt x="9753" y="4586"/>
                  </a:cubicBezTo>
                  <a:lnTo>
                    <a:pt x="9875" y="4240"/>
                  </a:lnTo>
                  <a:lnTo>
                    <a:pt x="9552" y="4166"/>
                  </a:lnTo>
                  <a:lnTo>
                    <a:pt x="9592" y="4115"/>
                  </a:lnTo>
                  <a:lnTo>
                    <a:pt x="9615" y="2869"/>
                  </a:lnTo>
                  <a:lnTo>
                    <a:pt x="9695" y="2922"/>
                  </a:lnTo>
                  <a:lnTo>
                    <a:pt x="9883" y="2914"/>
                  </a:lnTo>
                  <a:lnTo>
                    <a:pt x="9925" y="2967"/>
                  </a:lnTo>
                  <a:lnTo>
                    <a:pt x="10018" y="2959"/>
                  </a:lnTo>
                  <a:lnTo>
                    <a:pt x="10036" y="3012"/>
                  </a:lnTo>
                  <a:lnTo>
                    <a:pt x="10113" y="3041"/>
                  </a:lnTo>
                  <a:lnTo>
                    <a:pt x="10184" y="3136"/>
                  </a:lnTo>
                  <a:lnTo>
                    <a:pt x="10235" y="3131"/>
                  </a:lnTo>
                  <a:lnTo>
                    <a:pt x="10330" y="3229"/>
                  </a:lnTo>
                  <a:lnTo>
                    <a:pt x="10399" y="3242"/>
                  </a:lnTo>
                  <a:lnTo>
                    <a:pt x="10454" y="3110"/>
                  </a:lnTo>
                  <a:lnTo>
                    <a:pt x="10626" y="3023"/>
                  </a:lnTo>
                  <a:lnTo>
                    <a:pt x="10629" y="2967"/>
                  </a:lnTo>
                  <a:lnTo>
                    <a:pt x="10698" y="2911"/>
                  </a:lnTo>
                  <a:lnTo>
                    <a:pt x="10605" y="2731"/>
                  </a:lnTo>
                  <a:lnTo>
                    <a:pt x="10687" y="2671"/>
                  </a:lnTo>
                  <a:lnTo>
                    <a:pt x="10822" y="2649"/>
                  </a:lnTo>
                  <a:lnTo>
                    <a:pt x="10870" y="2753"/>
                  </a:lnTo>
                  <a:lnTo>
                    <a:pt x="11206" y="2694"/>
                  </a:lnTo>
                  <a:lnTo>
                    <a:pt x="11248" y="2726"/>
                  </a:lnTo>
                  <a:lnTo>
                    <a:pt x="11658" y="2731"/>
                  </a:lnTo>
                  <a:cubicBezTo>
                    <a:pt x="11726" y="2669"/>
                    <a:pt x="11695" y="2700"/>
                    <a:pt x="11788" y="2700"/>
                  </a:cubicBezTo>
                  <a:cubicBezTo>
                    <a:pt x="11748" y="2546"/>
                    <a:pt x="11714" y="2660"/>
                    <a:pt x="11648" y="2615"/>
                  </a:cubicBezTo>
                  <a:cubicBezTo>
                    <a:pt x="11566" y="2559"/>
                    <a:pt x="11578" y="2618"/>
                    <a:pt x="11510" y="2618"/>
                  </a:cubicBezTo>
                  <a:cubicBezTo>
                    <a:pt x="11507" y="2583"/>
                    <a:pt x="11526" y="2546"/>
                    <a:pt x="11555" y="2523"/>
                  </a:cubicBezTo>
                  <a:lnTo>
                    <a:pt x="11552" y="2433"/>
                  </a:lnTo>
                  <a:lnTo>
                    <a:pt x="11806" y="2097"/>
                  </a:lnTo>
                  <a:cubicBezTo>
                    <a:pt x="11806" y="2077"/>
                    <a:pt x="11803" y="2067"/>
                    <a:pt x="11803" y="2047"/>
                  </a:cubicBezTo>
                  <a:cubicBezTo>
                    <a:pt x="11803" y="2013"/>
                    <a:pt x="11863" y="1999"/>
                    <a:pt x="11883" y="1999"/>
                  </a:cubicBezTo>
                  <a:cubicBezTo>
                    <a:pt x="11937" y="1997"/>
                    <a:pt x="11921" y="1945"/>
                    <a:pt x="11935" y="1906"/>
                  </a:cubicBezTo>
                  <a:cubicBezTo>
                    <a:pt x="11966" y="1822"/>
                    <a:pt x="12026" y="1921"/>
                    <a:pt x="12026" y="1782"/>
                  </a:cubicBezTo>
                  <a:cubicBezTo>
                    <a:pt x="12026" y="1673"/>
                    <a:pt x="12238" y="1698"/>
                    <a:pt x="12036" y="1665"/>
                  </a:cubicBezTo>
                  <a:cubicBezTo>
                    <a:pt x="11997" y="1659"/>
                    <a:pt x="11963" y="1637"/>
                    <a:pt x="11929" y="1617"/>
                  </a:cubicBezTo>
                  <a:cubicBezTo>
                    <a:pt x="11837" y="1566"/>
                    <a:pt x="11806" y="1546"/>
                    <a:pt x="11806" y="1443"/>
                  </a:cubicBezTo>
                  <a:cubicBezTo>
                    <a:pt x="11806" y="1394"/>
                    <a:pt x="11655" y="1436"/>
                    <a:pt x="11655" y="1310"/>
                  </a:cubicBezTo>
                  <a:cubicBezTo>
                    <a:pt x="11655" y="1308"/>
                    <a:pt x="11586" y="1239"/>
                    <a:pt x="11586" y="1239"/>
                  </a:cubicBezTo>
                  <a:lnTo>
                    <a:pt x="11623" y="1046"/>
                  </a:lnTo>
                  <a:lnTo>
                    <a:pt x="11520" y="967"/>
                  </a:lnTo>
                  <a:lnTo>
                    <a:pt x="11226" y="1062"/>
                  </a:lnTo>
                  <a:lnTo>
                    <a:pt x="11007" y="766"/>
                  </a:lnTo>
                  <a:lnTo>
                    <a:pt x="10927" y="800"/>
                  </a:lnTo>
                  <a:lnTo>
                    <a:pt x="10922" y="880"/>
                  </a:lnTo>
                  <a:lnTo>
                    <a:pt x="10843" y="927"/>
                  </a:lnTo>
                  <a:lnTo>
                    <a:pt x="10763" y="919"/>
                  </a:lnTo>
                  <a:lnTo>
                    <a:pt x="10536" y="1083"/>
                  </a:lnTo>
                  <a:lnTo>
                    <a:pt x="10171" y="1073"/>
                  </a:lnTo>
                  <a:lnTo>
                    <a:pt x="10107" y="911"/>
                  </a:lnTo>
                  <a:lnTo>
                    <a:pt x="10248" y="909"/>
                  </a:lnTo>
                  <a:lnTo>
                    <a:pt x="10245" y="861"/>
                  </a:lnTo>
                  <a:lnTo>
                    <a:pt x="10128" y="835"/>
                  </a:lnTo>
                  <a:lnTo>
                    <a:pt x="10065" y="877"/>
                  </a:lnTo>
                  <a:lnTo>
                    <a:pt x="9872" y="803"/>
                  </a:lnTo>
                  <a:lnTo>
                    <a:pt x="9822" y="726"/>
                  </a:lnTo>
                  <a:lnTo>
                    <a:pt x="9475" y="515"/>
                  </a:lnTo>
                  <a:lnTo>
                    <a:pt x="9284" y="861"/>
                  </a:lnTo>
                  <a:lnTo>
                    <a:pt x="9266" y="443"/>
                  </a:lnTo>
                  <a:lnTo>
                    <a:pt x="9099" y="541"/>
                  </a:lnTo>
                  <a:lnTo>
                    <a:pt x="9036" y="544"/>
                  </a:lnTo>
                  <a:lnTo>
                    <a:pt x="9012" y="409"/>
                  </a:lnTo>
                  <a:lnTo>
                    <a:pt x="8964" y="374"/>
                  </a:lnTo>
                  <a:lnTo>
                    <a:pt x="8623" y="343"/>
                  </a:lnTo>
                  <a:lnTo>
                    <a:pt x="8618" y="234"/>
                  </a:lnTo>
                  <a:lnTo>
                    <a:pt x="8409" y="165"/>
                  </a:lnTo>
                  <a:lnTo>
                    <a:pt x="8405" y="0"/>
                  </a:lnTo>
                  <a:lnTo>
                    <a:pt x="7677" y="76"/>
                  </a:lnTo>
                  <a:lnTo>
                    <a:pt x="7770" y="804"/>
                  </a:lnTo>
                  <a:lnTo>
                    <a:pt x="5770" y="2518"/>
                  </a:lnTo>
                  <a:lnTo>
                    <a:pt x="5513" y="2659"/>
                  </a:lnTo>
                  <a:lnTo>
                    <a:pt x="5362" y="2587"/>
                  </a:lnTo>
                  <a:lnTo>
                    <a:pt x="5455" y="2391"/>
                  </a:lnTo>
                  <a:lnTo>
                    <a:pt x="5238" y="2069"/>
                  </a:lnTo>
                  <a:lnTo>
                    <a:pt x="4862" y="1942"/>
                  </a:lnTo>
                  <a:lnTo>
                    <a:pt x="4812" y="952"/>
                  </a:lnTo>
                  <a:lnTo>
                    <a:pt x="4545" y="1270"/>
                  </a:lnTo>
                  <a:lnTo>
                    <a:pt x="4222" y="1256"/>
                  </a:lnTo>
                  <a:lnTo>
                    <a:pt x="4082" y="1375"/>
                  </a:lnTo>
                  <a:lnTo>
                    <a:pt x="3891" y="1246"/>
                  </a:lnTo>
                  <a:lnTo>
                    <a:pt x="3560" y="1984"/>
                  </a:lnTo>
                  <a:lnTo>
                    <a:pt x="3436" y="1886"/>
                  </a:lnTo>
                  <a:lnTo>
                    <a:pt x="3216" y="1958"/>
                  </a:lnTo>
                  <a:lnTo>
                    <a:pt x="2880" y="1876"/>
                  </a:lnTo>
                  <a:lnTo>
                    <a:pt x="2745" y="1989"/>
                  </a:lnTo>
                  <a:lnTo>
                    <a:pt x="2904" y="2219"/>
                  </a:lnTo>
                  <a:lnTo>
                    <a:pt x="2817" y="2489"/>
                  </a:lnTo>
                  <a:lnTo>
                    <a:pt x="2441" y="2503"/>
                  </a:lnTo>
                  <a:lnTo>
                    <a:pt x="2436" y="2653"/>
                  </a:lnTo>
                  <a:lnTo>
                    <a:pt x="1225" y="2544"/>
                  </a:lnTo>
                  <a:lnTo>
                    <a:pt x="1261" y="2628"/>
                  </a:lnTo>
                  <a:lnTo>
                    <a:pt x="1225" y="2726"/>
                  </a:lnTo>
                  <a:lnTo>
                    <a:pt x="1290" y="2865"/>
                  </a:lnTo>
                  <a:lnTo>
                    <a:pt x="1220" y="3044"/>
                  </a:lnTo>
                  <a:lnTo>
                    <a:pt x="1271" y="3068"/>
                  </a:lnTo>
                  <a:lnTo>
                    <a:pt x="1189" y="3159"/>
                  </a:lnTo>
                  <a:lnTo>
                    <a:pt x="1185" y="3341"/>
                  </a:lnTo>
                  <a:lnTo>
                    <a:pt x="1240" y="3380"/>
                  </a:lnTo>
                  <a:lnTo>
                    <a:pt x="1162" y="3433"/>
                  </a:lnTo>
                  <a:lnTo>
                    <a:pt x="1339" y="3624"/>
                  </a:lnTo>
                  <a:lnTo>
                    <a:pt x="1347" y="3808"/>
                  </a:lnTo>
                  <a:lnTo>
                    <a:pt x="1424" y="3881"/>
                  </a:lnTo>
                  <a:lnTo>
                    <a:pt x="1387" y="4036"/>
                  </a:lnTo>
                  <a:lnTo>
                    <a:pt x="1451" y="4139"/>
                  </a:lnTo>
                  <a:lnTo>
                    <a:pt x="1435" y="4224"/>
                  </a:lnTo>
                  <a:lnTo>
                    <a:pt x="1295" y="4314"/>
                  </a:lnTo>
                  <a:lnTo>
                    <a:pt x="1355" y="4342"/>
                  </a:lnTo>
                  <a:lnTo>
                    <a:pt x="1308" y="4385"/>
                  </a:lnTo>
                  <a:lnTo>
                    <a:pt x="1380" y="4443"/>
                  </a:lnTo>
                  <a:lnTo>
                    <a:pt x="1412" y="4417"/>
                  </a:lnTo>
                  <a:lnTo>
                    <a:pt x="1431" y="4451"/>
                  </a:lnTo>
                  <a:lnTo>
                    <a:pt x="1465" y="4427"/>
                  </a:lnTo>
                  <a:cubicBezTo>
                    <a:pt x="1478" y="4429"/>
                    <a:pt x="1501" y="4427"/>
                    <a:pt x="1499" y="4454"/>
                  </a:cubicBezTo>
                  <a:lnTo>
                    <a:pt x="1437" y="4614"/>
                  </a:lnTo>
                  <a:lnTo>
                    <a:pt x="1558" y="4576"/>
                  </a:lnTo>
                  <a:lnTo>
                    <a:pt x="1614" y="4672"/>
                  </a:lnTo>
                  <a:lnTo>
                    <a:pt x="1721" y="4631"/>
                  </a:lnTo>
                  <a:lnTo>
                    <a:pt x="1719" y="4749"/>
                  </a:lnTo>
                  <a:lnTo>
                    <a:pt x="1499" y="4752"/>
                  </a:lnTo>
                  <a:lnTo>
                    <a:pt x="1524" y="4974"/>
                  </a:lnTo>
                  <a:cubicBezTo>
                    <a:pt x="1524" y="5018"/>
                    <a:pt x="1491" y="5003"/>
                    <a:pt x="1442" y="5003"/>
                  </a:cubicBezTo>
                  <a:cubicBezTo>
                    <a:pt x="1411" y="5003"/>
                    <a:pt x="1350" y="4987"/>
                    <a:pt x="1348" y="4987"/>
                  </a:cubicBezTo>
                  <a:lnTo>
                    <a:pt x="1245" y="5046"/>
                  </a:lnTo>
                  <a:lnTo>
                    <a:pt x="1345" y="5138"/>
                  </a:lnTo>
                  <a:lnTo>
                    <a:pt x="1511" y="5185"/>
                  </a:lnTo>
                  <a:lnTo>
                    <a:pt x="1704" y="5119"/>
                  </a:lnTo>
                  <a:lnTo>
                    <a:pt x="1736" y="5119"/>
                  </a:lnTo>
                  <a:lnTo>
                    <a:pt x="1736" y="5193"/>
                  </a:lnTo>
                  <a:cubicBezTo>
                    <a:pt x="1734" y="5194"/>
                    <a:pt x="1669" y="5156"/>
                    <a:pt x="1638" y="5200"/>
                  </a:cubicBezTo>
                  <a:cubicBezTo>
                    <a:pt x="1624" y="5220"/>
                    <a:pt x="1660" y="5251"/>
                    <a:pt x="1611" y="5272"/>
                  </a:cubicBezTo>
                  <a:cubicBezTo>
                    <a:pt x="1607" y="5273"/>
                    <a:pt x="1572" y="5307"/>
                    <a:pt x="1572" y="5311"/>
                  </a:cubicBezTo>
                  <a:lnTo>
                    <a:pt x="1470" y="5342"/>
                  </a:lnTo>
                  <a:cubicBezTo>
                    <a:pt x="1473" y="5336"/>
                    <a:pt x="1488" y="5277"/>
                    <a:pt x="1487" y="5269"/>
                  </a:cubicBezTo>
                  <a:lnTo>
                    <a:pt x="1416" y="5197"/>
                  </a:lnTo>
                  <a:lnTo>
                    <a:pt x="1316" y="5195"/>
                  </a:lnTo>
                  <a:lnTo>
                    <a:pt x="1281" y="5139"/>
                  </a:lnTo>
                  <a:lnTo>
                    <a:pt x="1242" y="5173"/>
                  </a:lnTo>
                  <a:lnTo>
                    <a:pt x="1159" y="5171"/>
                  </a:lnTo>
                  <a:lnTo>
                    <a:pt x="1114" y="5224"/>
                  </a:lnTo>
                  <a:cubicBezTo>
                    <a:pt x="1101" y="5192"/>
                    <a:pt x="1128" y="5193"/>
                    <a:pt x="1084" y="5164"/>
                  </a:cubicBezTo>
                  <a:cubicBezTo>
                    <a:pt x="1076" y="5159"/>
                    <a:pt x="1101" y="5101"/>
                    <a:pt x="1064" y="5073"/>
                  </a:cubicBezTo>
                  <a:cubicBezTo>
                    <a:pt x="1004" y="5028"/>
                    <a:pt x="1053" y="5051"/>
                    <a:pt x="990" y="5090"/>
                  </a:cubicBezTo>
                  <a:cubicBezTo>
                    <a:pt x="972" y="5101"/>
                    <a:pt x="1008" y="5151"/>
                    <a:pt x="945" y="5209"/>
                  </a:cubicBezTo>
                  <a:cubicBezTo>
                    <a:pt x="927" y="5225"/>
                    <a:pt x="900" y="5313"/>
                    <a:pt x="897" y="5312"/>
                  </a:cubicBezTo>
                  <a:cubicBezTo>
                    <a:pt x="850" y="5310"/>
                    <a:pt x="885" y="5295"/>
                    <a:pt x="868" y="5339"/>
                  </a:cubicBezTo>
                  <a:cubicBezTo>
                    <a:pt x="856" y="5370"/>
                    <a:pt x="871" y="5393"/>
                    <a:pt x="840" y="5383"/>
                  </a:cubicBezTo>
                  <a:cubicBezTo>
                    <a:pt x="823" y="5377"/>
                    <a:pt x="805" y="5368"/>
                    <a:pt x="787" y="5368"/>
                  </a:cubicBezTo>
                  <a:lnTo>
                    <a:pt x="569" y="5480"/>
                  </a:lnTo>
                  <a:lnTo>
                    <a:pt x="505" y="5472"/>
                  </a:lnTo>
                  <a:lnTo>
                    <a:pt x="385" y="5586"/>
                  </a:lnTo>
                  <a:lnTo>
                    <a:pt x="394" y="5712"/>
                  </a:lnTo>
                  <a:lnTo>
                    <a:pt x="447" y="5766"/>
                  </a:lnTo>
                  <a:cubicBezTo>
                    <a:pt x="453" y="5795"/>
                    <a:pt x="506" y="5764"/>
                    <a:pt x="521" y="5752"/>
                  </a:cubicBezTo>
                  <a:cubicBezTo>
                    <a:pt x="534" y="5741"/>
                    <a:pt x="604" y="5732"/>
                    <a:pt x="599" y="5742"/>
                  </a:cubicBezTo>
                  <a:cubicBezTo>
                    <a:pt x="581" y="5775"/>
                    <a:pt x="623" y="5803"/>
                    <a:pt x="562" y="5860"/>
                  </a:cubicBezTo>
                  <a:cubicBezTo>
                    <a:pt x="519" y="5900"/>
                    <a:pt x="576" y="5861"/>
                    <a:pt x="596" y="5954"/>
                  </a:cubicBezTo>
                  <a:cubicBezTo>
                    <a:pt x="600" y="5969"/>
                    <a:pt x="657" y="6012"/>
                    <a:pt x="683" y="6012"/>
                  </a:cubicBezTo>
                  <a:cubicBezTo>
                    <a:pt x="703" y="6012"/>
                    <a:pt x="723" y="6014"/>
                    <a:pt x="741" y="6014"/>
                  </a:cubicBezTo>
                  <a:lnTo>
                    <a:pt x="939" y="5787"/>
                  </a:lnTo>
                  <a:lnTo>
                    <a:pt x="1007" y="5781"/>
                  </a:lnTo>
                  <a:lnTo>
                    <a:pt x="1102" y="5918"/>
                  </a:lnTo>
                  <a:lnTo>
                    <a:pt x="1115" y="6029"/>
                  </a:lnTo>
                  <a:lnTo>
                    <a:pt x="1136" y="6142"/>
                  </a:lnTo>
                  <a:lnTo>
                    <a:pt x="1134" y="6264"/>
                  </a:lnTo>
                  <a:lnTo>
                    <a:pt x="1175" y="6291"/>
                  </a:lnTo>
                  <a:lnTo>
                    <a:pt x="1183" y="6332"/>
                  </a:lnTo>
                  <a:cubicBezTo>
                    <a:pt x="1183" y="6394"/>
                    <a:pt x="1098" y="6474"/>
                    <a:pt x="1038" y="6474"/>
                  </a:cubicBezTo>
                  <a:lnTo>
                    <a:pt x="1020" y="6474"/>
                  </a:lnTo>
                  <a:lnTo>
                    <a:pt x="900" y="6601"/>
                  </a:lnTo>
                  <a:lnTo>
                    <a:pt x="778" y="6608"/>
                  </a:lnTo>
                  <a:cubicBezTo>
                    <a:pt x="787" y="6625"/>
                    <a:pt x="761" y="6642"/>
                    <a:pt x="761" y="6667"/>
                  </a:cubicBezTo>
                  <a:cubicBezTo>
                    <a:pt x="761" y="6679"/>
                    <a:pt x="707" y="6814"/>
                    <a:pt x="723" y="6857"/>
                  </a:cubicBezTo>
                  <a:cubicBezTo>
                    <a:pt x="741" y="6902"/>
                    <a:pt x="696" y="6848"/>
                    <a:pt x="696" y="6932"/>
                  </a:cubicBezTo>
                  <a:cubicBezTo>
                    <a:pt x="696" y="6959"/>
                    <a:pt x="685" y="7001"/>
                    <a:pt x="685" y="7038"/>
                  </a:cubicBezTo>
                  <a:cubicBezTo>
                    <a:pt x="685" y="7065"/>
                    <a:pt x="696" y="7060"/>
                    <a:pt x="717" y="7076"/>
                  </a:cubicBezTo>
                  <a:cubicBezTo>
                    <a:pt x="704" y="7138"/>
                    <a:pt x="678" y="7100"/>
                    <a:pt x="623" y="7100"/>
                  </a:cubicBezTo>
                  <a:lnTo>
                    <a:pt x="509" y="7208"/>
                  </a:lnTo>
                  <a:lnTo>
                    <a:pt x="572" y="7315"/>
                  </a:lnTo>
                  <a:lnTo>
                    <a:pt x="561" y="7489"/>
                  </a:lnTo>
                  <a:lnTo>
                    <a:pt x="646" y="7546"/>
                  </a:lnTo>
                  <a:lnTo>
                    <a:pt x="626" y="7624"/>
                  </a:lnTo>
                  <a:lnTo>
                    <a:pt x="603" y="7702"/>
                  </a:lnTo>
                  <a:lnTo>
                    <a:pt x="525" y="7749"/>
                  </a:lnTo>
                  <a:lnTo>
                    <a:pt x="466" y="8014"/>
                  </a:lnTo>
                  <a:lnTo>
                    <a:pt x="570" y="8126"/>
                  </a:lnTo>
                  <a:lnTo>
                    <a:pt x="570" y="8220"/>
                  </a:lnTo>
                  <a:lnTo>
                    <a:pt x="490" y="8240"/>
                  </a:lnTo>
                  <a:lnTo>
                    <a:pt x="483" y="8401"/>
                  </a:lnTo>
                  <a:lnTo>
                    <a:pt x="326" y="8528"/>
                  </a:lnTo>
                  <a:lnTo>
                    <a:pt x="253" y="8768"/>
                  </a:lnTo>
                  <a:lnTo>
                    <a:pt x="46" y="8851"/>
                  </a:lnTo>
                  <a:lnTo>
                    <a:pt x="0" y="8997"/>
                  </a:lnTo>
                  <a:lnTo>
                    <a:pt x="41" y="9005"/>
                  </a:lnTo>
                  <a:lnTo>
                    <a:pt x="208" y="9089"/>
                  </a:lnTo>
                  <a:lnTo>
                    <a:pt x="226" y="9208"/>
                  </a:lnTo>
                  <a:lnTo>
                    <a:pt x="329" y="9245"/>
                  </a:lnTo>
                  <a:lnTo>
                    <a:pt x="319" y="9608"/>
                  </a:lnTo>
                  <a:lnTo>
                    <a:pt x="443" y="9719"/>
                  </a:lnTo>
                  <a:lnTo>
                    <a:pt x="417" y="9907"/>
                  </a:lnTo>
                  <a:lnTo>
                    <a:pt x="300" y="10105"/>
                  </a:lnTo>
                  <a:lnTo>
                    <a:pt x="1475" y="10195"/>
                  </a:lnTo>
                  <a:lnTo>
                    <a:pt x="1341" y="10746"/>
                  </a:lnTo>
                  <a:lnTo>
                    <a:pt x="1099" y="10696"/>
                  </a:lnTo>
                  <a:lnTo>
                    <a:pt x="1093" y="10814"/>
                  </a:lnTo>
                  <a:lnTo>
                    <a:pt x="1394" y="10840"/>
                  </a:lnTo>
                  <a:lnTo>
                    <a:pt x="1463" y="10720"/>
                  </a:lnTo>
                  <a:lnTo>
                    <a:pt x="1395" y="10677"/>
                  </a:lnTo>
                  <a:lnTo>
                    <a:pt x="1601" y="9815"/>
                  </a:lnTo>
                  <a:lnTo>
                    <a:pt x="1754" y="982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14" tIns="27007" rIns="54014" bIns="27007"/>
            <a:lstStyle/>
            <a:p>
              <a:pPr defTabSz="521458">
                <a:defRPr/>
              </a:pPr>
              <a:endParaRPr lang="ru-RU" sz="800" dirty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85" name="Freeform 345">
              <a:extLst>
                <a:ext uri="{FF2B5EF4-FFF2-40B4-BE49-F238E27FC236}">
                  <a16:creationId xmlns:a16="http://schemas.microsoft.com/office/drawing/2014/main" id="{AB188AEE-AD26-43EF-A305-6AEFCBB89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533" y="6799023"/>
              <a:ext cx="755650" cy="903287"/>
            </a:xfrm>
            <a:custGeom>
              <a:avLst/>
              <a:gdLst>
                <a:gd name="T0" fmla="*/ 1054 w 11115"/>
                <a:gd name="T1" fmla="*/ 10425 h 14279"/>
                <a:gd name="T2" fmla="*/ 1176 w 11115"/>
                <a:gd name="T3" fmla="*/ 11409 h 14279"/>
                <a:gd name="T4" fmla="*/ 2292 w 11115"/>
                <a:gd name="T5" fmla="*/ 11094 h 14279"/>
                <a:gd name="T6" fmla="*/ 3017 w 11115"/>
                <a:gd name="T7" fmla="*/ 11444 h 14279"/>
                <a:gd name="T8" fmla="*/ 3693 w 11115"/>
                <a:gd name="T9" fmla="*/ 12934 h 14279"/>
                <a:gd name="T10" fmla="*/ 3705 w 11115"/>
                <a:gd name="T11" fmla="*/ 13681 h 14279"/>
                <a:gd name="T12" fmla="*/ 4238 w 11115"/>
                <a:gd name="T13" fmla="*/ 13515 h 14279"/>
                <a:gd name="T14" fmla="*/ 4598 w 11115"/>
                <a:gd name="T15" fmla="*/ 13052 h 14279"/>
                <a:gd name="T16" fmla="*/ 4928 w 11115"/>
                <a:gd name="T17" fmla="*/ 12919 h 14279"/>
                <a:gd name="T18" fmla="*/ 5377 w 11115"/>
                <a:gd name="T19" fmla="*/ 13336 h 14279"/>
                <a:gd name="T20" fmla="*/ 5829 w 11115"/>
                <a:gd name="T21" fmla="*/ 13651 h 14279"/>
                <a:gd name="T22" fmla="*/ 6362 w 11115"/>
                <a:gd name="T23" fmla="*/ 13963 h 14279"/>
                <a:gd name="T24" fmla="*/ 7302 w 11115"/>
                <a:gd name="T25" fmla="*/ 14193 h 14279"/>
                <a:gd name="T26" fmla="*/ 7415 w 11115"/>
                <a:gd name="T27" fmla="*/ 14079 h 14279"/>
                <a:gd name="T28" fmla="*/ 7750 w 11115"/>
                <a:gd name="T29" fmla="*/ 13815 h 14279"/>
                <a:gd name="T30" fmla="*/ 7863 w 11115"/>
                <a:gd name="T31" fmla="*/ 13298 h 14279"/>
                <a:gd name="T32" fmla="*/ 7468 w 11115"/>
                <a:gd name="T33" fmla="*/ 12537 h 14279"/>
                <a:gd name="T34" fmla="*/ 8408 w 11115"/>
                <a:gd name="T35" fmla="*/ 12535 h 14279"/>
                <a:gd name="T36" fmla="*/ 9068 w 11115"/>
                <a:gd name="T37" fmla="*/ 12827 h 14279"/>
                <a:gd name="T38" fmla="*/ 9408 w 11115"/>
                <a:gd name="T39" fmla="*/ 13134 h 14279"/>
                <a:gd name="T40" fmla="*/ 9543 w 11115"/>
                <a:gd name="T41" fmla="*/ 12429 h 14279"/>
                <a:gd name="T42" fmla="*/ 9634 w 11115"/>
                <a:gd name="T43" fmla="*/ 11563 h 14279"/>
                <a:gd name="T44" fmla="*/ 10307 w 11115"/>
                <a:gd name="T45" fmla="*/ 10379 h 14279"/>
                <a:gd name="T46" fmla="*/ 10939 w 11115"/>
                <a:gd name="T47" fmla="*/ 10120 h 14279"/>
                <a:gd name="T48" fmla="*/ 10647 w 11115"/>
                <a:gd name="T49" fmla="*/ 9582 h 14279"/>
                <a:gd name="T50" fmla="*/ 10950 w 11115"/>
                <a:gd name="T51" fmla="*/ 8760 h 14279"/>
                <a:gd name="T52" fmla="*/ 10563 w 11115"/>
                <a:gd name="T53" fmla="*/ 8334 h 14279"/>
                <a:gd name="T54" fmla="*/ 9838 w 11115"/>
                <a:gd name="T55" fmla="*/ 7798 h 14279"/>
                <a:gd name="T56" fmla="*/ 9905 w 11115"/>
                <a:gd name="T57" fmla="*/ 6794 h 14279"/>
                <a:gd name="T58" fmla="*/ 10153 w 11115"/>
                <a:gd name="T59" fmla="*/ 6046 h 14279"/>
                <a:gd name="T60" fmla="*/ 9394 w 11115"/>
                <a:gd name="T61" fmla="*/ 5084 h 14279"/>
                <a:gd name="T62" fmla="*/ 9373 w 11115"/>
                <a:gd name="T63" fmla="*/ 4157 h 14279"/>
                <a:gd name="T64" fmla="*/ 8740 w 11115"/>
                <a:gd name="T65" fmla="*/ 3376 h 14279"/>
                <a:gd name="T66" fmla="*/ 8963 w 11115"/>
                <a:gd name="T67" fmla="*/ 2709 h 14279"/>
                <a:gd name="T68" fmla="*/ 8746 w 11115"/>
                <a:gd name="T69" fmla="*/ 1940 h 14279"/>
                <a:gd name="T70" fmla="*/ 7894 w 11115"/>
                <a:gd name="T71" fmla="*/ 1074 h 14279"/>
                <a:gd name="T72" fmla="*/ 7435 w 11115"/>
                <a:gd name="T73" fmla="*/ 336 h 14279"/>
                <a:gd name="T74" fmla="*/ 6741 w 11115"/>
                <a:gd name="T75" fmla="*/ 363 h 14279"/>
                <a:gd name="T76" fmla="*/ 5858 w 11115"/>
                <a:gd name="T77" fmla="*/ 566 h 14279"/>
                <a:gd name="T78" fmla="*/ 5077 w 11115"/>
                <a:gd name="T79" fmla="*/ 98 h 14279"/>
                <a:gd name="T80" fmla="*/ 4572 w 11115"/>
                <a:gd name="T81" fmla="*/ 43 h 14279"/>
                <a:gd name="T82" fmla="*/ 4373 w 11115"/>
                <a:gd name="T83" fmla="*/ 675 h 14279"/>
                <a:gd name="T84" fmla="*/ 3323 w 11115"/>
                <a:gd name="T85" fmla="*/ 1371 h 14279"/>
                <a:gd name="T86" fmla="*/ 2526 w 11115"/>
                <a:gd name="T87" fmla="*/ 1233 h 14279"/>
                <a:gd name="T88" fmla="*/ 1696 w 11115"/>
                <a:gd name="T89" fmla="*/ 1664 h 14279"/>
                <a:gd name="T90" fmla="*/ 1074 w 11115"/>
                <a:gd name="T91" fmla="*/ 1961 h 14279"/>
                <a:gd name="T92" fmla="*/ 466 w 11115"/>
                <a:gd name="T93" fmla="*/ 1897 h 14279"/>
                <a:gd name="T94" fmla="*/ 201 w 11115"/>
                <a:gd name="T95" fmla="*/ 3524 h 14279"/>
                <a:gd name="T96" fmla="*/ 929 w 11115"/>
                <a:gd name="T97" fmla="*/ 3889 h 14279"/>
                <a:gd name="T98" fmla="*/ 1516 w 11115"/>
                <a:gd name="T99" fmla="*/ 4434 h 14279"/>
                <a:gd name="T100" fmla="*/ 992 w 11115"/>
                <a:gd name="T101" fmla="*/ 5855 h 14279"/>
                <a:gd name="T102" fmla="*/ 619 w 11115"/>
                <a:gd name="T103" fmla="*/ 6493 h 14279"/>
                <a:gd name="T104" fmla="*/ 889 w 11115"/>
                <a:gd name="T105" fmla="*/ 7721 h 14279"/>
                <a:gd name="T106" fmla="*/ 344 w 11115"/>
                <a:gd name="T107" fmla="*/ 8520 h 14279"/>
                <a:gd name="T108" fmla="*/ 901 w 11115"/>
                <a:gd name="T109" fmla="*/ 8737 h 14279"/>
                <a:gd name="T110" fmla="*/ 1003 w 11115"/>
                <a:gd name="T111" fmla="*/ 9348 h 14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115" h="14279">
                  <a:moveTo>
                    <a:pt x="741" y="10012"/>
                  </a:moveTo>
                  <a:lnTo>
                    <a:pt x="656" y="10118"/>
                  </a:lnTo>
                  <a:lnTo>
                    <a:pt x="625" y="10245"/>
                  </a:lnTo>
                  <a:cubicBezTo>
                    <a:pt x="661" y="10245"/>
                    <a:pt x="697" y="10248"/>
                    <a:pt x="714" y="10255"/>
                  </a:cubicBezTo>
                  <a:cubicBezTo>
                    <a:pt x="714" y="10255"/>
                    <a:pt x="733" y="10208"/>
                    <a:pt x="735" y="10205"/>
                  </a:cubicBezTo>
                  <a:cubicBezTo>
                    <a:pt x="775" y="10256"/>
                    <a:pt x="758" y="10253"/>
                    <a:pt x="826" y="10292"/>
                  </a:cubicBezTo>
                  <a:cubicBezTo>
                    <a:pt x="897" y="10333"/>
                    <a:pt x="962" y="10374"/>
                    <a:pt x="1036" y="10414"/>
                  </a:cubicBezTo>
                  <a:lnTo>
                    <a:pt x="1054" y="10425"/>
                  </a:lnTo>
                  <a:lnTo>
                    <a:pt x="1169" y="10651"/>
                  </a:lnTo>
                  <a:cubicBezTo>
                    <a:pt x="1177" y="10675"/>
                    <a:pt x="1161" y="10696"/>
                    <a:pt x="1144" y="10695"/>
                  </a:cubicBezTo>
                  <a:cubicBezTo>
                    <a:pt x="1144" y="10752"/>
                    <a:pt x="1152" y="10799"/>
                    <a:pt x="1128" y="10853"/>
                  </a:cubicBezTo>
                  <a:cubicBezTo>
                    <a:pt x="1105" y="10905"/>
                    <a:pt x="1031" y="10912"/>
                    <a:pt x="983" y="10931"/>
                  </a:cubicBezTo>
                  <a:cubicBezTo>
                    <a:pt x="981" y="10932"/>
                    <a:pt x="979" y="10933"/>
                    <a:pt x="976" y="10933"/>
                  </a:cubicBezTo>
                  <a:lnTo>
                    <a:pt x="979" y="11252"/>
                  </a:lnTo>
                  <a:lnTo>
                    <a:pt x="1101" y="11338"/>
                  </a:lnTo>
                  <a:lnTo>
                    <a:pt x="1176" y="11409"/>
                  </a:lnTo>
                  <a:cubicBezTo>
                    <a:pt x="1214" y="11460"/>
                    <a:pt x="1266" y="11371"/>
                    <a:pt x="1305" y="11371"/>
                  </a:cubicBezTo>
                  <a:cubicBezTo>
                    <a:pt x="1381" y="11371"/>
                    <a:pt x="1341" y="11366"/>
                    <a:pt x="1382" y="11307"/>
                  </a:cubicBezTo>
                  <a:cubicBezTo>
                    <a:pt x="1400" y="11281"/>
                    <a:pt x="1400" y="11300"/>
                    <a:pt x="1441" y="11292"/>
                  </a:cubicBezTo>
                  <a:cubicBezTo>
                    <a:pt x="1465" y="11287"/>
                    <a:pt x="1523" y="11247"/>
                    <a:pt x="1537" y="11226"/>
                  </a:cubicBezTo>
                  <a:lnTo>
                    <a:pt x="1979" y="11176"/>
                  </a:lnTo>
                  <a:lnTo>
                    <a:pt x="2068" y="11246"/>
                  </a:lnTo>
                  <a:lnTo>
                    <a:pt x="2212" y="11193"/>
                  </a:lnTo>
                  <a:lnTo>
                    <a:pt x="2292" y="11094"/>
                  </a:lnTo>
                  <a:lnTo>
                    <a:pt x="2351" y="11162"/>
                  </a:lnTo>
                  <a:lnTo>
                    <a:pt x="2614" y="11162"/>
                  </a:lnTo>
                  <a:lnTo>
                    <a:pt x="2689" y="11109"/>
                  </a:lnTo>
                  <a:lnTo>
                    <a:pt x="2808" y="11155"/>
                  </a:lnTo>
                  <a:cubicBezTo>
                    <a:pt x="2817" y="11165"/>
                    <a:pt x="2832" y="11248"/>
                    <a:pt x="2850" y="11263"/>
                  </a:cubicBezTo>
                  <a:cubicBezTo>
                    <a:pt x="2863" y="11275"/>
                    <a:pt x="2845" y="11321"/>
                    <a:pt x="2912" y="11346"/>
                  </a:cubicBezTo>
                  <a:cubicBezTo>
                    <a:pt x="2931" y="11353"/>
                    <a:pt x="2953" y="11379"/>
                    <a:pt x="2953" y="11400"/>
                  </a:cubicBezTo>
                  <a:cubicBezTo>
                    <a:pt x="2950" y="11464"/>
                    <a:pt x="3003" y="11405"/>
                    <a:pt x="3017" y="11444"/>
                  </a:cubicBezTo>
                  <a:cubicBezTo>
                    <a:pt x="3022" y="11456"/>
                    <a:pt x="3047" y="11491"/>
                    <a:pt x="3054" y="11505"/>
                  </a:cubicBezTo>
                  <a:cubicBezTo>
                    <a:pt x="3073" y="11493"/>
                    <a:pt x="3174" y="11450"/>
                    <a:pt x="3193" y="11451"/>
                  </a:cubicBezTo>
                  <a:lnTo>
                    <a:pt x="3098" y="12524"/>
                  </a:lnTo>
                  <a:lnTo>
                    <a:pt x="3185" y="12519"/>
                  </a:lnTo>
                  <a:lnTo>
                    <a:pt x="3467" y="12700"/>
                  </a:lnTo>
                  <a:lnTo>
                    <a:pt x="3592" y="12699"/>
                  </a:lnTo>
                  <a:lnTo>
                    <a:pt x="3675" y="12817"/>
                  </a:lnTo>
                  <a:lnTo>
                    <a:pt x="3693" y="12934"/>
                  </a:lnTo>
                  <a:lnTo>
                    <a:pt x="3654" y="13020"/>
                  </a:lnTo>
                  <a:cubicBezTo>
                    <a:pt x="3711" y="13057"/>
                    <a:pt x="3745" y="13074"/>
                    <a:pt x="3704" y="13153"/>
                  </a:cubicBezTo>
                  <a:cubicBezTo>
                    <a:pt x="3675" y="13210"/>
                    <a:pt x="3673" y="13235"/>
                    <a:pt x="3612" y="13270"/>
                  </a:cubicBezTo>
                  <a:cubicBezTo>
                    <a:pt x="3611" y="13270"/>
                    <a:pt x="3619" y="13337"/>
                    <a:pt x="3619" y="13346"/>
                  </a:cubicBezTo>
                  <a:cubicBezTo>
                    <a:pt x="3619" y="13402"/>
                    <a:pt x="3626" y="13470"/>
                    <a:pt x="3658" y="13516"/>
                  </a:cubicBezTo>
                  <a:cubicBezTo>
                    <a:pt x="3663" y="13523"/>
                    <a:pt x="3591" y="13615"/>
                    <a:pt x="3584" y="13652"/>
                  </a:cubicBezTo>
                  <a:cubicBezTo>
                    <a:pt x="3582" y="13664"/>
                    <a:pt x="3551" y="13719"/>
                    <a:pt x="3578" y="13719"/>
                  </a:cubicBezTo>
                  <a:cubicBezTo>
                    <a:pt x="3623" y="13719"/>
                    <a:pt x="3675" y="13719"/>
                    <a:pt x="3705" y="13681"/>
                  </a:cubicBezTo>
                  <a:cubicBezTo>
                    <a:pt x="3723" y="13682"/>
                    <a:pt x="3733" y="13749"/>
                    <a:pt x="3749" y="13703"/>
                  </a:cubicBezTo>
                  <a:cubicBezTo>
                    <a:pt x="3762" y="13663"/>
                    <a:pt x="3835" y="13672"/>
                    <a:pt x="3836" y="13663"/>
                  </a:cubicBezTo>
                  <a:cubicBezTo>
                    <a:pt x="3838" y="13579"/>
                    <a:pt x="3836" y="13611"/>
                    <a:pt x="3875" y="13647"/>
                  </a:cubicBezTo>
                  <a:cubicBezTo>
                    <a:pt x="3892" y="13642"/>
                    <a:pt x="3910" y="13517"/>
                    <a:pt x="3950" y="13601"/>
                  </a:cubicBezTo>
                  <a:cubicBezTo>
                    <a:pt x="3960" y="13621"/>
                    <a:pt x="4036" y="13624"/>
                    <a:pt x="4039" y="13590"/>
                  </a:cubicBezTo>
                  <a:cubicBezTo>
                    <a:pt x="4042" y="13563"/>
                    <a:pt x="4103" y="13595"/>
                    <a:pt x="4103" y="13570"/>
                  </a:cubicBezTo>
                  <a:cubicBezTo>
                    <a:pt x="4103" y="13523"/>
                    <a:pt x="4120" y="13512"/>
                    <a:pt x="4166" y="13504"/>
                  </a:cubicBezTo>
                  <a:cubicBezTo>
                    <a:pt x="4193" y="13499"/>
                    <a:pt x="4203" y="13538"/>
                    <a:pt x="4238" y="13515"/>
                  </a:cubicBezTo>
                  <a:cubicBezTo>
                    <a:pt x="4273" y="13491"/>
                    <a:pt x="4192" y="13445"/>
                    <a:pt x="4244" y="13442"/>
                  </a:cubicBezTo>
                  <a:cubicBezTo>
                    <a:pt x="4268" y="13440"/>
                    <a:pt x="4337" y="13362"/>
                    <a:pt x="4328" y="13342"/>
                  </a:cubicBezTo>
                  <a:cubicBezTo>
                    <a:pt x="4288" y="13250"/>
                    <a:pt x="4369" y="13317"/>
                    <a:pt x="4369" y="13283"/>
                  </a:cubicBezTo>
                  <a:cubicBezTo>
                    <a:pt x="4369" y="13200"/>
                    <a:pt x="4352" y="13252"/>
                    <a:pt x="4396" y="13211"/>
                  </a:cubicBezTo>
                  <a:cubicBezTo>
                    <a:pt x="4418" y="13189"/>
                    <a:pt x="4417" y="13167"/>
                    <a:pt x="4464" y="13168"/>
                  </a:cubicBezTo>
                  <a:cubicBezTo>
                    <a:pt x="4480" y="13168"/>
                    <a:pt x="4448" y="13115"/>
                    <a:pt x="4487" y="13081"/>
                  </a:cubicBezTo>
                  <a:cubicBezTo>
                    <a:pt x="4499" y="13072"/>
                    <a:pt x="4510" y="13051"/>
                    <a:pt x="4525" y="13042"/>
                  </a:cubicBezTo>
                  <a:cubicBezTo>
                    <a:pt x="4527" y="13023"/>
                    <a:pt x="4558" y="13066"/>
                    <a:pt x="4598" y="13052"/>
                  </a:cubicBezTo>
                  <a:cubicBezTo>
                    <a:pt x="4633" y="13039"/>
                    <a:pt x="4619" y="13090"/>
                    <a:pt x="4644" y="13090"/>
                  </a:cubicBezTo>
                  <a:cubicBezTo>
                    <a:pt x="4696" y="13090"/>
                    <a:pt x="4676" y="13096"/>
                    <a:pt x="4705" y="13147"/>
                  </a:cubicBezTo>
                  <a:cubicBezTo>
                    <a:pt x="4716" y="13167"/>
                    <a:pt x="4718" y="13157"/>
                    <a:pt x="4754" y="13139"/>
                  </a:cubicBezTo>
                  <a:cubicBezTo>
                    <a:pt x="4775" y="13128"/>
                    <a:pt x="4796" y="13100"/>
                    <a:pt x="4831" y="13085"/>
                  </a:cubicBezTo>
                  <a:cubicBezTo>
                    <a:pt x="4833" y="13084"/>
                    <a:pt x="4833" y="13083"/>
                    <a:pt x="4836" y="13082"/>
                  </a:cubicBezTo>
                  <a:lnTo>
                    <a:pt x="4832" y="12908"/>
                  </a:lnTo>
                  <a:cubicBezTo>
                    <a:pt x="4831" y="12910"/>
                    <a:pt x="4897" y="12937"/>
                    <a:pt x="4903" y="12944"/>
                  </a:cubicBezTo>
                  <a:cubicBezTo>
                    <a:pt x="4922" y="12966"/>
                    <a:pt x="4884" y="12866"/>
                    <a:pt x="4928" y="12919"/>
                  </a:cubicBezTo>
                  <a:cubicBezTo>
                    <a:pt x="4949" y="12944"/>
                    <a:pt x="4997" y="12948"/>
                    <a:pt x="5024" y="12931"/>
                  </a:cubicBezTo>
                  <a:cubicBezTo>
                    <a:pt x="5041" y="12920"/>
                    <a:pt x="5002" y="13008"/>
                    <a:pt x="5060" y="12959"/>
                  </a:cubicBezTo>
                  <a:cubicBezTo>
                    <a:pt x="5086" y="12937"/>
                    <a:pt x="5083" y="12894"/>
                    <a:pt x="5098" y="12936"/>
                  </a:cubicBezTo>
                  <a:cubicBezTo>
                    <a:pt x="5117" y="12990"/>
                    <a:pt x="5183" y="12886"/>
                    <a:pt x="5241" y="12986"/>
                  </a:cubicBezTo>
                  <a:cubicBezTo>
                    <a:pt x="5241" y="12987"/>
                    <a:pt x="5271" y="13021"/>
                    <a:pt x="5277" y="13029"/>
                  </a:cubicBezTo>
                  <a:cubicBezTo>
                    <a:pt x="5283" y="13029"/>
                    <a:pt x="5340" y="12997"/>
                    <a:pt x="5378" y="12996"/>
                  </a:cubicBezTo>
                  <a:cubicBezTo>
                    <a:pt x="5420" y="12994"/>
                    <a:pt x="5388" y="12984"/>
                    <a:pt x="5415" y="13050"/>
                  </a:cubicBezTo>
                  <a:cubicBezTo>
                    <a:pt x="5478" y="13204"/>
                    <a:pt x="5377" y="13161"/>
                    <a:pt x="5377" y="13336"/>
                  </a:cubicBezTo>
                  <a:cubicBezTo>
                    <a:pt x="5377" y="13422"/>
                    <a:pt x="5405" y="13348"/>
                    <a:pt x="5357" y="13459"/>
                  </a:cubicBezTo>
                  <a:lnTo>
                    <a:pt x="5349" y="13485"/>
                  </a:lnTo>
                  <a:cubicBezTo>
                    <a:pt x="5348" y="13515"/>
                    <a:pt x="5400" y="13536"/>
                    <a:pt x="5436" y="13525"/>
                  </a:cubicBezTo>
                  <a:cubicBezTo>
                    <a:pt x="5456" y="13519"/>
                    <a:pt x="5466" y="13518"/>
                    <a:pt x="5487" y="13501"/>
                  </a:cubicBezTo>
                  <a:cubicBezTo>
                    <a:pt x="5490" y="13498"/>
                    <a:pt x="5527" y="13477"/>
                    <a:pt x="5544" y="13464"/>
                  </a:cubicBezTo>
                  <a:cubicBezTo>
                    <a:pt x="5572" y="13489"/>
                    <a:pt x="5571" y="13670"/>
                    <a:pt x="5563" y="13686"/>
                  </a:cubicBezTo>
                  <a:cubicBezTo>
                    <a:pt x="5648" y="13686"/>
                    <a:pt x="5693" y="13694"/>
                    <a:pt x="5774" y="13665"/>
                  </a:cubicBezTo>
                  <a:cubicBezTo>
                    <a:pt x="5778" y="13663"/>
                    <a:pt x="5810" y="13658"/>
                    <a:pt x="5829" y="13651"/>
                  </a:cubicBezTo>
                  <a:cubicBezTo>
                    <a:pt x="5848" y="13654"/>
                    <a:pt x="5867" y="13711"/>
                    <a:pt x="5874" y="13713"/>
                  </a:cubicBezTo>
                  <a:cubicBezTo>
                    <a:pt x="5875" y="13726"/>
                    <a:pt x="5840" y="13760"/>
                    <a:pt x="5843" y="13811"/>
                  </a:cubicBezTo>
                  <a:cubicBezTo>
                    <a:pt x="5843" y="13812"/>
                    <a:pt x="5839" y="13826"/>
                    <a:pt x="5837" y="13828"/>
                  </a:cubicBezTo>
                  <a:cubicBezTo>
                    <a:pt x="5860" y="13863"/>
                    <a:pt x="5972" y="13885"/>
                    <a:pt x="6012" y="13894"/>
                  </a:cubicBezTo>
                  <a:cubicBezTo>
                    <a:pt x="6027" y="13897"/>
                    <a:pt x="6092" y="13907"/>
                    <a:pt x="6102" y="13898"/>
                  </a:cubicBezTo>
                  <a:cubicBezTo>
                    <a:pt x="6159" y="13848"/>
                    <a:pt x="6138" y="13877"/>
                    <a:pt x="6225" y="13885"/>
                  </a:cubicBezTo>
                  <a:cubicBezTo>
                    <a:pt x="6254" y="13887"/>
                    <a:pt x="6325" y="13902"/>
                    <a:pt x="6342" y="13928"/>
                  </a:cubicBezTo>
                  <a:cubicBezTo>
                    <a:pt x="6347" y="13937"/>
                    <a:pt x="6359" y="13944"/>
                    <a:pt x="6362" y="13963"/>
                  </a:cubicBezTo>
                  <a:lnTo>
                    <a:pt x="6353" y="14118"/>
                  </a:lnTo>
                  <a:lnTo>
                    <a:pt x="6630" y="14126"/>
                  </a:lnTo>
                  <a:lnTo>
                    <a:pt x="6753" y="14159"/>
                  </a:lnTo>
                  <a:lnTo>
                    <a:pt x="6913" y="14163"/>
                  </a:lnTo>
                  <a:lnTo>
                    <a:pt x="7011" y="14075"/>
                  </a:lnTo>
                  <a:lnTo>
                    <a:pt x="7179" y="14081"/>
                  </a:lnTo>
                  <a:lnTo>
                    <a:pt x="7299" y="14161"/>
                  </a:lnTo>
                  <a:lnTo>
                    <a:pt x="7302" y="14193"/>
                  </a:lnTo>
                  <a:lnTo>
                    <a:pt x="7359" y="14218"/>
                  </a:lnTo>
                  <a:lnTo>
                    <a:pt x="7453" y="14190"/>
                  </a:lnTo>
                  <a:lnTo>
                    <a:pt x="7491" y="14272"/>
                  </a:lnTo>
                  <a:lnTo>
                    <a:pt x="7569" y="14279"/>
                  </a:lnTo>
                  <a:lnTo>
                    <a:pt x="7568" y="14185"/>
                  </a:lnTo>
                  <a:lnTo>
                    <a:pt x="7535" y="14103"/>
                  </a:lnTo>
                  <a:lnTo>
                    <a:pt x="7454" y="14050"/>
                  </a:lnTo>
                  <a:lnTo>
                    <a:pt x="7415" y="14079"/>
                  </a:lnTo>
                  <a:lnTo>
                    <a:pt x="7318" y="14022"/>
                  </a:lnTo>
                  <a:lnTo>
                    <a:pt x="7372" y="13979"/>
                  </a:lnTo>
                  <a:lnTo>
                    <a:pt x="7371" y="13927"/>
                  </a:lnTo>
                  <a:lnTo>
                    <a:pt x="7521" y="13952"/>
                  </a:lnTo>
                  <a:cubicBezTo>
                    <a:pt x="7551" y="13926"/>
                    <a:pt x="7592" y="13816"/>
                    <a:pt x="7605" y="13816"/>
                  </a:cubicBezTo>
                  <a:cubicBezTo>
                    <a:pt x="7618" y="13816"/>
                    <a:pt x="7657" y="13805"/>
                    <a:pt x="7675" y="13817"/>
                  </a:cubicBezTo>
                  <a:cubicBezTo>
                    <a:pt x="7676" y="13818"/>
                    <a:pt x="7720" y="13815"/>
                    <a:pt x="7725" y="13815"/>
                  </a:cubicBezTo>
                  <a:cubicBezTo>
                    <a:pt x="7732" y="13815"/>
                    <a:pt x="7744" y="13815"/>
                    <a:pt x="7750" y="13815"/>
                  </a:cubicBezTo>
                  <a:cubicBezTo>
                    <a:pt x="7819" y="13826"/>
                    <a:pt x="7848" y="13834"/>
                    <a:pt x="7909" y="13867"/>
                  </a:cubicBezTo>
                  <a:cubicBezTo>
                    <a:pt x="7964" y="13897"/>
                    <a:pt x="7881" y="13790"/>
                    <a:pt x="7876" y="13784"/>
                  </a:cubicBezTo>
                  <a:cubicBezTo>
                    <a:pt x="7840" y="13733"/>
                    <a:pt x="7841" y="13741"/>
                    <a:pt x="7803" y="13701"/>
                  </a:cubicBezTo>
                  <a:cubicBezTo>
                    <a:pt x="7785" y="13681"/>
                    <a:pt x="7751" y="13663"/>
                    <a:pt x="7772" y="13650"/>
                  </a:cubicBezTo>
                  <a:cubicBezTo>
                    <a:pt x="7790" y="13639"/>
                    <a:pt x="7838" y="13553"/>
                    <a:pt x="7841" y="13538"/>
                  </a:cubicBezTo>
                  <a:cubicBezTo>
                    <a:pt x="7858" y="13460"/>
                    <a:pt x="7849" y="13502"/>
                    <a:pt x="7878" y="13437"/>
                  </a:cubicBezTo>
                  <a:cubicBezTo>
                    <a:pt x="7915" y="13358"/>
                    <a:pt x="7885" y="13410"/>
                    <a:pt x="7875" y="13338"/>
                  </a:cubicBezTo>
                  <a:cubicBezTo>
                    <a:pt x="7869" y="13320"/>
                    <a:pt x="7863" y="13327"/>
                    <a:pt x="7863" y="13298"/>
                  </a:cubicBezTo>
                  <a:cubicBezTo>
                    <a:pt x="7863" y="13260"/>
                    <a:pt x="7880" y="13241"/>
                    <a:pt x="7893" y="13215"/>
                  </a:cubicBezTo>
                  <a:cubicBezTo>
                    <a:pt x="7916" y="13169"/>
                    <a:pt x="7895" y="13200"/>
                    <a:pt x="7839" y="13216"/>
                  </a:cubicBezTo>
                  <a:cubicBezTo>
                    <a:pt x="7756" y="13240"/>
                    <a:pt x="7720" y="13234"/>
                    <a:pt x="7636" y="13221"/>
                  </a:cubicBezTo>
                  <a:cubicBezTo>
                    <a:pt x="7608" y="13217"/>
                    <a:pt x="7584" y="13203"/>
                    <a:pt x="7557" y="13192"/>
                  </a:cubicBezTo>
                  <a:lnTo>
                    <a:pt x="7561" y="12757"/>
                  </a:lnTo>
                  <a:cubicBezTo>
                    <a:pt x="7547" y="12752"/>
                    <a:pt x="7429" y="12698"/>
                    <a:pt x="7427" y="12692"/>
                  </a:cubicBezTo>
                  <a:cubicBezTo>
                    <a:pt x="7419" y="12649"/>
                    <a:pt x="7445" y="12650"/>
                    <a:pt x="7462" y="12634"/>
                  </a:cubicBezTo>
                  <a:cubicBezTo>
                    <a:pt x="7480" y="12619"/>
                    <a:pt x="7467" y="12560"/>
                    <a:pt x="7468" y="12537"/>
                  </a:cubicBezTo>
                  <a:cubicBezTo>
                    <a:pt x="7469" y="12527"/>
                    <a:pt x="7608" y="12548"/>
                    <a:pt x="7620" y="12548"/>
                  </a:cubicBezTo>
                  <a:cubicBezTo>
                    <a:pt x="7633" y="12547"/>
                    <a:pt x="7627" y="12595"/>
                    <a:pt x="7627" y="12606"/>
                  </a:cubicBezTo>
                  <a:cubicBezTo>
                    <a:pt x="7627" y="12617"/>
                    <a:pt x="7687" y="12610"/>
                    <a:pt x="7687" y="12610"/>
                  </a:cubicBezTo>
                  <a:cubicBezTo>
                    <a:pt x="7768" y="12548"/>
                    <a:pt x="7722" y="12607"/>
                    <a:pt x="7782" y="12620"/>
                  </a:cubicBezTo>
                  <a:cubicBezTo>
                    <a:pt x="7849" y="12634"/>
                    <a:pt x="7834" y="12612"/>
                    <a:pt x="7877" y="12662"/>
                  </a:cubicBezTo>
                  <a:lnTo>
                    <a:pt x="8170" y="12677"/>
                  </a:lnTo>
                  <a:lnTo>
                    <a:pt x="8174" y="12554"/>
                  </a:lnTo>
                  <a:lnTo>
                    <a:pt x="8408" y="12535"/>
                  </a:lnTo>
                  <a:lnTo>
                    <a:pt x="8506" y="12693"/>
                  </a:lnTo>
                  <a:cubicBezTo>
                    <a:pt x="8508" y="12690"/>
                    <a:pt x="8523" y="12680"/>
                    <a:pt x="8525" y="12679"/>
                  </a:cubicBezTo>
                  <a:cubicBezTo>
                    <a:pt x="8552" y="12669"/>
                    <a:pt x="8666" y="12575"/>
                    <a:pt x="8682" y="12581"/>
                  </a:cubicBezTo>
                  <a:cubicBezTo>
                    <a:pt x="8699" y="12588"/>
                    <a:pt x="8738" y="12579"/>
                    <a:pt x="8726" y="12610"/>
                  </a:cubicBezTo>
                  <a:cubicBezTo>
                    <a:pt x="8687" y="12705"/>
                    <a:pt x="8653" y="12615"/>
                    <a:pt x="8653" y="12732"/>
                  </a:cubicBezTo>
                  <a:cubicBezTo>
                    <a:pt x="8653" y="12739"/>
                    <a:pt x="8739" y="12736"/>
                    <a:pt x="8744" y="12733"/>
                  </a:cubicBezTo>
                  <a:cubicBezTo>
                    <a:pt x="8760" y="12724"/>
                    <a:pt x="8911" y="12723"/>
                    <a:pt x="8924" y="12749"/>
                  </a:cubicBezTo>
                  <a:cubicBezTo>
                    <a:pt x="8969" y="12839"/>
                    <a:pt x="8999" y="12790"/>
                    <a:pt x="9068" y="12827"/>
                  </a:cubicBezTo>
                  <a:cubicBezTo>
                    <a:pt x="9098" y="12843"/>
                    <a:pt x="9110" y="12879"/>
                    <a:pt x="9137" y="12884"/>
                  </a:cubicBezTo>
                  <a:cubicBezTo>
                    <a:pt x="9196" y="12894"/>
                    <a:pt x="9177" y="12863"/>
                    <a:pt x="9208" y="12898"/>
                  </a:cubicBezTo>
                  <a:cubicBezTo>
                    <a:pt x="9226" y="12920"/>
                    <a:pt x="9187" y="12984"/>
                    <a:pt x="9172" y="13000"/>
                  </a:cubicBezTo>
                  <a:cubicBezTo>
                    <a:pt x="9138" y="13039"/>
                    <a:pt x="9159" y="13045"/>
                    <a:pt x="9126" y="13028"/>
                  </a:cubicBezTo>
                  <a:cubicBezTo>
                    <a:pt x="9115" y="13044"/>
                    <a:pt x="9070" y="13101"/>
                    <a:pt x="9092" y="13121"/>
                  </a:cubicBezTo>
                  <a:cubicBezTo>
                    <a:pt x="9097" y="13125"/>
                    <a:pt x="9156" y="13177"/>
                    <a:pt x="9156" y="13178"/>
                  </a:cubicBezTo>
                  <a:cubicBezTo>
                    <a:pt x="9163" y="13187"/>
                    <a:pt x="9310" y="13175"/>
                    <a:pt x="9323" y="13172"/>
                  </a:cubicBezTo>
                  <a:cubicBezTo>
                    <a:pt x="9360" y="13162"/>
                    <a:pt x="9319" y="13118"/>
                    <a:pt x="9408" y="13134"/>
                  </a:cubicBezTo>
                  <a:cubicBezTo>
                    <a:pt x="9469" y="13145"/>
                    <a:pt x="9510" y="13139"/>
                    <a:pt x="9496" y="13068"/>
                  </a:cubicBezTo>
                  <a:cubicBezTo>
                    <a:pt x="9488" y="13025"/>
                    <a:pt x="9491" y="13021"/>
                    <a:pt x="9490" y="12980"/>
                  </a:cubicBezTo>
                  <a:cubicBezTo>
                    <a:pt x="9489" y="12957"/>
                    <a:pt x="9545" y="12896"/>
                    <a:pt x="9554" y="12880"/>
                  </a:cubicBezTo>
                  <a:cubicBezTo>
                    <a:pt x="9580" y="12834"/>
                    <a:pt x="9616" y="12794"/>
                    <a:pt x="9655" y="12758"/>
                  </a:cubicBezTo>
                  <a:cubicBezTo>
                    <a:pt x="9673" y="12741"/>
                    <a:pt x="9655" y="12667"/>
                    <a:pt x="9703" y="12609"/>
                  </a:cubicBezTo>
                  <a:cubicBezTo>
                    <a:pt x="9720" y="12587"/>
                    <a:pt x="9717" y="12507"/>
                    <a:pt x="9712" y="12480"/>
                  </a:cubicBezTo>
                  <a:cubicBezTo>
                    <a:pt x="9700" y="12480"/>
                    <a:pt x="9651" y="12483"/>
                    <a:pt x="9646" y="12476"/>
                  </a:cubicBezTo>
                  <a:cubicBezTo>
                    <a:pt x="9608" y="12425"/>
                    <a:pt x="9614" y="12426"/>
                    <a:pt x="9543" y="12429"/>
                  </a:cubicBezTo>
                  <a:cubicBezTo>
                    <a:pt x="9511" y="12430"/>
                    <a:pt x="9406" y="12357"/>
                    <a:pt x="9407" y="12340"/>
                  </a:cubicBezTo>
                  <a:lnTo>
                    <a:pt x="9594" y="12216"/>
                  </a:lnTo>
                  <a:cubicBezTo>
                    <a:pt x="9544" y="12198"/>
                    <a:pt x="9595" y="12100"/>
                    <a:pt x="9583" y="12077"/>
                  </a:cubicBezTo>
                  <a:cubicBezTo>
                    <a:pt x="9571" y="12077"/>
                    <a:pt x="9553" y="12042"/>
                    <a:pt x="9543" y="12040"/>
                  </a:cubicBezTo>
                  <a:cubicBezTo>
                    <a:pt x="9484" y="12028"/>
                    <a:pt x="9474" y="11949"/>
                    <a:pt x="9499" y="11903"/>
                  </a:cubicBezTo>
                  <a:cubicBezTo>
                    <a:pt x="9523" y="11858"/>
                    <a:pt x="9475" y="11809"/>
                    <a:pt x="9474" y="11783"/>
                  </a:cubicBezTo>
                  <a:cubicBezTo>
                    <a:pt x="9471" y="11731"/>
                    <a:pt x="9526" y="11719"/>
                    <a:pt x="9550" y="11704"/>
                  </a:cubicBezTo>
                  <a:cubicBezTo>
                    <a:pt x="9622" y="11657"/>
                    <a:pt x="9634" y="11655"/>
                    <a:pt x="9634" y="11563"/>
                  </a:cubicBezTo>
                  <a:cubicBezTo>
                    <a:pt x="9634" y="11479"/>
                    <a:pt x="9526" y="11542"/>
                    <a:pt x="9506" y="11521"/>
                  </a:cubicBezTo>
                  <a:cubicBezTo>
                    <a:pt x="9469" y="11481"/>
                    <a:pt x="9472" y="11489"/>
                    <a:pt x="9409" y="11485"/>
                  </a:cubicBezTo>
                  <a:cubicBezTo>
                    <a:pt x="9351" y="11482"/>
                    <a:pt x="9371" y="11468"/>
                    <a:pt x="9371" y="11445"/>
                  </a:cubicBezTo>
                  <a:cubicBezTo>
                    <a:pt x="9371" y="11427"/>
                    <a:pt x="9395" y="11382"/>
                    <a:pt x="9407" y="11367"/>
                  </a:cubicBezTo>
                  <a:cubicBezTo>
                    <a:pt x="9439" y="11326"/>
                    <a:pt x="9404" y="11317"/>
                    <a:pt x="9459" y="11321"/>
                  </a:cubicBezTo>
                  <a:lnTo>
                    <a:pt x="10247" y="11337"/>
                  </a:lnTo>
                  <a:lnTo>
                    <a:pt x="10239" y="10325"/>
                  </a:lnTo>
                  <a:cubicBezTo>
                    <a:pt x="10267" y="10337"/>
                    <a:pt x="10288" y="10354"/>
                    <a:pt x="10307" y="10379"/>
                  </a:cubicBezTo>
                  <a:cubicBezTo>
                    <a:pt x="10333" y="10413"/>
                    <a:pt x="10390" y="10319"/>
                    <a:pt x="10397" y="10356"/>
                  </a:cubicBezTo>
                  <a:cubicBezTo>
                    <a:pt x="10415" y="10451"/>
                    <a:pt x="10362" y="10470"/>
                    <a:pt x="10490" y="10424"/>
                  </a:cubicBezTo>
                  <a:cubicBezTo>
                    <a:pt x="10555" y="10401"/>
                    <a:pt x="10571" y="10419"/>
                    <a:pt x="10571" y="10359"/>
                  </a:cubicBezTo>
                  <a:cubicBezTo>
                    <a:pt x="10571" y="10300"/>
                    <a:pt x="10531" y="10317"/>
                    <a:pt x="10551" y="10296"/>
                  </a:cubicBezTo>
                  <a:cubicBezTo>
                    <a:pt x="10590" y="10257"/>
                    <a:pt x="10649" y="10264"/>
                    <a:pt x="10701" y="10264"/>
                  </a:cubicBezTo>
                  <a:cubicBezTo>
                    <a:pt x="10738" y="10264"/>
                    <a:pt x="10810" y="10210"/>
                    <a:pt x="10845" y="10187"/>
                  </a:cubicBezTo>
                  <a:cubicBezTo>
                    <a:pt x="10878" y="10165"/>
                    <a:pt x="10905" y="10183"/>
                    <a:pt x="10939" y="10194"/>
                  </a:cubicBezTo>
                  <a:cubicBezTo>
                    <a:pt x="10943" y="10189"/>
                    <a:pt x="10939" y="10130"/>
                    <a:pt x="10939" y="10120"/>
                  </a:cubicBezTo>
                  <a:cubicBezTo>
                    <a:pt x="10999" y="10185"/>
                    <a:pt x="11115" y="10129"/>
                    <a:pt x="11102" y="10112"/>
                  </a:cubicBezTo>
                  <a:cubicBezTo>
                    <a:pt x="11053" y="10053"/>
                    <a:pt x="11111" y="9989"/>
                    <a:pt x="11053" y="9985"/>
                  </a:cubicBezTo>
                  <a:cubicBezTo>
                    <a:pt x="11022" y="9983"/>
                    <a:pt x="11010" y="9980"/>
                    <a:pt x="11003" y="9999"/>
                  </a:cubicBezTo>
                  <a:cubicBezTo>
                    <a:pt x="10976" y="10074"/>
                    <a:pt x="10946" y="10010"/>
                    <a:pt x="10902" y="10017"/>
                  </a:cubicBezTo>
                  <a:cubicBezTo>
                    <a:pt x="10866" y="10022"/>
                    <a:pt x="10905" y="10161"/>
                    <a:pt x="10843" y="10005"/>
                  </a:cubicBezTo>
                  <a:cubicBezTo>
                    <a:pt x="10832" y="9977"/>
                    <a:pt x="10881" y="9826"/>
                    <a:pt x="10837" y="9829"/>
                  </a:cubicBezTo>
                  <a:cubicBezTo>
                    <a:pt x="10794" y="9832"/>
                    <a:pt x="10657" y="9791"/>
                    <a:pt x="10659" y="9738"/>
                  </a:cubicBezTo>
                  <a:cubicBezTo>
                    <a:pt x="10662" y="9636"/>
                    <a:pt x="10467" y="9674"/>
                    <a:pt x="10647" y="9582"/>
                  </a:cubicBezTo>
                  <a:cubicBezTo>
                    <a:pt x="10689" y="9561"/>
                    <a:pt x="10688" y="9419"/>
                    <a:pt x="10687" y="9419"/>
                  </a:cubicBezTo>
                  <a:cubicBezTo>
                    <a:pt x="10652" y="9365"/>
                    <a:pt x="10625" y="9460"/>
                    <a:pt x="10615" y="9462"/>
                  </a:cubicBezTo>
                  <a:cubicBezTo>
                    <a:pt x="10490" y="9478"/>
                    <a:pt x="10523" y="9400"/>
                    <a:pt x="10529" y="9329"/>
                  </a:cubicBezTo>
                  <a:cubicBezTo>
                    <a:pt x="10534" y="9261"/>
                    <a:pt x="10510" y="9162"/>
                    <a:pt x="10555" y="9134"/>
                  </a:cubicBezTo>
                  <a:cubicBezTo>
                    <a:pt x="10617" y="9097"/>
                    <a:pt x="10600" y="9108"/>
                    <a:pt x="10627" y="9065"/>
                  </a:cubicBezTo>
                  <a:lnTo>
                    <a:pt x="10762" y="8922"/>
                  </a:lnTo>
                  <a:lnTo>
                    <a:pt x="10741" y="8821"/>
                  </a:lnTo>
                  <a:lnTo>
                    <a:pt x="10950" y="8760"/>
                  </a:lnTo>
                  <a:lnTo>
                    <a:pt x="10889" y="8578"/>
                  </a:lnTo>
                  <a:lnTo>
                    <a:pt x="11032" y="8541"/>
                  </a:lnTo>
                  <a:lnTo>
                    <a:pt x="10979" y="8406"/>
                  </a:lnTo>
                  <a:lnTo>
                    <a:pt x="10685" y="8453"/>
                  </a:lnTo>
                  <a:cubicBezTo>
                    <a:pt x="10685" y="8467"/>
                    <a:pt x="10677" y="8489"/>
                    <a:pt x="10677" y="8504"/>
                  </a:cubicBezTo>
                  <a:cubicBezTo>
                    <a:pt x="10677" y="8538"/>
                    <a:pt x="10589" y="8511"/>
                    <a:pt x="10579" y="8501"/>
                  </a:cubicBezTo>
                  <a:lnTo>
                    <a:pt x="10521" y="8393"/>
                  </a:lnTo>
                  <a:lnTo>
                    <a:pt x="10563" y="8334"/>
                  </a:lnTo>
                  <a:lnTo>
                    <a:pt x="10553" y="8234"/>
                  </a:lnTo>
                  <a:lnTo>
                    <a:pt x="10611" y="8176"/>
                  </a:lnTo>
                  <a:lnTo>
                    <a:pt x="10606" y="7961"/>
                  </a:lnTo>
                  <a:cubicBezTo>
                    <a:pt x="10505" y="7961"/>
                    <a:pt x="10537" y="7983"/>
                    <a:pt x="10526" y="8017"/>
                  </a:cubicBezTo>
                  <a:lnTo>
                    <a:pt x="10211" y="7885"/>
                  </a:lnTo>
                  <a:cubicBezTo>
                    <a:pt x="10209" y="7885"/>
                    <a:pt x="10206" y="7884"/>
                    <a:pt x="10204" y="7885"/>
                  </a:cubicBezTo>
                  <a:cubicBezTo>
                    <a:pt x="10139" y="7941"/>
                    <a:pt x="10065" y="7916"/>
                    <a:pt x="9986" y="7916"/>
                  </a:cubicBezTo>
                  <a:cubicBezTo>
                    <a:pt x="9938" y="7916"/>
                    <a:pt x="9860" y="7839"/>
                    <a:pt x="9838" y="7798"/>
                  </a:cubicBezTo>
                  <a:cubicBezTo>
                    <a:pt x="9805" y="7737"/>
                    <a:pt x="9870" y="7654"/>
                    <a:pt x="9918" y="7670"/>
                  </a:cubicBezTo>
                  <a:cubicBezTo>
                    <a:pt x="9968" y="7687"/>
                    <a:pt x="9997" y="7595"/>
                    <a:pt x="9986" y="7557"/>
                  </a:cubicBezTo>
                  <a:cubicBezTo>
                    <a:pt x="9945" y="7422"/>
                    <a:pt x="10016" y="7496"/>
                    <a:pt x="9994" y="7445"/>
                  </a:cubicBezTo>
                  <a:cubicBezTo>
                    <a:pt x="9967" y="7383"/>
                    <a:pt x="9976" y="7330"/>
                    <a:pt x="9976" y="7261"/>
                  </a:cubicBezTo>
                  <a:cubicBezTo>
                    <a:pt x="9976" y="7074"/>
                    <a:pt x="10134" y="7204"/>
                    <a:pt x="10114" y="7050"/>
                  </a:cubicBezTo>
                  <a:cubicBezTo>
                    <a:pt x="10098" y="6928"/>
                    <a:pt x="10101" y="6968"/>
                    <a:pt x="10106" y="6850"/>
                  </a:cubicBezTo>
                  <a:cubicBezTo>
                    <a:pt x="10090" y="6845"/>
                    <a:pt x="10015" y="6797"/>
                    <a:pt x="10013" y="6797"/>
                  </a:cubicBezTo>
                  <a:cubicBezTo>
                    <a:pt x="9941" y="6800"/>
                    <a:pt x="9983" y="6883"/>
                    <a:pt x="9905" y="6794"/>
                  </a:cubicBezTo>
                  <a:cubicBezTo>
                    <a:pt x="9728" y="6594"/>
                    <a:pt x="9887" y="6479"/>
                    <a:pt x="9841" y="6385"/>
                  </a:cubicBezTo>
                  <a:cubicBezTo>
                    <a:pt x="9795" y="6293"/>
                    <a:pt x="9925" y="6390"/>
                    <a:pt x="9943" y="6350"/>
                  </a:cubicBezTo>
                  <a:cubicBezTo>
                    <a:pt x="9971" y="6284"/>
                    <a:pt x="9872" y="6293"/>
                    <a:pt x="9870" y="6271"/>
                  </a:cubicBezTo>
                  <a:cubicBezTo>
                    <a:pt x="9865" y="6200"/>
                    <a:pt x="9920" y="6183"/>
                    <a:pt x="9976" y="6183"/>
                  </a:cubicBezTo>
                  <a:cubicBezTo>
                    <a:pt x="10005" y="6183"/>
                    <a:pt x="9974" y="6105"/>
                    <a:pt x="9973" y="6105"/>
                  </a:cubicBezTo>
                  <a:cubicBezTo>
                    <a:pt x="9865" y="6066"/>
                    <a:pt x="9965" y="5986"/>
                    <a:pt x="9967" y="5986"/>
                  </a:cubicBezTo>
                  <a:cubicBezTo>
                    <a:pt x="10050" y="5962"/>
                    <a:pt x="9998" y="6041"/>
                    <a:pt x="10024" y="6069"/>
                  </a:cubicBezTo>
                  <a:cubicBezTo>
                    <a:pt x="10146" y="6204"/>
                    <a:pt x="10109" y="6063"/>
                    <a:pt x="10153" y="6046"/>
                  </a:cubicBezTo>
                  <a:lnTo>
                    <a:pt x="10122" y="5974"/>
                  </a:lnTo>
                  <a:lnTo>
                    <a:pt x="9881" y="5829"/>
                  </a:lnTo>
                  <a:lnTo>
                    <a:pt x="9870" y="5673"/>
                  </a:lnTo>
                  <a:lnTo>
                    <a:pt x="9915" y="5636"/>
                  </a:lnTo>
                  <a:lnTo>
                    <a:pt x="9881" y="5223"/>
                  </a:lnTo>
                  <a:lnTo>
                    <a:pt x="9532" y="5225"/>
                  </a:lnTo>
                  <a:lnTo>
                    <a:pt x="9521" y="5093"/>
                  </a:lnTo>
                  <a:cubicBezTo>
                    <a:pt x="9495" y="5093"/>
                    <a:pt x="9412" y="5096"/>
                    <a:pt x="9394" y="5084"/>
                  </a:cubicBezTo>
                  <a:cubicBezTo>
                    <a:pt x="9291" y="5014"/>
                    <a:pt x="9275" y="5022"/>
                    <a:pt x="9352" y="4977"/>
                  </a:cubicBezTo>
                  <a:cubicBezTo>
                    <a:pt x="9438" y="4927"/>
                    <a:pt x="9370" y="4889"/>
                    <a:pt x="9420" y="4884"/>
                  </a:cubicBezTo>
                  <a:cubicBezTo>
                    <a:pt x="9537" y="4871"/>
                    <a:pt x="9469" y="4828"/>
                    <a:pt x="9504" y="4784"/>
                  </a:cubicBezTo>
                  <a:cubicBezTo>
                    <a:pt x="9548" y="4727"/>
                    <a:pt x="9506" y="4689"/>
                    <a:pt x="9532" y="4671"/>
                  </a:cubicBezTo>
                  <a:cubicBezTo>
                    <a:pt x="9582" y="4633"/>
                    <a:pt x="9537" y="4605"/>
                    <a:pt x="9532" y="4543"/>
                  </a:cubicBezTo>
                  <a:cubicBezTo>
                    <a:pt x="9555" y="4527"/>
                    <a:pt x="9632" y="4487"/>
                    <a:pt x="9632" y="4453"/>
                  </a:cubicBezTo>
                  <a:cubicBezTo>
                    <a:pt x="9604" y="4448"/>
                    <a:pt x="9556" y="4334"/>
                    <a:pt x="9375" y="4334"/>
                  </a:cubicBezTo>
                  <a:lnTo>
                    <a:pt x="9373" y="4157"/>
                  </a:lnTo>
                  <a:lnTo>
                    <a:pt x="9259" y="3995"/>
                  </a:lnTo>
                  <a:lnTo>
                    <a:pt x="9190" y="3995"/>
                  </a:lnTo>
                  <a:cubicBezTo>
                    <a:pt x="9190" y="3849"/>
                    <a:pt x="9215" y="3914"/>
                    <a:pt x="9270" y="3847"/>
                  </a:cubicBezTo>
                  <a:cubicBezTo>
                    <a:pt x="9271" y="3826"/>
                    <a:pt x="9200" y="3671"/>
                    <a:pt x="9182" y="3669"/>
                  </a:cubicBezTo>
                  <a:cubicBezTo>
                    <a:pt x="9077" y="3661"/>
                    <a:pt x="9104" y="3675"/>
                    <a:pt x="9074" y="3572"/>
                  </a:cubicBezTo>
                  <a:cubicBezTo>
                    <a:pt x="8867" y="3572"/>
                    <a:pt x="8899" y="3464"/>
                    <a:pt x="8799" y="3458"/>
                  </a:cubicBezTo>
                  <a:lnTo>
                    <a:pt x="8732" y="3447"/>
                  </a:lnTo>
                  <a:lnTo>
                    <a:pt x="8740" y="3376"/>
                  </a:lnTo>
                  <a:lnTo>
                    <a:pt x="8780" y="3352"/>
                  </a:lnTo>
                  <a:lnTo>
                    <a:pt x="8695" y="3188"/>
                  </a:lnTo>
                  <a:cubicBezTo>
                    <a:pt x="8681" y="3191"/>
                    <a:pt x="8644" y="3220"/>
                    <a:pt x="8639" y="3220"/>
                  </a:cubicBezTo>
                  <a:cubicBezTo>
                    <a:pt x="8446" y="3237"/>
                    <a:pt x="8596" y="3151"/>
                    <a:pt x="8465" y="3151"/>
                  </a:cubicBezTo>
                  <a:lnTo>
                    <a:pt x="8426" y="2900"/>
                  </a:lnTo>
                  <a:lnTo>
                    <a:pt x="8489" y="2823"/>
                  </a:lnTo>
                  <a:lnTo>
                    <a:pt x="8695" y="2961"/>
                  </a:lnTo>
                  <a:lnTo>
                    <a:pt x="8963" y="2709"/>
                  </a:lnTo>
                  <a:lnTo>
                    <a:pt x="8965" y="2537"/>
                  </a:lnTo>
                  <a:lnTo>
                    <a:pt x="8971" y="2536"/>
                  </a:lnTo>
                  <a:cubicBezTo>
                    <a:pt x="9009" y="2505"/>
                    <a:pt x="9044" y="2524"/>
                    <a:pt x="9040" y="2459"/>
                  </a:cubicBezTo>
                  <a:cubicBezTo>
                    <a:pt x="9031" y="2329"/>
                    <a:pt x="9063" y="2370"/>
                    <a:pt x="9127" y="2326"/>
                  </a:cubicBezTo>
                  <a:cubicBezTo>
                    <a:pt x="9070" y="2235"/>
                    <a:pt x="9090" y="2289"/>
                    <a:pt x="9026" y="2299"/>
                  </a:cubicBezTo>
                  <a:lnTo>
                    <a:pt x="8894" y="2244"/>
                  </a:lnTo>
                  <a:lnTo>
                    <a:pt x="8881" y="1900"/>
                  </a:lnTo>
                  <a:cubicBezTo>
                    <a:pt x="8876" y="1902"/>
                    <a:pt x="8747" y="1940"/>
                    <a:pt x="8746" y="1940"/>
                  </a:cubicBezTo>
                  <a:cubicBezTo>
                    <a:pt x="8695" y="1943"/>
                    <a:pt x="8616" y="1898"/>
                    <a:pt x="8584" y="1857"/>
                  </a:cubicBezTo>
                  <a:cubicBezTo>
                    <a:pt x="8597" y="1809"/>
                    <a:pt x="8633" y="1740"/>
                    <a:pt x="8661" y="1699"/>
                  </a:cubicBezTo>
                  <a:cubicBezTo>
                    <a:pt x="8656" y="1672"/>
                    <a:pt x="8592" y="1659"/>
                    <a:pt x="8572" y="1668"/>
                  </a:cubicBezTo>
                  <a:cubicBezTo>
                    <a:pt x="8516" y="1693"/>
                    <a:pt x="8538" y="1674"/>
                    <a:pt x="8502" y="1675"/>
                  </a:cubicBezTo>
                  <a:lnTo>
                    <a:pt x="8306" y="1241"/>
                  </a:lnTo>
                  <a:cubicBezTo>
                    <a:pt x="8173" y="1314"/>
                    <a:pt x="8112" y="1274"/>
                    <a:pt x="8013" y="1177"/>
                  </a:cubicBezTo>
                  <a:lnTo>
                    <a:pt x="7873" y="1180"/>
                  </a:lnTo>
                  <a:lnTo>
                    <a:pt x="7894" y="1074"/>
                  </a:lnTo>
                  <a:lnTo>
                    <a:pt x="7513" y="987"/>
                  </a:lnTo>
                  <a:lnTo>
                    <a:pt x="7492" y="855"/>
                  </a:lnTo>
                  <a:lnTo>
                    <a:pt x="7345" y="753"/>
                  </a:lnTo>
                  <a:cubicBezTo>
                    <a:pt x="7328" y="741"/>
                    <a:pt x="7323" y="737"/>
                    <a:pt x="7309" y="722"/>
                  </a:cubicBezTo>
                  <a:cubicBezTo>
                    <a:pt x="7309" y="686"/>
                    <a:pt x="7322" y="672"/>
                    <a:pt x="7321" y="635"/>
                  </a:cubicBezTo>
                  <a:cubicBezTo>
                    <a:pt x="7319" y="552"/>
                    <a:pt x="7356" y="547"/>
                    <a:pt x="7351" y="492"/>
                  </a:cubicBezTo>
                  <a:cubicBezTo>
                    <a:pt x="7345" y="417"/>
                    <a:pt x="7347" y="451"/>
                    <a:pt x="7359" y="381"/>
                  </a:cubicBezTo>
                  <a:cubicBezTo>
                    <a:pt x="7365" y="350"/>
                    <a:pt x="7413" y="327"/>
                    <a:pt x="7435" y="336"/>
                  </a:cubicBezTo>
                  <a:lnTo>
                    <a:pt x="7352" y="114"/>
                  </a:lnTo>
                  <a:lnTo>
                    <a:pt x="7159" y="82"/>
                  </a:lnTo>
                  <a:lnTo>
                    <a:pt x="7008" y="0"/>
                  </a:lnTo>
                  <a:lnTo>
                    <a:pt x="6926" y="5"/>
                  </a:lnTo>
                  <a:lnTo>
                    <a:pt x="7008" y="312"/>
                  </a:lnTo>
                  <a:lnTo>
                    <a:pt x="6842" y="310"/>
                  </a:lnTo>
                  <a:lnTo>
                    <a:pt x="6799" y="405"/>
                  </a:lnTo>
                  <a:lnTo>
                    <a:pt x="6741" y="363"/>
                  </a:lnTo>
                  <a:lnTo>
                    <a:pt x="6633" y="392"/>
                  </a:lnTo>
                  <a:lnTo>
                    <a:pt x="6617" y="887"/>
                  </a:lnTo>
                  <a:lnTo>
                    <a:pt x="6289" y="977"/>
                  </a:lnTo>
                  <a:lnTo>
                    <a:pt x="6188" y="826"/>
                  </a:lnTo>
                  <a:lnTo>
                    <a:pt x="6112" y="625"/>
                  </a:lnTo>
                  <a:lnTo>
                    <a:pt x="5963" y="638"/>
                  </a:lnTo>
                  <a:lnTo>
                    <a:pt x="5955" y="720"/>
                  </a:lnTo>
                  <a:lnTo>
                    <a:pt x="5858" y="566"/>
                  </a:lnTo>
                  <a:lnTo>
                    <a:pt x="5707" y="627"/>
                  </a:lnTo>
                  <a:lnTo>
                    <a:pt x="5633" y="754"/>
                  </a:lnTo>
                  <a:lnTo>
                    <a:pt x="5344" y="754"/>
                  </a:lnTo>
                  <a:lnTo>
                    <a:pt x="5331" y="667"/>
                  </a:lnTo>
                  <a:lnTo>
                    <a:pt x="5175" y="672"/>
                  </a:lnTo>
                  <a:lnTo>
                    <a:pt x="5130" y="593"/>
                  </a:lnTo>
                  <a:lnTo>
                    <a:pt x="5159" y="246"/>
                  </a:lnTo>
                  <a:lnTo>
                    <a:pt x="5077" y="98"/>
                  </a:lnTo>
                  <a:lnTo>
                    <a:pt x="4990" y="82"/>
                  </a:lnTo>
                  <a:lnTo>
                    <a:pt x="5021" y="212"/>
                  </a:lnTo>
                  <a:lnTo>
                    <a:pt x="4934" y="299"/>
                  </a:lnTo>
                  <a:lnTo>
                    <a:pt x="4791" y="326"/>
                  </a:lnTo>
                  <a:lnTo>
                    <a:pt x="4744" y="228"/>
                  </a:lnTo>
                  <a:lnTo>
                    <a:pt x="4527" y="212"/>
                  </a:lnTo>
                  <a:lnTo>
                    <a:pt x="4506" y="170"/>
                  </a:lnTo>
                  <a:lnTo>
                    <a:pt x="4572" y="43"/>
                  </a:lnTo>
                  <a:lnTo>
                    <a:pt x="4426" y="122"/>
                  </a:lnTo>
                  <a:lnTo>
                    <a:pt x="4355" y="95"/>
                  </a:lnTo>
                  <a:lnTo>
                    <a:pt x="4397" y="207"/>
                  </a:lnTo>
                  <a:lnTo>
                    <a:pt x="4373" y="291"/>
                  </a:lnTo>
                  <a:lnTo>
                    <a:pt x="4431" y="363"/>
                  </a:lnTo>
                  <a:lnTo>
                    <a:pt x="4384" y="429"/>
                  </a:lnTo>
                  <a:lnTo>
                    <a:pt x="4453" y="543"/>
                  </a:lnTo>
                  <a:lnTo>
                    <a:pt x="4373" y="675"/>
                  </a:lnTo>
                  <a:cubicBezTo>
                    <a:pt x="4341" y="675"/>
                    <a:pt x="4167" y="704"/>
                    <a:pt x="4154" y="696"/>
                  </a:cubicBezTo>
                  <a:cubicBezTo>
                    <a:pt x="4097" y="654"/>
                    <a:pt x="4096" y="690"/>
                    <a:pt x="4050" y="688"/>
                  </a:cubicBezTo>
                  <a:cubicBezTo>
                    <a:pt x="3945" y="683"/>
                    <a:pt x="3867" y="799"/>
                    <a:pt x="3881" y="826"/>
                  </a:cubicBezTo>
                  <a:cubicBezTo>
                    <a:pt x="3750" y="826"/>
                    <a:pt x="3757" y="803"/>
                    <a:pt x="3757" y="915"/>
                  </a:cubicBezTo>
                  <a:cubicBezTo>
                    <a:pt x="3757" y="1016"/>
                    <a:pt x="3672" y="985"/>
                    <a:pt x="3653" y="951"/>
                  </a:cubicBezTo>
                  <a:cubicBezTo>
                    <a:pt x="3575" y="807"/>
                    <a:pt x="3635" y="1034"/>
                    <a:pt x="3635" y="1048"/>
                  </a:cubicBezTo>
                  <a:cubicBezTo>
                    <a:pt x="3635" y="1122"/>
                    <a:pt x="3658" y="1144"/>
                    <a:pt x="3605" y="1121"/>
                  </a:cubicBezTo>
                  <a:cubicBezTo>
                    <a:pt x="3485" y="1070"/>
                    <a:pt x="3373" y="1290"/>
                    <a:pt x="3323" y="1371"/>
                  </a:cubicBezTo>
                  <a:lnTo>
                    <a:pt x="3275" y="1320"/>
                  </a:lnTo>
                  <a:lnTo>
                    <a:pt x="3193" y="1397"/>
                  </a:lnTo>
                  <a:lnTo>
                    <a:pt x="3116" y="1209"/>
                  </a:lnTo>
                  <a:lnTo>
                    <a:pt x="3172" y="1167"/>
                  </a:lnTo>
                  <a:lnTo>
                    <a:pt x="2944" y="1014"/>
                  </a:lnTo>
                  <a:cubicBezTo>
                    <a:pt x="2934" y="1014"/>
                    <a:pt x="2875" y="1022"/>
                    <a:pt x="2870" y="1027"/>
                  </a:cubicBezTo>
                  <a:cubicBezTo>
                    <a:pt x="2840" y="1059"/>
                    <a:pt x="2851" y="1073"/>
                    <a:pt x="2783" y="1139"/>
                  </a:cubicBezTo>
                  <a:cubicBezTo>
                    <a:pt x="2700" y="1219"/>
                    <a:pt x="2559" y="1212"/>
                    <a:pt x="2526" y="1233"/>
                  </a:cubicBezTo>
                  <a:lnTo>
                    <a:pt x="2452" y="1156"/>
                  </a:lnTo>
                  <a:lnTo>
                    <a:pt x="2148" y="1437"/>
                  </a:lnTo>
                  <a:lnTo>
                    <a:pt x="2003" y="1461"/>
                  </a:lnTo>
                  <a:cubicBezTo>
                    <a:pt x="1974" y="1484"/>
                    <a:pt x="1955" y="1521"/>
                    <a:pt x="1958" y="1556"/>
                  </a:cubicBezTo>
                  <a:cubicBezTo>
                    <a:pt x="2026" y="1556"/>
                    <a:pt x="2014" y="1497"/>
                    <a:pt x="2096" y="1553"/>
                  </a:cubicBezTo>
                  <a:cubicBezTo>
                    <a:pt x="2162" y="1598"/>
                    <a:pt x="2196" y="1484"/>
                    <a:pt x="2236" y="1638"/>
                  </a:cubicBezTo>
                  <a:cubicBezTo>
                    <a:pt x="2143" y="1638"/>
                    <a:pt x="2174" y="1607"/>
                    <a:pt x="2106" y="1669"/>
                  </a:cubicBezTo>
                  <a:lnTo>
                    <a:pt x="1696" y="1664"/>
                  </a:lnTo>
                  <a:lnTo>
                    <a:pt x="1654" y="1632"/>
                  </a:lnTo>
                  <a:lnTo>
                    <a:pt x="1318" y="1691"/>
                  </a:lnTo>
                  <a:lnTo>
                    <a:pt x="1270" y="1587"/>
                  </a:lnTo>
                  <a:lnTo>
                    <a:pt x="1135" y="1609"/>
                  </a:lnTo>
                  <a:lnTo>
                    <a:pt x="1053" y="1669"/>
                  </a:lnTo>
                  <a:lnTo>
                    <a:pt x="1146" y="1849"/>
                  </a:lnTo>
                  <a:lnTo>
                    <a:pt x="1077" y="1905"/>
                  </a:lnTo>
                  <a:lnTo>
                    <a:pt x="1074" y="1961"/>
                  </a:lnTo>
                  <a:lnTo>
                    <a:pt x="902" y="2048"/>
                  </a:lnTo>
                  <a:lnTo>
                    <a:pt x="847" y="2180"/>
                  </a:lnTo>
                  <a:lnTo>
                    <a:pt x="778" y="2167"/>
                  </a:lnTo>
                  <a:lnTo>
                    <a:pt x="683" y="2069"/>
                  </a:lnTo>
                  <a:lnTo>
                    <a:pt x="632" y="2074"/>
                  </a:lnTo>
                  <a:lnTo>
                    <a:pt x="561" y="1979"/>
                  </a:lnTo>
                  <a:lnTo>
                    <a:pt x="484" y="1950"/>
                  </a:lnTo>
                  <a:lnTo>
                    <a:pt x="466" y="1897"/>
                  </a:lnTo>
                  <a:lnTo>
                    <a:pt x="373" y="1905"/>
                  </a:lnTo>
                  <a:lnTo>
                    <a:pt x="331" y="1852"/>
                  </a:lnTo>
                  <a:lnTo>
                    <a:pt x="143" y="1860"/>
                  </a:lnTo>
                  <a:lnTo>
                    <a:pt x="63" y="1807"/>
                  </a:lnTo>
                  <a:lnTo>
                    <a:pt x="40" y="3053"/>
                  </a:lnTo>
                  <a:lnTo>
                    <a:pt x="0" y="3104"/>
                  </a:lnTo>
                  <a:lnTo>
                    <a:pt x="323" y="3178"/>
                  </a:lnTo>
                  <a:lnTo>
                    <a:pt x="201" y="3524"/>
                  </a:lnTo>
                  <a:cubicBezTo>
                    <a:pt x="277" y="3610"/>
                    <a:pt x="172" y="3607"/>
                    <a:pt x="170" y="3618"/>
                  </a:cubicBezTo>
                  <a:cubicBezTo>
                    <a:pt x="150" y="3698"/>
                    <a:pt x="16" y="3593"/>
                    <a:pt x="112" y="3693"/>
                  </a:cubicBezTo>
                  <a:cubicBezTo>
                    <a:pt x="193" y="3778"/>
                    <a:pt x="101" y="3885"/>
                    <a:pt x="187" y="3905"/>
                  </a:cubicBezTo>
                  <a:cubicBezTo>
                    <a:pt x="253" y="3921"/>
                    <a:pt x="172" y="3950"/>
                    <a:pt x="246" y="3993"/>
                  </a:cubicBezTo>
                  <a:cubicBezTo>
                    <a:pt x="316" y="4034"/>
                    <a:pt x="273" y="4035"/>
                    <a:pt x="378" y="4035"/>
                  </a:cubicBezTo>
                  <a:lnTo>
                    <a:pt x="778" y="3871"/>
                  </a:lnTo>
                  <a:lnTo>
                    <a:pt x="778" y="3945"/>
                  </a:lnTo>
                  <a:lnTo>
                    <a:pt x="929" y="3889"/>
                  </a:lnTo>
                  <a:lnTo>
                    <a:pt x="968" y="4006"/>
                  </a:lnTo>
                  <a:lnTo>
                    <a:pt x="1050" y="3993"/>
                  </a:lnTo>
                  <a:lnTo>
                    <a:pt x="1074" y="4080"/>
                  </a:lnTo>
                  <a:lnTo>
                    <a:pt x="1188" y="4098"/>
                  </a:lnTo>
                  <a:lnTo>
                    <a:pt x="1159" y="4125"/>
                  </a:lnTo>
                  <a:lnTo>
                    <a:pt x="1175" y="4257"/>
                  </a:lnTo>
                  <a:lnTo>
                    <a:pt x="1381" y="4265"/>
                  </a:lnTo>
                  <a:lnTo>
                    <a:pt x="1516" y="4434"/>
                  </a:lnTo>
                  <a:lnTo>
                    <a:pt x="1476" y="4770"/>
                  </a:lnTo>
                  <a:lnTo>
                    <a:pt x="1407" y="4842"/>
                  </a:lnTo>
                  <a:lnTo>
                    <a:pt x="1257" y="4889"/>
                  </a:lnTo>
                  <a:lnTo>
                    <a:pt x="1262" y="5421"/>
                  </a:lnTo>
                  <a:lnTo>
                    <a:pt x="1140" y="5622"/>
                  </a:lnTo>
                  <a:lnTo>
                    <a:pt x="1106" y="5691"/>
                  </a:lnTo>
                  <a:lnTo>
                    <a:pt x="1087" y="5818"/>
                  </a:lnTo>
                  <a:lnTo>
                    <a:pt x="992" y="5855"/>
                  </a:lnTo>
                  <a:cubicBezTo>
                    <a:pt x="885" y="5893"/>
                    <a:pt x="871" y="5970"/>
                    <a:pt x="867" y="5971"/>
                  </a:cubicBezTo>
                  <a:cubicBezTo>
                    <a:pt x="798" y="5999"/>
                    <a:pt x="857" y="5910"/>
                    <a:pt x="771" y="6033"/>
                  </a:cubicBezTo>
                  <a:cubicBezTo>
                    <a:pt x="754" y="6059"/>
                    <a:pt x="751" y="6065"/>
                    <a:pt x="730" y="6088"/>
                  </a:cubicBezTo>
                  <a:lnTo>
                    <a:pt x="1005" y="6257"/>
                  </a:lnTo>
                  <a:lnTo>
                    <a:pt x="958" y="6398"/>
                  </a:lnTo>
                  <a:lnTo>
                    <a:pt x="902" y="6398"/>
                  </a:lnTo>
                  <a:lnTo>
                    <a:pt x="757" y="6511"/>
                  </a:lnTo>
                  <a:lnTo>
                    <a:pt x="619" y="6493"/>
                  </a:lnTo>
                  <a:lnTo>
                    <a:pt x="534" y="6609"/>
                  </a:lnTo>
                  <a:lnTo>
                    <a:pt x="548" y="6768"/>
                  </a:lnTo>
                  <a:lnTo>
                    <a:pt x="704" y="6771"/>
                  </a:lnTo>
                  <a:lnTo>
                    <a:pt x="862" y="7056"/>
                  </a:lnTo>
                  <a:lnTo>
                    <a:pt x="1003" y="7133"/>
                  </a:lnTo>
                  <a:lnTo>
                    <a:pt x="950" y="7199"/>
                  </a:lnTo>
                  <a:lnTo>
                    <a:pt x="1114" y="7461"/>
                  </a:lnTo>
                  <a:lnTo>
                    <a:pt x="889" y="7721"/>
                  </a:lnTo>
                  <a:cubicBezTo>
                    <a:pt x="877" y="7715"/>
                    <a:pt x="723" y="7687"/>
                    <a:pt x="705" y="7700"/>
                  </a:cubicBezTo>
                  <a:cubicBezTo>
                    <a:pt x="611" y="7764"/>
                    <a:pt x="640" y="7776"/>
                    <a:pt x="499" y="7776"/>
                  </a:cubicBezTo>
                  <a:cubicBezTo>
                    <a:pt x="401" y="7776"/>
                    <a:pt x="390" y="7640"/>
                    <a:pt x="380" y="7734"/>
                  </a:cubicBezTo>
                  <a:cubicBezTo>
                    <a:pt x="380" y="7743"/>
                    <a:pt x="356" y="7783"/>
                    <a:pt x="352" y="7784"/>
                  </a:cubicBezTo>
                  <a:cubicBezTo>
                    <a:pt x="352" y="7793"/>
                    <a:pt x="494" y="7821"/>
                    <a:pt x="524" y="7851"/>
                  </a:cubicBezTo>
                  <a:cubicBezTo>
                    <a:pt x="594" y="7923"/>
                    <a:pt x="341" y="7975"/>
                    <a:pt x="291" y="7975"/>
                  </a:cubicBezTo>
                  <a:lnTo>
                    <a:pt x="243" y="7975"/>
                  </a:lnTo>
                  <a:lnTo>
                    <a:pt x="344" y="8520"/>
                  </a:lnTo>
                  <a:cubicBezTo>
                    <a:pt x="454" y="8562"/>
                    <a:pt x="427" y="8635"/>
                    <a:pt x="526" y="8580"/>
                  </a:cubicBezTo>
                  <a:cubicBezTo>
                    <a:pt x="572" y="8554"/>
                    <a:pt x="694" y="8531"/>
                    <a:pt x="730" y="8575"/>
                  </a:cubicBezTo>
                  <a:cubicBezTo>
                    <a:pt x="732" y="8574"/>
                    <a:pt x="766" y="8533"/>
                    <a:pt x="778" y="8525"/>
                  </a:cubicBezTo>
                  <a:cubicBezTo>
                    <a:pt x="864" y="8464"/>
                    <a:pt x="865" y="8560"/>
                    <a:pt x="913" y="8406"/>
                  </a:cubicBezTo>
                  <a:cubicBezTo>
                    <a:pt x="913" y="8405"/>
                    <a:pt x="985" y="8341"/>
                    <a:pt x="979" y="8411"/>
                  </a:cubicBezTo>
                  <a:cubicBezTo>
                    <a:pt x="973" y="8484"/>
                    <a:pt x="975" y="8429"/>
                    <a:pt x="958" y="8482"/>
                  </a:cubicBezTo>
                  <a:cubicBezTo>
                    <a:pt x="935" y="8553"/>
                    <a:pt x="1018" y="8556"/>
                    <a:pt x="945" y="8580"/>
                  </a:cubicBezTo>
                  <a:cubicBezTo>
                    <a:pt x="920" y="8588"/>
                    <a:pt x="919" y="8692"/>
                    <a:pt x="901" y="8737"/>
                  </a:cubicBezTo>
                  <a:cubicBezTo>
                    <a:pt x="886" y="8774"/>
                    <a:pt x="1017" y="8827"/>
                    <a:pt x="1038" y="8858"/>
                  </a:cubicBezTo>
                  <a:cubicBezTo>
                    <a:pt x="1046" y="8870"/>
                    <a:pt x="1098" y="8915"/>
                    <a:pt x="1103" y="8935"/>
                  </a:cubicBezTo>
                  <a:lnTo>
                    <a:pt x="1024" y="9065"/>
                  </a:lnTo>
                  <a:lnTo>
                    <a:pt x="783" y="9086"/>
                  </a:lnTo>
                  <a:lnTo>
                    <a:pt x="820" y="9165"/>
                  </a:lnTo>
                  <a:lnTo>
                    <a:pt x="720" y="9239"/>
                  </a:lnTo>
                  <a:cubicBezTo>
                    <a:pt x="740" y="9346"/>
                    <a:pt x="690" y="9368"/>
                    <a:pt x="790" y="9294"/>
                  </a:cubicBezTo>
                  <a:cubicBezTo>
                    <a:pt x="886" y="9223"/>
                    <a:pt x="1003" y="9397"/>
                    <a:pt x="1003" y="9348"/>
                  </a:cubicBezTo>
                  <a:cubicBezTo>
                    <a:pt x="1003" y="9313"/>
                    <a:pt x="1007" y="9163"/>
                    <a:pt x="1064" y="9236"/>
                  </a:cubicBezTo>
                  <a:cubicBezTo>
                    <a:pt x="1071" y="9246"/>
                    <a:pt x="1093" y="9259"/>
                    <a:pt x="1114" y="9284"/>
                  </a:cubicBezTo>
                  <a:lnTo>
                    <a:pt x="1037" y="9504"/>
                  </a:lnTo>
                  <a:cubicBezTo>
                    <a:pt x="943" y="9533"/>
                    <a:pt x="919" y="9696"/>
                    <a:pt x="798" y="9702"/>
                  </a:cubicBezTo>
                  <a:cubicBezTo>
                    <a:pt x="797" y="9702"/>
                    <a:pt x="718" y="9768"/>
                    <a:pt x="807" y="9819"/>
                  </a:cubicBezTo>
                  <a:lnTo>
                    <a:pt x="741" y="1001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14" tIns="27007" rIns="54014" bIns="27007"/>
            <a:lstStyle/>
            <a:p>
              <a:pPr defTabSz="521458">
                <a:defRPr/>
              </a:pPr>
              <a:endParaRPr lang="ru-RU" sz="800" dirty="0">
                <a:solidFill>
                  <a:srgbClr val="000000"/>
                </a:solidFill>
              </a:endParaRPr>
            </a:p>
          </p:txBody>
        </p:sp>
        <p:sp>
          <p:nvSpPr>
            <p:cNvPr id="86" name="Freeform 346">
              <a:extLst>
                <a:ext uri="{FF2B5EF4-FFF2-40B4-BE49-F238E27FC236}">
                  <a16:creationId xmlns:a16="http://schemas.microsoft.com/office/drawing/2014/main" id="{8F8FD3E5-AFF9-47C5-B037-B5F1FB45D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257" y="7445135"/>
              <a:ext cx="1074738" cy="601663"/>
            </a:xfrm>
            <a:custGeom>
              <a:avLst/>
              <a:gdLst>
                <a:gd name="T0" fmla="*/ 8373 w 15787"/>
                <a:gd name="T1" fmla="*/ 439 h 9513"/>
                <a:gd name="T2" fmla="*/ 8000 w 15787"/>
                <a:gd name="T3" fmla="*/ 1212 h 9513"/>
                <a:gd name="T4" fmla="*/ 8414 w 15787"/>
                <a:gd name="T5" fmla="*/ 1482 h 9513"/>
                <a:gd name="T6" fmla="*/ 7869 w 15787"/>
                <a:gd name="T7" fmla="*/ 1613 h 9513"/>
                <a:gd name="T8" fmla="*/ 7083 w 15787"/>
                <a:gd name="T9" fmla="*/ 1495 h 9513"/>
                <a:gd name="T10" fmla="*/ 6592 w 15787"/>
                <a:gd name="T11" fmla="*/ 2336 h 9513"/>
                <a:gd name="T12" fmla="*/ 5904 w 15787"/>
                <a:gd name="T13" fmla="*/ 2003 h 9513"/>
                <a:gd name="T14" fmla="*/ 5482 w 15787"/>
                <a:gd name="T15" fmla="*/ 1926 h 9513"/>
                <a:gd name="T16" fmla="*/ 4871 w 15787"/>
                <a:gd name="T17" fmla="*/ 1676 h 9513"/>
                <a:gd name="T18" fmla="*/ 3826 w 15787"/>
                <a:gd name="T19" fmla="*/ 2254 h 9513"/>
                <a:gd name="T20" fmla="*/ 3352 w 15787"/>
                <a:gd name="T21" fmla="*/ 2004 h 9513"/>
                <a:gd name="T22" fmla="*/ 2942 w 15787"/>
                <a:gd name="T23" fmla="*/ 2342 h 9513"/>
                <a:gd name="T24" fmla="*/ 2715 w 15787"/>
                <a:gd name="T25" fmla="*/ 1974 h 9513"/>
                <a:gd name="T26" fmla="*/ 2521 w 15787"/>
                <a:gd name="T27" fmla="*/ 1994 h 9513"/>
                <a:gd name="T28" fmla="*/ 2395 w 15787"/>
                <a:gd name="T29" fmla="*/ 2148 h 9513"/>
                <a:gd name="T30" fmla="*/ 2237 w 15787"/>
                <a:gd name="T31" fmla="*/ 2981 h 9513"/>
                <a:gd name="T32" fmla="*/ 2357 w 15787"/>
                <a:gd name="T33" fmla="*/ 3466 h 9513"/>
                <a:gd name="T34" fmla="*/ 1502 w 15787"/>
                <a:gd name="T35" fmla="*/ 4302 h 9513"/>
                <a:gd name="T36" fmla="*/ 852 w 15787"/>
                <a:gd name="T37" fmla="*/ 4622 h 9513"/>
                <a:gd name="T38" fmla="*/ 1087 w 15787"/>
                <a:gd name="T39" fmla="*/ 4855 h 9513"/>
                <a:gd name="T40" fmla="*/ 978 w 15787"/>
                <a:gd name="T41" fmla="*/ 5949 h 9513"/>
                <a:gd name="T42" fmla="*/ 250 w 15787"/>
                <a:gd name="T43" fmla="*/ 6755 h 9513"/>
                <a:gd name="T44" fmla="*/ 705 w 15787"/>
                <a:gd name="T45" fmla="*/ 7467 h 9513"/>
                <a:gd name="T46" fmla="*/ 317 w 15787"/>
                <a:gd name="T47" fmla="*/ 8176 h 9513"/>
                <a:gd name="T48" fmla="*/ 681 w 15787"/>
                <a:gd name="T49" fmla="*/ 8062 h 9513"/>
                <a:gd name="T50" fmla="*/ 959 w 15787"/>
                <a:gd name="T51" fmla="*/ 8416 h 9513"/>
                <a:gd name="T52" fmla="*/ 1314 w 15787"/>
                <a:gd name="T53" fmla="*/ 7736 h 9513"/>
                <a:gd name="T54" fmla="*/ 1650 w 15787"/>
                <a:gd name="T55" fmla="*/ 7675 h 9513"/>
                <a:gd name="T56" fmla="*/ 1956 w 15787"/>
                <a:gd name="T57" fmla="*/ 8985 h 9513"/>
                <a:gd name="T58" fmla="*/ 2232 w 15787"/>
                <a:gd name="T59" fmla="*/ 8758 h 9513"/>
                <a:gd name="T60" fmla="*/ 2852 w 15787"/>
                <a:gd name="T61" fmla="*/ 8287 h 9513"/>
                <a:gd name="T62" fmla="*/ 4071 w 15787"/>
                <a:gd name="T63" fmla="*/ 8175 h 9513"/>
                <a:gd name="T64" fmla="*/ 5328 w 15787"/>
                <a:gd name="T65" fmla="*/ 8589 h 9513"/>
                <a:gd name="T66" fmla="*/ 5936 w 15787"/>
                <a:gd name="T67" fmla="*/ 9080 h 9513"/>
                <a:gd name="T68" fmla="*/ 6230 w 15787"/>
                <a:gd name="T69" fmla="*/ 9158 h 9513"/>
                <a:gd name="T70" fmla="*/ 6663 w 15787"/>
                <a:gd name="T71" fmla="*/ 8945 h 9513"/>
                <a:gd name="T72" fmla="*/ 7140 w 15787"/>
                <a:gd name="T73" fmla="*/ 8932 h 9513"/>
                <a:gd name="T74" fmla="*/ 7783 w 15787"/>
                <a:gd name="T75" fmla="*/ 9166 h 9513"/>
                <a:gd name="T76" fmla="*/ 8252 w 15787"/>
                <a:gd name="T77" fmla="*/ 8858 h 9513"/>
                <a:gd name="T78" fmla="*/ 8862 w 15787"/>
                <a:gd name="T79" fmla="*/ 9201 h 9513"/>
                <a:gd name="T80" fmla="*/ 9479 w 15787"/>
                <a:gd name="T81" fmla="*/ 9150 h 9513"/>
                <a:gd name="T82" fmla="*/ 9736 w 15787"/>
                <a:gd name="T83" fmla="*/ 8628 h 9513"/>
                <a:gd name="T84" fmla="*/ 10215 w 15787"/>
                <a:gd name="T85" fmla="*/ 7844 h 9513"/>
                <a:gd name="T86" fmla="*/ 10734 w 15787"/>
                <a:gd name="T87" fmla="*/ 7809 h 9513"/>
                <a:gd name="T88" fmla="*/ 11097 w 15787"/>
                <a:gd name="T89" fmla="*/ 7950 h 9513"/>
                <a:gd name="T90" fmla="*/ 11447 w 15787"/>
                <a:gd name="T91" fmla="*/ 7734 h 9513"/>
                <a:gd name="T92" fmla="*/ 12705 w 15787"/>
                <a:gd name="T93" fmla="*/ 7330 h 9513"/>
                <a:gd name="T94" fmla="*/ 13335 w 15787"/>
                <a:gd name="T95" fmla="*/ 6687 h 9513"/>
                <a:gd name="T96" fmla="*/ 14278 w 15787"/>
                <a:gd name="T97" fmla="*/ 5540 h 9513"/>
                <a:gd name="T98" fmla="*/ 15433 w 15787"/>
                <a:gd name="T99" fmla="*/ 3722 h 9513"/>
                <a:gd name="T100" fmla="*/ 15553 w 15787"/>
                <a:gd name="T101" fmla="*/ 4067 h 9513"/>
                <a:gd name="T102" fmla="*/ 14815 w 15787"/>
                <a:gd name="T103" fmla="*/ 3954 h 9513"/>
                <a:gd name="T104" fmla="*/ 13899 w 15787"/>
                <a:gd name="T105" fmla="*/ 3623 h 9513"/>
                <a:gd name="T106" fmla="*/ 13498 w 15787"/>
                <a:gd name="T107" fmla="*/ 3320 h 9513"/>
                <a:gd name="T108" fmla="*/ 13160 w 15787"/>
                <a:gd name="T109" fmla="*/ 2731 h 9513"/>
                <a:gd name="T110" fmla="*/ 12816 w 15787"/>
                <a:gd name="T111" fmla="*/ 2934 h 9513"/>
                <a:gd name="T112" fmla="*/ 12431 w 15787"/>
                <a:gd name="T113" fmla="*/ 3078 h 9513"/>
                <a:gd name="T114" fmla="*/ 11937 w 15787"/>
                <a:gd name="T115" fmla="*/ 3442 h 9513"/>
                <a:gd name="T116" fmla="*/ 11674 w 15787"/>
                <a:gd name="T117" fmla="*/ 3065 h 9513"/>
                <a:gd name="T118" fmla="*/ 11160 w 15787"/>
                <a:gd name="T119" fmla="*/ 2319 h 9513"/>
                <a:gd name="T120" fmla="*/ 10751 w 15787"/>
                <a:gd name="T121" fmla="*/ 904 h 9513"/>
                <a:gd name="T122" fmla="*/ 9503 w 15787"/>
                <a:gd name="T123" fmla="*/ 1087 h 9513"/>
                <a:gd name="T124" fmla="*/ 9190 w 15787"/>
                <a:gd name="T125" fmla="*/ 648 h 9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787" h="9513">
                  <a:moveTo>
                    <a:pt x="8797" y="0"/>
                  </a:moveTo>
                  <a:cubicBezTo>
                    <a:pt x="8795" y="3"/>
                    <a:pt x="8776" y="50"/>
                    <a:pt x="8776" y="50"/>
                  </a:cubicBezTo>
                  <a:cubicBezTo>
                    <a:pt x="8759" y="43"/>
                    <a:pt x="8723" y="40"/>
                    <a:pt x="8687" y="40"/>
                  </a:cubicBezTo>
                  <a:cubicBezTo>
                    <a:pt x="8649" y="40"/>
                    <a:pt x="8612" y="43"/>
                    <a:pt x="8598" y="49"/>
                  </a:cubicBezTo>
                  <a:cubicBezTo>
                    <a:pt x="8559" y="66"/>
                    <a:pt x="8511" y="78"/>
                    <a:pt x="8483" y="109"/>
                  </a:cubicBezTo>
                  <a:cubicBezTo>
                    <a:pt x="8471" y="122"/>
                    <a:pt x="8417" y="264"/>
                    <a:pt x="8415" y="284"/>
                  </a:cubicBezTo>
                  <a:cubicBezTo>
                    <a:pt x="8404" y="376"/>
                    <a:pt x="8447" y="393"/>
                    <a:pt x="8448" y="408"/>
                  </a:cubicBezTo>
                  <a:lnTo>
                    <a:pt x="8373" y="439"/>
                  </a:lnTo>
                  <a:lnTo>
                    <a:pt x="8371" y="388"/>
                  </a:lnTo>
                  <a:lnTo>
                    <a:pt x="8262" y="447"/>
                  </a:lnTo>
                  <a:lnTo>
                    <a:pt x="7914" y="388"/>
                  </a:lnTo>
                  <a:lnTo>
                    <a:pt x="7527" y="961"/>
                  </a:lnTo>
                  <a:lnTo>
                    <a:pt x="7549" y="1081"/>
                  </a:lnTo>
                  <a:lnTo>
                    <a:pt x="7725" y="1088"/>
                  </a:lnTo>
                  <a:lnTo>
                    <a:pt x="7915" y="1191"/>
                  </a:lnTo>
                  <a:lnTo>
                    <a:pt x="8000" y="1212"/>
                  </a:lnTo>
                  <a:lnTo>
                    <a:pt x="8035" y="1154"/>
                  </a:lnTo>
                  <a:lnTo>
                    <a:pt x="8088" y="1155"/>
                  </a:lnTo>
                  <a:lnTo>
                    <a:pt x="8124" y="1073"/>
                  </a:lnTo>
                  <a:lnTo>
                    <a:pt x="8169" y="1072"/>
                  </a:lnTo>
                  <a:lnTo>
                    <a:pt x="8131" y="869"/>
                  </a:lnTo>
                  <a:lnTo>
                    <a:pt x="8321" y="822"/>
                  </a:lnTo>
                  <a:lnTo>
                    <a:pt x="8194" y="1383"/>
                  </a:lnTo>
                  <a:lnTo>
                    <a:pt x="8414" y="1482"/>
                  </a:lnTo>
                  <a:lnTo>
                    <a:pt x="8436" y="1455"/>
                  </a:lnTo>
                  <a:lnTo>
                    <a:pt x="8606" y="1498"/>
                  </a:lnTo>
                  <a:lnTo>
                    <a:pt x="8625" y="1570"/>
                  </a:lnTo>
                  <a:lnTo>
                    <a:pt x="8628" y="1683"/>
                  </a:lnTo>
                  <a:lnTo>
                    <a:pt x="8500" y="1806"/>
                  </a:lnTo>
                  <a:lnTo>
                    <a:pt x="8234" y="1798"/>
                  </a:lnTo>
                  <a:lnTo>
                    <a:pt x="8236" y="1654"/>
                  </a:lnTo>
                  <a:lnTo>
                    <a:pt x="7869" y="1613"/>
                  </a:lnTo>
                  <a:lnTo>
                    <a:pt x="7975" y="1510"/>
                  </a:lnTo>
                  <a:lnTo>
                    <a:pt x="8025" y="1401"/>
                  </a:lnTo>
                  <a:lnTo>
                    <a:pt x="7972" y="1320"/>
                  </a:lnTo>
                  <a:lnTo>
                    <a:pt x="7825" y="1387"/>
                  </a:lnTo>
                  <a:lnTo>
                    <a:pt x="7834" y="1450"/>
                  </a:lnTo>
                  <a:lnTo>
                    <a:pt x="7760" y="1499"/>
                  </a:lnTo>
                  <a:lnTo>
                    <a:pt x="7747" y="1589"/>
                  </a:lnTo>
                  <a:lnTo>
                    <a:pt x="7083" y="1495"/>
                  </a:lnTo>
                  <a:lnTo>
                    <a:pt x="7026" y="1991"/>
                  </a:lnTo>
                  <a:lnTo>
                    <a:pt x="7010" y="2363"/>
                  </a:lnTo>
                  <a:lnTo>
                    <a:pt x="6847" y="2359"/>
                  </a:lnTo>
                  <a:lnTo>
                    <a:pt x="6949" y="2129"/>
                  </a:lnTo>
                  <a:lnTo>
                    <a:pt x="6887" y="2061"/>
                  </a:lnTo>
                  <a:lnTo>
                    <a:pt x="6677" y="2236"/>
                  </a:lnTo>
                  <a:lnTo>
                    <a:pt x="6695" y="2331"/>
                  </a:lnTo>
                  <a:lnTo>
                    <a:pt x="6592" y="2336"/>
                  </a:lnTo>
                  <a:lnTo>
                    <a:pt x="6302" y="2613"/>
                  </a:lnTo>
                  <a:lnTo>
                    <a:pt x="6218" y="2625"/>
                  </a:lnTo>
                  <a:lnTo>
                    <a:pt x="6146" y="2547"/>
                  </a:lnTo>
                  <a:lnTo>
                    <a:pt x="6141" y="2408"/>
                  </a:lnTo>
                  <a:lnTo>
                    <a:pt x="6035" y="2425"/>
                  </a:lnTo>
                  <a:lnTo>
                    <a:pt x="6038" y="1901"/>
                  </a:lnTo>
                  <a:lnTo>
                    <a:pt x="5827" y="1895"/>
                  </a:lnTo>
                  <a:lnTo>
                    <a:pt x="5904" y="2003"/>
                  </a:lnTo>
                  <a:lnTo>
                    <a:pt x="5773" y="1974"/>
                  </a:lnTo>
                  <a:lnTo>
                    <a:pt x="5773" y="1898"/>
                  </a:lnTo>
                  <a:lnTo>
                    <a:pt x="5654" y="1910"/>
                  </a:lnTo>
                  <a:lnTo>
                    <a:pt x="5651" y="2022"/>
                  </a:lnTo>
                  <a:lnTo>
                    <a:pt x="5515" y="1999"/>
                  </a:lnTo>
                  <a:lnTo>
                    <a:pt x="5478" y="2049"/>
                  </a:lnTo>
                  <a:lnTo>
                    <a:pt x="5436" y="1941"/>
                  </a:lnTo>
                  <a:lnTo>
                    <a:pt x="5482" y="1926"/>
                  </a:lnTo>
                  <a:lnTo>
                    <a:pt x="5465" y="1811"/>
                  </a:lnTo>
                  <a:lnTo>
                    <a:pt x="5330" y="1826"/>
                  </a:lnTo>
                  <a:lnTo>
                    <a:pt x="5285" y="1867"/>
                  </a:lnTo>
                  <a:lnTo>
                    <a:pt x="5096" y="1855"/>
                  </a:lnTo>
                  <a:lnTo>
                    <a:pt x="5099" y="1691"/>
                  </a:lnTo>
                  <a:lnTo>
                    <a:pt x="5145" y="1655"/>
                  </a:lnTo>
                  <a:lnTo>
                    <a:pt x="4882" y="1557"/>
                  </a:lnTo>
                  <a:lnTo>
                    <a:pt x="4871" y="1676"/>
                  </a:lnTo>
                  <a:lnTo>
                    <a:pt x="4744" y="1744"/>
                  </a:lnTo>
                  <a:lnTo>
                    <a:pt x="4691" y="1936"/>
                  </a:lnTo>
                  <a:lnTo>
                    <a:pt x="4473" y="2031"/>
                  </a:lnTo>
                  <a:lnTo>
                    <a:pt x="4399" y="2223"/>
                  </a:lnTo>
                  <a:lnTo>
                    <a:pt x="4258" y="2276"/>
                  </a:lnTo>
                  <a:lnTo>
                    <a:pt x="4036" y="2241"/>
                  </a:lnTo>
                  <a:lnTo>
                    <a:pt x="3914" y="2290"/>
                  </a:lnTo>
                  <a:lnTo>
                    <a:pt x="3826" y="2254"/>
                  </a:lnTo>
                  <a:lnTo>
                    <a:pt x="3699" y="2254"/>
                  </a:lnTo>
                  <a:lnTo>
                    <a:pt x="3667" y="2314"/>
                  </a:lnTo>
                  <a:lnTo>
                    <a:pt x="3582" y="2227"/>
                  </a:lnTo>
                  <a:lnTo>
                    <a:pt x="3494" y="2240"/>
                  </a:lnTo>
                  <a:lnTo>
                    <a:pt x="3373" y="2180"/>
                  </a:lnTo>
                  <a:lnTo>
                    <a:pt x="3355" y="2068"/>
                  </a:lnTo>
                  <a:lnTo>
                    <a:pt x="3400" y="2031"/>
                  </a:lnTo>
                  <a:lnTo>
                    <a:pt x="3352" y="2004"/>
                  </a:lnTo>
                  <a:lnTo>
                    <a:pt x="3344" y="1973"/>
                  </a:lnTo>
                  <a:lnTo>
                    <a:pt x="3265" y="2044"/>
                  </a:lnTo>
                  <a:lnTo>
                    <a:pt x="3257" y="2078"/>
                  </a:lnTo>
                  <a:lnTo>
                    <a:pt x="3213" y="2097"/>
                  </a:lnTo>
                  <a:lnTo>
                    <a:pt x="3121" y="2257"/>
                  </a:lnTo>
                  <a:lnTo>
                    <a:pt x="3076" y="2256"/>
                  </a:lnTo>
                  <a:lnTo>
                    <a:pt x="3053" y="2227"/>
                  </a:lnTo>
                  <a:lnTo>
                    <a:pt x="2942" y="2342"/>
                  </a:lnTo>
                  <a:lnTo>
                    <a:pt x="2875" y="2297"/>
                  </a:lnTo>
                  <a:lnTo>
                    <a:pt x="2822" y="2321"/>
                  </a:lnTo>
                  <a:lnTo>
                    <a:pt x="2820" y="2159"/>
                  </a:lnTo>
                  <a:lnTo>
                    <a:pt x="2844" y="2100"/>
                  </a:lnTo>
                  <a:lnTo>
                    <a:pt x="2826" y="1949"/>
                  </a:lnTo>
                  <a:cubicBezTo>
                    <a:pt x="2814" y="1949"/>
                    <a:pt x="2802" y="1949"/>
                    <a:pt x="2791" y="1949"/>
                  </a:cubicBezTo>
                  <a:cubicBezTo>
                    <a:pt x="2769" y="1948"/>
                    <a:pt x="2774" y="2008"/>
                    <a:pt x="2769" y="1998"/>
                  </a:cubicBezTo>
                  <a:cubicBezTo>
                    <a:pt x="2741" y="1948"/>
                    <a:pt x="2736" y="1969"/>
                    <a:pt x="2715" y="1974"/>
                  </a:cubicBezTo>
                  <a:lnTo>
                    <a:pt x="2684" y="1973"/>
                  </a:lnTo>
                  <a:lnTo>
                    <a:pt x="2715" y="1896"/>
                  </a:lnTo>
                  <a:lnTo>
                    <a:pt x="2646" y="1895"/>
                  </a:lnTo>
                  <a:lnTo>
                    <a:pt x="2647" y="2122"/>
                  </a:lnTo>
                  <a:lnTo>
                    <a:pt x="2603" y="2143"/>
                  </a:lnTo>
                  <a:lnTo>
                    <a:pt x="2594" y="2031"/>
                  </a:lnTo>
                  <a:lnTo>
                    <a:pt x="2606" y="1903"/>
                  </a:lnTo>
                  <a:lnTo>
                    <a:pt x="2521" y="1994"/>
                  </a:lnTo>
                  <a:lnTo>
                    <a:pt x="2525" y="2108"/>
                  </a:lnTo>
                  <a:lnTo>
                    <a:pt x="2478" y="2160"/>
                  </a:lnTo>
                  <a:lnTo>
                    <a:pt x="2483" y="2023"/>
                  </a:lnTo>
                  <a:cubicBezTo>
                    <a:pt x="2476" y="2023"/>
                    <a:pt x="2462" y="2028"/>
                    <a:pt x="2454" y="2028"/>
                  </a:cubicBezTo>
                  <a:cubicBezTo>
                    <a:pt x="2419" y="2029"/>
                    <a:pt x="2392" y="2047"/>
                    <a:pt x="2374" y="2076"/>
                  </a:cubicBezTo>
                  <a:cubicBezTo>
                    <a:pt x="2366" y="2089"/>
                    <a:pt x="2341" y="2108"/>
                    <a:pt x="2340" y="2110"/>
                  </a:cubicBezTo>
                  <a:cubicBezTo>
                    <a:pt x="2340" y="2111"/>
                    <a:pt x="2377" y="2116"/>
                    <a:pt x="2383" y="2120"/>
                  </a:cubicBezTo>
                  <a:cubicBezTo>
                    <a:pt x="2403" y="2130"/>
                    <a:pt x="2396" y="2134"/>
                    <a:pt x="2395" y="2148"/>
                  </a:cubicBezTo>
                  <a:cubicBezTo>
                    <a:pt x="2392" y="2180"/>
                    <a:pt x="2381" y="2139"/>
                    <a:pt x="2347" y="2139"/>
                  </a:cubicBezTo>
                  <a:cubicBezTo>
                    <a:pt x="2325" y="2139"/>
                    <a:pt x="2310" y="2135"/>
                    <a:pt x="2292" y="2135"/>
                  </a:cubicBezTo>
                  <a:cubicBezTo>
                    <a:pt x="2275" y="2164"/>
                    <a:pt x="2325" y="2228"/>
                    <a:pt x="2258" y="2275"/>
                  </a:cubicBezTo>
                  <a:cubicBezTo>
                    <a:pt x="2242" y="2287"/>
                    <a:pt x="2182" y="2307"/>
                    <a:pt x="2182" y="2328"/>
                  </a:cubicBezTo>
                  <a:cubicBezTo>
                    <a:pt x="2182" y="2361"/>
                    <a:pt x="2195" y="2349"/>
                    <a:pt x="2183" y="2393"/>
                  </a:cubicBezTo>
                  <a:cubicBezTo>
                    <a:pt x="2176" y="2421"/>
                    <a:pt x="2112" y="2464"/>
                    <a:pt x="2148" y="2474"/>
                  </a:cubicBezTo>
                  <a:cubicBezTo>
                    <a:pt x="2164" y="2479"/>
                    <a:pt x="2171" y="2492"/>
                    <a:pt x="2187" y="2500"/>
                  </a:cubicBezTo>
                  <a:lnTo>
                    <a:pt x="2237" y="2981"/>
                  </a:lnTo>
                  <a:lnTo>
                    <a:pt x="2438" y="3028"/>
                  </a:lnTo>
                  <a:lnTo>
                    <a:pt x="2439" y="3162"/>
                  </a:lnTo>
                  <a:lnTo>
                    <a:pt x="2490" y="3237"/>
                  </a:lnTo>
                  <a:cubicBezTo>
                    <a:pt x="2473" y="3253"/>
                    <a:pt x="2421" y="3248"/>
                    <a:pt x="2421" y="3311"/>
                  </a:cubicBezTo>
                  <a:cubicBezTo>
                    <a:pt x="2421" y="3320"/>
                    <a:pt x="2424" y="3363"/>
                    <a:pt x="2424" y="3363"/>
                  </a:cubicBezTo>
                  <a:cubicBezTo>
                    <a:pt x="2403" y="3362"/>
                    <a:pt x="2381" y="3362"/>
                    <a:pt x="2363" y="3352"/>
                  </a:cubicBezTo>
                  <a:cubicBezTo>
                    <a:pt x="2357" y="3348"/>
                    <a:pt x="2335" y="3343"/>
                    <a:pt x="2346" y="3370"/>
                  </a:cubicBezTo>
                  <a:cubicBezTo>
                    <a:pt x="2346" y="3370"/>
                    <a:pt x="2394" y="3506"/>
                    <a:pt x="2357" y="3466"/>
                  </a:cubicBezTo>
                  <a:cubicBezTo>
                    <a:pt x="2353" y="3461"/>
                    <a:pt x="2303" y="3440"/>
                    <a:pt x="2291" y="3440"/>
                  </a:cubicBezTo>
                  <a:lnTo>
                    <a:pt x="2107" y="3594"/>
                  </a:lnTo>
                  <a:lnTo>
                    <a:pt x="1908" y="3572"/>
                  </a:lnTo>
                  <a:lnTo>
                    <a:pt x="1816" y="3773"/>
                  </a:lnTo>
                  <a:lnTo>
                    <a:pt x="1815" y="3905"/>
                  </a:lnTo>
                  <a:lnTo>
                    <a:pt x="1782" y="3993"/>
                  </a:lnTo>
                  <a:lnTo>
                    <a:pt x="1508" y="4138"/>
                  </a:lnTo>
                  <a:lnTo>
                    <a:pt x="1502" y="4302"/>
                  </a:lnTo>
                  <a:lnTo>
                    <a:pt x="1467" y="4432"/>
                  </a:lnTo>
                  <a:lnTo>
                    <a:pt x="1327" y="4392"/>
                  </a:lnTo>
                  <a:lnTo>
                    <a:pt x="1254" y="4420"/>
                  </a:lnTo>
                  <a:lnTo>
                    <a:pt x="1089" y="4409"/>
                  </a:lnTo>
                  <a:cubicBezTo>
                    <a:pt x="1050" y="4376"/>
                    <a:pt x="979" y="4429"/>
                    <a:pt x="956" y="4430"/>
                  </a:cubicBezTo>
                  <a:lnTo>
                    <a:pt x="954" y="4432"/>
                  </a:lnTo>
                  <a:lnTo>
                    <a:pt x="919" y="4547"/>
                  </a:lnTo>
                  <a:cubicBezTo>
                    <a:pt x="889" y="4582"/>
                    <a:pt x="872" y="4559"/>
                    <a:pt x="852" y="4622"/>
                  </a:cubicBezTo>
                  <a:cubicBezTo>
                    <a:pt x="846" y="4641"/>
                    <a:pt x="799" y="4607"/>
                    <a:pt x="845" y="4655"/>
                  </a:cubicBezTo>
                  <a:cubicBezTo>
                    <a:pt x="857" y="4668"/>
                    <a:pt x="766" y="4674"/>
                    <a:pt x="815" y="4686"/>
                  </a:cubicBezTo>
                  <a:cubicBezTo>
                    <a:pt x="876" y="4701"/>
                    <a:pt x="825" y="4710"/>
                    <a:pt x="842" y="4752"/>
                  </a:cubicBezTo>
                  <a:cubicBezTo>
                    <a:pt x="849" y="4768"/>
                    <a:pt x="806" y="4774"/>
                    <a:pt x="847" y="4782"/>
                  </a:cubicBezTo>
                  <a:cubicBezTo>
                    <a:pt x="867" y="4787"/>
                    <a:pt x="872" y="4842"/>
                    <a:pt x="920" y="4815"/>
                  </a:cubicBezTo>
                  <a:cubicBezTo>
                    <a:pt x="964" y="4789"/>
                    <a:pt x="934" y="4858"/>
                    <a:pt x="962" y="4858"/>
                  </a:cubicBezTo>
                  <a:cubicBezTo>
                    <a:pt x="998" y="4858"/>
                    <a:pt x="975" y="4828"/>
                    <a:pt x="1007" y="4858"/>
                  </a:cubicBezTo>
                  <a:cubicBezTo>
                    <a:pt x="1027" y="4876"/>
                    <a:pt x="1087" y="4849"/>
                    <a:pt x="1087" y="4855"/>
                  </a:cubicBezTo>
                  <a:cubicBezTo>
                    <a:pt x="1087" y="4904"/>
                    <a:pt x="1123" y="4891"/>
                    <a:pt x="1098" y="4914"/>
                  </a:cubicBezTo>
                  <a:cubicBezTo>
                    <a:pt x="1090" y="4920"/>
                    <a:pt x="1101" y="4931"/>
                    <a:pt x="1084" y="4958"/>
                  </a:cubicBezTo>
                  <a:cubicBezTo>
                    <a:pt x="1072" y="4979"/>
                    <a:pt x="1103" y="4991"/>
                    <a:pt x="1080" y="5002"/>
                  </a:cubicBezTo>
                  <a:cubicBezTo>
                    <a:pt x="1058" y="5014"/>
                    <a:pt x="1077" y="5006"/>
                    <a:pt x="1073" y="5052"/>
                  </a:cubicBezTo>
                  <a:cubicBezTo>
                    <a:pt x="1067" y="5104"/>
                    <a:pt x="1120" y="5077"/>
                    <a:pt x="1124" y="5104"/>
                  </a:cubicBezTo>
                  <a:cubicBezTo>
                    <a:pt x="1127" y="5122"/>
                    <a:pt x="1144" y="5120"/>
                    <a:pt x="1159" y="5120"/>
                  </a:cubicBezTo>
                  <a:lnTo>
                    <a:pt x="1134" y="6088"/>
                  </a:lnTo>
                  <a:lnTo>
                    <a:pt x="978" y="5949"/>
                  </a:lnTo>
                  <a:cubicBezTo>
                    <a:pt x="926" y="5939"/>
                    <a:pt x="891" y="5973"/>
                    <a:pt x="849" y="5993"/>
                  </a:cubicBezTo>
                  <a:cubicBezTo>
                    <a:pt x="804" y="6015"/>
                    <a:pt x="720" y="6120"/>
                    <a:pt x="714" y="6122"/>
                  </a:cubicBezTo>
                  <a:cubicBezTo>
                    <a:pt x="713" y="6123"/>
                    <a:pt x="694" y="6082"/>
                    <a:pt x="664" y="6083"/>
                  </a:cubicBezTo>
                  <a:cubicBezTo>
                    <a:pt x="609" y="6084"/>
                    <a:pt x="649" y="6077"/>
                    <a:pt x="616" y="6097"/>
                  </a:cubicBezTo>
                  <a:cubicBezTo>
                    <a:pt x="611" y="6100"/>
                    <a:pt x="509" y="6079"/>
                    <a:pt x="508" y="6078"/>
                  </a:cubicBezTo>
                  <a:lnTo>
                    <a:pt x="163" y="6301"/>
                  </a:lnTo>
                  <a:lnTo>
                    <a:pt x="255" y="6404"/>
                  </a:lnTo>
                  <a:lnTo>
                    <a:pt x="250" y="6755"/>
                  </a:lnTo>
                  <a:lnTo>
                    <a:pt x="443" y="6841"/>
                  </a:lnTo>
                  <a:lnTo>
                    <a:pt x="435" y="6727"/>
                  </a:lnTo>
                  <a:lnTo>
                    <a:pt x="648" y="6403"/>
                  </a:lnTo>
                  <a:lnTo>
                    <a:pt x="695" y="6387"/>
                  </a:lnTo>
                  <a:lnTo>
                    <a:pt x="721" y="6742"/>
                  </a:lnTo>
                  <a:lnTo>
                    <a:pt x="751" y="6902"/>
                  </a:lnTo>
                  <a:lnTo>
                    <a:pt x="745" y="7162"/>
                  </a:lnTo>
                  <a:lnTo>
                    <a:pt x="705" y="7467"/>
                  </a:lnTo>
                  <a:lnTo>
                    <a:pt x="398" y="7657"/>
                  </a:lnTo>
                  <a:lnTo>
                    <a:pt x="267" y="7524"/>
                  </a:lnTo>
                  <a:lnTo>
                    <a:pt x="48" y="7558"/>
                  </a:lnTo>
                  <a:cubicBezTo>
                    <a:pt x="49" y="7577"/>
                    <a:pt x="114" y="7735"/>
                    <a:pt x="87" y="7751"/>
                  </a:cubicBezTo>
                  <a:cubicBezTo>
                    <a:pt x="59" y="7768"/>
                    <a:pt x="17" y="7846"/>
                    <a:pt x="16" y="7871"/>
                  </a:cubicBezTo>
                  <a:cubicBezTo>
                    <a:pt x="15" y="7910"/>
                    <a:pt x="0" y="7941"/>
                    <a:pt x="33" y="7967"/>
                  </a:cubicBezTo>
                  <a:cubicBezTo>
                    <a:pt x="112" y="8030"/>
                    <a:pt x="145" y="8136"/>
                    <a:pt x="237" y="8185"/>
                  </a:cubicBezTo>
                  <a:cubicBezTo>
                    <a:pt x="263" y="8199"/>
                    <a:pt x="325" y="8196"/>
                    <a:pt x="317" y="8176"/>
                  </a:cubicBezTo>
                  <a:cubicBezTo>
                    <a:pt x="301" y="8133"/>
                    <a:pt x="334" y="8060"/>
                    <a:pt x="358" y="8025"/>
                  </a:cubicBezTo>
                  <a:cubicBezTo>
                    <a:pt x="370" y="8005"/>
                    <a:pt x="391" y="7882"/>
                    <a:pt x="392" y="7856"/>
                  </a:cubicBezTo>
                  <a:cubicBezTo>
                    <a:pt x="392" y="7822"/>
                    <a:pt x="409" y="7776"/>
                    <a:pt x="420" y="7744"/>
                  </a:cubicBezTo>
                  <a:cubicBezTo>
                    <a:pt x="446" y="7670"/>
                    <a:pt x="610" y="7681"/>
                    <a:pt x="677" y="7681"/>
                  </a:cubicBezTo>
                  <a:cubicBezTo>
                    <a:pt x="684" y="7681"/>
                    <a:pt x="740" y="7759"/>
                    <a:pt x="745" y="7770"/>
                  </a:cubicBezTo>
                  <a:cubicBezTo>
                    <a:pt x="763" y="7806"/>
                    <a:pt x="782" y="7804"/>
                    <a:pt x="762" y="7827"/>
                  </a:cubicBezTo>
                  <a:cubicBezTo>
                    <a:pt x="740" y="7852"/>
                    <a:pt x="679" y="7982"/>
                    <a:pt x="681" y="8013"/>
                  </a:cubicBezTo>
                  <a:lnTo>
                    <a:pt x="681" y="8062"/>
                  </a:lnTo>
                  <a:cubicBezTo>
                    <a:pt x="681" y="8081"/>
                    <a:pt x="745" y="8157"/>
                    <a:pt x="754" y="8162"/>
                  </a:cubicBezTo>
                  <a:cubicBezTo>
                    <a:pt x="768" y="8171"/>
                    <a:pt x="758" y="8290"/>
                    <a:pt x="758" y="8308"/>
                  </a:cubicBezTo>
                  <a:cubicBezTo>
                    <a:pt x="758" y="8326"/>
                    <a:pt x="703" y="8321"/>
                    <a:pt x="689" y="8327"/>
                  </a:cubicBezTo>
                  <a:cubicBezTo>
                    <a:pt x="620" y="8356"/>
                    <a:pt x="650" y="8334"/>
                    <a:pt x="648" y="8375"/>
                  </a:cubicBezTo>
                  <a:cubicBezTo>
                    <a:pt x="647" y="8429"/>
                    <a:pt x="663" y="8430"/>
                    <a:pt x="682" y="8455"/>
                  </a:cubicBezTo>
                  <a:cubicBezTo>
                    <a:pt x="690" y="8465"/>
                    <a:pt x="783" y="8578"/>
                    <a:pt x="790" y="8581"/>
                  </a:cubicBezTo>
                  <a:cubicBezTo>
                    <a:pt x="844" y="8604"/>
                    <a:pt x="873" y="8665"/>
                    <a:pt x="918" y="8581"/>
                  </a:cubicBezTo>
                  <a:cubicBezTo>
                    <a:pt x="937" y="8545"/>
                    <a:pt x="961" y="8454"/>
                    <a:pt x="959" y="8416"/>
                  </a:cubicBezTo>
                  <a:cubicBezTo>
                    <a:pt x="956" y="8358"/>
                    <a:pt x="973" y="8385"/>
                    <a:pt x="1006" y="8377"/>
                  </a:cubicBezTo>
                  <a:cubicBezTo>
                    <a:pt x="1033" y="8370"/>
                    <a:pt x="1072" y="8380"/>
                    <a:pt x="1040" y="8342"/>
                  </a:cubicBezTo>
                  <a:cubicBezTo>
                    <a:pt x="1028" y="8328"/>
                    <a:pt x="1004" y="8269"/>
                    <a:pt x="1003" y="8268"/>
                  </a:cubicBezTo>
                  <a:cubicBezTo>
                    <a:pt x="989" y="8253"/>
                    <a:pt x="967" y="8113"/>
                    <a:pt x="976" y="8107"/>
                  </a:cubicBezTo>
                  <a:lnTo>
                    <a:pt x="984" y="7829"/>
                  </a:lnTo>
                  <a:lnTo>
                    <a:pt x="1166" y="7771"/>
                  </a:lnTo>
                  <a:lnTo>
                    <a:pt x="1264" y="7829"/>
                  </a:lnTo>
                  <a:lnTo>
                    <a:pt x="1314" y="7736"/>
                  </a:lnTo>
                  <a:lnTo>
                    <a:pt x="1283" y="7670"/>
                  </a:lnTo>
                  <a:lnTo>
                    <a:pt x="1317" y="7591"/>
                  </a:lnTo>
                  <a:lnTo>
                    <a:pt x="1272" y="7506"/>
                  </a:lnTo>
                  <a:lnTo>
                    <a:pt x="1333" y="7305"/>
                  </a:lnTo>
                  <a:lnTo>
                    <a:pt x="1367" y="7276"/>
                  </a:lnTo>
                  <a:lnTo>
                    <a:pt x="1381" y="7178"/>
                  </a:lnTo>
                  <a:lnTo>
                    <a:pt x="1478" y="7146"/>
                  </a:lnTo>
                  <a:lnTo>
                    <a:pt x="1650" y="7675"/>
                  </a:lnTo>
                  <a:lnTo>
                    <a:pt x="1764" y="7648"/>
                  </a:lnTo>
                  <a:lnTo>
                    <a:pt x="1906" y="7878"/>
                  </a:lnTo>
                  <a:lnTo>
                    <a:pt x="2013" y="7858"/>
                  </a:lnTo>
                  <a:lnTo>
                    <a:pt x="2035" y="8313"/>
                  </a:lnTo>
                  <a:lnTo>
                    <a:pt x="1768" y="8788"/>
                  </a:lnTo>
                  <a:lnTo>
                    <a:pt x="1769" y="9277"/>
                  </a:lnTo>
                  <a:lnTo>
                    <a:pt x="1837" y="9285"/>
                  </a:lnTo>
                  <a:lnTo>
                    <a:pt x="1956" y="8985"/>
                  </a:lnTo>
                  <a:lnTo>
                    <a:pt x="1965" y="8986"/>
                  </a:lnTo>
                  <a:lnTo>
                    <a:pt x="2037" y="9133"/>
                  </a:lnTo>
                  <a:lnTo>
                    <a:pt x="2079" y="9103"/>
                  </a:lnTo>
                  <a:lnTo>
                    <a:pt x="2079" y="8981"/>
                  </a:lnTo>
                  <a:cubicBezTo>
                    <a:pt x="2082" y="8979"/>
                    <a:pt x="2081" y="8980"/>
                    <a:pt x="2083" y="8980"/>
                  </a:cubicBezTo>
                  <a:cubicBezTo>
                    <a:pt x="2135" y="8946"/>
                    <a:pt x="2172" y="8940"/>
                    <a:pt x="2225" y="8917"/>
                  </a:cubicBezTo>
                  <a:cubicBezTo>
                    <a:pt x="2285" y="8891"/>
                    <a:pt x="2276" y="8899"/>
                    <a:pt x="2267" y="8868"/>
                  </a:cubicBezTo>
                  <a:cubicBezTo>
                    <a:pt x="2248" y="8798"/>
                    <a:pt x="2226" y="8833"/>
                    <a:pt x="2232" y="8758"/>
                  </a:cubicBezTo>
                  <a:cubicBezTo>
                    <a:pt x="2237" y="8699"/>
                    <a:pt x="2222" y="8687"/>
                    <a:pt x="2203" y="8632"/>
                  </a:cubicBezTo>
                  <a:cubicBezTo>
                    <a:pt x="2198" y="8620"/>
                    <a:pt x="2165" y="8572"/>
                    <a:pt x="2165" y="8571"/>
                  </a:cubicBezTo>
                  <a:cubicBezTo>
                    <a:pt x="2165" y="8532"/>
                    <a:pt x="2160" y="8491"/>
                    <a:pt x="2178" y="8458"/>
                  </a:cubicBezTo>
                  <a:cubicBezTo>
                    <a:pt x="2242" y="8342"/>
                    <a:pt x="2323" y="8365"/>
                    <a:pt x="2389" y="8314"/>
                  </a:cubicBezTo>
                  <a:lnTo>
                    <a:pt x="2442" y="8115"/>
                  </a:lnTo>
                  <a:lnTo>
                    <a:pt x="2531" y="8231"/>
                  </a:lnTo>
                  <a:lnTo>
                    <a:pt x="2535" y="8287"/>
                  </a:lnTo>
                  <a:lnTo>
                    <a:pt x="2852" y="8287"/>
                  </a:lnTo>
                  <a:cubicBezTo>
                    <a:pt x="2880" y="8312"/>
                    <a:pt x="2921" y="8338"/>
                    <a:pt x="2943" y="8359"/>
                  </a:cubicBezTo>
                  <a:cubicBezTo>
                    <a:pt x="2950" y="8365"/>
                    <a:pt x="3073" y="8359"/>
                    <a:pt x="3090" y="8359"/>
                  </a:cubicBezTo>
                  <a:cubicBezTo>
                    <a:pt x="3155" y="8359"/>
                    <a:pt x="3163" y="8331"/>
                    <a:pt x="3189" y="8324"/>
                  </a:cubicBezTo>
                  <a:cubicBezTo>
                    <a:pt x="3228" y="8312"/>
                    <a:pt x="3248" y="8242"/>
                    <a:pt x="3255" y="8244"/>
                  </a:cubicBezTo>
                  <a:lnTo>
                    <a:pt x="3715" y="8325"/>
                  </a:lnTo>
                  <a:lnTo>
                    <a:pt x="3914" y="8169"/>
                  </a:lnTo>
                  <a:lnTo>
                    <a:pt x="4017" y="8230"/>
                  </a:lnTo>
                  <a:lnTo>
                    <a:pt x="4071" y="8175"/>
                  </a:lnTo>
                  <a:lnTo>
                    <a:pt x="4149" y="8376"/>
                  </a:lnTo>
                  <a:cubicBezTo>
                    <a:pt x="4149" y="8433"/>
                    <a:pt x="4495" y="8479"/>
                    <a:pt x="4547" y="8490"/>
                  </a:cubicBezTo>
                  <a:cubicBezTo>
                    <a:pt x="4633" y="8509"/>
                    <a:pt x="4689" y="8482"/>
                    <a:pt x="4781" y="8511"/>
                  </a:cubicBezTo>
                  <a:cubicBezTo>
                    <a:pt x="4796" y="8525"/>
                    <a:pt x="4857" y="8623"/>
                    <a:pt x="4857" y="8641"/>
                  </a:cubicBezTo>
                  <a:cubicBezTo>
                    <a:pt x="4860" y="8641"/>
                    <a:pt x="5038" y="8588"/>
                    <a:pt x="5049" y="8584"/>
                  </a:cubicBezTo>
                  <a:cubicBezTo>
                    <a:pt x="5091" y="8568"/>
                    <a:pt x="5085" y="8611"/>
                    <a:pt x="5110" y="8638"/>
                  </a:cubicBezTo>
                  <a:cubicBezTo>
                    <a:pt x="5158" y="8688"/>
                    <a:pt x="5118" y="8706"/>
                    <a:pt x="5182" y="8660"/>
                  </a:cubicBezTo>
                  <a:cubicBezTo>
                    <a:pt x="5210" y="8640"/>
                    <a:pt x="5294" y="8606"/>
                    <a:pt x="5328" y="8589"/>
                  </a:cubicBezTo>
                  <a:lnTo>
                    <a:pt x="5396" y="8568"/>
                  </a:lnTo>
                  <a:lnTo>
                    <a:pt x="5488" y="8699"/>
                  </a:lnTo>
                  <a:lnTo>
                    <a:pt x="5493" y="8809"/>
                  </a:lnTo>
                  <a:cubicBezTo>
                    <a:pt x="5490" y="8818"/>
                    <a:pt x="5469" y="8895"/>
                    <a:pt x="5480" y="8896"/>
                  </a:cubicBezTo>
                  <a:cubicBezTo>
                    <a:pt x="5557" y="8902"/>
                    <a:pt x="5543" y="8876"/>
                    <a:pt x="5566" y="8935"/>
                  </a:cubicBezTo>
                  <a:cubicBezTo>
                    <a:pt x="5571" y="8947"/>
                    <a:pt x="5654" y="8940"/>
                    <a:pt x="5662" y="8940"/>
                  </a:cubicBezTo>
                  <a:cubicBezTo>
                    <a:pt x="5679" y="8940"/>
                    <a:pt x="5711" y="9039"/>
                    <a:pt x="5734" y="9045"/>
                  </a:cubicBezTo>
                  <a:cubicBezTo>
                    <a:pt x="5776" y="9058"/>
                    <a:pt x="5896" y="9080"/>
                    <a:pt x="5936" y="9080"/>
                  </a:cubicBezTo>
                  <a:cubicBezTo>
                    <a:pt x="5963" y="9080"/>
                    <a:pt x="5934" y="9025"/>
                    <a:pt x="5950" y="9019"/>
                  </a:cubicBezTo>
                  <a:cubicBezTo>
                    <a:pt x="5973" y="9011"/>
                    <a:pt x="6110" y="8982"/>
                    <a:pt x="6123" y="8990"/>
                  </a:cubicBezTo>
                  <a:cubicBezTo>
                    <a:pt x="6124" y="8990"/>
                    <a:pt x="6133" y="8986"/>
                    <a:pt x="6140" y="8986"/>
                  </a:cubicBezTo>
                  <a:cubicBezTo>
                    <a:pt x="6176" y="8985"/>
                    <a:pt x="6249" y="8939"/>
                    <a:pt x="6251" y="8914"/>
                  </a:cubicBezTo>
                  <a:cubicBezTo>
                    <a:pt x="6253" y="8880"/>
                    <a:pt x="6286" y="8889"/>
                    <a:pt x="6320" y="8889"/>
                  </a:cubicBezTo>
                  <a:cubicBezTo>
                    <a:pt x="6350" y="8889"/>
                    <a:pt x="6313" y="8938"/>
                    <a:pt x="6337" y="8959"/>
                  </a:cubicBezTo>
                  <a:cubicBezTo>
                    <a:pt x="6345" y="8965"/>
                    <a:pt x="6329" y="9098"/>
                    <a:pt x="6329" y="9126"/>
                  </a:cubicBezTo>
                  <a:cubicBezTo>
                    <a:pt x="6329" y="9150"/>
                    <a:pt x="6246" y="9156"/>
                    <a:pt x="6230" y="9158"/>
                  </a:cubicBezTo>
                  <a:cubicBezTo>
                    <a:pt x="6230" y="9158"/>
                    <a:pt x="6253" y="9195"/>
                    <a:pt x="6255" y="9196"/>
                  </a:cubicBezTo>
                  <a:cubicBezTo>
                    <a:pt x="6262" y="9222"/>
                    <a:pt x="6325" y="9303"/>
                    <a:pt x="6344" y="9324"/>
                  </a:cubicBezTo>
                  <a:cubicBezTo>
                    <a:pt x="6359" y="9340"/>
                    <a:pt x="6430" y="9467"/>
                    <a:pt x="6433" y="9486"/>
                  </a:cubicBezTo>
                  <a:cubicBezTo>
                    <a:pt x="6434" y="9491"/>
                    <a:pt x="6495" y="9513"/>
                    <a:pt x="6494" y="9472"/>
                  </a:cubicBezTo>
                  <a:cubicBezTo>
                    <a:pt x="6492" y="9387"/>
                    <a:pt x="6577" y="9403"/>
                    <a:pt x="6572" y="9341"/>
                  </a:cubicBezTo>
                  <a:cubicBezTo>
                    <a:pt x="6570" y="9304"/>
                    <a:pt x="6526" y="9147"/>
                    <a:pt x="6561" y="9126"/>
                  </a:cubicBezTo>
                  <a:cubicBezTo>
                    <a:pt x="6624" y="9088"/>
                    <a:pt x="6628" y="9118"/>
                    <a:pt x="6628" y="9048"/>
                  </a:cubicBezTo>
                  <a:cubicBezTo>
                    <a:pt x="6628" y="9025"/>
                    <a:pt x="6645" y="8950"/>
                    <a:pt x="6663" y="8945"/>
                  </a:cubicBezTo>
                  <a:cubicBezTo>
                    <a:pt x="6717" y="8930"/>
                    <a:pt x="6687" y="8868"/>
                    <a:pt x="6704" y="8876"/>
                  </a:cubicBezTo>
                  <a:cubicBezTo>
                    <a:pt x="6773" y="8909"/>
                    <a:pt x="6804" y="8903"/>
                    <a:pt x="6879" y="8921"/>
                  </a:cubicBezTo>
                  <a:cubicBezTo>
                    <a:pt x="6934" y="8934"/>
                    <a:pt x="6940" y="8957"/>
                    <a:pt x="6940" y="8919"/>
                  </a:cubicBezTo>
                  <a:cubicBezTo>
                    <a:pt x="6940" y="8875"/>
                    <a:pt x="6906" y="8795"/>
                    <a:pt x="6916" y="8775"/>
                  </a:cubicBezTo>
                  <a:cubicBezTo>
                    <a:pt x="6963" y="8682"/>
                    <a:pt x="6924" y="8725"/>
                    <a:pt x="7000" y="8724"/>
                  </a:cubicBezTo>
                  <a:cubicBezTo>
                    <a:pt x="7014" y="8724"/>
                    <a:pt x="7008" y="8783"/>
                    <a:pt x="7008" y="8795"/>
                  </a:cubicBezTo>
                  <a:cubicBezTo>
                    <a:pt x="7007" y="8802"/>
                    <a:pt x="7085" y="8789"/>
                    <a:pt x="7084" y="8789"/>
                  </a:cubicBezTo>
                  <a:lnTo>
                    <a:pt x="7140" y="8932"/>
                  </a:lnTo>
                  <a:lnTo>
                    <a:pt x="7326" y="8815"/>
                  </a:lnTo>
                  <a:lnTo>
                    <a:pt x="7332" y="8700"/>
                  </a:lnTo>
                  <a:lnTo>
                    <a:pt x="7505" y="8752"/>
                  </a:lnTo>
                  <a:lnTo>
                    <a:pt x="7674" y="8981"/>
                  </a:lnTo>
                  <a:lnTo>
                    <a:pt x="7674" y="9019"/>
                  </a:lnTo>
                  <a:cubicBezTo>
                    <a:pt x="7674" y="9073"/>
                    <a:pt x="7685" y="9074"/>
                    <a:pt x="7651" y="9074"/>
                  </a:cubicBezTo>
                  <a:cubicBezTo>
                    <a:pt x="7522" y="9074"/>
                    <a:pt x="7671" y="9130"/>
                    <a:pt x="7694" y="9150"/>
                  </a:cubicBezTo>
                  <a:cubicBezTo>
                    <a:pt x="7744" y="9193"/>
                    <a:pt x="7749" y="9172"/>
                    <a:pt x="7783" y="9166"/>
                  </a:cubicBezTo>
                  <a:cubicBezTo>
                    <a:pt x="7831" y="9158"/>
                    <a:pt x="7912" y="9106"/>
                    <a:pt x="7958" y="9097"/>
                  </a:cubicBezTo>
                  <a:cubicBezTo>
                    <a:pt x="7983" y="9093"/>
                    <a:pt x="7989" y="9041"/>
                    <a:pt x="7989" y="9019"/>
                  </a:cubicBezTo>
                  <a:cubicBezTo>
                    <a:pt x="8014" y="9033"/>
                    <a:pt x="8024" y="9052"/>
                    <a:pt x="8053" y="9067"/>
                  </a:cubicBezTo>
                  <a:cubicBezTo>
                    <a:pt x="8101" y="9027"/>
                    <a:pt x="8086" y="9040"/>
                    <a:pt x="8143" y="9026"/>
                  </a:cubicBezTo>
                  <a:cubicBezTo>
                    <a:pt x="8195" y="9014"/>
                    <a:pt x="8230" y="9049"/>
                    <a:pt x="8230" y="8995"/>
                  </a:cubicBezTo>
                  <a:cubicBezTo>
                    <a:pt x="8230" y="8984"/>
                    <a:pt x="8178" y="8914"/>
                    <a:pt x="8177" y="8914"/>
                  </a:cubicBezTo>
                  <a:cubicBezTo>
                    <a:pt x="8126" y="8884"/>
                    <a:pt x="8108" y="8928"/>
                    <a:pt x="8123" y="8864"/>
                  </a:cubicBezTo>
                  <a:cubicBezTo>
                    <a:pt x="8127" y="8847"/>
                    <a:pt x="8236" y="8855"/>
                    <a:pt x="8252" y="8858"/>
                  </a:cubicBezTo>
                  <a:cubicBezTo>
                    <a:pt x="8301" y="8866"/>
                    <a:pt x="8295" y="8862"/>
                    <a:pt x="8295" y="8836"/>
                  </a:cubicBezTo>
                  <a:cubicBezTo>
                    <a:pt x="8295" y="8792"/>
                    <a:pt x="8300" y="8755"/>
                    <a:pt x="8300" y="8716"/>
                  </a:cubicBezTo>
                  <a:cubicBezTo>
                    <a:pt x="8326" y="8716"/>
                    <a:pt x="8374" y="8717"/>
                    <a:pt x="8398" y="8713"/>
                  </a:cubicBezTo>
                  <a:cubicBezTo>
                    <a:pt x="8437" y="8706"/>
                    <a:pt x="8488" y="8704"/>
                    <a:pt x="8529" y="8707"/>
                  </a:cubicBezTo>
                  <a:cubicBezTo>
                    <a:pt x="8539" y="8707"/>
                    <a:pt x="8564" y="8993"/>
                    <a:pt x="8586" y="9041"/>
                  </a:cubicBezTo>
                  <a:cubicBezTo>
                    <a:pt x="8590" y="9051"/>
                    <a:pt x="8695" y="9016"/>
                    <a:pt x="8705" y="9013"/>
                  </a:cubicBezTo>
                  <a:cubicBezTo>
                    <a:pt x="8737" y="9002"/>
                    <a:pt x="8825" y="9031"/>
                    <a:pt x="8829" y="9040"/>
                  </a:cubicBezTo>
                  <a:cubicBezTo>
                    <a:pt x="8838" y="9056"/>
                    <a:pt x="8850" y="9164"/>
                    <a:pt x="8862" y="9201"/>
                  </a:cubicBezTo>
                  <a:cubicBezTo>
                    <a:pt x="8875" y="9242"/>
                    <a:pt x="8891" y="9241"/>
                    <a:pt x="8910" y="9283"/>
                  </a:cubicBezTo>
                  <a:cubicBezTo>
                    <a:pt x="8912" y="9284"/>
                    <a:pt x="8912" y="9285"/>
                    <a:pt x="8914" y="9287"/>
                  </a:cubicBezTo>
                  <a:cubicBezTo>
                    <a:pt x="8985" y="9356"/>
                    <a:pt x="8996" y="9290"/>
                    <a:pt x="9020" y="9315"/>
                  </a:cubicBezTo>
                  <a:cubicBezTo>
                    <a:pt x="9061" y="9356"/>
                    <a:pt x="9069" y="9414"/>
                    <a:pt x="9129" y="9414"/>
                  </a:cubicBezTo>
                  <a:cubicBezTo>
                    <a:pt x="9164" y="9414"/>
                    <a:pt x="9169" y="9300"/>
                    <a:pt x="9188" y="9301"/>
                  </a:cubicBezTo>
                  <a:cubicBezTo>
                    <a:pt x="9245" y="9303"/>
                    <a:pt x="9270" y="9306"/>
                    <a:pt x="9307" y="9354"/>
                  </a:cubicBezTo>
                  <a:cubicBezTo>
                    <a:pt x="9318" y="9368"/>
                    <a:pt x="9366" y="9274"/>
                    <a:pt x="9376" y="9263"/>
                  </a:cubicBezTo>
                  <a:cubicBezTo>
                    <a:pt x="9416" y="9215"/>
                    <a:pt x="9433" y="9194"/>
                    <a:pt x="9479" y="9150"/>
                  </a:cubicBezTo>
                  <a:cubicBezTo>
                    <a:pt x="9542" y="9089"/>
                    <a:pt x="9513" y="9099"/>
                    <a:pt x="9526" y="9036"/>
                  </a:cubicBezTo>
                  <a:cubicBezTo>
                    <a:pt x="9534" y="8995"/>
                    <a:pt x="9528" y="8988"/>
                    <a:pt x="9551" y="9004"/>
                  </a:cubicBezTo>
                  <a:cubicBezTo>
                    <a:pt x="9562" y="9012"/>
                    <a:pt x="9589" y="9039"/>
                    <a:pt x="9599" y="9033"/>
                  </a:cubicBezTo>
                  <a:cubicBezTo>
                    <a:pt x="9603" y="9014"/>
                    <a:pt x="9705" y="8959"/>
                    <a:pt x="9716" y="8951"/>
                  </a:cubicBezTo>
                  <a:cubicBezTo>
                    <a:pt x="9761" y="8917"/>
                    <a:pt x="9769" y="8916"/>
                    <a:pt x="9731" y="8890"/>
                  </a:cubicBezTo>
                  <a:cubicBezTo>
                    <a:pt x="9660" y="8840"/>
                    <a:pt x="9707" y="8870"/>
                    <a:pt x="9689" y="8818"/>
                  </a:cubicBezTo>
                  <a:cubicBezTo>
                    <a:pt x="9689" y="8818"/>
                    <a:pt x="9689" y="8768"/>
                    <a:pt x="9703" y="8761"/>
                  </a:cubicBezTo>
                  <a:cubicBezTo>
                    <a:pt x="9742" y="8742"/>
                    <a:pt x="9707" y="8643"/>
                    <a:pt x="9736" y="8628"/>
                  </a:cubicBezTo>
                  <a:cubicBezTo>
                    <a:pt x="9762" y="8613"/>
                    <a:pt x="9757" y="8613"/>
                    <a:pt x="9775" y="8601"/>
                  </a:cubicBezTo>
                  <a:cubicBezTo>
                    <a:pt x="9775" y="8504"/>
                    <a:pt x="9761" y="8572"/>
                    <a:pt x="9810" y="8518"/>
                  </a:cubicBezTo>
                  <a:cubicBezTo>
                    <a:pt x="9845" y="8479"/>
                    <a:pt x="9882" y="8510"/>
                    <a:pt x="9924" y="8499"/>
                  </a:cubicBezTo>
                  <a:cubicBezTo>
                    <a:pt x="9943" y="8494"/>
                    <a:pt x="9930" y="8434"/>
                    <a:pt x="9930" y="8417"/>
                  </a:cubicBezTo>
                  <a:cubicBezTo>
                    <a:pt x="9930" y="8374"/>
                    <a:pt x="10058" y="8353"/>
                    <a:pt x="10058" y="8254"/>
                  </a:cubicBezTo>
                  <a:cubicBezTo>
                    <a:pt x="10058" y="8217"/>
                    <a:pt x="10076" y="8121"/>
                    <a:pt x="10075" y="8109"/>
                  </a:cubicBezTo>
                  <a:cubicBezTo>
                    <a:pt x="10071" y="8052"/>
                    <a:pt x="10086" y="8001"/>
                    <a:pt x="10111" y="7952"/>
                  </a:cubicBezTo>
                  <a:cubicBezTo>
                    <a:pt x="10135" y="7906"/>
                    <a:pt x="10170" y="7870"/>
                    <a:pt x="10215" y="7844"/>
                  </a:cubicBezTo>
                  <a:cubicBezTo>
                    <a:pt x="10249" y="7825"/>
                    <a:pt x="10243" y="7808"/>
                    <a:pt x="10274" y="7819"/>
                  </a:cubicBezTo>
                  <a:cubicBezTo>
                    <a:pt x="10313" y="7832"/>
                    <a:pt x="10337" y="7855"/>
                    <a:pt x="10371" y="7872"/>
                  </a:cubicBezTo>
                  <a:cubicBezTo>
                    <a:pt x="10381" y="7877"/>
                    <a:pt x="10363" y="7806"/>
                    <a:pt x="10380" y="7791"/>
                  </a:cubicBezTo>
                  <a:cubicBezTo>
                    <a:pt x="10386" y="7785"/>
                    <a:pt x="10422" y="7752"/>
                    <a:pt x="10423" y="7752"/>
                  </a:cubicBezTo>
                  <a:cubicBezTo>
                    <a:pt x="10424" y="7751"/>
                    <a:pt x="10507" y="7811"/>
                    <a:pt x="10520" y="7816"/>
                  </a:cubicBezTo>
                  <a:cubicBezTo>
                    <a:pt x="10537" y="7823"/>
                    <a:pt x="10572" y="7757"/>
                    <a:pt x="10577" y="7742"/>
                  </a:cubicBezTo>
                  <a:cubicBezTo>
                    <a:pt x="10592" y="7697"/>
                    <a:pt x="10648" y="7707"/>
                    <a:pt x="10686" y="7698"/>
                  </a:cubicBezTo>
                  <a:lnTo>
                    <a:pt x="10734" y="7809"/>
                  </a:lnTo>
                  <a:cubicBezTo>
                    <a:pt x="10756" y="7801"/>
                    <a:pt x="10799" y="7777"/>
                    <a:pt x="10817" y="7795"/>
                  </a:cubicBezTo>
                  <a:cubicBezTo>
                    <a:pt x="10879" y="7857"/>
                    <a:pt x="10839" y="7749"/>
                    <a:pt x="10854" y="7727"/>
                  </a:cubicBezTo>
                  <a:cubicBezTo>
                    <a:pt x="10875" y="7696"/>
                    <a:pt x="10889" y="7774"/>
                    <a:pt x="10890" y="7777"/>
                  </a:cubicBezTo>
                  <a:cubicBezTo>
                    <a:pt x="10911" y="7833"/>
                    <a:pt x="10924" y="7717"/>
                    <a:pt x="10924" y="7701"/>
                  </a:cubicBezTo>
                  <a:cubicBezTo>
                    <a:pt x="10924" y="7620"/>
                    <a:pt x="11035" y="7769"/>
                    <a:pt x="11035" y="7770"/>
                  </a:cubicBezTo>
                  <a:cubicBezTo>
                    <a:pt x="11039" y="7842"/>
                    <a:pt x="11095" y="7775"/>
                    <a:pt x="11099" y="7864"/>
                  </a:cubicBezTo>
                  <a:cubicBezTo>
                    <a:pt x="11100" y="7894"/>
                    <a:pt x="11206" y="7857"/>
                    <a:pt x="11205" y="7857"/>
                  </a:cubicBezTo>
                  <a:cubicBezTo>
                    <a:pt x="11170" y="7947"/>
                    <a:pt x="11148" y="7913"/>
                    <a:pt x="11097" y="7950"/>
                  </a:cubicBezTo>
                  <a:cubicBezTo>
                    <a:pt x="11072" y="7967"/>
                    <a:pt x="10975" y="7942"/>
                    <a:pt x="11005" y="7912"/>
                  </a:cubicBezTo>
                  <a:cubicBezTo>
                    <a:pt x="11047" y="7869"/>
                    <a:pt x="10935" y="7765"/>
                    <a:pt x="10935" y="7894"/>
                  </a:cubicBezTo>
                  <a:cubicBezTo>
                    <a:pt x="10935" y="7976"/>
                    <a:pt x="10843" y="7955"/>
                    <a:pt x="10844" y="8006"/>
                  </a:cubicBezTo>
                  <a:cubicBezTo>
                    <a:pt x="10847" y="8088"/>
                    <a:pt x="10947" y="7941"/>
                    <a:pt x="11093" y="8058"/>
                  </a:cubicBezTo>
                  <a:lnTo>
                    <a:pt x="11403" y="8079"/>
                  </a:lnTo>
                  <a:cubicBezTo>
                    <a:pt x="11412" y="8066"/>
                    <a:pt x="11444" y="8009"/>
                    <a:pt x="11451" y="8002"/>
                  </a:cubicBezTo>
                  <a:cubicBezTo>
                    <a:pt x="11476" y="7978"/>
                    <a:pt x="11481" y="7898"/>
                    <a:pt x="11461" y="7867"/>
                  </a:cubicBezTo>
                  <a:cubicBezTo>
                    <a:pt x="11376" y="7741"/>
                    <a:pt x="11406" y="7811"/>
                    <a:pt x="11447" y="7734"/>
                  </a:cubicBezTo>
                  <a:cubicBezTo>
                    <a:pt x="11462" y="7706"/>
                    <a:pt x="11699" y="7817"/>
                    <a:pt x="11699" y="7645"/>
                  </a:cubicBezTo>
                  <a:cubicBezTo>
                    <a:pt x="11699" y="7513"/>
                    <a:pt x="11642" y="7526"/>
                    <a:pt x="11551" y="7526"/>
                  </a:cubicBezTo>
                  <a:cubicBezTo>
                    <a:pt x="11498" y="7526"/>
                    <a:pt x="11580" y="7390"/>
                    <a:pt x="11639" y="7454"/>
                  </a:cubicBezTo>
                  <a:cubicBezTo>
                    <a:pt x="11704" y="7526"/>
                    <a:pt x="11748" y="7450"/>
                    <a:pt x="11747" y="7439"/>
                  </a:cubicBezTo>
                  <a:lnTo>
                    <a:pt x="11911" y="7470"/>
                  </a:lnTo>
                  <a:lnTo>
                    <a:pt x="11919" y="7383"/>
                  </a:lnTo>
                  <a:lnTo>
                    <a:pt x="12856" y="7439"/>
                  </a:lnTo>
                  <a:cubicBezTo>
                    <a:pt x="12847" y="7433"/>
                    <a:pt x="12741" y="7302"/>
                    <a:pt x="12705" y="7330"/>
                  </a:cubicBezTo>
                  <a:cubicBezTo>
                    <a:pt x="12636" y="7384"/>
                    <a:pt x="12544" y="7329"/>
                    <a:pt x="12482" y="7296"/>
                  </a:cubicBezTo>
                  <a:cubicBezTo>
                    <a:pt x="12430" y="7269"/>
                    <a:pt x="12483" y="7240"/>
                    <a:pt x="12488" y="7196"/>
                  </a:cubicBezTo>
                  <a:cubicBezTo>
                    <a:pt x="12500" y="7090"/>
                    <a:pt x="12547" y="7136"/>
                    <a:pt x="12546" y="7101"/>
                  </a:cubicBezTo>
                  <a:cubicBezTo>
                    <a:pt x="12542" y="6955"/>
                    <a:pt x="12404" y="7009"/>
                    <a:pt x="12572" y="6941"/>
                  </a:cubicBezTo>
                  <a:cubicBezTo>
                    <a:pt x="12666" y="6902"/>
                    <a:pt x="12649" y="6848"/>
                    <a:pt x="12717" y="6892"/>
                  </a:cubicBezTo>
                  <a:cubicBezTo>
                    <a:pt x="12804" y="6947"/>
                    <a:pt x="12912" y="6905"/>
                    <a:pt x="12998" y="6865"/>
                  </a:cubicBezTo>
                  <a:cubicBezTo>
                    <a:pt x="13143" y="6798"/>
                    <a:pt x="13149" y="6893"/>
                    <a:pt x="13181" y="6883"/>
                  </a:cubicBezTo>
                  <a:cubicBezTo>
                    <a:pt x="13330" y="6840"/>
                    <a:pt x="13216" y="6672"/>
                    <a:pt x="13335" y="6687"/>
                  </a:cubicBezTo>
                  <a:lnTo>
                    <a:pt x="13790" y="6708"/>
                  </a:lnTo>
                  <a:lnTo>
                    <a:pt x="13790" y="6700"/>
                  </a:lnTo>
                  <a:cubicBezTo>
                    <a:pt x="13818" y="6621"/>
                    <a:pt x="13809" y="6570"/>
                    <a:pt x="13880" y="6499"/>
                  </a:cubicBezTo>
                  <a:cubicBezTo>
                    <a:pt x="13932" y="6447"/>
                    <a:pt x="14061" y="6380"/>
                    <a:pt x="14131" y="6414"/>
                  </a:cubicBezTo>
                  <a:cubicBezTo>
                    <a:pt x="14154" y="6425"/>
                    <a:pt x="14355" y="6423"/>
                    <a:pt x="14289" y="6310"/>
                  </a:cubicBezTo>
                  <a:cubicBezTo>
                    <a:pt x="14254" y="6249"/>
                    <a:pt x="14308" y="6139"/>
                    <a:pt x="14360" y="6104"/>
                  </a:cubicBezTo>
                  <a:lnTo>
                    <a:pt x="14235" y="6069"/>
                  </a:lnTo>
                  <a:lnTo>
                    <a:pt x="14278" y="5540"/>
                  </a:lnTo>
                  <a:lnTo>
                    <a:pt x="14680" y="5567"/>
                  </a:lnTo>
                  <a:lnTo>
                    <a:pt x="14746" y="4773"/>
                  </a:lnTo>
                  <a:lnTo>
                    <a:pt x="15654" y="4879"/>
                  </a:lnTo>
                  <a:lnTo>
                    <a:pt x="15787" y="3610"/>
                  </a:lnTo>
                  <a:cubicBezTo>
                    <a:pt x="15782" y="3610"/>
                    <a:pt x="15738" y="3613"/>
                    <a:pt x="15737" y="3612"/>
                  </a:cubicBezTo>
                  <a:cubicBezTo>
                    <a:pt x="15719" y="3600"/>
                    <a:pt x="15680" y="3611"/>
                    <a:pt x="15667" y="3611"/>
                  </a:cubicBezTo>
                  <a:cubicBezTo>
                    <a:pt x="15654" y="3611"/>
                    <a:pt x="15613" y="3721"/>
                    <a:pt x="15583" y="3747"/>
                  </a:cubicBezTo>
                  <a:lnTo>
                    <a:pt x="15433" y="3722"/>
                  </a:lnTo>
                  <a:lnTo>
                    <a:pt x="15434" y="3774"/>
                  </a:lnTo>
                  <a:lnTo>
                    <a:pt x="15380" y="3817"/>
                  </a:lnTo>
                  <a:lnTo>
                    <a:pt x="15477" y="3874"/>
                  </a:lnTo>
                  <a:lnTo>
                    <a:pt x="15516" y="3845"/>
                  </a:lnTo>
                  <a:lnTo>
                    <a:pt x="15597" y="3898"/>
                  </a:lnTo>
                  <a:lnTo>
                    <a:pt x="15630" y="3980"/>
                  </a:lnTo>
                  <a:lnTo>
                    <a:pt x="15631" y="4074"/>
                  </a:lnTo>
                  <a:lnTo>
                    <a:pt x="15553" y="4067"/>
                  </a:lnTo>
                  <a:lnTo>
                    <a:pt x="15515" y="3985"/>
                  </a:lnTo>
                  <a:lnTo>
                    <a:pt x="15421" y="4013"/>
                  </a:lnTo>
                  <a:lnTo>
                    <a:pt x="15364" y="3988"/>
                  </a:lnTo>
                  <a:lnTo>
                    <a:pt x="15361" y="3956"/>
                  </a:lnTo>
                  <a:lnTo>
                    <a:pt x="15241" y="3876"/>
                  </a:lnTo>
                  <a:lnTo>
                    <a:pt x="15073" y="3870"/>
                  </a:lnTo>
                  <a:lnTo>
                    <a:pt x="14975" y="3958"/>
                  </a:lnTo>
                  <a:lnTo>
                    <a:pt x="14815" y="3954"/>
                  </a:lnTo>
                  <a:lnTo>
                    <a:pt x="14692" y="3921"/>
                  </a:lnTo>
                  <a:lnTo>
                    <a:pt x="14415" y="3913"/>
                  </a:lnTo>
                  <a:lnTo>
                    <a:pt x="14424" y="3758"/>
                  </a:lnTo>
                  <a:cubicBezTo>
                    <a:pt x="14421" y="3739"/>
                    <a:pt x="14409" y="3732"/>
                    <a:pt x="14404" y="3723"/>
                  </a:cubicBezTo>
                  <a:cubicBezTo>
                    <a:pt x="14387" y="3697"/>
                    <a:pt x="14316" y="3682"/>
                    <a:pt x="14287" y="3680"/>
                  </a:cubicBezTo>
                  <a:cubicBezTo>
                    <a:pt x="14200" y="3672"/>
                    <a:pt x="14221" y="3643"/>
                    <a:pt x="14164" y="3693"/>
                  </a:cubicBezTo>
                  <a:cubicBezTo>
                    <a:pt x="14154" y="3702"/>
                    <a:pt x="14089" y="3692"/>
                    <a:pt x="14074" y="3689"/>
                  </a:cubicBezTo>
                  <a:cubicBezTo>
                    <a:pt x="14034" y="3680"/>
                    <a:pt x="13922" y="3658"/>
                    <a:pt x="13899" y="3623"/>
                  </a:cubicBezTo>
                  <a:cubicBezTo>
                    <a:pt x="13901" y="3621"/>
                    <a:pt x="13905" y="3607"/>
                    <a:pt x="13905" y="3606"/>
                  </a:cubicBezTo>
                  <a:cubicBezTo>
                    <a:pt x="13902" y="3555"/>
                    <a:pt x="13937" y="3521"/>
                    <a:pt x="13936" y="3508"/>
                  </a:cubicBezTo>
                  <a:cubicBezTo>
                    <a:pt x="13929" y="3506"/>
                    <a:pt x="13910" y="3449"/>
                    <a:pt x="13891" y="3446"/>
                  </a:cubicBezTo>
                  <a:cubicBezTo>
                    <a:pt x="13872" y="3453"/>
                    <a:pt x="13840" y="3458"/>
                    <a:pt x="13836" y="3460"/>
                  </a:cubicBezTo>
                  <a:cubicBezTo>
                    <a:pt x="13755" y="3489"/>
                    <a:pt x="13710" y="3481"/>
                    <a:pt x="13625" y="3481"/>
                  </a:cubicBezTo>
                  <a:cubicBezTo>
                    <a:pt x="13633" y="3465"/>
                    <a:pt x="13634" y="3284"/>
                    <a:pt x="13606" y="3259"/>
                  </a:cubicBezTo>
                  <a:cubicBezTo>
                    <a:pt x="13589" y="3272"/>
                    <a:pt x="13552" y="3293"/>
                    <a:pt x="13549" y="3296"/>
                  </a:cubicBezTo>
                  <a:cubicBezTo>
                    <a:pt x="13528" y="3313"/>
                    <a:pt x="13518" y="3314"/>
                    <a:pt x="13498" y="3320"/>
                  </a:cubicBezTo>
                  <a:cubicBezTo>
                    <a:pt x="13462" y="3331"/>
                    <a:pt x="13410" y="3310"/>
                    <a:pt x="13411" y="3280"/>
                  </a:cubicBezTo>
                  <a:lnTo>
                    <a:pt x="13419" y="3254"/>
                  </a:lnTo>
                  <a:cubicBezTo>
                    <a:pt x="13467" y="3143"/>
                    <a:pt x="13439" y="3217"/>
                    <a:pt x="13439" y="3131"/>
                  </a:cubicBezTo>
                  <a:cubicBezTo>
                    <a:pt x="13439" y="2956"/>
                    <a:pt x="13540" y="2999"/>
                    <a:pt x="13477" y="2845"/>
                  </a:cubicBezTo>
                  <a:cubicBezTo>
                    <a:pt x="13450" y="2779"/>
                    <a:pt x="13482" y="2789"/>
                    <a:pt x="13440" y="2791"/>
                  </a:cubicBezTo>
                  <a:cubicBezTo>
                    <a:pt x="13402" y="2792"/>
                    <a:pt x="13345" y="2824"/>
                    <a:pt x="13339" y="2824"/>
                  </a:cubicBezTo>
                  <a:cubicBezTo>
                    <a:pt x="13333" y="2816"/>
                    <a:pt x="13303" y="2782"/>
                    <a:pt x="13303" y="2781"/>
                  </a:cubicBezTo>
                  <a:cubicBezTo>
                    <a:pt x="13245" y="2681"/>
                    <a:pt x="13179" y="2785"/>
                    <a:pt x="13160" y="2731"/>
                  </a:cubicBezTo>
                  <a:cubicBezTo>
                    <a:pt x="13145" y="2689"/>
                    <a:pt x="13148" y="2732"/>
                    <a:pt x="13122" y="2754"/>
                  </a:cubicBezTo>
                  <a:cubicBezTo>
                    <a:pt x="13064" y="2803"/>
                    <a:pt x="13103" y="2715"/>
                    <a:pt x="13086" y="2726"/>
                  </a:cubicBezTo>
                  <a:cubicBezTo>
                    <a:pt x="13059" y="2743"/>
                    <a:pt x="13011" y="2739"/>
                    <a:pt x="12990" y="2714"/>
                  </a:cubicBezTo>
                  <a:cubicBezTo>
                    <a:pt x="12946" y="2661"/>
                    <a:pt x="12984" y="2761"/>
                    <a:pt x="12965" y="2739"/>
                  </a:cubicBezTo>
                  <a:cubicBezTo>
                    <a:pt x="12959" y="2732"/>
                    <a:pt x="12893" y="2705"/>
                    <a:pt x="12894" y="2703"/>
                  </a:cubicBezTo>
                  <a:lnTo>
                    <a:pt x="12898" y="2877"/>
                  </a:lnTo>
                  <a:cubicBezTo>
                    <a:pt x="12895" y="2878"/>
                    <a:pt x="12895" y="2879"/>
                    <a:pt x="12893" y="2880"/>
                  </a:cubicBezTo>
                  <a:cubicBezTo>
                    <a:pt x="12858" y="2895"/>
                    <a:pt x="12837" y="2923"/>
                    <a:pt x="12816" y="2934"/>
                  </a:cubicBezTo>
                  <a:cubicBezTo>
                    <a:pt x="12780" y="2952"/>
                    <a:pt x="12778" y="2962"/>
                    <a:pt x="12767" y="2942"/>
                  </a:cubicBezTo>
                  <a:cubicBezTo>
                    <a:pt x="12738" y="2891"/>
                    <a:pt x="12758" y="2885"/>
                    <a:pt x="12706" y="2885"/>
                  </a:cubicBezTo>
                  <a:cubicBezTo>
                    <a:pt x="12681" y="2885"/>
                    <a:pt x="12695" y="2834"/>
                    <a:pt x="12660" y="2847"/>
                  </a:cubicBezTo>
                  <a:cubicBezTo>
                    <a:pt x="12620" y="2861"/>
                    <a:pt x="12589" y="2818"/>
                    <a:pt x="12587" y="2837"/>
                  </a:cubicBezTo>
                  <a:cubicBezTo>
                    <a:pt x="12572" y="2846"/>
                    <a:pt x="12561" y="2867"/>
                    <a:pt x="12549" y="2876"/>
                  </a:cubicBezTo>
                  <a:cubicBezTo>
                    <a:pt x="12510" y="2910"/>
                    <a:pt x="12542" y="2963"/>
                    <a:pt x="12526" y="2963"/>
                  </a:cubicBezTo>
                  <a:cubicBezTo>
                    <a:pt x="12479" y="2962"/>
                    <a:pt x="12480" y="2984"/>
                    <a:pt x="12458" y="3006"/>
                  </a:cubicBezTo>
                  <a:cubicBezTo>
                    <a:pt x="12414" y="3047"/>
                    <a:pt x="12431" y="2995"/>
                    <a:pt x="12431" y="3078"/>
                  </a:cubicBezTo>
                  <a:cubicBezTo>
                    <a:pt x="12431" y="3112"/>
                    <a:pt x="12350" y="3045"/>
                    <a:pt x="12390" y="3137"/>
                  </a:cubicBezTo>
                  <a:cubicBezTo>
                    <a:pt x="12399" y="3157"/>
                    <a:pt x="12330" y="3235"/>
                    <a:pt x="12306" y="3237"/>
                  </a:cubicBezTo>
                  <a:cubicBezTo>
                    <a:pt x="12254" y="3240"/>
                    <a:pt x="12335" y="3286"/>
                    <a:pt x="12300" y="3310"/>
                  </a:cubicBezTo>
                  <a:cubicBezTo>
                    <a:pt x="12265" y="3333"/>
                    <a:pt x="12255" y="3294"/>
                    <a:pt x="12228" y="3299"/>
                  </a:cubicBezTo>
                  <a:cubicBezTo>
                    <a:pt x="12182" y="3307"/>
                    <a:pt x="12165" y="3318"/>
                    <a:pt x="12165" y="3365"/>
                  </a:cubicBezTo>
                  <a:cubicBezTo>
                    <a:pt x="12165" y="3390"/>
                    <a:pt x="12104" y="3358"/>
                    <a:pt x="12101" y="3385"/>
                  </a:cubicBezTo>
                  <a:cubicBezTo>
                    <a:pt x="12098" y="3419"/>
                    <a:pt x="12022" y="3416"/>
                    <a:pt x="12012" y="3396"/>
                  </a:cubicBezTo>
                  <a:cubicBezTo>
                    <a:pt x="11972" y="3312"/>
                    <a:pt x="11954" y="3437"/>
                    <a:pt x="11937" y="3442"/>
                  </a:cubicBezTo>
                  <a:cubicBezTo>
                    <a:pt x="11898" y="3406"/>
                    <a:pt x="11900" y="3374"/>
                    <a:pt x="11898" y="3458"/>
                  </a:cubicBezTo>
                  <a:cubicBezTo>
                    <a:pt x="11897" y="3467"/>
                    <a:pt x="11824" y="3458"/>
                    <a:pt x="11811" y="3498"/>
                  </a:cubicBezTo>
                  <a:cubicBezTo>
                    <a:pt x="11795" y="3544"/>
                    <a:pt x="11785" y="3477"/>
                    <a:pt x="11767" y="3476"/>
                  </a:cubicBezTo>
                  <a:cubicBezTo>
                    <a:pt x="11737" y="3514"/>
                    <a:pt x="11685" y="3514"/>
                    <a:pt x="11640" y="3514"/>
                  </a:cubicBezTo>
                  <a:cubicBezTo>
                    <a:pt x="11613" y="3514"/>
                    <a:pt x="11644" y="3459"/>
                    <a:pt x="11646" y="3447"/>
                  </a:cubicBezTo>
                  <a:cubicBezTo>
                    <a:pt x="11653" y="3410"/>
                    <a:pt x="11725" y="3318"/>
                    <a:pt x="11720" y="3311"/>
                  </a:cubicBezTo>
                  <a:cubicBezTo>
                    <a:pt x="11688" y="3265"/>
                    <a:pt x="11681" y="3197"/>
                    <a:pt x="11681" y="3141"/>
                  </a:cubicBezTo>
                  <a:cubicBezTo>
                    <a:pt x="11681" y="3132"/>
                    <a:pt x="11673" y="3065"/>
                    <a:pt x="11674" y="3065"/>
                  </a:cubicBezTo>
                  <a:cubicBezTo>
                    <a:pt x="11735" y="3030"/>
                    <a:pt x="11737" y="3005"/>
                    <a:pt x="11766" y="2948"/>
                  </a:cubicBezTo>
                  <a:cubicBezTo>
                    <a:pt x="11807" y="2869"/>
                    <a:pt x="11773" y="2852"/>
                    <a:pt x="11716" y="2815"/>
                  </a:cubicBezTo>
                  <a:lnTo>
                    <a:pt x="11755" y="2729"/>
                  </a:lnTo>
                  <a:lnTo>
                    <a:pt x="11737" y="2612"/>
                  </a:lnTo>
                  <a:lnTo>
                    <a:pt x="11654" y="2494"/>
                  </a:lnTo>
                  <a:lnTo>
                    <a:pt x="11529" y="2495"/>
                  </a:lnTo>
                  <a:lnTo>
                    <a:pt x="11247" y="2314"/>
                  </a:lnTo>
                  <a:lnTo>
                    <a:pt x="11160" y="2319"/>
                  </a:lnTo>
                  <a:lnTo>
                    <a:pt x="11255" y="1246"/>
                  </a:lnTo>
                  <a:cubicBezTo>
                    <a:pt x="11236" y="1245"/>
                    <a:pt x="11135" y="1288"/>
                    <a:pt x="11116" y="1300"/>
                  </a:cubicBezTo>
                  <a:cubicBezTo>
                    <a:pt x="11109" y="1286"/>
                    <a:pt x="11084" y="1251"/>
                    <a:pt x="11079" y="1239"/>
                  </a:cubicBezTo>
                  <a:cubicBezTo>
                    <a:pt x="11065" y="1200"/>
                    <a:pt x="11012" y="1259"/>
                    <a:pt x="11015" y="1195"/>
                  </a:cubicBezTo>
                  <a:cubicBezTo>
                    <a:pt x="11015" y="1174"/>
                    <a:pt x="10993" y="1148"/>
                    <a:pt x="10974" y="1141"/>
                  </a:cubicBezTo>
                  <a:cubicBezTo>
                    <a:pt x="10907" y="1116"/>
                    <a:pt x="10925" y="1070"/>
                    <a:pt x="10912" y="1058"/>
                  </a:cubicBezTo>
                  <a:cubicBezTo>
                    <a:pt x="10894" y="1043"/>
                    <a:pt x="10879" y="960"/>
                    <a:pt x="10870" y="950"/>
                  </a:cubicBezTo>
                  <a:lnTo>
                    <a:pt x="10751" y="904"/>
                  </a:lnTo>
                  <a:lnTo>
                    <a:pt x="10676" y="957"/>
                  </a:lnTo>
                  <a:lnTo>
                    <a:pt x="10413" y="957"/>
                  </a:lnTo>
                  <a:lnTo>
                    <a:pt x="10354" y="889"/>
                  </a:lnTo>
                  <a:lnTo>
                    <a:pt x="10274" y="988"/>
                  </a:lnTo>
                  <a:lnTo>
                    <a:pt x="10130" y="1041"/>
                  </a:lnTo>
                  <a:lnTo>
                    <a:pt x="10041" y="971"/>
                  </a:lnTo>
                  <a:lnTo>
                    <a:pt x="9599" y="1021"/>
                  </a:lnTo>
                  <a:cubicBezTo>
                    <a:pt x="9585" y="1042"/>
                    <a:pt x="9527" y="1082"/>
                    <a:pt x="9503" y="1087"/>
                  </a:cubicBezTo>
                  <a:cubicBezTo>
                    <a:pt x="9462" y="1095"/>
                    <a:pt x="9462" y="1076"/>
                    <a:pt x="9444" y="1102"/>
                  </a:cubicBezTo>
                  <a:cubicBezTo>
                    <a:pt x="9403" y="1161"/>
                    <a:pt x="9443" y="1166"/>
                    <a:pt x="9367" y="1166"/>
                  </a:cubicBezTo>
                  <a:cubicBezTo>
                    <a:pt x="9328" y="1166"/>
                    <a:pt x="9276" y="1255"/>
                    <a:pt x="9238" y="1204"/>
                  </a:cubicBezTo>
                  <a:lnTo>
                    <a:pt x="9163" y="1133"/>
                  </a:lnTo>
                  <a:lnTo>
                    <a:pt x="9041" y="1047"/>
                  </a:lnTo>
                  <a:lnTo>
                    <a:pt x="9038" y="728"/>
                  </a:lnTo>
                  <a:cubicBezTo>
                    <a:pt x="9041" y="728"/>
                    <a:pt x="9043" y="727"/>
                    <a:pt x="9045" y="726"/>
                  </a:cubicBezTo>
                  <a:cubicBezTo>
                    <a:pt x="9093" y="707"/>
                    <a:pt x="9167" y="700"/>
                    <a:pt x="9190" y="648"/>
                  </a:cubicBezTo>
                  <a:cubicBezTo>
                    <a:pt x="9214" y="594"/>
                    <a:pt x="9206" y="547"/>
                    <a:pt x="9206" y="490"/>
                  </a:cubicBezTo>
                  <a:cubicBezTo>
                    <a:pt x="9223" y="491"/>
                    <a:pt x="9239" y="470"/>
                    <a:pt x="9231" y="446"/>
                  </a:cubicBezTo>
                  <a:lnTo>
                    <a:pt x="9116" y="220"/>
                  </a:lnTo>
                  <a:lnTo>
                    <a:pt x="9098" y="209"/>
                  </a:lnTo>
                  <a:cubicBezTo>
                    <a:pt x="9024" y="169"/>
                    <a:pt x="8959" y="128"/>
                    <a:pt x="8888" y="87"/>
                  </a:cubicBezTo>
                  <a:cubicBezTo>
                    <a:pt x="8820" y="48"/>
                    <a:pt x="8837" y="51"/>
                    <a:pt x="8797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14" tIns="27007" rIns="54014" bIns="27007"/>
            <a:lstStyle/>
            <a:p>
              <a:pPr defTabSz="521458">
                <a:defRPr/>
              </a:pPr>
              <a:endParaRPr lang="ru-RU" sz="800" dirty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87" name="Freeform 347">
              <a:extLst>
                <a:ext uri="{FF2B5EF4-FFF2-40B4-BE49-F238E27FC236}">
                  <a16:creationId xmlns:a16="http://schemas.microsoft.com/office/drawing/2014/main" id="{7686A864-DBF4-4836-B5F4-0824437A8A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457" y="4351097"/>
              <a:ext cx="920750" cy="874712"/>
            </a:xfrm>
            <a:custGeom>
              <a:avLst/>
              <a:gdLst>
                <a:gd name="T0" fmla="*/ 933 w 13545"/>
                <a:gd name="T1" fmla="*/ 10248 h 13817"/>
                <a:gd name="T2" fmla="*/ 1673 w 13545"/>
                <a:gd name="T3" fmla="*/ 10294 h 13817"/>
                <a:gd name="T4" fmla="*/ 2100 w 13545"/>
                <a:gd name="T5" fmla="*/ 10830 h 13817"/>
                <a:gd name="T6" fmla="*/ 3801 w 13545"/>
                <a:gd name="T7" fmla="*/ 11215 h 13817"/>
                <a:gd name="T8" fmla="*/ 4817 w 13545"/>
                <a:gd name="T9" fmla="*/ 11787 h 13817"/>
                <a:gd name="T10" fmla="*/ 5021 w 13545"/>
                <a:gd name="T11" fmla="*/ 12668 h 13817"/>
                <a:gd name="T12" fmla="*/ 5868 w 13545"/>
                <a:gd name="T13" fmla="*/ 13105 h 13817"/>
                <a:gd name="T14" fmla="*/ 7688 w 13545"/>
                <a:gd name="T15" fmla="*/ 12788 h 13817"/>
                <a:gd name="T16" fmla="*/ 7620 w 13545"/>
                <a:gd name="T17" fmla="*/ 12097 h 13817"/>
                <a:gd name="T18" fmla="*/ 7897 w 13545"/>
                <a:gd name="T19" fmla="*/ 11491 h 13817"/>
                <a:gd name="T20" fmla="*/ 8241 w 13545"/>
                <a:gd name="T21" fmla="*/ 10834 h 13817"/>
                <a:gd name="T22" fmla="*/ 8845 w 13545"/>
                <a:gd name="T23" fmla="*/ 9914 h 13817"/>
                <a:gd name="T24" fmla="*/ 9199 w 13545"/>
                <a:gd name="T25" fmla="*/ 9816 h 13817"/>
                <a:gd name="T26" fmla="*/ 9670 w 13545"/>
                <a:gd name="T27" fmla="*/ 9636 h 13817"/>
                <a:gd name="T28" fmla="*/ 9706 w 13545"/>
                <a:gd name="T29" fmla="*/ 8718 h 13817"/>
                <a:gd name="T30" fmla="*/ 10017 w 13545"/>
                <a:gd name="T31" fmla="*/ 8557 h 13817"/>
                <a:gd name="T32" fmla="*/ 10445 w 13545"/>
                <a:gd name="T33" fmla="*/ 7898 h 13817"/>
                <a:gd name="T34" fmla="*/ 10887 w 13545"/>
                <a:gd name="T35" fmla="*/ 7690 h 13817"/>
                <a:gd name="T36" fmla="*/ 11276 w 13545"/>
                <a:gd name="T37" fmla="*/ 8020 h 13817"/>
                <a:gd name="T38" fmla="*/ 10570 w 13545"/>
                <a:gd name="T39" fmla="*/ 7249 h 13817"/>
                <a:gd name="T40" fmla="*/ 11228 w 13545"/>
                <a:gd name="T41" fmla="*/ 7172 h 13817"/>
                <a:gd name="T42" fmla="*/ 11885 w 13545"/>
                <a:gd name="T43" fmla="*/ 5458 h 13817"/>
                <a:gd name="T44" fmla="*/ 11643 w 13545"/>
                <a:gd name="T45" fmla="*/ 4934 h 13817"/>
                <a:gd name="T46" fmla="*/ 11864 w 13545"/>
                <a:gd name="T47" fmla="*/ 4402 h 13817"/>
                <a:gd name="T48" fmla="*/ 11989 w 13545"/>
                <a:gd name="T49" fmla="*/ 3794 h 13817"/>
                <a:gd name="T50" fmla="*/ 11880 w 13545"/>
                <a:gd name="T51" fmla="*/ 3468 h 13817"/>
                <a:gd name="T52" fmla="*/ 11824 w 13545"/>
                <a:gd name="T53" fmla="*/ 2788 h 13817"/>
                <a:gd name="T54" fmla="*/ 12981 w 13545"/>
                <a:gd name="T55" fmla="*/ 3069 h 13817"/>
                <a:gd name="T56" fmla="*/ 13261 w 13545"/>
                <a:gd name="T57" fmla="*/ 2569 h 13817"/>
                <a:gd name="T58" fmla="*/ 12692 w 13545"/>
                <a:gd name="T59" fmla="*/ 2473 h 13817"/>
                <a:gd name="T60" fmla="*/ 11810 w 13545"/>
                <a:gd name="T61" fmla="*/ 2057 h 13817"/>
                <a:gd name="T62" fmla="*/ 11023 w 13545"/>
                <a:gd name="T63" fmla="*/ 1499 h 13817"/>
                <a:gd name="T64" fmla="*/ 10448 w 13545"/>
                <a:gd name="T65" fmla="*/ 1149 h 13817"/>
                <a:gd name="T66" fmla="*/ 9252 w 13545"/>
                <a:gd name="T67" fmla="*/ 899 h 13817"/>
                <a:gd name="T68" fmla="*/ 8386 w 13545"/>
                <a:gd name="T69" fmla="*/ 555 h 13817"/>
                <a:gd name="T70" fmla="*/ 8043 w 13545"/>
                <a:gd name="T71" fmla="*/ 50 h 13817"/>
                <a:gd name="T72" fmla="*/ 6920 w 13545"/>
                <a:gd name="T73" fmla="*/ 420 h 13817"/>
                <a:gd name="T74" fmla="*/ 6400 w 13545"/>
                <a:gd name="T75" fmla="*/ 457 h 13817"/>
                <a:gd name="T76" fmla="*/ 6040 w 13545"/>
                <a:gd name="T77" fmla="*/ 267 h 13817"/>
                <a:gd name="T78" fmla="*/ 5371 w 13545"/>
                <a:gd name="T79" fmla="*/ 359 h 13817"/>
                <a:gd name="T80" fmla="*/ 5323 w 13545"/>
                <a:gd name="T81" fmla="*/ 806 h 13817"/>
                <a:gd name="T82" fmla="*/ 3375 w 13545"/>
                <a:gd name="T83" fmla="*/ 1666 h 13817"/>
                <a:gd name="T84" fmla="*/ 2185 w 13545"/>
                <a:gd name="T85" fmla="*/ 1039 h 13817"/>
                <a:gd name="T86" fmla="*/ 1515 w 13545"/>
                <a:gd name="T87" fmla="*/ 1936 h 13817"/>
                <a:gd name="T88" fmla="*/ 1130 w 13545"/>
                <a:gd name="T89" fmla="*/ 2359 h 13817"/>
                <a:gd name="T90" fmla="*/ 620 w 13545"/>
                <a:gd name="T91" fmla="*/ 2528 h 13817"/>
                <a:gd name="T92" fmla="*/ 65 w 13545"/>
                <a:gd name="T93" fmla="*/ 3531 h 13817"/>
                <a:gd name="T94" fmla="*/ 499 w 13545"/>
                <a:gd name="T95" fmla="*/ 4468 h 13817"/>
                <a:gd name="T96" fmla="*/ 1253 w 13545"/>
                <a:gd name="T97" fmla="*/ 4616 h 13817"/>
                <a:gd name="T98" fmla="*/ 1513 w 13545"/>
                <a:gd name="T99" fmla="*/ 5061 h 13817"/>
                <a:gd name="T100" fmla="*/ 1989 w 13545"/>
                <a:gd name="T101" fmla="*/ 4934 h 13817"/>
                <a:gd name="T102" fmla="*/ 1912 w 13545"/>
                <a:gd name="T103" fmla="*/ 7230 h 13817"/>
                <a:gd name="T104" fmla="*/ 686 w 13545"/>
                <a:gd name="T105" fmla="*/ 8125 h 13817"/>
                <a:gd name="T106" fmla="*/ 292 w 13545"/>
                <a:gd name="T107" fmla="*/ 8496 h 13817"/>
                <a:gd name="T108" fmla="*/ 239 w 13545"/>
                <a:gd name="T109" fmla="*/ 8904 h 13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545" h="13817">
                  <a:moveTo>
                    <a:pt x="451" y="9758"/>
                  </a:moveTo>
                  <a:cubicBezTo>
                    <a:pt x="517" y="9877"/>
                    <a:pt x="619" y="9784"/>
                    <a:pt x="630" y="9834"/>
                  </a:cubicBezTo>
                  <a:cubicBezTo>
                    <a:pt x="649" y="9918"/>
                    <a:pt x="762" y="9831"/>
                    <a:pt x="757" y="9966"/>
                  </a:cubicBezTo>
                  <a:cubicBezTo>
                    <a:pt x="756" y="9996"/>
                    <a:pt x="800" y="9965"/>
                    <a:pt x="797" y="10053"/>
                  </a:cubicBezTo>
                  <a:cubicBezTo>
                    <a:pt x="796" y="10064"/>
                    <a:pt x="904" y="10070"/>
                    <a:pt x="908" y="10169"/>
                  </a:cubicBezTo>
                  <a:cubicBezTo>
                    <a:pt x="908" y="10181"/>
                    <a:pt x="856" y="10176"/>
                    <a:pt x="933" y="10248"/>
                  </a:cubicBezTo>
                  <a:cubicBezTo>
                    <a:pt x="957" y="10271"/>
                    <a:pt x="898" y="10278"/>
                    <a:pt x="947" y="10329"/>
                  </a:cubicBezTo>
                  <a:cubicBezTo>
                    <a:pt x="979" y="10362"/>
                    <a:pt x="972" y="10455"/>
                    <a:pt x="1024" y="10425"/>
                  </a:cubicBezTo>
                  <a:cubicBezTo>
                    <a:pt x="1089" y="10389"/>
                    <a:pt x="1069" y="10623"/>
                    <a:pt x="1229" y="10556"/>
                  </a:cubicBezTo>
                  <a:cubicBezTo>
                    <a:pt x="1320" y="10518"/>
                    <a:pt x="1281" y="10580"/>
                    <a:pt x="1346" y="10532"/>
                  </a:cubicBezTo>
                  <a:cubicBezTo>
                    <a:pt x="1389" y="10500"/>
                    <a:pt x="1532" y="10602"/>
                    <a:pt x="1569" y="10458"/>
                  </a:cubicBezTo>
                  <a:cubicBezTo>
                    <a:pt x="1589" y="10382"/>
                    <a:pt x="1654" y="10431"/>
                    <a:pt x="1673" y="10294"/>
                  </a:cubicBezTo>
                  <a:cubicBezTo>
                    <a:pt x="1676" y="10272"/>
                    <a:pt x="1746" y="10317"/>
                    <a:pt x="1733" y="10386"/>
                  </a:cubicBezTo>
                  <a:cubicBezTo>
                    <a:pt x="1815" y="10441"/>
                    <a:pt x="1765" y="10365"/>
                    <a:pt x="1841" y="10454"/>
                  </a:cubicBezTo>
                  <a:cubicBezTo>
                    <a:pt x="1872" y="10491"/>
                    <a:pt x="2088" y="10411"/>
                    <a:pt x="1997" y="10550"/>
                  </a:cubicBezTo>
                  <a:cubicBezTo>
                    <a:pt x="1978" y="10580"/>
                    <a:pt x="1988" y="10699"/>
                    <a:pt x="2091" y="10673"/>
                  </a:cubicBezTo>
                  <a:cubicBezTo>
                    <a:pt x="2097" y="10671"/>
                    <a:pt x="2133" y="10706"/>
                    <a:pt x="2056" y="10753"/>
                  </a:cubicBezTo>
                  <a:cubicBezTo>
                    <a:pt x="2035" y="10766"/>
                    <a:pt x="2037" y="10826"/>
                    <a:pt x="2100" y="10830"/>
                  </a:cubicBezTo>
                  <a:cubicBezTo>
                    <a:pt x="2158" y="10835"/>
                    <a:pt x="2250" y="10963"/>
                    <a:pt x="2339" y="10836"/>
                  </a:cubicBezTo>
                  <a:cubicBezTo>
                    <a:pt x="2345" y="10828"/>
                    <a:pt x="2548" y="10818"/>
                    <a:pt x="2468" y="10921"/>
                  </a:cubicBezTo>
                  <a:cubicBezTo>
                    <a:pt x="2464" y="10926"/>
                    <a:pt x="2466" y="10950"/>
                    <a:pt x="2466" y="10958"/>
                  </a:cubicBezTo>
                  <a:lnTo>
                    <a:pt x="3465" y="11260"/>
                  </a:lnTo>
                  <a:cubicBezTo>
                    <a:pt x="3473" y="11255"/>
                    <a:pt x="3616" y="11226"/>
                    <a:pt x="3636" y="11215"/>
                  </a:cubicBezTo>
                  <a:cubicBezTo>
                    <a:pt x="3728" y="11163"/>
                    <a:pt x="3704" y="11215"/>
                    <a:pt x="3801" y="11215"/>
                  </a:cubicBezTo>
                  <a:cubicBezTo>
                    <a:pt x="3928" y="11215"/>
                    <a:pt x="4076" y="11342"/>
                    <a:pt x="4182" y="11380"/>
                  </a:cubicBezTo>
                  <a:cubicBezTo>
                    <a:pt x="4279" y="11415"/>
                    <a:pt x="4272" y="11508"/>
                    <a:pt x="4288" y="11512"/>
                  </a:cubicBezTo>
                  <a:cubicBezTo>
                    <a:pt x="4343" y="11525"/>
                    <a:pt x="4356" y="11485"/>
                    <a:pt x="4408" y="11519"/>
                  </a:cubicBezTo>
                  <a:cubicBezTo>
                    <a:pt x="4479" y="11565"/>
                    <a:pt x="4596" y="11805"/>
                    <a:pt x="4582" y="11853"/>
                  </a:cubicBezTo>
                  <a:lnTo>
                    <a:pt x="4753" y="12014"/>
                  </a:lnTo>
                  <a:lnTo>
                    <a:pt x="4817" y="11787"/>
                  </a:lnTo>
                  <a:lnTo>
                    <a:pt x="4978" y="11771"/>
                  </a:lnTo>
                  <a:lnTo>
                    <a:pt x="5052" y="12070"/>
                  </a:lnTo>
                  <a:lnTo>
                    <a:pt x="5002" y="12208"/>
                  </a:lnTo>
                  <a:lnTo>
                    <a:pt x="5145" y="12324"/>
                  </a:lnTo>
                  <a:lnTo>
                    <a:pt x="5140" y="12620"/>
                  </a:lnTo>
                  <a:lnTo>
                    <a:pt x="5021" y="12668"/>
                  </a:lnTo>
                  <a:lnTo>
                    <a:pt x="5018" y="12808"/>
                  </a:lnTo>
                  <a:lnTo>
                    <a:pt x="5084" y="12829"/>
                  </a:lnTo>
                  <a:lnTo>
                    <a:pt x="5142" y="12686"/>
                  </a:lnTo>
                  <a:lnTo>
                    <a:pt x="5262" y="12729"/>
                  </a:lnTo>
                  <a:lnTo>
                    <a:pt x="5270" y="13441"/>
                  </a:lnTo>
                  <a:lnTo>
                    <a:pt x="5868" y="13105"/>
                  </a:lnTo>
                  <a:lnTo>
                    <a:pt x="6731" y="13420"/>
                  </a:lnTo>
                  <a:lnTo>
                    <a:pt x="7048" y="13394"/>
                  </a:lnTo>
                  <a:lnTo>
                    <a:pt x="7138" y="13661"/>
                  </a:lnTo>
                  <a:lnTo>
                    <a:pt x="7495" y="13817"/>
                  </a:lnTo>
                  <a:lnTo>
                    <a:pt x="7389" y="12814"/>
                  </a:lnTo>
                  <a:lnTo>
                    <a:pt x="7688" y="12788"/>
                  </a:lnTo>
                  <a:lnTo>
                    <a:pt x="7686" y="12737"/>
                  </a:lnTo>
                  <a:lnTo>
                    <a:pt x="7802" y="12669"/>
                  </a:lnTo>
                  <a:lnTo>
                    <a:pt x="7815" y="12557"/>
                  </a:lnTo>
                  <a:lnTo>
                    <a:pt x="7966" y="12550"/>
                  </a:lnTo>
                  <a:lnTo>
                    <a:pt x="7966" y="12465"/>
                  </a:lnTo>
                  <a:lnTo>
                    <a:pt x="7620" y="12097"/>
                  </a:lnTo>
                  <a:lnTo>
                    <a:pt x="7625" y="12031"/>
                  </a:lnTo>
                  <a:lnTo>
                    <a:pt x="7535" y="11833"/>
                  </a:lnTo>
                  <a:lnTo>
                    <a:pt x="7445" y="11795"/>
                  </a:lnTo>
                  <a:lnTo>
                    <a:pt x="7591" y="11536"/>
                  </a:lnTo>
                  <a:lnTo>
                    <a:pt x="7707" y="11573"/>
                  </a:lnTo>
                  <a:lnTo>
                    <a:pt x="7897" y="11491"/>
                  </a:lnTo>
                  <a:lnTo>
                    <a:pt x="7956" y="11375"/>
                  </a:lnTo>
                  <a:lnTo>
                    <a:pt x="7945" y="11139"/>
                  </a:lnTo>
                  <a:cubicBezTo>
                    <a:pt x="7940" y="11137"/>
                    <a:pt x="7888" y="10959"/>
                    <a:pt x="7887" y="10928"/>
                  </a:cubicBezTo>
                  <a:lnTo>
                    <a:pt x="7969" y="10737"/>
                  </a:lnTo>
                  <a:lnTo>
                    <a:pt x="8128" y="10727"/>
                  </a:lnTo>
                  <a:cubicBezTo>
                    <a:pt x="8124" y="10773"/>
                    <a:pt x="8161" y="10864"/>
                    <a:pt x="8241" y="10834"/>
                  </a:cubicBezTo>
                  <a:cubicBezTo>
                    <a:pt x="8409" y="10773"/>
                    <a:pt x="8361" y="10843"/>
                    <a:pt x="8427" y="10843"/>
                  </a:cubicBezTo>
                  <a:cubicBezTo>
                    <a:pt x="8433" y="10843"/>
                    <a:pt x="8457" y="10792"/>
                    <a:pt x="8564" y="10858"/>
                  </a:cubicBezTo>
                  <a:cubicBezTo>
                    <a:pt x="8650" y="10911"/>
                    <a:pt x="8643" y="10691"/>
                    <a:pt x="8665" y="10668"/>
                  </a:cubicBezTo>
                  <a:lnTo>
                    <a:pt x="8527" y="10430"/>
                  </a:lnTo>
                  <a:lnTo>
                    <a:pt x="8538" y="10203"/>
                  </a:lnTo>
                  <a:lnTo>
                    <a:pt x="8845" y="9914"/>
                  </a:lnTo>
                  <a:lnTo>
                    <a:pt x="8829" y="9835"/>
                  </a:lnTo>
                  <a:lnTo>
                    <a:pt x="8879" y="9721"/>
                  </a:lnTo>
                  <a:lnTo>
                    <a:pt x="9014" y="9875"/>
                  </a:lnTo>
                  <a:lnTo>
                    <a:pt x="9017" y="9870"/>
                  </a:lnTo>
                  <a:cubicBezTo>
                    <a:pt x="9084" y="9820"/>
                    <a:pt x="9051" y="9766"/>
                    <a:pt x="9119" y="9766"/>
                  </a:cubicBezTo>
                  <a:cubicBezTo>
                    <a:pt x="9208" y="9766"/>
                    <a:pt x="9172" y="9825"/>
                    <a:pt x="9199" y="9816"/>
                  </a:cubicBezTo>
                  <a:cubicBezTo>
                    <a:pt x="9245" y="9801"/>
                    <a:pt x="9205" y="9800"/>
                    <a:pt x="9248" y="9836"/>
                  </a:cubicBezTo>
                  <a:cubicBezTo>
                    <a:pt x="9361" y="9931"/>
                    <a:pt x="9471" y="9827"/>
                    <a:pt x="9382" y="9799"/>
                  </a:cubicBezTo>
                  <a:cubicBezTo>
                    <a:pt x="9347" y="9787"/>
                    <a:pt x="9442" y="9665"/>
                    <a:pt x="9305" y="9671"/>
                  </a:cubicBezTo>
                  <a:cubicBezTo>
                    <a:pt x="9297" y="9671"/>
                    <a:pt x="9282" y="9573"/>
                    <a:pt x="9308" y="9570"/>
                  </a:cubicBezTo>
                  <a:cubicBezTo>
                    <a:pt x="9388" y="9560"/>
                    <a:pt x="9421" y="9542"/>
                    <a:pt x="9487" y="9595"/>
                  </a:cubicBezTo>
                  <a:cubicBezTo>
                    <a:pt x="9584" y="9672"/>
                    <a:pt x="9593" y="9618"/>
                    <a:pt x="9670" y="9636"/>
                  </a:cubicBezTo>
                  <a:lnTo>
                    <a:pt x="9903" y="9271"/>
                  </a:lnTo>
                  <a:lnTo>
                    <a:pt x="10086" y="9189"/>
                  </a:lnTo>
                  <a:cubicBezTo>
                    <a:pt x="10085" y="9189"/>
                    <a:pt x="9902" y="9116"/>
                    <a:pt x="9871" y="9090"/>
                  </a:cubicBezTo>
                  <a:cubicBezTo>
                    <a:pt x="9790" y="9022"/>
                    <a:pt x="9794" y="9079"/>
                    <a:pt x="9778" y="8973"/>
                  </a:cubicBezTo>
                  <a:cubicBezTo>
                    <a:pt x="9756" y="8821"/>
                    <a:pt x="9628" y="8867"/>
                    <a:pt x="9670" y="8812"/>
                  </a:cubicBezTo>
                  <a:cubicBezTo>
                    <a:pt x="9719" y="8748"/>
                    <a:pt x="9699" y="8729"/>
                    <a:pt x="9706" y="8718"/>
                  </a:cubicBezTo>
                  <a:cubicBezTo>
                    <a:pt x="9768" y="8617"/>
                    <a:pt x="9718" y="8672"/>
                    <a:pt x="9644" y="8652"/>
                  </a:cubicBezTo>
                  <a:cubicBezTo>
                    <a:pt x="9649" y="8632"/>
                    <a:pt x="9635" y="8533"/>
                    <a:pt x="9635" y="8533"/>
                  </a:cubicBezTo>
                  <a:cubicBezTo>
                    <a:pt x="9636" y="8533"/>
                    <a:pt x="9737" y="8566"/>
                    <a:pt x="9738" y="8568"/>
                  </a:cubicBezTo>
                  <a:cubicBezTo>
                    <a:pt x="9799" y="8671"/>
                    <a:pt x="9744" y="8658"/>
                    <a:pt x="9863" y="8658"/>
                  </a:cubicBezTo>
                  <a:cubicBezTo>
                    <a:pt x="9907" y="8658"/>
                    <a:pt x="10038" y="8611"/>
                    <a:pt x="10059" y="8586"/>
                  </a:cubicBezTo>
                  <a:lnTo>
                    <a:pt x="10017" y="8557"/>
                  </a:lnTo>
                  <a:cubicBezTo>
                    <a:pt x="9986" y="8550"/>
                    <a:pt x="10057" y="8373"/>
                    <a:pt x="10057" y="8372"/>
                  </a:cubicBezTo>
                  <a:cubicBezTo>
                    <a:pt x="10063" y="8284"/>
                    <a:pt x="10116" y="8342"/>
                    <a:pt x="10123" y="8287"/>
                  </a:cubicBezTo>
                  <a:cubicBezTo>
                    <a:pt x="10140" y="8144"/>
                    <a:pt x="10292" y="8223"/>
                    <a:pt x="10250" y="8143"/>
                  </a:cubicBezTo>
                  <a:cubicBezTo>
                    <a:pt x="10192" y="8034"/>
                    <a:pt x="10288" y="8106"/>
                    <a:pt x="10290" y="8070"/>
                  </a:cubicBezTo>
                  <a:cubicBezTo>
                    <a:pt x="10294" y="7963"/>
                    <a:pt x="10354" y="8034"/>
                    <a:pt x="10356" y="7996"/>
                  </a:cubicBezTo>
                  <a:cubicBezTo>
                    <a:pt x="10358" y="7945"/>
                    <a:pt x="10419" y="7937"/>
                    <a:pt x="10445" y="7898"/>
                  </a:cubicBezTo>
                  <a:cubicBezTo>
                    <a:pt x="10444" y="7888"/>
                    <a:pt x="10390" y="7807"/>
                    <a:pt x="10390" y="7798"/>
                  </a:cubicBezTo>
                  <a:cubicBezTo>
                    <a:pt x="10375" y="7643"/>
                    <a:pt x="10460" y="7645"/>
                    <a:pt x="10502" y="7533"/>
                  </a:cubicBezTo>
                  <a:cubicBezTo>
                    <a:pt x="10527" y="7463"/>
                    <a:pt x="10523" y="7473"/>
                    <a:pt x="10545" y="7502"/>
                  </a:cubicBezTo>
                  <a:cubicBezTo>
                    <a:pt x="10607" y="7584"/>
                    <a:pt x="10616" y="7451"/>
                    <a:pt x="10684" y="7545"/>
                  </a:cubicBezTo>
                  <a:cubicBezTo>
                    <a:pt x="10752" y="7639"/>
                    <a:pt x="10808" y="7552"/>
                    <a:pt x="10850" y="7626"/>
                  </a:cubicBezTo>
                  <a:cubicBezTo>
                    <a:pt x="10869" y="7660"/>
                    <a:pt x="10916" y="7678"/>
                    <a:pt x="10887" y="7690"/>
                  </a:cubicBezTo>
                  <a:cubicBezTo>
                    <a:pt x="10860" y="7702"/>
                    <a:pt x="10942" y="7805"/>
                    <a:pt x="10951" y="7812"/>
                  </a:cubicBezTo>
                  <a:cubicBezTo>
                    <a:pt x="11016" y="7860"/>
                    <a:pt x="10943" y="7910"/>
                    <a:pt x="11012" y="7964"/>
                  </a:cubicBezTo>
                  <a:cubicBezTo>
                    <a:pt x="11062" y="8003"/>
                    <a:pt x="11096" y="8062"/>
                    <a:pt x="11096" y="8126"/>
                  </a:cubicBezTo>
                  <a:lnTo>
                    <a:pt x="11147" y="8168"/>
                  </a:lnTo>
                  <a:lnTo>
                    <a:pt x="11189" y="8041"/>
                  </a:lnTo>
                  <a:cubicBezTo>
                    <a:pt x="11202" y="8042"/>
                    <a:pt x="11272" y="8020"/>
                    <a:pt x="11276" y="8020"/>
                  </a:cubicBezTo>
                  <a:cubicBezTo>
                    <a:pt x="11372" y="8025"/>
                    <a:pt x="11308" y="7967"/>
                    <a:pt x="11401" y="7967"/>
                  </a:cubicBezTo>
                  <a:cubicBezTo>
                    <a:pt x="11511" y="7967"/>
                    <a:pt x="11553" y="8093"/>
                    <a:pt x="11580" y="8084"/>
                  </a:cubicBezTo>
                  <a:lnTo>
                    <a:pt x="11639" y="8035"/>
                  </a:lnTo>
                  <a:lnTo>
                    <a:pt x="11629" y="7794"/>
                  </a:lnTo>
                  <a:lnTo>
                    <a:pt x="10768" y="7229"/>
                  </a:lnTo>
                  <a:lnTo>
                    <a:pt x="10570" y="7249"/>
                  </a:lnTo>
                  <a:lnTo>
                    <a:pt x="10306" y="6926"/>
                  </a:lnTo>
                  <a:cubicBezTo>
                    <a:pt x="10306" y="6926"/>
                    <a:pt x="10386" y="6910"/>
                    <a:pt x="10390" y="6910"/>
                  </a:cubicBezTo>
                  <a:cubicBezTo>
                    <a:pt x="10420" y="6906"/>
                    <a:pt x="10400" y="6918"/>
                    <a:pt x="10416" y="6901"/>
                  </a:cubicBezTo>
                  <a:cubicBezTo>
                    <a:pt x="10432" y="6883"/>
                    <a:pt x="10449" y="6834"/>
                    <a:pt x="10459" y="6812"/>
                  </a:cubicBezTo>
                  <a:lnTo>
                    <a:pt x="10904" y="6778"/>
                  </a:lnTo>
                  <a:lnTo>
                    <a:pt x="11228" y="7172"/>
                  </a:lnTo>
                  <a:lnTo>
                    <a:pt x="11563" y="6741"/>
                  </a:lnTo>
                  <a:lnTo>
                    <a:pt x="12127" y="6271"/>
                  </a:lnTo>
                  <a:lnTo>
                    <a:pt x="11953" y="5960"/>
                  </a:lnTo>
                  <a:cubicBezTo>
                    <a:pt x="11943" y="5920"/>
                    <a:pt x="11926" y="5826"/>
                    <a:pt x="11928" y="5787"/>
                  </a:cubicBezTo>
                  <a:cubicBezTo>
                    <a:pt x="11928" y="5786"/>
                    <a:pt x="11902" y="5625"/>
                    <a:pt x="11900" y="5615"/>
                  </a:cubicBezTo>
                  <a:cubicBezTo>
                    <a:pt x="11893" y="5591"/>
                    <a:pt x="11887" y="5461"/>
                    <a:pt x="11885" y="5458"/>
                  </a:cubicBezTo>
                  <a:cubicBezTo>
                    <a:pt x="11876" y="5456"/>
                    <a:pt x="11885" y="5452"/>
                    <a:pt x="11875" y="5453"/>
                  </a:cubicBezTo>
                  <a:cubicBezTo>
                    <a:pt x="11774" y="5457"/>
                    <a:pt x="11853" y="5320"/>
                    <a:pt x="11825" y="5339"/>
                  </a:cubicBezTo>
                  <a:cubicBezTo>
                    <a:pt x="11788" y="5366"/>
                    <a:pt x="11696" y="5317"/>
                    <a:pt x="11712" y="5283"/>
                  </a:cubicBezTo>
                  <a:cubicBezTo>
                    <a:pt x="11746" y="5213"/>
                    <a:pt x="11648" y="5259"/>
                    <a:pt x="11672" y="5201"/>
                  </a:cubicBezTo>
                  <a:cubicBezTo>
                    <a:pt x="11712" y="5104"/>
                    <a:pt x="11676" y="5120"/>
                    <a:pt x="11679" y="5050"/>
                  </a:cubicBezTo>
                  <a:cubicBezTo>
                    <a:pt x="11684" y="4944"/>
                    <a:pt x="11623" y="4982"/>
                    <a:pt x="11643" y="4934"/>
                  </a:cubicBezTo>
                  <a:cubicBezTo>
                    <a:pt x="11681" y="4841"/>
                    <a:pt x="11622" y="4856"/>
                    <a:pt x="11724" y="4778"/>
                  </a:cubicBezTo>
                  <a:lnTo>
                    <a:pt x="11750" y="4699"/>
                  </a:lnTo>
                  <a:lnTo>
                    <a:pt x="11803" y="4693"/>
                  </a:lnTo>
                  <a:lnTo>
                    <a:pt x="11795" y="4630"/>
                  </a:lnTo>
                  <a:lnTo>
                    <a:pt x="11872" y="4460"/>
                  </a:lnTo>
                  <a:lnTo>
                    <a:pt x="11864" y="4402"/>
                  </a:lnTo>
                  <a:lnTo>
                    <a:pt x="11989" y="4410"/>
                  </a:lnTo>
                  <a:lnTo>
                    <a:pt x="12041" y="4360"/>
                  </a:lnTo>
                  <a:lnTo>
                    <a:pt x="12092" y="4193"/>
                  </a:lnTo>
                  <a:lnTo>
                    <a:pt x="11986" y="3950"/>
                  </a:lnTo>
                  <a:lnTo>
                    <a:pt x="11954" y="3931"/>
                  </a:lnTo>
                  <a:lnTo>
                    <a:pt x="11989" y="3794"/>
                  </a:lnTo>
                  <a:lnTo>
                    <a:pt x="12026" y="3794"/>
                  </a:lnTo>
                  <a:lnTo>
                    <a:pt x="12052" y="3672"/>
                  </a:lnTo>
                  <a:lnTo>
                    <a:pt x="12116" y="3627"/>
                  </a:lnTo>
                  <a:lnTo>
                    <a:pt x="11991" y="3553"/>
                  </a:lnTo>
                  <a:lnTo>
                    <a:pt x="12010" y="3463"/>
                  </a:lnTo>
                  <a:lnTo>
                    <a:pt x="11880" y="3468"/>
                  </a:lnTo>
                  <a:lnTo>
                    <a:pt x="11864" y="3339"/>
                  </a:lnTo>
                  <a:lnTo>
                    <a:pt x="11732" y="3312"/>
                  </a:lnTo>
                  <a:lnTo>
                    <a:pt x="11700" y="3172"/>
                  </a:lnTo>
                  <a:lnTo>
                    <a:pt x="11568" y="3037"/>
                  </a:lnTo>
                  <a:lnTo>
                    <a:pt x="11652" y="2876"/>
                  </a:lnTo>
                  <a:lnTo>
                    <a:pt x="11824" y="2788"/>
                  </a:lnTo>
                  <a:lnTo>
                    <a:pt x="11830" y="2696"/>
                  </a:lnTo>
                  <a:lnTo>
                    <a:pt x="12102" y="3016"/>
                  </a:lnTo>
                  <a:lnTo>
                    <a:pt x="12642" y="3196"/>
                  </a:lnTo>
                  <a:cubicBezTo>
                    <a:pt x="12649" y="3192"/>
                    <a:pt x="12674" y="3182"/>
                    <a:pt x="12674" y="3182"/>
                  </a:cubicBezTo>
                  <a:cubicBezTo>
                    <a:pt x="12767" y="3121"/>
                    <a:pt x="12811" y="3135"/>
                    <a:pt x="12811" y="3047"/>
                  </a:cubicBezTo>
                  <a:cubicBezTo>
                    <a:pt x="12811" y="3023"/>
                    <a:pt x="12947" y="3060"/>
                    <a:pt x="12981" y="3069"/>
                  </a:cubicBezTo>
                  <a:cubicBezTo>
                    <a:pt x="13146" y="3111"/>
                    <a:pt x="12951" y="3162"/>
                    <a:pt x="13155" y="3137"/>
                  </a:cubicBezTo>
                  <a:cubicBezTo>
                    <a:pt x="13545" y="3089"/>
                    <a:pt x="13413" y="2994"/>
                    <a:pt x="13533" y="2919"/>
                  </a:cubicBezTo>
                  <a:lnTo>
                    <a:pt x="13403" y="2814"/>
                  </a:lnTo>
                  <a:lnTo>
                    <a:pt x="13424" y="2539"/>
                  </a:lnTo>
                  <a:cubicBezTo>
                    <a:pt x="13407" y="2539"/>
                    <a:pt x="13348" y="2487"/>
                    <a:pt x="13336" y="2481"/>
                  </a:cubicBezTo>
                  <a:cubicBezTo>
                    <a:pt x="13311" y="2468"/>
                    <a:pt x="13293" y="2563"/>
                    <a:pt x="13261" y="2569"/>
                  </a:cubicBezTo>
                  <a:cubicBezTo>
                    <a:pt x="13153" y="2588"/>
                    <a:pt x="13161" y="2505"/>
                    <a:pt x="13141" y="2478"/>
                  </a:cubicBezTo>
                  <a:cubicBezTo>
                    <a:pt x="13041" y="2336"/>
                    <a:pt x="13181" y="2397"/>
                    <a:pt x="13184" y="2332"/>
                  </a:cubicBezTo>
                  <a:cubicBezTo>
                    <a:pt x="13190" y="2206"/>
                    <a:pt x="13176" y="2282"/>
                    <a:pt x="13109" y="2280"/>
                  </a:cubicBezTo>
                  <a:cubicBezTo>
                    <a:pt x="12944" y="2274"/>
                    <a:pt x="13041" y="2235"/>
                    <a:pt x="12875" y="2286"/>
                  </a:cubicBezTo>
                  <a:cubicBezTo>
                    <a:pt x="12719" y="2333"/>
                    <a:pt x="12739" y="2280"/>
                    <a:pt x="12739" y="2395"/>
                  </a:cubicBezTo>
                  <a:cubicBezTo>
                    <a:pt x="12739" y="2473"/>
                    <a:pt x="12666" y="2430"/>
                    <a:pt x="12692" y="2473"/>
                  </a:cubicBezTo>
                  <a:cubicBezTo>
                    <a:pt x="12741" y="2554"/>
                    <a:pt x="12617" y="2572"/>
                    <a:pt x="12612" y="2566"/>
                  </a:cubicBezTo>
                  <a:cubicBezTo>
                    <a:pt x="12537" y="2474"/>
                    <a:pt x="12586" y="2478"/>
                    <a:pt x="12467" y="2478"/>
                  </a:cubicBezTo>
                  <a:cubicBezTo>
                    <a:pt x="12409" y="2478"/>
                    <a:pt x="12351" y="2362"/>
                    <a:pt x="12333" y="2312"/>
                  </a:cubicBezTo>
                  <a:cubicBezTo>
                    <a:pt x="12321" y="2277"/>
                    <a:pt x="12221" y="2323"/>
                    <a:pt x="12177" y="2322"/>
                  </a:cubicBezTo>
                  <a:cubicBezTo>
                    <a:pt x="12020" y="2320"/>
                    <a:pt x="12031" y="2375"/>
                    <a:pt x="11938" y="2245"/>
                  </a:cubicBezTo>
                  <a:cubicBezTo>
                    <a:pt x="11883" y="2169"/>
                    <a:pt x="11860" y="2136"/>
                    <a:pt x="11810" y="2057"/>
                  </a:cubicBezTo>
                  <a:cubicBezTo>
                    <a:pt x="11800" y="2043"/>
                    <a:pt x="11942" y="1772"/>
                    <a:pt x="11956" y="1759"/>
                  </a:cubicBezTo>
                  <a:cubicBezTo>
                    <a:pt x="12012" y="1708"/>
                    <a:pt x="11727" y="1550"/>
                    <a:pt x="11689" y="1493"/>
                  </a:cubicBezTo>
                  <a:cubicBezTo>
                    <a:pt x="11593" y="1345"/>
                    <a:pt x="11611" y="1431"/>
                    <a:pt x="11538" y="1391"/>
                  </a:cubicBezTo>
                  <a:cubicBezTo>
                    <a:pt x="11533" y="1391"/>
                    <a:pt x="11532" y="1390"/>
                    <a:pt x="11527" y="1393"/>
                  </a:cubicBezTo>
                  <a:cubicBezTo>
                    <a:pt x="11516" y="1399"/>
                    <a:pt x="11234" y="1485"/>
                    <a:pt x="11226" y="1487"/>
                  </a:cubicBezTo>
                  <a:cubicBezTo>
                    <a:pt x="11148" y="1498"/>
                    <a:pt x="11054" y="1563"/>
                    <a:pt x="11023" y="1499"/>
                  </a:cubicBezTo>
                  <a:cubicBezTo>
                    <a:pt x="10966" y="1386"/>
                    <a:pt x="10842" y="1462"/>
                    <a:pt x="10758" y="1333"/>
                  </a:cubicBezTo>
                  <a:cubicBezTo>
                    <a:pt x="10724" y="1281"/>
                    <a:pt x="10657" y="1320"/>
                    <a:pt x="10637" y="1281"/>
                  </a:cubicBezTo>
                  <a:cubicBezTo>
                    <a:pt x="10620" y="1247"/>
                    <a:pt x="10526" y="1245"/>
                    <a:pt x="10487" y="1253"/>
                  </a:cubicBezTo>
                  <a:cubicBezTo>
                    <a:pt x="10413" y="1269"/>
                    <a:pt x="10436" y="1256"/>
                    <a:pt x="10367" y="1256"/>
                  </a:cubicBezTo>
                  <a:cubicBezTo>
                    <a:pt x="10320" y="1256"/>
                    <a:pt x="10338" y="1187"/>
                    <a:pt x="10351" y="1187"/>
                  </a:cubicBezTo>
                  <a:cubicBezTo>
                    <a:pt x="10467" y="1190"/>
                    <a:pt x="10435" y="1197"/>
                    <a:pt x="10448" y="1149"/>
                  </a:cubicBezTo>
                  <a:cubicBezTo>
                    <a:pt x="10486" y="1010"/>
                    <a:pt x="10530" y="1016"/>
                    <a:pt x="10413" y="978"/>
                  </a:cubicBezTo>
                  <a:cubicBezTo>
                    <a:pt x="10209" y="911"/>
                    <a:pt x="10224" y="790"/>
                    <a:pt x="10200" y="978"/>
                  </a:cubicBezTo>
                  <a:cubicBezTo>
                    <a:pt x="10193" y="1028"/>
                    <a:pt x="10154" y="1124"/>
                    <a:pt x="10154" y="1125"/>
                  </a:cubicBezTo>
                  <a:cubicBezTo>
                    <a:pt x="10147" y="1187"/>
                    <a:pt x="9961" y="1297"/>
                    <a:pt x="9953" y="1226"/>
                  </a:cubicBezTo>
                  <a:cubicBezTo>
                    <a:pt x="9941" y="1120"/>
                    <a:pt x="9917" y="1128"/>
                    <a:pt x="9852" y="1081"/>
                  </a:cubicBezTo>
                  <a:lnTo>
                    <a:pt x="9252" y="899"/>
                  </a:lnTo>
                  <a:lnTo>
                    <a:pt x="9233" y="637"/>
                  </a:lnTo>
                  <a:cubicBezTo>
                    <a:pt x="9181" y="637"/>
                    <a:pt x="8821" y="624"/>
                    <a:pt x="8802" y="633"/>
                  </a:cubicBezTo>
                  <a:cubicBezTo>
                    <a:pt x="8851" y="700"/>
                    <a:pt x="8670" y="660"/>
                    <a:pt x="8644" y="652"/>
                  </a:cubicBezTo>
                  <a:cubicBezTo>
                    <a:pt x="8598" y="638"/>
                    <a:pt x="8603" y="648"/>
                    <a:pt x="8554" y="645"/>
                  </a:cubicBezTo>
                  <a:cubicBezTo>
                    <a:pt x="8540" y="644"/>
                    <a:pt x="8569" y="501"/>
                    <a:pt x="8537" y="517"/>
                  </a:cubicBezTo>
                  <a:cubicBezTo>
                    <a:pt x="8405" y="585"/>
                    <a:pt x="8502" y="550"/>
                    <a:pt x="8386" y="555"/>
                  </a:cubicBezTo>
                  <a:cubicBezTo>
                    <a:pt x="8339" y="557"/>
                    <a:pt x="8419" y="369"/>
                    <a:pt x="8355" y="403"/>
                  </a:cubicBezTo>
                  <a:cubicBezTo>
                    <a:pt x="8250" y="459"/>
                    <a:pt x="8261" y="368"/>
                    <a:pt x="8226" y="445"/>
                  </a:cubicBezTo>
                  <a:cubicBezTo>
                    <a:pt x="8226" y="445"/>
                    <a:pt x="8134" y="361"/>
                    <a:pt x="8165" y="335"/>
                  </a:cubicBezTo>
                  <a:cubicBezTo>
                    <a:pt x="8248" y="266"/>
                    <a:pt x="8251" y="314"/>
                    <a:pt x="8318" y="293"/>
                  </a:cubicBezTo>
                  <a:lnTo>
                    <a:pt x="8334" y="206"/>
                  </a:lnTo>
                  <a:lnTo>
                    <a:pt x="8043" y="50"/>
                  </a:lnTo>
                  <a:cubicBezTo>
                    <a:pt x="8037" y="45"/>
                    <a:pt x="7917" y="46"/>
                    <a:pt x="7915" y="49"/>
                  </a:cubicBezTo>
                  <a:cubicBezTo>
                    <a:pt x="7870" y="121"/>
                    <a:pt x="7733" y="274"/>
                    <a:pt x="7664" y="306"/>
                  </a:cubicBezTo>
                  <a:cubicBezTo>
                    <a:pt x="7628" y="267"/>
                    <a:pt x="7496" y="175"/>
                    <a:pt x="7505" y="134"/>
                  </a:cubicBezTo>
                  <a:cubicBezTo>
                    <a:pt x="7534" y="0"/>
                    <a:pt x="7458" y="46"/>
                    <a:pt x="7363" y="44"/>
                  </a:cubicBezTo>
                  <a:cubicBezTo>
                    <a:pt x="7224" y="42"/>
                    <a:pt x="7217" y="291"/>
                    <a:pt x="7109" y="322"/>
                  </a:cubicBezTo>
                  <a:cubicBezTo>
                    <a:pt x="7078" y="331"/>
                    <a:pt x="6920" y="420"/>
                    <a:pt x="6920" y="420"/>
                  </a:cubicBezTo>
                  <a:cubicBezTo>
                    <a:pt x="6869" y="407"/>
                    <a:pt x="6870" y="414"/>
                    <a:pt x="6813" y="429"/>
                  </a:cubicBezTo>
                  <a:cubicBezTo>
                    <a:pt x="6717" y="453"/>
                    <a:pt x="6699" y="407"/>
                    <a:pt x="6699" y="499"/>
                  </a:cubicBezTo>
                  <a:cubicBezTo>
                    <a:pt x="6699" y="534"/>
                    <a:pt x="6598" y="551"/>
                    <a:pt x="6590" y="544"/>
                  </a:cubicBezTo>
                  <a:cubicBezTo>
                    <a:pt x="6501" y="465"/>
                    <a:pt x="6542" y="539"/>
                    <a:pt x="6479" y="497"/>
                  </a:cubicBezTo>
                  <a:lnTo>
                    <a:pt x="6474" y="454"/>
                  </a:lnTo>
                  <a:lnTo>
                    <a:pt x="6400" y="457"/>
                  </a:lnTo>
                  <a:lnTo>
                    <a:pt x="6262" y="642"/>
                  </a:lnTo>
                  <a:cubicBezTo>
                    <a:pt x="6246" y="651"/>
                    <a:pt x="6139" y="709"/>
                    <a:pt x="6132" y="704"/>
                  </a:cubicBezTo>
                  <a:cubicBezTo>
                    <a:pt x="6082" y="667"/>
                    <a:pt x="6196" y="626"/>
                    <a:pt x="6101" y="626"/>
                  </a:cubicBezTo>
                  <a:cubicBezTo>
                    <a:pt x="6066" y="626"/>
                    <a:pt x="6074" y="545"/>
                    <a:pt x="6074" y="516"/>
                  </a:cubicBezTo>
                  <a:cubicBezTo>
                    <a:pt x="6074" y="445"/>
                    <a:pt x="6090" y="433"/>
                    <a:pt x="6044" y="431"/>
                  </a:cubicBezTo>
                  <a:cubicBezTo>
                    <a:pt x="6034" y="430"/>
                    <a:pt x="6040" y="286"/>
                    <a:pt x="6040" y="267"/>
                  </a:cubicBezTo>
                  <a:cubicBezTo>
                    <a:pt x="6040" y="202"/>
                    <a:pt x="5997" y="280"/>
                    <a:pt x="5974" y="243"/>
                  </a:cubicBezTo>
                  <a:cubicBezTo>
                    <a:pt x="5913" y="145"/>
                    <a:pt x="5967" y="134"/>
                    <a:pt x="5853" y="180"/>
                  </a:cubicBezTo>
                  <a:cubicBezTo>
                    <a:pt x="5809" y="198"/>
                    <a:pt x="5816" y="37"/>
                    <a:pt x="5784" y="63"/>
                  </a:cubicBezTo>
                  <a:cubicBezTo>
                    <a:pt x="5677" y="151"/>
                    <a:pt x="5657" y="117"/>
                    <a:pt x="5648" y="280"/>
                  </a:cubicBezTo>
                  <a:cubicBezTo>
                    <a:pt x="5647" y="300"/>
                    <a:pt x="5519" y="359"/>
                    <a:pt x="5519" y="359"/>
                  </a:cubicBezTo>
                  <a:cubicBezTo>
                    <a:pt x="5470" y="254"/>
                    <a:pt x="5372" y="357"/>
                    <a:pt x="5371" y="359"/>
                  </a:cubicBezTo>
                  <a:cubicBezTo>
                    <a:pt x="5350" y="418"/>
                    <a:pt x="5377" y="412"/>
                    <a:pt x="5407" y="412"/>
                  </a:cubicBezTo>
                  <a:cubicBezTo>
                    <a:pt x="5443" y="412"/>
                    <a:pt x="5430" y="463"/>
                    <a:pt x="5429" y="463"/>
                  </a:cubicBezTo>
                  <a:cubicBezTo>
                    <a:pt x="5309" y="606"/>
                    <a:pt x="5392" y="554"/>
                    <a:pt x="5368" y="632"/>
                  </a:cubicBezTo>
                  <a:lnTo>
                    <a:pt x="5481" y="767"/>
                  </a:lnTo>
                  <a:lnTo>
                    <a:pt x="5460" y="838"/>
                  </a:lnTo>
                  <a:lnTo>
                    <a:pt x="5323" y="806"/>
                  </a:lnTo>
                  <a:lnTo>
                    <a:pt x="4928" y="1216"/>
                  </a:lnTo>
                  <a:lnTo>
                    <a:pt x="3590" y="1772"/>
                  </a:lnTo>
                  <a:cubicBezTo>
                    <a:pt x="3575" y="1784"/>
                    <a:pt x="3519" y="1790"/>
                    <a:pt x="3507" y="1778"/>
                  </a:cubicBezTo>
                  <a:cubicBezTo>
                    <a:pt x="3481" y="1754"/>
                    <a:pt x="3453" y="1795"/>
                    <a:pt x="3449" y="1804"/>
                  </a:cubicBezTo>
                  <a:lnTo>
                    <a:pt x="3370" y="1793"/>
                  </a:lnTo>
                  <a:lnTo>
                    <a:pt x="3375" y="1666"/>
                  </a:lnTo>
                  <a:lnTo>
                    <a:pt x="3272" y="1595"/>
                  </a:lnTo>
                  <a:lnTo>
                    <a:pt x="3341" y="1473"/>
                  </a:lnTo>
                  <a:lnTo>
                    <a:pt x="3119" y="1269"/>
                  </a:lnTo>
                  <a:lnTo>
                    <a:pt x="3087" y="1044"/>
                  </a:lnTo>
                  <a:lnTo>
                    <a:pt x="2613" y="1245"/>
                  </a:lnTo>
                  <a:lnTo>
                    <a:pt x="2185" y="1039"/>
                  </a:lnTo>
                  <a:lnTo>
                    <a:pt x="2111" y="1370"/>
                  </a:lnTo>
                  <a:cubicBezTo>
                    <a:pt x="2059" y="1431"/>
                    <a:pt x="2119" y="1486"/>
                    <a:pt x="1994" y="1505"/>
                  </a:cubicBezTo>
                  <a:cubicBezTo>
                    <a:pt x="1852" y="1526"/>
                    <a:pt x="1860" y="1550"/>
                    <a:pt x="1693" y="1547"/>
                  </a:cubicBezTo>
                  <a:cubicBezTo>
                    <a:pt x="1651" y="1546"/>
                    <a:pt x="1762" y="1699"/>
                    <a:pt x="1761" y="1752"/>
                  </a:cubicBezTo>
                  <a:cubicBezTo>
                    <a:pt x="1761" y="1772"/>
                    <a:pt x="1545" y="1792"/>
                    <a:pt x="1527" y="1795"/>
                  </a:cubicBezTo>
                  <a:cubicBezTo>
                    <a:pt x="1504" y="1799"/>
                    <a:pt x="1515" y="1914"/>
                    <a:pt x="1515" y="1936"/>
                  </a:cubicBezTo>
                  <a:cubicBezTo>
                    <a:pt x="1515" y="1945"/>
                    <a:pt x="1449" y="2008"/>
                    <a:pt x="1425" y="2047"/>
                  </a:cubicBezTo>
                  <a:cubicBezTo>
                    <a:pt x="1407" y="2078"/>
                    <a:pt x="1322" y="1941"/>
                    <a:pt x="1322" y="2084"/>
                  </a:cubicBezTo>
                  <a:cubicBezTo>
                    <a:pt x="1322" y="2222"/>
                    <a:pt x="1437" y="2106"/>
                    <a:pt x="1285" y="2271"/>
                  </a:cubicBezTo>
                  <a:cubicBezTo>
                    <a:pt x="1264" y="2294"/>
                    <a:pt x="1306" y="2459"/>
                    <a:pt x="1306" y="2517"/>
                  </a:cubicBezTo>
                  <a:cubicBezTo>
                    <a:pt x="1306" y="2522"/>
                    <a:pt x="1191" y="2518"/>
                    <a:pt x="1148" y="2479"/>
                  </a:cubicBezTo>
                  <a:cubicBezTo>
                    <a:pt x="1070" y="2407"/>
                    <a:pt x="1075" y="2404"/>
                    <a:pt x="1130" y="2359"/>
                  </a:cubicBezTo>
                  <a:cubicBezTo>
                    <a:pt x="1170" y="2327"/>
                    <a:pt x="1137" y="2270"/>
                    <a:pt x="1119" y="2232"/>
                  </a:cubicBezTo>
                  <a:cubicBezTo>
                    <a:pt x="1075" y="2140"/>
                    <a:pt x="1100" y="2172"/>
                    <a:pt x="1029" y="2132"/>
                  </a:cubicBezTo>
                  <a:cubicBezTo>
                    <a:pt x="948" y="2086"/>
                    <a:pt x="950" y="2059"/>
                    <a:pt x="932" y="2106"/>
                  </a:cubicBezTo>
                  <a:cubicBezTo>
                    <a:pt x="867" y="2279"/>
                    <a:pt x="814" y="2214"/>
                    <a:pt x="695" y="2214"/>
                  </a:cubicBezTo>
                  <a:cubicBezTo>
                    <a:pt x="661" y="2214"/>
                    <a:pt x="639" y="2366"/>
                    <a:pt x="614" y="2412"/>
                  </a:cubicBezTo>
                  <a:cubicBezTo>
                    <a:pt x="592" y="2454"/>
                    <a:pt x="574" y="2505"/>
                    <a:pt x="620" y="2528"/>
                  </a:cubicBezTo>
                  <a:cubicBezTo>
                    <a:pt x="704" y="2571"/>
                    <a:pt x="675" y="2572"/>
                    <a:pt x="692" y="2629"/>
                  </a:cubicBezTo>
                  <a:lnTo>
                    <a:pt x="917" y="2669"/>
                  </a:lnTo>
                  <a:lnTo>
                    <a:pt x="809" y="2912"/>
                  </a:lnTo>
                  <a:lnTo>
                    <a:pt x="703" y="2915"/>
                  </a:lnTo>
                  <a:lnTo>
                    <a:pt x="351" y="3360"/>
                  </a:lnTo>
                  <a:cubicBezTo>
                    <a:pt x="277" y="3501"/>
                    <a:pt x="194" y="3473"/>
                    <a:pt x="65" y="3531"/>
                  </a:cubicBezTo>
                  <a:cubicBezTo>
                    <a:pt x="0" y="3560"/>
                    <a:pt x="20" y="3751"/>
                    <a:pt x="36" y="3809"/>
                  </a:cubicBezTo>
                  <a:cubicBezTo>
                    <a:pt x="56" y="3880"/>
                    <a:pt x="148" y="3900"/>
                    <a:pt x="203" y="3941"/>
                  </a:cubicBezTo>
                  <a:cubicBezTo>
                    <a:pt x="294" y="4011"/>
                    <a:pt x="333" y="3994"/>
                    <a:pt x="333" y="4117"/>
                  </a:cubicBezTo>
                  <a:cubicBezTo>
                    <a:pt x="333" y="4146"/>
                    <a:pt x="182" y="4196"/>
                    <a:pt x="229" y="4228"/>
                  </a:cubicBezTo>
                  <a:cubicBezTo>
                    <a:pt x="275" y="4260"/>
                    <a:pt x="384" y="4358"/>
                    <a:pt x="401" y="4368"/>
                  </a:cubicBezTo>
                  <a:cubicBezTo>
                    <a:pt x="431" y="4385"/>
                    <a:pt x="495" y="4475"/>
                    <a:pt x="499" y="4468"/>
                  </a:cubicBezTo>
                  <a:cubicBezTo>
                    <a:pt x="575" y="4349"/>
                    <a:pt x="550" y="4382"/>
                    <a:pt x="672" y="4320"/>
                  </a:cubicBezTo>
                  <a:cubicBezTo>
                    <a:pt x="737" y="4287"/>
                    <a:pt x="802" y="4283"/>
                    <a:pt x="840" y="4358"/>
                  </a:cubicBezTo>
                  <a:cubicBezTo>
                    <a:pt x="863" y="4402"/>
                    <a:pt x="907" y="4339"/>
                    <a:pt x="907" y="4338"/>
                  </a:cubicBezTo>
                  <a:cubicBezTo>
                    <a:pt x="901" y="4197"/>
                    <a:pt x="937" y="4233"/>
                    <a:pt x="954" y="4188"/>
                  </a:cubicBezTo>
                  <a:lnTo>
                    <a:pt x="1190" y="4090"/>
                  </a:lnTo>
                  <a:lnTo>
                    <a:pt x="1253" y="4616"/>
                  </a:lnTo>
                  <a:lnTo>
                    <a:pt x="1153" y="4693"/>
                  </a:lnTo>
                  <a:lnTo>
                    <a:pt x="1200" y="4802"/>
                  </a:lnTo>
                  <a:lnTo>
                    <a:pt x="1182" y="4910"/>
                  </a:lnTo>
                  <a:lnTo>
                    <a:pt x="1341" y="4902"/>
                  </a:lnTo>
                  <a:lnTo>
                    <a:pt x="1391" y="5077"/>
                  </a:lnTo>
                  <a:lnTo>
                    <a:pt x="1513" y="5061"/>
                  </a:lnTo>
                  <a:lnTo>
                    <a:pt x="1608" y="4958"/>
                  </a:lnTo>
                  <a:lnTo>
                    <a:pt x="1640" y="5018"/>
                  </a:lnTo>
                  <a:lnTo>
                    <a:pt x="1854" y="5008"/>
                  </a:lnTo>
                  <a:lnTo>
                    <a:pt x="1867" y="4931"/>
                  </a:lnTo>
                  <a:lnTo>
                    <a:pt x="1931" y="5011"/>
                  </a:lnTo>
                  <a:lnTo>
                    <a:pt x="1989" y="4934"/>
                  </a:lnTo>
                  <a:lnTo>
                    <a:pt x="2037" y="5233"/>
                  </a:lnTo>
                  <a:lnTo>
                    <a:pt x="1838" y="5444"/>
                  </a:lnTo>
                  <a:lnTo>
                    <a:pt x="1857" y="5632"/>
                  </a:lnTo>
                  <a:lnTo>
                    <a:pt x="2026" y="5751"/>
                  </a:lnTo>
                  <a:lnTo>
                    <a:pt x="1716" y="5918"/>
                  </a:lnTo>
                  <a:lnTo>
                    <a:pt x="1912" y="7230"/>
                  </a:lnTo>
                  <a:lnTo>
                    <a:pt x="1456" y="7955"/>
                  </a:lnTo>
                  <a:lnTo>
                    <a:pt x="1171" y="7983"/>
                  </a:lnTo>
                  <a:lnTo>
                    <a:pt x="956" y="8037"/>
                  </a:lnTo>
                  <a:lnTo>
                    <a:pt x="954" y="7980"/>
                  </a:lnTo>
                  <a:lnTo>
                    <a:pt x="843" y="7922"/>
                  </a:lnTo>
                  <a:lnTo>
                    <a:pt x="686" y="8125"/>
                  </a:lnTo>
                  <a:lnTo>
                    <a:pt x="624" y="8057"/>
                  </a:lnTo>
                  <a:lnTo>
                    <a:pt x="560" y="8218"/>
                  </a:lnTo>
                  <a:cubicBezTo>
                    <a:pt x="554" y="8219"/>
                    <a:pt x="517" y="8278"/>
                    <a:pt x="501" y="8292"/>
                  </a:cubicBezTo>
                  <a:cubicBezTo>
                    <a:pt x="410" y="8375"/>
                    <a:pt x="415" y="8318"/>
                    <a:pt x="387" y="8318"/>
                  </a:cubicBezTo>
                  <a:cubicBezTo>
                    <a:pt x="377" y="8319"/>
                    <a:pt x="270" y="8452"/>
                    <a:pt x="253" y="8469"/>
                  </a:cubicBezTo>
                  <a:cubicBezTo>
                    <a:pt x="236" y="8486"/>
                    <a:pt x="282" y="8495"/>
                    <a:pt x="292" y="8496"/>
                  </a:cubicBezTo>
                  <a:cubicBezTo>
                    <a:pt x="420" y="8507"/>
                    <a:pt x="334" y="8598"/>
                    <a:pt x="458" y="8564"/>
                  </a:cubicBezTo>
                  <a:cubicBezTo>
                    <a:pt x="557" y="8536"/>
                    <a:pt x="494" y="8597"/>
                    <a:pt x="562" y="8627"/>
                  </a:cubicBezTo>
                  <a:cubicBezTo>
                    <a:pt x="581" y="8636"/>
                    <a:pt x="535" y="8728"/>
                    <a:pt x="535" y="8728"/>
                  </a:cubicBezTo>
                  <a:cubicBezTo>
                    <a:pt x="513" y="8756"/>
                    <a:pt x="516" y="8858"/>
                    <a:pt x="466" y="8831"/>
                  </a:cubicBezTo>
                  <a:cubicBezTo>
                    <a:pt x="337" y="8763"/>
                    <a:pt x="386" y="8949"/>
                    <a:pt x="267" y="8793"/>
                  </a:cubicBezTo>
                  <a:cubicBezTo>
                    <a:pt x="218" y="8729"/>
                    <a:pt x="195" y="8845"/>
                    <a:pt x="239" y="8904"/>
                  </a:cubicBezTo>
                  <a:cubicBezTo>
                    <a:pt x="295" y="8980"/>
                    <a:pt x="216" y="9060"/>
                    <a:pt x="306" y="9057"/>
                  </a:cubicBezTo>
                  <a:cubicBezTo>
                    <a:pt x="410" y="9053"/>
                    <a:pt x="223" y="9190"/>
                    <a:pt x="263" y="9217"/>
                  </a:cubicBezTo>
                  <a:cubicBezTo>
                    <a:pt x="362" y="9285"/>
                    <a:pt x="392" y="9212"/>
                    <a:pt x="412" y="9426"/>
                  </a:cubicBezTo>
                  <a:cubicBezTo>
                    <a:pt x="416" y="9472"/>
                    <a:pt x="450" y="9563"/>
                    <a:pt x="420" y="9567"/>
                  </a:cubicBezTo>
                  <a:cubicBezTo>
                    <a:pt x="345" y="9579"/>
                    <a:pt x="487" y="9647"/>
                    <a:pt x="451" y="975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14" tIns="27007" rIns="54014" bIns="27007"/>
            <a:lstStyle/>
            <a:p>
              <a:pPr defTabSz="521458">
                <a:defRPr/>
              </a:pPr>
              <a:endParaRPr lang="ru-RU" sz="800" dirty="0">
                <a:solidFill>
                  <a:srgbClr val="000000"/>
                </a:solidFill>
              </a:endParaRPr>
            </a:p>
          </p:txBody>
        </p:sp>
        <p:sp>
          <p:nvSpPr>
            <p:cNvPr id="88" name="Freeform 348">
              <a:extLst>
                <a:ext uri="{FF2B5EF4-FFF2-40B4-BE49-F238E27FC236}">
                  <a16:creationId xmlns:a16="http://schemas.microsoft.com/office/drawing/2014/main" id="{9690E012-E86B-49EB-8A0F-32059A8AE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2220" y="4968635"/>
              <a:ext cx="715962" cy="881063"/>
            </a:xfrm>
            <a:custGeom>
              <a:avLst/>
              <a:gdLst>
                <a:gd name="T0" fmla="*/ 3955 w 10513"/>
                <a:gd name="T1" fmla="*/ 651 h 13902"/>
                <a:gd name="T2" fmla="*/ 4468 w 10513"/>
                <a:gd name="T3" fmla="*/ 1564 h 13902"/>
                <a:gd name="T4" fmla="*/ 3711 w 10513"/>
                <a:gd name="T5" fmla="*/ 1762 h 13902"/>
                <a:gd name="T6" fmla="*/ 3082 w 10513"/>
                <a:gd name="T7" fmla="*/ 1997 h 13902"/>
                <a:gd name="T8" fmla="*/ 2769 w 10513"/>
                <a:gd name="T9" fmla="*/ 2537 h 13902"/>
                <a:gd name="T10" fmla="*/ 1479 w 10513"/>
                <a:gd name="T11" fmla="*/ 3230 h 13902"/>
                <a:gd name="T12" fmla="*/ 1053 w 10513"/>
                <a:gd name="T13" fmla="*/ 4100 h 13902"/>
                <a:gd name="T14" fmla="*/ 916 w 10513"/>
                <a:gd name="T15" fmla="*/ 5293 h 13902"/>
                <a:gd name="T16" fmla="*/ 201 w 10513"/>
                <a:gd name="T17" fmla="*/ 7346 h 13902"/>
                <a:gd name="T18" fmla="*/ 695 w 10513"/>
                <a:gd name="T19" fmla="*/ 8522 h 13902"/>
                <a:gd name="T20" fmla="*/ 2418 w 10513"/>
                <a:gd name="T21" fmla="*/ 8890 h 13902"/>
                <a:gd name="T22" fmla="*/ 3558 w 10513"/>
                <a:gd name="T23" fmla="*/ 9408 h 13902"/>
                <a:gd name="T24" fmla="*/ 4397 w 10513"/>
                <a:gd name="T25" fmla="*/ 9818 h 13902"/>
                <a:gd name="T26" fmla="*/ 5032 w 10513"/>
                <a:gd name="T27" fmla="*/ 10554 h 13902"/>
                <a:gd name="T28" fmla="*/ 4270 w 10513"/>
                <a:gd name="T29" fmla="*/ 11054 h 13902"/>
                <a:gd name="T30" fmla="*/ 4439 w 10513"/>
                <a:gd name="T31" fmla="*/ 12417 h 13902"/>
                <a:gd name="T32" fmla="*/ 4465 w 10513"/>
                <a:gd name="T33" fmla="*/ 13451 h 13902"/>
                <a:gd name="T34" fmla="*/ 4900 w 10513"/>
                <a:gd name="T35" fmla="*/ 13172 h 13902"/>
                <a:gd name="T36" fmla="*/ 5267 w 10513"/>
                <a:gd name="T37" fmla="*/ 12869 h 13902"/>
                <a:gd name="T38" fmla="*/ 5691 w 10513"/>
                <a:gd name="T39" fmla="*/ 12565 h 13902"/>
                <a:gd name="T40" fmla="*/ 6164 w 10513"/>
                <a:gd name="T41" fmla="*/ 13020 h 13902"/>
                <a:gd name="T42" fmla="*/ 6807 w 10513"/>
                <a:gd name="T43" fmla="*/ 12266 h 13902"/>
                <a:gd name="T44" fmla="*/ 7442 w 10513"/>
                <a:gd name="T45" fmla="*/ 12501 h 13902"/>
                <a:gd name="T46" fmla="*/ 7665 w 10513"/>
                <a:gd name="T47" fmla="*/ 12348 h 13902"/>
                <a:gd name="T48" fmla="*/ 9009 w 10513"/>
                <a:gd name="T49" fmla="*/ 12547 h 13902"/>
                <a:gd name="T50" fmla="*/ 8922 w 10513"/>
                <a:gd name="T51" fmla="*/ 13095 h 13902"/>
                <a:gd name="T52" fmla="*/ 8424 w 10513"/>
                <a:gd name="T53" fmla="*/ 13015 h 13902"/>
                <a:gd name="T54" fmla="*/ 8107 w 10513"/>
                <a:gd name="T55" fmla="*/ 12978 h 13902"/>
                <a:gd name="T56" fmla="*/ 8385 w 10513"/>
                <a:gd name="T57" fmla="*/ 13312 h 13902"/>
                <a:gd name="T58" fmla="*/ 8793 w 10513"/>
                <a:gd name="T59" fmla="*/ 13742 h 13902"/>
                <a:gd name="T60" fmla="*/ 9058 w 10513"/>
                <a:gd name="T61" fmla="*/ 13743 h 13902"/>
                <a:gd name="T62" fmla="*/ 9616 w 10513"/>
                <a:gd name="T63" fmla="*/ 13442 h 13902"/>
                <a:gd name="T64" fmla="*/ 9889 w 10513"/>
                <a:gd name="T65" fmla="*/ 13144 h 13902"/>
                <a:gd name="T66" fmla="*/ 9899 w 10513"/>
                <a:gd name="T67" fmla="*/ 12306 h 13902"/>
                <a:gd name="T68" fmla="*/ 9281 w 10513"/>
                <a:gd name="T69" fmla="*/ 12562 h 13902"/>
                <a:gd name="T70" fmla="*/ 8727 w 10513"/>
                <a:gd name="T71" fmla="*/ 11922 h 13902"/>
                <a:gd name="T72" fmla="*/ 8592 w 10513"/>
                <a:gd name="T73" fmla="*/ 11329 h 13902"/>
                <a:gd name="T74" fmla="*/ 9031 w 10513"/>
                <a:gd name="T75" fmla="*/ 10864 h 13902"/>
                <a:gd name="T76" fmla="*/ 8404 w 10513"/>
                <a:gd name="T77" fmla="*/ 10493 h 13902"/>
                <a:gd name="T78" fmla="*/ 8529 w 10513"/>
                <a:gd name="T79" fmla="*/ 10079 h 13902"/>
                <a:gd name="T80" fmla="*/ 8762 w 10513"/>
                <a:gd name="T81" fmla="*/ 9575 h 13902"/>
                <a:gd name="T82" fmla="*/ 9825 w 10513"/>
                <a:gd name="T83" fmla="*/ 7710 h 13902"/>
                <a:gd name="T84" fmla="*/ 9706 w 10513"/>
                <a:gd name="T85" fmla="*/ 7167 h 13902"/>
                <a:gd name="T86" fmla="*/ 8889 w 10513"/>
                <a:gd name="T87" fmla="*/ 6781 h 13902"/>
                <a:gd name="T88" fmla="*/ 8791 w 10513"/>
                <a:gd name="T89" fmla="*/ 6411 h 13902"/>
                <a:gd name="T90" fmla="*/ 8701 w 10513"/>
                <a:gd name="T91" fmla="*/ 6120 h 13902"/>
                <a:gd name="T92" fmla="*/ 8862 w 10513"/>
                <a:gd name="T93" fmla="*/ 4948 h 13902"/>
                <a:gd name="T94" fmla="*/ 10396 w 10513"/>
                <a:gd name="T95" fmla="*/ 3662 h 13902"/>
                <a:gd name="T96" fmla="*/ 8683 w 10513"/>
                <a:gd name="T97" fmla="*/ 3050 h 13902"/>
                <a:gd name="T98" fmla="*/ 8643 w 10513"/>
                <a:gd name="T99" fmla="*/ 2013 h 13902"/>
                <a:gd name="T100" fmla="*/ 7847 w 10513"/>
                <a:gd name="T101" fmla="*/ 1622 h 13902"/>
                <a:gd name="T102" fmla="*/ 6004 w 10513"/>
                <a:gd name="T103" fmla="*/ 1078 h 13902"/>
                <a:gd name="T104" fmla="*/ 5398 w 10513"/>
                <a:gd name="T105" fmla="*/ 628 h 13902"/>
                <a:gd name="T106" fmla="*/ 4612 w 10513"/>
                <a:gd name="T107" fmla="*/ 571 h 13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513" h="13902">
                  <a:moveTo>
                    <a:pt x="4295" y="76"/>
                  </a:moveTo>
                  <a:cubicBezTo>
                    <a:pt x="4284" y="26"/>
                    <a:pt x="4182" y="119"/>
                    <a:pt x="4116" y="0"/>
                  </a:cubicBezTo>
                  <a:lnTo>
                    <a:pt x="3928" y="18"/>
                  </a:lnTo>
                  <a:lnTo>
                    <a:pt x="3854" y="98"/>
                  </a:lnTo>
                  <a:lnTo>
                    <a:pt x="3918" y="167"/>
                  </a:lnTo>
                  <a:lnTo>
                    <a:pt x="3955" y="651"/>
                  </a:lnTo>
                  <a:cubicBezTo>
                    <a:pt x="3954" y="653"/>
                    <a:pt x="3892" y="690"/>
                    <a:pt x="3888" y="744"/>
                  </a:cubicBezTo>
                  <a:cubicBezTo>
                    <a:pt x="3886" y="772"/>
                    <a:pt x="4119" y="870"/>
                    <a:pt x="4154" y="879"/>
                  </a:cubicBezTo>
                  <a:cubicBezTo>
                    <a:pt x="4168" y="883"/>
                    <a:pt x="4211" y="1015"/>
                    <a:pt x="4198" y="1021"/>
                  </a:cubicBezTo>
                  <a:cubicBezTo>
                    <a:pt x="4131" y="1048"/>
                    <a:pt x="4174" y="1079"/>
                    <a:pt x="4118" y="1131"/>
                  </a:cubicBezTo>
                  <a:cubicBezTo>
                    <a:pt x="4101" y="1147"/>
                    <a:pt x="4357" y="1267"/>
                    <a:pt x="4377" y="1302"/>
                  </a:cubicBezTo>
                  <a:cubicBezTo>
                    <a:pt x="4446" y="1419"/>
                    <a:pt x="4468" y="1434"/>
                    <a:pt x="4468" y="1564"/>
                  </a:cubicBezTo>
                  <a:cubicBezTo>
                    <a:pt x="4468" y="1617"/>
                    <a:pt x="4350" y="1598"/>
                    <a:pt x="4312" y="1598"/>
                  </a:cubicBezTo>
                  <a:lnTo>
                    <a:pt x="4158" y="1902"/>
                  </a:lnTo>
                  <a:lnTo>
                    <a:pt x="4050" y="1855"/>
                  </a:lnTo>
                  <a:lnTo>
                    <a:pt x="3838" y="1937"/>
                  </a:lnTo>
                  <a:cubicBezTo>
                    <a:pt x="3834" y="1943"/>
                    <a:pt x="3784" y="1969"/>
                    <a:pt x="3774" y="1973"/>
                  </a:cubicBezTo>
                  <a:cubicBezTo>
                    <a:pt x="3756" y="1981"/>
                    <a:pt x="3711" y="1780"/>
                    <a:pt x="3711" y="1762"/>
                  </a:cubicBezTo>
                  <a:cubicBezTo>
                    <a:pt x="3709" y="1697"/>
                    <a:pt x="3455" y="1544"/>
                    <a:pt x="3444" y="1545"/>
                  </a:cubicBezTo>
                  <a:cubicBezTo>
                    <a:pt x="3444" y="1581"/>
                    <a:pt x="3425" y="1679"/>
                    <a:pt x="3425" y="1684"/>
                  </a:cubicBezTo>
                  <a:cubicBezTo>
                    <a:pt x="3433" y="1809"/>
                    <a:pt x="3441" y="1801"/>
                    <a:pt x="3373" y="1822"/>
                  </a:cubicBezTo>
                  <a:cubicBezTo>
                    <a:pt x="3360" y="1826"/>
                    <a:pt x="3260" y="1882"/>
                    <a:pt x="3259" y="1881"/>
                  </a:cubicBezTo>
                  <a:cubicBezTo>
                    <a:pt x="3192" y="1771"/>
                    <a:pt x="3197" y="1681"/>
                    <a:pt x="3092" y="1786"/>
                  </a:cubicBezTo>
                  <a:cubicBezTo>
                    <a:pt x="3040" y="1838"/>
                    <a:pt x="3073" y="1933"/>
                    <a:pt x="3082" y="1997"/>
                  </a:cubicBezTo>
                  <a:cubicBezTo>
                    <a:pt x="3094" y="2084"/>
                    <a:pt x="3059" y="2074"/>
                    <a:pt x="3156" y="2092"/>
                  </a:cubicBezTo>
                  <a:cubicBezTo>
                    <a:pt x="3221" y="2104"/>
                    <a:pt x="3155" y="2175"/>
                    <a:pt x="3202" y="2212"/>
                  </a:cubicBezTo>
                  <a:cubicBezTo>
                    <a:pt x="3234" y="2237"/>
                    <a:pt x="3158" y="2425"/>
                    <a:pt x="3158" y="2483"/>
                  </a:cubicBezTo>
                  <a:cubicBezTo>
                    <a:pt x="3158" y="2597"/>
                    <a:pt x="3031" y="2524"/>
                    <a:pt x="3031" y="2701"/>
                  </a:cubicBezTo>
                  <a:lnTo>
                    <a:pt x="2862" y="2675"/>
                  </a:lnTo>
                  <a:lnTo>
                    <a:pt x="2769" y="2537"/>
                  </a:lnTo>
                  <a:lnTo>
                    <a:pt x="2767" y="2371"/>
                  </a:lnTo>
                  <a:lnTo>
                    <a:pt x="2587" y="2365"/>
                  </a:lnTo>
                  <a:lnTo>
                    <a:pt x="2415" y="2188"/>
                  </a:lnTo>
                  <a:lnTo>
                    <a:pt x="1494" y="2979"/>
                  </a:lnTo>
                  <a:cubicBezTo>
                    <a:pt x="1493" y="2989"/>
                    <a:pt x="1505" y="3031"/>
                    <a:pt x="1507" y="3042"/>
                  </a:cubicBezTo>
                  <a:cubicBezTo>
                    <a:pt x="1525" y="3130"/>
                    <a:pt x="1557" y="3154"/>
                    <a:pt x="1479" y="3230"/>
                  </a:cubicBezTo>
                  <a:cubicBezTo>
                    <a:pt x="1448" y="3260"/>
                    <a:pt x="1312" y="3216"/>
                    <a:pt x="1272" y="3201"/>
                  </a:cubicBezTo>
                  <a:cubicBezTo>
                    <a:pt x="1212" y="3177"/>
                    <a:pt x="1185" y="3322"/>
                    <a:pt x="1134" y="3344"/>
                  </a:cubicBezTo>
                  <a:cubicBezTo>
                    <a:pt x="1124" y="3348"/>
                    <a:pt x="937" y="3413"/>
                    <a:pt x="936" y="3413"/>
                  </a:cubicBezTo>
                  <a:cubicBezTo>
                    <a:pt x="868" y="3421"/>
                    <a:pt x="891" y="3672"/>
                    <a:pt x="866" y="3733"/>
                  </a:cubicBezTo>
                  <a:cubicBezTo>
                    <a:pt x="813" y="3863"/>
                    <a:pt x="907" y="3951"/>
                    <a:pt x="907" y="3990"/>
                  </a:cubicBezTo>
                  <a:cubicBezTo>
                    <a:pt x="907" y="4045"/>
                    <a:pt x="1010" y="4075"/>
                    <a:pt x="1053" y="4100"/>
                  </a:cubicBezTo>
                  <a:cubicBezTo>
                    <a:pt x="1138" y="4152"/>
                    <a:pt x="1173" y="4138"/>
                    <a:pt x="1171" y="4222"/>
                  </a:cubicBezTo>
                  <a:cubicBezTo>
                    <a:pt x="1169" y="4296"/>
                    <a:pt x="1191" y="4351"/>
                    <a:pt x="1166" y="4414"/>
                  </a:cubicBezTo>
                  <a:cubicBezTo>
                    <a:pt x="1156" y="4441"/>
                    <a:pt x="1140" y="4653"/>
                    <a:pt x="1110" y="4741"/>
                  </a:cubicBezTo>
                  <a:cubicBezTo>
                    <a:pt x="1073" y="4848"/>
                    <a:pt x="1098" y="4816"/>
                    <a:pt x="1091" y="4885"/>
                  </a:cubicBezTo>
                  <a:lnTo>
                    <a:pt x="784" y="4907"/>
                  </a:lnTo>
                  <a:lnTo>
                    <a:pt x="916" y="5293"/>
                  </a:lnTo>
                  <a:lnTo>
                    <a:pt x="760" y="5674"/>
                  </a:lnTo>
                  <a:lnTo>
                    <a:pt x="463" y="5565"/>
                  </a:lnTo>
                  <a:lnTo>
                    <a:pt x="276" y="5795"/>
                  </a:lnTo>
                  <a:lnTo>
                    <a:pt x="16" y="5758"/>
                  </a:lnTo>
                  <a:lnTo>
                    <a:pt x="0" y="7325"/>
                  </a:lnTo>
                  <a:lnTo>
                    <a:pt x="201" y="7346"/>
                  </a:lnTo>
                  <a:lnTo>
                    <a:pt x="215" y="7481"/>
                  </a:lnTo>
                  <a:lnTo>
                    <a:pt x="432" y="7661"/>
                  </a:lnTo>
                  <a:lnTo>
                    <a:pt x="397" y="8227"/>
                  </a:lnTo>
                  <a:lnTo>
                    <a:pt x="297" y="8190"/>
                  </a:lnTo>
                  <a:lnTo>
                    <a:pt x="418" y="8597"/>
                  </a:lnTo>
                  <a:cubicBezTo>
                    <a:pt x="529" y="8580"/>
                    <a:pt x="602" y="8539"/>
                    <a:pt x="695" y="8522"/>
                  </a:cubicBezTo>
                  <a:lnTo>
                    <a:pt x="820" y="8530"/>
                  </a:lnTo>
                  <a:lnTo>
                    <a:pt x="1100" y="8882"/>
                  </a:lnTo>
                  <a:lnTo>
                    <a:pt x="1671" y="8670"/>
                  </a:lnTo>
                  <a:lnTo>
                    <a:pt x="1896" y="8731"/>
                  </a:lnTo>
                  <a:lnTo>
                    <a:pt x="2063" y="8932"/>
                  </a:lnTo>
                  <a:lnTo>
                    <a:pt x="2418" y="8890"/>
                  </a:lnTo>
                  <a:lnTo>
                    <a:pt x="2918" y="8921"/>
                  </a:lnTo>
                  <a:lnTo>
                    <a:pt x="2955" y="8651"/>
                  </a:lnTo>
                  <a:lnTo>
                    <a:pt x="3108" y="8760"/>
                  </a:lnTo>
                  <a:lnTo>
                    <a:pt x="3047" y="9019"/>
                  </a:lnTo>
                  <a:lnTo>
                    <a:pt x="3322" y="9130"/>
                  </a:lnTo>
                  <a:lnTo>
                    <a:pt x="3558" y="9408"/>
                  </a:lnTo>
                  <a:lnTo>
                    <a:pt x="4100" y="9578"/>
                  </a:lnTo>
                  <a:lnTo>
                    <a:pt x="4439" y="9448"/>
                  </a:lnTo>
                  <a:lnTo>
                    <a:pt x="4637" y="9490"/>
                  </a:lnTo>
                  <a:lnTo>
                    <a:pt x="4555" y="9686"/>
                  </a:lnTo>
                  <a:lnTo>
                    <a:pt x="4460" y="9813"/>
                  </a:lnTo>
                  <a:lnTo>
                    <a:pt x="4397" y="9818"/>
                  </a:lnTo>
                  <a:lnTo>
                    <a:pt x="4410" y="10096"/>
                  </a:lnTo>
                  <a:lnTo>
                    <a:pt x="4386" y="10149"/>
                  </a:lnTo>
                  <a:lnTo>
                    <a:pt x="4458" y="10194"/>
                  </a:lnTo>
                  <a:lnTo>
                    <a:pt x="4442" y="10403"/>
                  </a:lnTo>
                  <a:lnTo>
                    <a:pt x="5032" y="10419"/>
                  </a:lnTo>
                  <a:lnTo>
                    <a:pt x="5032" y="10554"/>
                  </a:lnTo>
                  <a:lnTo>
                    <a:pt x="4563" y="10646"/>
                  </a:lnTo>
                  <a:lnTo>
                    <a:pt x="4402" y="10760"/>
                  </a:lnTo>
                  <a:lnTo>
                    <a:pt x="4518" y="10829"/>
                  </a:lnTo>
                  <a:lnTo>
                    <a:pt x="4521" y="10990"/>
                  </a:lnTo>
                  <a:lnTo>
                    <a:pt x="4458" y="10932"/>
                  </a:lnTo>
                  <a:lnTo>
                    <a:pt x="4270" y="11054"/>
                  </a:lnTo>
                  <a:lnTo>
                    <a:pt x="4450" y="11207"/>
                  </a:lnTo>
                  <a:lnTo>
                    <a:pt x="4397" y="11467"/>
                  </a:lnTo>
                  <a:lnTo>
                    <a:pt x="4571" y="11461"/>
                  </a:lnTo>
                  <a:lnTo>
                    <a:pt x="4616" y="11700"/>
                  </a:lnTo>
                  <a:lnTo>
                    <a:pt x="4193" y="11871"/>
                  </a:lnTo>
                  <a:lnTo>
                    <a:pt x="4439" y="12417"/>
                  </a:lnTo>
                  <a:lnTo>
                    <a:pt x="4714" y="12316"/>
                  </a:lnTo>
                  <a:lnTo>
                    <a:pt x="4381" y="12985"/>
                  </a:lnTo>
                  <a:lnTo>
                    <a:pt x="4169" y="12909"/>
                  </a:lnTo>
                  <a:lnTo>
                    <a:pt x="3825" y="13507"/>
                  </a:lnTo>
                  <a:lnTo>
                    <a:pt x="4159" y="13591"/>
                  </a:lnTo>
                  <a:lnTo>
                    <a:pt x="4465" y="13451"/>
                  </a:lnTo>
                  <a:lnTo>
                    <a:pt x="4553" y="13581"/>
                  </a:lnTo>
                  <a:lnTo>
                    <a:pt x="4606" y="13395"/>
                  </a:lnTo>
                  <a:lnTo>
                    <a:pt x="4870" y="13335"/>
                  </a:lnTo>
                  <a:lnTo>
                    <a:pt x="4929" y="13464"/>
                  </a:lnTo>
                  <a:cubicBezTo>
                    <a:pt x="4917" y="13418"/>
                    <a:pt x="5010" y="13464"/>
                    <a:pt x="4977" y="13351"/>
                  </a:cubicBezTo>
                  <a:cubicBezTo>
                    <a:pt x="4941" y="13229"/>
                    <a:pt x="4915" y="13331"/>
                    <a:pt x="4900" y="13172"/>
                  </a:cubicBezTo>
                  <a:cubicBezTo>
                    <a:pt x="4899" y="13166"/>
                    <a:pt x="4880" y="13131"/>
                    <a:pt x="4876" y="13126"/>
                  </a:cubicBezTo>
                  <a:lnTo>
                    <a:pt x="5119" y="12898"/>
                  </a:lnTo>
                  <a:lnTo>
                    <a:pt x="5108" y="12853"/>
                  </a:lnTo>
                  <a:lnTo>
                    <a:pt x="5172" y="12798"/>
                  </a:lnTo>
                  <a:lnTo>
                    <a:pt x="5280" y="12821"/>
                  </a:lnTo>
                  <a:lnTo>
                    <a:pt x="5267" y="12869"/>
                  </a:lnTo>
                  <a:lnTo>
                    <a:pt x="5394" y="12917"/>
                  </a:lnTo>
                  <a:lnTo>
                    <a:pt x="5450" y="12800"/>
                  </a:lnTo>
                  <a:lnTo>
                    <a:pt x="5394" y="12557"/>
                  </a:lnTo>
                  <a:lnTo>
                    <a:pt x="5437" y="12496"/>
                  </a:lnTo>
                  <a:lnTo>
                    <a:pt x="5624" y="12451"/>
                  </a:lnTo>
                  <a:lnTo>
                    <a:pt x="5691" y="12565"/>
                  </a:lnTo>
                  <a:lnTo>
                    <a:pt x="5677" y="12618"/>
                  </a:lnTo>
                  <a:lnTo>
                    <a:pt x="5730" y="12729"/>
                  </a:lnTo>
                  <a:lnTo>
                    <a:pt x="5775" y="12745"/>
                  </a:lnTo>
                  <a:lnTo>
                    <a:pt x="5847" y="12927"/>
                  </a:lnTo>
                  <a:lnTo>
                    <a:pt x="6013" y="13025"/>
                  </a:lnTo>
                  <a:lnTo>
                    <a:pt x="6164" y="13020"/>
                  </a:lnTo>
                  <a:lnTo>
                    <a:pt x="5754" y="12411"/>
                  </a:lnTo>
                  <a:lnTo>
                    <a:pt x="5828" y="12382"/>
                  </a:lnTo>
                  <a:lnTo>
                    <a:pt x="6302" y="12689"/>
                  </a:lnTo>
                  <a:lnTo>
                    <a:pt x="6376" y="12491"/>
                  </a:lnTo>
                  <a:lnTo>
                    <a:pt x="6434" y="12144"/>
                  </a:lnTo>
                  <a:lnTo>
                    <a:pt x="6807" y="12266"/>
                  </a:lnTo>
                  <a:lnTo>
                    <a:pt x="6810" y="12395"/>
                  </a:lnTo>
                  <a:lnTo>
                    <a:pt x="7246" y="12686"/>
                  </a:lnTo>
                  <a:lnTo>
                    <a:pt x="7244" y="12739"/>
                  </a:lnTo>
                  <a:lnTo>
                    <a:pt x="7326" y="12721"/>
                  </a:lnTo>
                  <a:cubicBezTo>
                    <a:pt x="7436" y="12614"/>
                    <a:pt x="7398" y="12701"/>
                    <a:pt x="7431" y="12540"/>
                  </a:cubicBezTo>
                  <a:cubicBezTo>
                    <a:pt x="7432" y="12536"/>
                    <a:pt x="7440" y="12502"/>
                    <a:pt x="7442" y="12501"/>
                  </a:cubicBezTo>
                  <a:lnTo>
                    <a:pt x="7566" y="12496"/>
                  </a:lnTo>
                  <a:lnTo>
                    <a:pt x="7614" y="12562"/>
                  </a:lnTo>
                  <a:lnTo>
                    <a:pt x="7738" y="12506"/>
                  </a:lnTo>
                  <a:lnTo>
                    <a:pt x="7744" y="12417"/>
                  </a:lnTo>
                  <a:lnTo>
                    <a:pt x="7675" y="12411"/>
                  </a:lnTo>
                  <a:lnTo>
                    <a:pt x="7665" y="12348"/>
                  </a:lnTo>
                  <a:lnTo>
                    <a:pt x="8119" y="12356"/>
                  </a:lnTo>
                  <a:lnTo>
                    <a:pt x="8127" y="12444"/>
                  </a:lnTo>
                  <a:lnTo>
                    <a:pt x="8240" y="12405"/>
                  </a:lnTo>
                  <a:lnTo>
                    <a:pt x="8238" y="12482"/>
                  </a:lnTo>
                  <a:lnTo>
                    <a:pt x="8845" y="12419"/>
                  </a:lnTo>
                  <a:lnTo>
                    <a:pt x="9009" y="12547"/>
                  </a:lnTo>
                  <a:lnTo>
                    <a:pt x="9014" y="12663"/>
                  </a:lnTo>
                  <a:lnTo>
                    <a:pt x="9081" y="12721"/>
                  </a:lnTo>
                  <a:lnTo>
                    <a:pt x="8922" y="12901"/>
                  </a:lnTo>
                  <a:lnTo>
                    <a:pt x="8943" y="12946"/>
                  </a:lnTo>
                  <a:lnTo>
                    <a:pt x="8871" y="13039"/>
                  </a:lnTo>
                  <a:lnTo>
                    <a:pt x="8922" y="13095"/>
                  </a:lnTo>
                  <a:lnTo>
                    <a:pt x="8985" y="13399"/>
                  </a:lnTo>
                  <a:cubicBezTo>
                    <a:pt x="8773" y="13297"/>
                    <a:pt x="8814" y="13527"/>
                    <a:pt x="8769" y="13410"/>
                  </a:cubicBezTo>
                  <a:cubicBezTo>
                    <a:pt x="8762" y="13391"/>
                    <a:pt x="8736" y="13163"/>
                    <a:pt x="8755" y="13145"/>
                  </a:cubicBezTo>
                  <a:lnTo>
                    <a:pt x="8512" y="13134"/>
                  </a:lnTo>
                  <a:lnTo>
                    <a:pt x="8514" y="12997"/>
                  </a:lnTo>
                  <a:lnTo>
                    <a:pt x="8424" y="13015"/>
                  </a:lnTo>
                  <a:lnTo>
                    <a:pt x="8446" y="12883"/>
                  </a:lnTo>
                  <a:lnTo>
                    <a:pt x="8406" y="12883"/>
                  </a:lnTo>
                  <a:lnTo>
                    <a:pt x="8408" y="12777"/>
                  </a:lnTo>
                  <a:lnTo>
                    <a:pt x="8176" y="12769"/>
                  </a:lnTo>
                  <a:lnTo>
                    <a:pt x="8160" y="12920"/>
                  </a:lnTo>
                  <a:lnTo>
                    <a:pt x="8107" y="12978"/>
                  </a:lnTo>
                  <a:lnTo>
                    <a:pt x="8070" y="12962"/>
                  </a:lnTo>
                  <a:lnTo>
                    <a:pt x="8065" y="13081"/>
                  </a:lnTo>
                  <a:lnTo>
                    <a:pt x="7967" y="13055"/>
                  </a:lnTo>
                  <a:lnTo>
                    <a:pt x="7969" y="13190"/>
                  </a:lnTo>
                  <a:lnTo>
                    <a:pt x="8406" y="13203"/>
                  </a:lnTo>
                  <a:lnTo>
                    <a:pt x="8385" y="13312"/>
                  </a:lnTo>
                  <a:lnTo>
                    <a:pt x="8485" y="13354"/>
                  </a:lnTo>
                  <a:lnTo>
                    <a:pt x="8573" y="13613"/>
                  </a:lnTo>
                  <a:cubicBezTo>
                    <a:pt x="8599" y="13615"/>
                    <a:pt x="8627" y="13554"/>
                    <a:pt x="8681" y="13542"/>
                  </a:cubicBezTo>
                  <a:cubicBezTo>
                    <a:pt x="8698" y="13538"/>
                    <a:pt x="8692" y="13535"/>
                    <a:pt x="8714" y="13535"/>
                  </a:cubicBezTo>
                  <a:lnTo>
                    <a:pt x="8702" y="13784"/>
                  </a:lnTo>
                  <a:lnTo>
                    <a:pt x="8793" y="13742"/>
                  </a:lnTo>
                  <a:lnTo>
                    <a:pt x="8789" y="13864"/>
                  </a:lnTo>
                  <a:lnTo>
                    <a:pt x="8872" y="13902"/>
                  </a:lnTo>
                  <a:lnTo>
                    <a:pt x="8874" y="13825"/>
                  </a:lnTo>
                  <a:lnTo>
                    <a:pt x="8926" y="13775"/>
                  </a:lnTo>
                  <a:lnTo>
                    <a:pt x="8883" y="13733"/>
                  </a:lnTo>
                  <a:lnTo>
                    <a:pt x="9058" y="13743"/>
                  </a:lnTo>
                  <a:lnTo>
                    <a:pt x="9073" y="13699"/>
                  </a:lnTo>
                  <a:lnTo>
                    <a:pt x="9488" y="13697"/>
                  </a:lnTo>
                  <a:lnTo>
                    <a:pt x="9487" y="13624"/>
                  </a:lnTo>
                  <a:lnTo>
                    <a:pt x="9528" y="13592"/>
                  </a:lnTo>
                  <a:lnTo>
                    <a:pt x="9525" y="13444"/>
                  </a:lnTo>
                  <a:lnTo>
                    <a:pt x="9616" y="13442"/>
                  </a:lnTo>
                  <a:lnTo>
                    <a:pt x="9623" y="13545"/>
                  </a:lnTo>
                  <a:lnTo>
                    <a:pt x="9745" y="13549"/>
                  </a:lnTo>
                  <a:lnTo>
                    <a:pt x="9809" y="13513"/>
                  </a:lnTo>
                  <a:lnTo>
                    <a:pt x="9807" y="13414"/>
                  </a:lnTo>
                  <a:lnTo>
                    <a:pt x="9858" y="13361"/>
                  </a:lnTo>
                  <a:lnTo>
                    <a:pt x="9889" y="13144"/>
                  </a:lnTo>
                  <a:lnTo>
                    <a:pt x="9807" y="13080"/>
                  </a:lnTo>
                  <a:lnTo>
                    <a:pt x="9706" y="13099"/>
                  </a:lnTo>
                  <a:lnTo>
                    <a:pt x="9688" y="12765"/>
                  </a:lnTo>
                  <a:lnTo>
                    <a:pt x="9759" y="12776"/>
                  </a:lnTo>
                  <a:lnTo>
                    <a:pt x="9775" y="12713"/>
                  </a:lnTo>
                  <a:lnTo>
                    <a:pt x="9899" y="12306"/>
                  </a:lnTo>
                  <a:cubicBezTo>
                    <a:pt x="9894" y="12306"/>
                    <a:pt x="9873" y="12307"/>
                    <a:pt x="9869" y="12305"/>
                  </a:cubicBezTo>
                  <a:cubicBezTo>
                    <a:pt x="9816" y="12282"/>
                    <a:pt x="9702" y="12367"/>
                    <a:pt x="9675" y="12401"/>
                  </a:cubicBezTo>
                  <a:cubicBezTo>
                    <a:pt x="9649" y="12433"/>
                    <a:pt x="9599" y="12359"/>
                    <a:pt x="9563" y="12401"/>
                  </a:cubicBezTo>
                  <a:lnTo>
                    <a:pt x="9460" y="12345"/>
                  </a:lnTo>
                  <a:lnTo>
                    <a:pt x="9285" y="12568"/>
                  </a:lnTo>
                  <a:cubicBezTo>
                    <a:pt x="9282" y="12567"/>
                    <a:pt x="9282" y="12566"/>
                    <a:pt x="9281" y="12562"/>
                  </a:cubicBezTo>
                  <a:cubicBezTo>
                    <a:pt x="9266" y="12514"/>
                    <a:pt x="9114" y="12487"/>
                    <a:pt x="9067" y="12488"/>
                  </a:cubicBezTo>
                  <a:cubicBezTo>
                    <a:pt x="9028" y="12489"/>
                    <a:pt x="8963" y="12376"/>
                    <a:pt x="9018" y="12345"/>
                  </a:cubicBezTo>
                  <a:lnTo>
                    <a:pt x="9211" y="12171"/>
                  </a:lnTo>
                  <a:lnTo>
                    <a:pt x="9053" y="12054"/>
                  </a:lnTo>
                  <a:lnTo>
                    <a:pt x="8759" y="11991"/>
                  </a:lnTo>
                  <a:lnTo>
                    <a:pt x="8727" y="11922"/>
                  </a:lnTo>
                  <a:lnTo>
                    <a:pt x="8592" y="11983"/>
                  </a:lnTo>
                  <a:cubicBezTo>
                    <a:pt x="8548" y="11983"/>
                    <a:pt x="8491" y="11843"/>
                    <a:pt x="8521" y="11806"/>
                  </a:cubicBezTo>
                  <a:cubicBezTo>
                    <a:pt x="8574" y="11743"/>
                    <a:pt x="8665" y="11750"/>
                    <a:pt x="8743" y="11750"/>
                  </a:cubicBezTo>
                  <a:lnTo>
                    <a:pt x="8770" y="11639"/>
                  </a:lnTo>
                  <a:lnTo>
                    <a:pt x="8587" y="11560"/>
                  </a:lnTo>
                  <a:lnTo>
                    <a:pt x="8592" y="11329"/>
                  </a:lnTo>
                  <a:lnTo>
                    <a:pt x="8717" y="11343"/>
                  </a:lnTo>
                  <a:lnTo>
                    <a:pt x="8703" y="11255"/>
                  </a:lnTo>
                  <a:lnTo>
                    <a:pt x="8912" y="11282"/>
                  </a:lnTo>
                  <a:lnTo>
                    <a:pt x="8762" y="11020"/>
                  </a:lnTo>
                  <a:cubicBezTo>
                    <a:pt x="8796" y="11020"/>
                    <a:pt x="8808" y="11016"/>
                    <a:pt x="8828" y="11014"/>
                  </a:cubicBezTo>
                  <a:cubicBezTo>
                    <a:pt x="8922" y="11008"/>
                    <a:pt x="8969" y="10923"/>
                    <a:pt x="9031" y="10864"/>
                  </a:cubicBezTo>
                  <a:cubicBezTo>
                    <a:pt x="9030" y="10863"/>
                    <a:pt x="8989" y="10760"/>
                    <a:pt x="9066" y="10747"/>
                  </a:cubicBezTo>
                  <a:cubicBezTo>
                    <a:pt x="9066" y="10747"/>
                    <a:pt x="9024" y="10674"/>
                    <a:pt x="9013" y="10663"/>
                  </a:cubicBezTo>
                  <a:cubicBezTo>
                    <a:pt x="8930" y="10574"/>
                    <a:pt x="9089" y="10613"/>
                    <a:pt x="9116" y="10517"/>
                  </a:cubicBezTo>
                  <a:lnTo>
                    <a:pt x="8894" y="10443"/>
                  </a:lnTo>
                  <a:cubicBezTo>
                    <a:pt x="8883" y="10459"/>
                    <a:pt x="8692" y="10496"/>
                    <a:pt x="8653" y="10509"/>
                  </a:cubicBezTo>
                  <a:cubicBezTo>
                    <a:pt x="8608" y="10522"/>
                    <a:pt x="8434" y="10519"/>
                    <a:pt x="8404" y="10493"/>
                  </a:cubicBezTo>
                  <a:lnTo>
                    <a:pt x="8428" y="10395"/>
                  </a:lnTo>
                  <a:lnTo>
                    <a:pt x="8471" y="10335"/>
                  </a:lnTo>
                  <a:lnTo>
                    <a:pt x="8420" y="10242"/>
                  </a:lnTo>
                  <a:lnTo>
                    <a:pt x="8439" y="10176"/>
                  </a:lnTo>
                  <a:lnTo>
                    <a:pt x="8518" y="10083"/>
                  </a:lnTo>
                  <a:cubicBezTo>
                    <a:pt x="8527" y="10083"/>
                    <a:pt x="8521" y="10086"/>
                    <a:pt x="8529" y="10079"/>
                  </a:cubicBezTo>
                  <a:cubicBezTo>
                    <a:pt x="8548" y="10064"/>
                    <a:pt x="8632" y="10075"/>
                    <a:pt x="8637" y="10052"/>
                  </a:cubicBezTo>
                  <a:cubicBezTo>
                    <a:pt x="8651" y="9996"/>
                    <a:pt x="8785" y="9835"/>
                    <a:pt x="8701" y="9805"/>
                  </a:cubicBezTo>
                  <a:lnTo>
                    <a:pt x="8542" y="9670"/>
                  </a:lnTo>
                  <a:lnTo>
                    <a:pt x="8579" y="9541"/>
                  </a:lnTo>
                  <a:lnTo>
                    <a:pt x="8680" y="9623"/>
                  </a:lnTo>
                  <a:lnTo>
                    <a:pt x="8762" y="9575"/>
                  </a:lnTo>
                  <a:lnTo>
                    <a:pt x="8804" y="9618"/>
                  </a:lnTo>
                  <a:lnTo>
                    <a:pt x="9476" y="9610"/>
                  </a:lnTo>
                  <a:lnTo>
                    <a:pt x="9714" y="9393"/>
                  </a:lnTo>
                  <a:lnTo>
                    <a:pt x="9754" y="8586"/>
                  </a:lnTo>
                  <a:lnTo>
                    <a:pt x="9738" y="7927"/>
                  </a:lnTo>
                  <a:lnTo>
                    <a:pt x="9825" y="7710"/>
                  </a:lnTo>
                  <a:lnTo>
                    <a:pt x="9976" y="7601"/>
                  </a:lnTo>
                  <a:lnTo>
                    <a:pt x="9979" y="7514"/>
                  </a:lnTo>
                  <a:lnTo>
                    <a:pt x="9783" y="7519"/>
                  </a:lnTo>
                  <a:lnTo>
                    <a:pt x="9801" y="7419"/>
                  </a:lnTo>
                  <a:lnTo>
                    <a:pt x="9704" y="7271"/>
                  </a:lnTo>
                  <a:lnTo>
                    <a:pt x="9706" y="7167"/>
                  </a:lnTo>
                  <a:lnTo>
                    <a:pt x="9534" y="7154"/>
                  </a:lnTo>
                  <a:lnTo>
                    <a:pt x="9563" y="7027"/>
                  </a:lnTo>
                  <a:lnTo>
                    <a:pt x="9402" y="6990"/>
                  </a:lnTo>
                  <a:lnTo>
                    <a:pt x="9278" y="7083"/>
                  </a:lnTo>
                  <a:lnTo>
                    <a:pt x="9209" y="6993"/>
                  </a:lnTo>
                  <a:lnTo>
                    <a:pt x="8889" y="6781"/>
                  </a:lnTo>
                  <a:lnTo>
                    <a:pt x="8838" y="6527"/>
                  </a:lnTo>
                  <a:lnTo>
                    <a:pt x="8783" y="6535"/>
                  </a:lnTo>
                  <a:lnTo>
                    <a:pt x="8777" y="6622"/>
                  </a:lnTo>
                  <a:lnTo>
                    <a:pt x="8740" y="6625"/>
                  </a:lnTo>
                  <a:lnTo>
                    <a:pt x="8703" y="6540"/>
                  </a:lnTo>
                  <a:lnTo>
                    <a:pt x="8791" y="6411"/>
                  </a:lnTo>
                  <a:lnTo>
                    <a:pt x="8653" y="6297"/>
                  </a:lnTo>
                  <a:lnTo>
                    <a:pt x="8574" y="6403"/>
                  </a:lnTo>
                  <a:lnTo>
                    <a:pt x="8531" y="6374"/>
                  </a:lnTo>
                  <a:lnTo>
                    <a:pt x="8621" y="6257"/>
                  </a:lnTo>
                  <a:lnTo>
                    <a:pt x="8621" y="6175"/>
                  </a:lnTo>
                  <a:lnTo>
                    <a:pt x="8701" y="6120"/>
                  </a:lnTo>
                  <a:lnTo>
                    <a:pt x="8685" y="5903"/>
                  </a:lnTo>
                  <a:lnTo>
                    <a:pt x="8738" y="5852"/>
                  </a:lnTo>
                  <a:lnTo>
                    <a:pt x="8682" y="5786"/>
                  </a:lnTo>
                  <a:lnTo>
                    <a:pt x="8711" y="5739"/>
                  </a:lnTo>
                  <a:lnTo>
                    <a:pt x="8693" y="5318"/>
                  </a:lnTo>
                  <a:lnTo>
                    <a:pt x="8862" y="4948"/>
                  </a:lnTo>
                  <a:lnTo>
                    <a:pt x="9164" y="5093"/>
                  </a:lnTo>
                  <a:lnTo>
                    <a:pt x="9293" y="4945"/>
                  </a:lnTo>
                  <a:lnTo>
                    <a:pt x="9344" y="4728"/>
                  </a:lnTo>
                  <a:lnTo>
                    <a:pt x="9624" y="4413"/>
                  </a:lnTo>
                  <a:lnTo>
                    <a:pt x="10513" y="4059"/>
                  </a:lnTo>
                  <a:lnTo>
                    <a:pt x="10396" y="3662"/>
                  </a:lnTo>
                  <a:lnTo>
                    <a:pt x="9533" y="3347"/>
                  </a:lnTo>
                  <a:lnTo>
                    <a:pt x="8935" y="3683"/>
                  </a:lnTo>
                  <a:lnTo>
                    <a:pt x="8927" y="2971"/>
                  </a:lnTo>
                  <a:lnTo>
                    <a:pt x="8807" y="2928"/>
                  </a:lnTo>
                  <a:lnTo>
                    <a:pt x="8749" y="3071"/>
                  </a:lnTo>
                  <a:lnTo>
                    <a:pt x="8683" y="3050"/>
                  </a:lnTo>
                  <a:lnTo>
                    <a:pt x="8686" y="2910"/>
                  </a:lnTo>
                  <a:lnTo>
                    <a:pt x="8805" y="2862"/>
                  </a:lnTo>
                  <a:lnTo>
                    <a:pt x="8810" y="2566"/>
                  </a:lnTo>
                  <a:lnTo>
                    <a:pt x="8667" y="2450"/>
                  </a:lnTo>
                  <a:lnTo>
                    <a:pt x="8717" y="2312"/>
                  </a:lnTo>
                  <a:lnTo>
                    <a:pt x="8643" y="2013"/>
                  </a:lnTo>
                  <a:lnTo>
                    <a:pt x="8482" y="2029"/>
                  </a:lnTo>
                  <a:lnTo>
                    <a:pt x="8418" y="2256"/>
                  </a:lnTo>
                  <a:lnTo>
                    <a:pt x="8247" y="2095"/>
                  </a:lnTo>
                  <a:cubicBezTo>
                    <a:pt x="8261" y="2047"/>
                    <a:pt x="8144" y="1807"/>
                    <a:pt x="8073" y="1761"/>
                  </a:cubicBezTo>
                  <a:cubicBezTo>
                    <a:pt x="8021" y="1727"/>
                    <a:pt x="8008" y="1767"/>
                    <a:pt x="7953" y="1754"/>
                  </a:cubicBezTo>
                  <a:cubicBezTo>
                    <a:pt x="7937" y="1750"/>
                    <a:pt x="7944" y="1657"/>
                    <a:pt x="7847" y="1622"/>
                  </a:cubicBezTo>
                  <a:cubicBezTo>
                    <a:pt x="7741" y="1584"/>
                    <a:pt x="7593" y="1457"/>
                    <a:pt x="7466" y="1457"/>
                  </a:cubicBezTo>
                  <a:cubicBezTo>
                    <a:pt x="7369" y="1457"/>
                    <a:pt x="7393" y="1405"/>
                    <a:pt x="7301" y="1457"/>
                  </a:cubicBezTo>
                  <a:cubicBezTo>
                    <a:pt x="7281" y="1468"/>
                    <a:pt x="7138" y="1497"/>
                    <a:pt x="7130" y="1502"/>
                  </a:cubicBezTo>
                  <a:lnTo>
                    <a:pt x="6131" y="1200"/>
                  </a:lnTo>
                  <a:cubicBezTo>
                    <a:pt x="6131" y="1192"/>
                    <a:pt x="6129" y="1168"/>
                    <a:pt x="6133" y="1163"/>
                  </a:cubicBezTo>
                  <a:cubicBezTo>
                    <a:pt x="6213" y="1060"/>
                    <a:pt x="6010" y="1070"/>
                    <a:pt x="6004" y="1078"/>
                  </a:cubicBezTo>
                  <a:cubicBezTo>
                    <a:pt x="5915" y="1205"/>
                    <a:pt x="5823" y="1077"/>
                    <a:pt x="5765" y="1072"/>
                  </a:cubicBezTo>
                  <a:cubicBezTo>
                    <a:pt x="5702" y="1068"/>
                    <a:pt x="5700" y="1008"/>
                    <a:pt x="5721" y="995"/>
                  </a:cubicBezTo>
                  <a:cubicBezTo>
                    <a:pt x="5798" y="948"/>
                    <a:pt x="5762" y="913"/>
                    <a:pt x="5756" y="915"/>
                  </a:cubicBezTo>
                  <a:cubicBezTo>
                    <a:pt x="5653" y="941"/>
                    <a:pt x="5643" y="822"/>
                    <a:pt x="5662" y="792"/>
                  </a:cubicBezTo>
                  <a:cubicBezTo>
                    <a:pt x="5753" y="653"/>
                    <a:pt x="5537" y="733"/>
                    <a:pt x="5506" y="696"/>
                  </a:cubicBezTo>
                  <a:cubicBezTo>
                    <a:pt x="5430" y="607"/>
                    <a:pt x="5480" y="683"/>
                    <a:pt x="5398" y="628"/>
                  </a:cubicBezTo>
                  <a:cubicBezTo>
                    <a:pt x="5411" y="559"/>
                    <a:pt x="5341" y="514"/>
                    <a:pt x="5338" y="536"/>
                  </a:cubicBezTo>
                  <a:cubicBezTo>
                    <a:pt x="5319" y="673"/>
                    <a:pt x="5254" y="624"/>
                    <a:pt x="5234" y="700"/>
                  </a:cubicBezTo>
                  <a:cubicBezTo>
                    <a:pt x="5197" y="844"/>
                    <a:pt x="5054" y="742"/>
                    <a:pt x="5011" y="774"/>
                  </a:cubicBezTo>
                  <a:cubicBezTo>
                    <a:pt x="4946" y="822"/>
                    <a:pt x="4985" y="760"/>
                    <a:pt x="4894" y="798"/>
                  </a:cubicBezTo>
                  <a:cubicBezTo>
                    <a:pt x="4734" y="865"/>
                    <a:pt x="4754" y="631"/>
                    <a:pt x="4689" y="667"/>
                  </a:cubicBezTo>
                  <a:cubicBezTo>
                    <a:pt x="4637" y="697"/>
                    <a:pt x="4644" y="604"/>
                    <a:pt x="4612" y="571"/>
                  </a:cubicBezTo>
                  <a:cubicBezTo>
                    <a:pt x="4563" y="520"/>
                    <a:pt x="4622" y="513"/>
                    <a:pt x="4598" y="490"/>
                  </a:cubicBezTo>
                  <a:cubicBezTo>
                    <a:pt x="4521" y="418"/>
                    <a:pt x="4573" y="423"/>
                    <a:pt x="4573" y="411"/>
                  </a:cubicBezTo>
                  <a:cubicBezTo>
                    <a:pt x="4569" y="312"/>
                    <a:pt x="4461" y="306"/>
                    <a:pt x="4462" y="295"/>
                  </a:cubicBezTo>
                  <a:cubicBezTo>
                    <a:pt x="4465" y="207"/>
                    <a:pt x="4421" y="238"/>
                    <a:pt x="4422" y="208"/>
                  </a:cubicBezTo>
                  <a:cubicBezTo>
                    <a:pt x="4427" y="73"/>
                    <a:pt x="4314" y="160"/>
                    <a:pt x="4295" y="7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14" tIns="27007" rIns="54014" bIns="27007"/>
            <a:lstStyle/>
            <a:p>
              <a:pPr defTabSz="521458">
                <a:defRPr/>
              </a:pPr>
              <a:endParaRPr lang="ru-RU" sz="800" dirty="0">
                <a:solidFill>
                  <a:srgbClr val="000000"/>
                </a:solidFill>
              </a:endParaRPr>
            </a:p>
          </p:txBody>
        </p:sp>
        <p:sp>
          <p:nvSpPr>
            <p:cNvPr id="89" name="Freeform 349">
              <a:extLst>
                <a:ext uri="{FF2B5EF4-FFF2-40B4-BE49-F238E27FC236}">
                  <a16:creationId xmlns:a16="http://schemas.microsoft.com/office/drawing/2014/main" id="{C5E817BB-B8AE-4771-925A-85ED17EAE1E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2934" y="3539883"/>
              <a:ext cx="1116013" cy="3257550"/>
            </a:xfrm>
            <a:custGeom>
              <a:avLst/>
              <a:gdLst>
                <a:gd name="T0" fmla="*/ 16600787 w 16411"/>
                <a:gd name="T1" fmla="*/ 7245853 h 51443"/>
                <a:gd name="T2" fmla="*/ 18861375 w 16411"/>
                <a:gd name="T3" fmla="*/ 10136950 h 51443"/>
                <a:gd name="T4" fmla="*/ 26993084 w 16411"/>
                <a:gd name="T5" fmla="*/ 18754136 h 51443"/>
                <a:gd name="T6" fmla="*/ 35716428 w 16411"/>
                <a:gd name="T7" fmla="*/ 25959842 h 51443"/>
                <a:gd name="T8" fmla="*/ 35929077 w 16411"/>
                <a:gd name="T9" fmla="*/ 31633816 h 51443"/>
                <a:gd name="T10" fmla="*/ 30982605 w 16411"/>
                <a:gd name="T11" fmla="*/ 33181632 h 51443"/>
                <a:gd name="T12" fmla="*/ 26475302 w 16411"/>
                <a:gd name="T13" fmla="*/ 34432714 h 51443"/>
                <a:gd name="T14" fmla="*/ 23470411 w 16411"/>
                <a:gd name="T15" fmla="*/ 38061657 h 51443"/>
                <a:gd name="T16" fmla="*/ 22333181 w 16411"/>
                <a:gd name="T17" fmla="*/ 41381770 h 51443"/>
                <a:gd name="T18" fmla="*/ 24381120 w 16411"/>
                <a:gd name="T19" fmla="*/ 44128553 h 51443"/>
                <a:gd name="T20" fmla="*/ 19189630 w 16411"/>
                <a:gd name="T21" fmla="*/ 50444057 h 51443"/>
                <a:gd name="T22" fmla="*/ 27242659 w 16411"/>
                <a:gd name="T23" fmla="*/ 54734667 h 51443"/>
                <a:gd name="T24" fmla="*/ 30682095 w 16411"/>
                <a:gd name="T25" fmla="*/ 55937623 h 51443"/>
                <a:gd name="T26" fmla="*/ 33340302 w 16411"/>
                <a:gd name="T27" fmla="*/ 57794141 h 51443"/>
                <a:gd name="T28" fmla="*/ 35915204 w 16411"/>
                <a:gd name="T29" fmla="*/ 60837658 h 51443"/>
                <a:gd name="T30" fmla="*/ 40135938 w 16411"/>
                <a:gd name="T31" fmla="*/ 63500220 h 51443"/>
                <a:gd name="T32" fmla="*/ 33548326 w 16411"/>
                <a:gd name="T33" fmla="*/ 65509158 h 51443"/>
                <a:gd name="T34" fmla="*/ 29942484 w 16411"/>
                <a:gd name="T35" fmla="*/ 70978597 h 51443"/>
                <a:gd name="T36" fmla="*/ 24015939 w 16411"/>
                <a:gd name="T37" fmla="*/ 73256216 h 51443"/>
                <a:gd name="T38" fmla="*/ 20673544 w 16411"/>
                <a:gd name="T39" fmla="*/ 74342847 h 51443"/>
                <a:gd name="T40" fmla="*/ 23304005 w 16411"/>
                <a:gd name="T41" fmla="*/ 77121735 h 51443"/>
                <a:gd name="T42" fmla="*/ 27117871 w 16411"/>
                <a:gd name="T43" fmla="*/ 81043358 h 51443"/>
                <a:gd name="T44" fmla="*/ 20613497 w 16411"/>
                <a:gd name="T45" fmla="*/ 80425828 h 51443"/>
                <a:gd name="T46" fmla="*/ 24242460 w 16411"/>
                <a:gd name="T47" fmla="*/ 83473334 h 51443"/>
                <a:gd name="T48" fmla="*/ 25370442 w 16411"/>
                <a:gd name="T49" fmla="*/ 88417505 h 51443"/>
                <a:gd name="T50" fmla="*/ 30432452 w 16411"/>
                <a:gd name="T51" fmla="*/ 92968690 h 51443"/>
                <a:gd name="T52" fmla="*/ 37033937 w 16411"/>
                <a:gd name="T53" fmla="*/ 99091754 h 51443"/>
                <a:gd name="T54" fmla="*/ 39063447 w 16411"/>
                <a:gd name="T55" fmla="*/ 103418395 h 51443"/>
                <a:gd name="T56" fmla="*/ 44495332 w 16411"/>
                <a:gd name="T57" fmla="*/ 106762635 h 51443"/>
                <a:gd name="T58" fmla="*/ 47925519 w 16411"/>
                <a:gd name="T59" fmla="*/ 109513407 h 51443"/>
                <a:gd name="T60" fmla="*/ 47509403 w 16411"/>
                <a:gd name="T61" fmla="*/ 113779890 h 51443"/>
                <a:gd name="T62" fmla="*/ 47028683 w 16411"/>
                <a:gd name="T63" fmla="*/ 118655861 h 51443"/>
                <a:gd name="T64" fmla="*/ 46057859 w 16411"/>
                <a:gd name="T65" fmla="*/ 123287278 h 51443"/>
                <a:gd name="T66" fmla="*/ 56024791 w 16411"/>
                <a:gd name="T67" fmla="*/ 131266923 h 51443"/>
                <a:gd name="T68" fmla="*/ 73596402 w 16411"/>
                <a:gd name="T69" fmla="*/ 130436879 h 51443"/>
                <a:gd name="T70" fmla="*/ 75001772 w 16411"/>
                <a:gd name="T71" fmla="*/ 139827942 h 51443"/>
                <a:gd name="T72" fmla="*/ 66768397 w 16411"/>
                <a:gd name="T73" fmla="*/ 142610819 h 51443"/>
                <a:gd name="T74" fmla="*/ 68908821 w 16411"/>
                <a:gd name="T75" fmla="*/ 151628970 h 51443"/>
                <a:gd name="T76" fmla="*/ 71345063 w 16411"/>
                <a:gd name="T77" fmla="*/ 154965167 h 51443"/>
                <a:gd name="T78" fmla="*/ 71317318 w 16411"/>
                <a:gd name="T79" fmla="*/ 157695929 h 51443"/>
                <a:gd name="T80" fmla="*/ 70119972 w 16411"/>
                <a:gd name="T81" fmla="*/ 161517312 h 51443"/>
                <a:gd name="T82" fmla="*/ 64970100 w 16411"/>
                <a:gd name="T83" fmla="*/ 166461483 h 51443"/>
                <a:gd name="T84" fmla="*/ 67605118 w 16411"/>
                <a:gd name="T85" fmla="*/ 171221192 h 51443"/>
                <a:gd name="T86" fmla="*/ 63296591 w 16411"/>
                <a:gd name="T87" fmla="*/ 176610464 h 51443"/>
                <a:gd name="T88" fmla="*/ 66953300 w 16411"/>
                <a:gd name="T89" fmla="*/ 178763716 h 51443"/>
                <a:gd name="T90" fmla="*/ 70855027 w 16411"/>
                <a:gd name="T91" fmla="*/ 185239682 h 51443"/>
                <a:gd name="T92" fmla="*/ 60633827 w 16411"/>
                <a:gd name="T93" fmla="*/ 186238103 h 51443"/>
                <a:gd name="T94" fmla="*/ 54799700 w 16411"/>
                <a:gd name="T95" fmla="*/ 175030543 h 51443"/>
                <a:gd name="T96" fmla="*/ 46312125 w 16411"/>
                <a:gd name="T97" fmla="*/ 171570041 h 51443"/>
                <a:gd name="T98" fmla="*/ 33747102 w 16411"/>
                <a:gd name="T99" fmla="*/ 169885890 h 51443"/>
                <a:gd name="T100" fmla="*/ 31939556 w 16411"/>
                <a:gd name="T101" fmla="*/ 174669663 h 51443"/>
                <a:gd name="T102" fmla="*/ 30705216 w 16411"/>
                <a:gd name="T103" fmla="*/ 178459003 h 51443"/>
                <a:gd name="T104" fmla="*/ 25236338 w 16411"/>
                <a:gd name="T105" fmla="*/ 181995683 h 51443"/>
                <a:gd name="T106" fmla="*/ 13623641 w 16411"/>
                <a:gd name="T107" fmla="*/ 184161030 h 51443"/>
                <a:gd name="T108" fmla="*/ 5917297 w 16411"/>
                <a:gd name="T109" fmla="*/ 184313386 h 51443"/>
                <a:gd name="T110" fmla="*/ 8381284 w 16411"/>
                <a:gd name="T111" fmla="*/ 192774227 h 51443"/>
                <a:gd name="T112" fmla="*/ 8996176 w 16411"/>
                <a:gd name="T113" fmla="*/ 194666839 h 51443"/>
                <a:gd name="T114" fmla="*/ 7322666 w 16411"/>
                <a:gd name="T115" fmla="*/ 197169003 h 51443"/>
                <a:gd name="T116" fmla="*/ 8330417 w 16411"/>
                <a:gd name="T117" fmla="*/ 200120257 h 51443"/>
                <a:gd name="T118" fmla="*/ 6097575 w 16411"/>
                <a:gd name="T119" fmla="*/ 203973745 h 51443"/>
                <a:gd name="T120" fmla="*/ 3240661 w 16411"/>
                <a:gd name="T121" fmla="*/ 206195196 h 5144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6411" h="51443">
                  <a:moveTo>
                    <a:pt x="2476" y="0"/>
                  </a:moveTo>
                  <a:cubicBezTo>
                    <a:pt x="2434" y="134"/>
                    <a:pt x="2491" y="297"/>
                    <a:pt x="2629" y="342"/>
                  </a:cubicBezTo>
                  <a:cubicBezTo>
                    <a:pt x="2654" y="351"/>
                    <a:pt x="2786" y="420"/>
                    <a:pt x="2822" y="421"/>
                  </a:cubicBezTo>
                  <a:cubicBezTo>
                    <a:pt x="2861" y="423"/>
                    <a:pt x="2980" y="496"/>
                    <a:pt x="2973" y="566"/>
                  </a:cubicBezTo>
                  <a:cubicBezTo>
                    <a:pt x="2969" y="603"/>
                    <a:pt x="3000" y="626"/>
                    <a:pt x="2953" y="716"/>
                  </a:cubicBezTo>
                  <a:cubicBezTo>
                    <a:pt x="2941" y="738"/>
                    <a:pt x="2867" y="889"/>
                    <a:pt x="2867" y="903"/>
                  </a:cubicBezTo>
                  <a:cubicBezTo>
                    <a:pt x="2867" y="962"/>
                    <a:pt x="2856" y="988"/>
                    <a:pt x="2912" y="1027"/>
                  </a:cubicBezTo>
                  <a:cubicBezTo>
                    <a:pt x="2954" y="1047"/>
                    <a:pt x="2966" y="1057"/>
                    <a:pt x="3014" y="1072"/>
                  </a:cubicBezTo>
                  <a:cubicBezTo>
                    <a:pt x="3124" y="1105"/>
                    <a:pt x="3090" y="1088"/>
                    <a:pt x="3168" y="1163"/>
                  </a:cubicBezTo>
                  <a:cubicBezTo>
                    <a:pt x="3181" y="1176"/>
                    <a:pt x="3215" y="1215"/>
                    <a:pt x="3217" y="1231"/>
                  </a:cubicBezTo>
                  <a:cubicBezTo>
                    <a:pt x="3227" y="1300"/>
                    <a:pt x="3246" y="1369"/>
                    <a:pt x="3313" y="1405"/>
                  </a:cubicBezTo>
                  <a:cubicBezTo>
                    <a:pt x="3333" y="1415"/>
                    <a:pt x="3368" y="1440"/>
                    <a:pt x="3386" y="1455"/>
                  </a:cubicBezTo>
                  <a:cubicBezTo>
                    <a:pt x="3421" y="1484"/>
                    <a:pt x="3421" y="1535"/>
                    <a:pt x="3410" y="1576"/>
                  </a:cubicBezTo>
                  <a:cubicBezTo>
                    <a:pt x="3407" y="1591"/>
                    <a:pt x="3392" y="1622"/>
                    <a:pt x="3393" y="1647"/>
                  </a:cubicBezTo>
                  <a:cubicBezTo>
                    <a:pt x="3394" y="1679"/>
                    <a:pt x="3392" y="1716"/>
                    <a:pt x="3399" y="1747"/>
                  </a:cubicBezTo>
                  <a:cubicBezTo>
                    <a:pt x="3405" y="1768"/>
                    <a:pt x="3402" y="1828"/>
                    <a:pt x="3435" y="1833"/>
                  </a:cubicBezTo>
                  <a:cubicBezTo>
                    <a:pt x="3507" y="1843"/>
                    <a:pt x="3527" y="1843"/>
                    <a:pt x="3591" y="1807"/>
                  </a:cubicBezTo>
                  <a:cubicBezTo>
                    <a:pt x="3636" y="1782"/>
                    <a:pt x="3687" y="1711"/>
                    <a:pt x="3699" y="1660"/>
                  </a:cubicBezTo>
                  <a:cubicBezTo>
                    <a:pt x="3704" y="1642"/>
                    <a:pt x="3733" y="1605"/>
                    <a:pt x="3734" y="1575"/>
                  </a:cubicBezTo>
                  <a:cubicBezTo>
                    <a:pt x="3735" y="1552"/>
                    <a:pt x="3771" y="1456"/>
                    <a:pt x="3804" y="1455"/>
                  </a:cubicBezTo>
                  <a:cubicBezTo>
                    <a:pt x="3806" y="1455"/>
                    <a:pt x="3867" y="1439"/>
                    <a:pt x="3869" y="1438"/>
                  </a:cubicBezTo>
                  <a:cubicBezTo>
                    <a:pt x="3910" y="1432"/>
                    <a:pt x="3928" y="1437"/>
                    <a:pt x="3951" y="1469"/>
                  </a:cubicBezTo>
                  <a:cubicBezTo>
                    <a:pt x="3973" y="1498"/>
                    <a:pt x="3904" y="1613"/>
                    <a:pt x="3886" y="1645"/>
                  </a:cubicBezTo>
                  <a:cubicBezTo>
                    <a:pt x="3865" y="1685"/>
                    <a:pt x="3796" y="1735"/>
                    <a:pt x="3796" y="1793"/>
                  </a:cubicBezTo>
                  <a:cubicBezTo>
                    <a:pt x="3796" y="1819"/>
                    <a:pt x="3807" y="1923"/>
                    <a:pt x="3813" y="1946"/>
                  </a:cubicBezTo>
                  <a:cubicBezTo>
                    <a:pt x="3827" y="2002"/>
                    <a:pt x="3814" y="2060"/>
                    <a:pt x="3758" y="2082"/>
                  </a:cubicBezTo>
                  <a:cubicBezTo>
                    <a:pt x="3715" y="2099"/>
                    <a:pt x="3648" y="2154"/>
                    <a:pt x="3615" y="2187"/>
                  </a:cubicBezTo>
                  <a:lnTo>
                    <a:pt x="3611" y="2188"/>
                  </a:lnTo>
                  <a:cubicBezTo>
                    <a:pt x="3589" y="2205"/>
                    <a:pt x="3537" y="2248"/>
                    <a:pt x="3537" y="2276"/>
                  </a:cubicBezTo>
                  <a:cubicBezTo>
                    <a:pt x="3537" y="2311"/>
                    <a:pt x="3485" y="2426"/>
                    <a:pt x="3499" y="2476"/>
                  </a:cubicBezTo>
                  <a:cubicBezTo>
                    <a:pt x="3511" y="2517"/>
                    <a:pt x="3504" y="2573"/>
                    <a:pt x="3534" y="2619"/>
                  </a:cubicBezTo>
                  <a:cubicBezTo>
                    <a:pt x="3577" y="2684"/>
                    <a:pt x="3697" y="2695"/>
                    <a:pt x="3759" y="2649"/>
                  </a:cubicBezTo>
                  <a:cubicBezTo>
                    <a:pt x="3771" y="2640"/>
                    <a:pt x="3837" y="2615"/>
                    <a:pt x="3837" y="2615"/>
                  </a:cubicBezTo>
                  <a:cubicBezTo>
                    <a:pt x="3914" y="2599"/>
                    <a:pt x="3957" y="2525"/>
                    <a:pt x="4080" y="2528"/>
                  </a:cubicBezTo>
                  <a:cubicBezTo>
                    <a:pt x="4204" y="2530"/>
                    <a:pt x="4188" y="2514"/>
                    <a:pt x="4307" y="2567"/>
                  </a:cubicBezTo>
                  <a:cubicBezTo>
                    <a:pt x="4342" y="2582"/>
                    <a:pt x="4413" y="2591"/>
                    <a:pt x="4442" y="2612"/>
                  </a:cubicBezTo>
                  <a:cubicBezTo>
                    <a:pt x="4486" y="2643"/>
                    <a:pt x="4536" y="2642"/>
                    <a:pt x="4536" y="2727"/>
                  </a:cubicBezTo>
                  <a:cubicBezTo>
                    <a:pt x="4536" y="2777"/>
                    <a:pt x="4576" y="2872"/>
                    <a:pt x="4583" y="2941"/>
                  </a:cubicBezTo>
                  <a:cubicBezTo>
                    <a:pt x="4586" y="2966"/>
                    <a:pt x="4604" y="3013"/>
                    <a:pt x="4613" y="3041"/>
                  </a:cubicBezTo>
                  <a:cubicBezTo>
                    <a:pt x="4605" y="3056"/>
                    <a:pt x="4655" y="3148"/>
                    <a:pt x="4661" y="3174"/>
                  </a:cubicBezTo>
                  <a:cubicBezTo>
                    <a:pt x="4680" y="3257"/>
                    <a:pt x="4700" y="3287"/>
                    <a:pt x="4730" y="3360"/>
                  </a:cubicBezTo>
                  <a:cubicBezTo>
                    <a:pt x="4732" y="3365"/>
                    <a:pt x="4745" y="3399"/>
                    <a:pt x="4745" y="3400"/>
                  </a:cubicBezTo>
                  <a:cubicBezTo>
                    <a:pt x="4761" y="3423"/>
                    <a:pt x="4798" y="3626"/>
                    <a:pt x="4828" y="3689"/>
                  </a:cubicBezTo>
                  <a:cubicBezTo>
                    <a:pt x="4843" y="3721"/>
                    <a:pt x="4855" y="3759"/>
                    <a:pt x="4878" y="3787"/>
                  </a:cubicBezTo>
                  <a:cubicBezTo>
                    <a:pt x="4888" y="3798"/>
                    <a:pt x="4912" y="3853"/>
                    <a:pt x="4924" y="3864"/>
                  </a:cubicBezTo>
                  <a:cubicBezTo>
                    <a:pt x="4938" y="3877"/>
                    <a:pt x="5045" y="4034"/>
                    <a:pt x="5048" y="4050"/>
                  </a:cubicBezTo>
                  <a:cubicBezTo>
                    <a:pt x="5054" y="4083"/>
                    <a:pt x="5163" y="4204"/>
                    <a:pt x="5201" y="4221"/>
                  </a:cubicBezTo>
                  <a:cubicBezTo>
                    <a:pt x="5208" y="4223"/>
                    <a:pt x="5348" y="4330"/>
                    <a:pt x="5361" y="4342"/>
                  </a:cubicBezTo>
                  <a:cubicBezTo>
                    <a:pt x="5389" y="4357"/>
                    <a:pt x="5439" y="4404"/>
                    <a:pt x="5473" y="4423"/>
                  </a:cubicBezTo>
                  <a:cubicBezTo>
                    <a:pt x="5527" y="4452"/>
                    <a:pt x="5568" y="4510"/>
                    <a:pt x="5629" y="4539"/>
                  </a:cubicBezTo>
                  <a:cubicBezTo>
                    <a:pt x="5651" y="4549"/>
                    <a:pt x="5819" y="4660"/>
                    <a:pt x="5839" y="4677"/>
                  </a:cubicBezTo>
                  <a:cubicBezTo>
                    <a:pt x="5866" y="4699"/>
                    <a:pt x="6018" y="4745"/>
                    <a:pt x="6051" y="4745"/>
                  </a:cubicBezTo>
                  <a:cubicBezTo>
                    <a:pt x="6150" y="4765"/>
                    <a:pt x="6178" y="4788"/>
                    <a:pt x="6267" y="4823"/>
                  </a:cubicBezTo>
                  <a:cubicBezTo>
                    <a:pt x="6328" y="4847"/>
                    <a:pt x="6368" y="4900"/>
                    <a:pt x="6402" y="4954"/>
                  </a:cubicBezTo>
                  <a:cubicBezTo>
                    <a:pt x="6407" y="4962"/>
                    <a:pt x="6412" y="4972"/>
                    <a:pt x="6419" y="4979"/>
                  </a:cubicBezTo>
                  <a:cubicBezTo>
                    <a:pt x="6419" y="4999"/>
                    <a:pt x="6467" y="5032"/>
                    <a:pt x="6482" y="5056"/>
                  </a:cubicBezTo>
                  <a:cubicBezTo>
                    <a:pt x="6513" y="5107"/>
                    <a:pt x="6524" y="5121"/>
                    <a:pt x="6541" y="5182"/>
                  </a:cubicBezTo>
                  <a:cubicBezTo>
                    <a:pt x="6550" y="5216"/>
                    <a:pt x="6588" y="5310"/>
                    <a:pt x="6589" y="5336"/>
                  </a:cubicBezTo>
                  <a:cubicBezTo>
                    <a:pt x="6590" y="5351"/>
                    <a:pt x="6596" y="5371"/>
                    <a:pt x="6596" y="5401"/>
                  </a:cubicBezTo>
                  <a:cubicBezTo>
                    <a:pt x="6596" y="5430"/>
                    <a:pt x="6588" y="5466"/>
                    <a:pt x="6588" y="5507"/>
                  </a:cubicBezTo>
                  <a:cubicBezTo>
                    <a:pt x="6588" y="5579"/>
                    <a:pt x="6650" y="5636"/>
                    <a:pt x="6716" y="5645"/>
                  </a:cubicBezTo>
                  <a:cubicBezTo>
                    <a:pt x="6759" y="5650"/>
                    <a:pt x="6803" y="5669"/>
                    <a:pt x="6847" y="5667"/>
                  </a:cubicBezTo>
                  <a:cubicBezTo>
                    <a:pt x="6853" y="5667"/>
                    <a:pt x="6936" y="5676"/>
                    <a:pt x="6944" y="5679"/>
                  </a:cubicBezTo>
                  <a:cubicBezTo>
                    <a:pt x="6953" y="5681"/>
                    <a:pt x="7039" y="5711"/>
                    <a:pt x="7039" y="5711"/>
                  </a:cubicBezTo>
                  <a:cubicBezTo>
                    <a:pt x="7047" y="5705"/>
                    <a:pt x="7218" y="5814"/>
                    <a:pt x="7239" y="5827"/>
                  </a:cubicBezTo>
                  <a:cubicBezTo>
                    <a:pt x="7266" y="5842"/>
                    <a:pt x="7399" y="5986"/>
                    <a:pt x="7414" y="6014"/>
                  </a:cubicBezTo>
                  <a:cubicBezTo>
                    <a:pt x="7427" y="6040"/>
                    <a:pt x="7572" y="6203"/>
                    <a:pt x="7597" y="6227"/>
                  </a:cubicBezTo>
                  <a:cubicBezTo>
                    <a:pt x="7618" y="6246"/>
                    <a:pt x="7700" y="6430"/>
                    <a:pt x="7726" y="6474"/>
                  </a:cubicBezTo>
                  <a:cubicBezTo>
                    <a:pt x="7735" y="6488"/>
                    <a:pt x="7750" y="6518"/>
                    <a:pt x="7757" y="6528"/>
                  </a:cubicBezTo>
                  <a:lnTo>
                    <a:pt x="8214" y="7271"/>
                  </a:lnTo>
                  <a:cubicBezTo>
                    <a:pt x="8192" y="7276"/>
                    <a:pt x="8136" y="7298"/>
                    <a:pt x="8116" y="7296"/>
                  </a:cubicBezTo>
                  <a:cubicBezTo>
                    <a:pt x="8116" y="7296"/>
                    <a:pt x="8079" y="7302"/>
                    <a:pt x="8078" y="7303"/>
                  </a:cubicBezTo>
                  <a:cubicBezTo>
                    <a:pt x="8078" y="7303"/>
                    <a:pt x="8066" y="7313"/>
                    <a:pt x="8042" y="7275"/>
                  </a:cubicBezTo>
                  <a:cubicBezTo>
                    <a:pt x="8020" y="7241"/>
                    <a:pt x="8023" y="7250"/>
                    <a:pt x="8000" y="7227"/>
                  </a:cubicBezTo>
                  <a:cubicBezTo>
                    <a:pt x="7963" y="7194"/>
                    <a:pt x="7904" y="7172"/>
                    <a:pt x="7855" y="7172"/>
                  </a:cubicBezTo>
                  <a:cubicBezTo>
                    <a:pt x="7834" y="7172"/>
                    <a:pt x="7783" y="7171"/>
                    <a:pt x="7783" y="7197"/>
                  </a:cubicBezTo>
                  <a:cubicBezTo>
                    <a:pt x="7783" y="7244"/>
                    <a:pt x="7781" y="7264"/>
                    <a:pt x="7767" y="7308"/>
                  </a:cubicBezTo>
                  <a:cubicBezTo>
                    <a:pt x="7764" y="7318"/>
                    <a:pt x="7754" y="7357"/>
                    <a:pt x="7754" y="7367"/>
                  </a:cubicBezTo>
                  <a:cubicBezTo>
                    <a:pt x="7754" y="7367"/>
                    <a:pt x="7738" y="7420"/>
                    <a:pt x="7740" y="7450"/>
                  </a:cubicBezTo>
                  <a:cubicBezTo>
                    <a:pt x="7741" y="7464"/>
                    <a:pt x="7736" y="7484"/>
                    <a:pt x="7744" y="7504"/>
                  </a:cubicBezTo>
                  <a:cubicBezTo>
                    <a:pt x="7747" y="7511"/>
                    <a:pt x="7744" y="7552"/>
                    <a:pt x="7767" y="7588"/>
                  </a:cubicBezTo>
                  <a:cubicBezTo>
                    <a:pt x="7775" y="7602"/>
                    <a:pt x="7780" y="7629"/>
                    <a:pt x="7799" y="7644"/>
                  </a:cubicBezTo>
                  <a:cubicBezTo>
                    <a:pt x="7828" y="7668"/>
                    <a:pt x="7861" y="7703"/>
                    <a:pt x="7884" y="7734"/>
                  </a:cubicBezTo>
                  <a:cubicBezTo>
                    <a:pt x="7884" y="7734"/>
                    <a:pt x="7896" y="7836"/>
                    <a:pt x="7882" y="7838"/>
                  </a:cubicBezTo>
                  <a:cubicBezTo>
                    <a:pt x="7867" y="7842"/>
                    <a:pt x="7772" y="7876"/>
                    <a:pt x="7772" y="7889"/>
                  </a:cubicBezTo>
                  <a:cubicBezTo>
                    <a:pt x="7772" y="7958"/>
                    <a:pt x="7726" y="7988"/>
                    <a:pt x="7660" y="7988"/>
                  </a:cubicBezTo>
                  <a:cubicBezTo>
                    <a:pt x="7535" y="7988"/>
                    <a:pt x="7573" y="7963"/>
                    <a:pt x="7495" y="7927"/>
                  </a:cubicBezTo>
                  <a:cubicBezTo>
                    <a:pt x="7493" y="7928"/>
                    <a:pt x="7490" y="7917"/>
                    <a:pt x="7471" y="7937"/>
                  </a:cubicBezTo>
                  <a:cubicBezTo>
                    <a:pt x="7453" y="7955"/>
                    <a:pt x="7348" y="7947"/>
                    <a:pt x="7326" y="7930"/>
                  </a:cubicBezTo>
                  <a:cubicBezTo>
                    <a:pt x="7320" y="7925"/>
                    <a:pt x="7309" y="7938"/>
                    <a:pt x="7309" y="7946"/>
                  </a:cubicBezTo>
                  <a:cubicBezTo>
                    <a:pt x="7295" y="7966"/>
                    <a:pt x="7281" y="7998"/>
                    <a:pt x="7254" y="7998"/>
                  </a:cubicBezTo>
                  <a:cubicBezTo>
                    <a:pt x="7173" y="7998"/>
                    <a:pt x="7195" y="7986"/>
                    <a:pt x="7139" y="8058"/>
                  </a:cubicBezTo>
                  <a:cubicBezTo>
                    <a:pt x="7137" y="8061"/>
                    <a:pt x="7120" y="8080"/>
                    <a:pt x="7119" y="8081"/>
                  </a:cubicBezTo>
                  <a:cubicBezTo>
                    <a:pt x="7096" y="8088"/>
                    <a:pt x="7106" y="8087"/>
                    <a:pt x="7079" y="8088"/>
                  </a:cubicBezTo>
                  <a:cubicBezTo>
                    <a:pt x="7066" y="8089"/>
                    <a:pt x="7096" y="8153"/>
                    <a:pt x="7050" y="8153"/>
                  </a:cubicBezTo>
                  <a:cubicBezTo>
                    <a:pt x="7038" y="8153"/>
                    <a:pt x="6969" y="8181"/>
                    <a:pt x="6963" y="8199"/>
                  </a:cubicBezTo>
                  <a:cubicBezTo>
                    <a:pt x="6959" y="8214"/>
                    <a:pt x="6938" y="8252"/>
                    <a:pt x="6922" y="8252"/>
                  </a:cubicBezTo>
                  <a:cubicBezTo>
                    <a:pt x="6880" y="8252"/>
                    <a:pt x="6858" y="8253"/>
                    <a:pt x="6817" y="8257"/>
                  </a:cubicBezTo>
                  <a:cubicBezTo>
                    <a:pt x="6802" y="8258"/>
                    <a:pt x="6785" y="8233"/>
                    <a:pt x="6778" y="8221"/>
                  </a:cubicBezTo>
                  <a:cubicBezTo>
                    <a:pt x="6766" y="8199"/>
                    <a:pt x="6708" y="8062"/>
                    <a:pt x="6678" y="8118"/>
                  </a:cubicBezTo>
                  <a:cubicBezTo>
                    <a:pt x="6660" y="8150"/>
                    <a:pt x="6705" y="8174"/>
                    <a:pt x="6705" y="8233"/>
                  </a:cubicBezTo>
                  <a:cubicBezTo>
                    <a:pt x="6705" y="8244"/>
                    <a:pt x="6706" y="8265"/>
                    <a:pt x="6702" y="8275"/>
                  </a:cubicBezTo>
                  <a:cubicBezTo>
                    <a:pt x="6691" y="8311"/>
                    <a:pt x="6691" y="8347"/>
                    <a:pt x="6675" y="8390"/>
                  </a:cubicBezTo>
                  <a:cubicBezTo>
                    <a:pt x="6663" y="8420"/>
                    <a:pt x="6609" y="8469"/>
                    <a:pt x="6603" y="8525"/>
                  </a:cubicBezTo>
                  <a:cubicBezTo>
                    <a:pt x="6594" y="8604"/>
                    <a:pt x="6612" y="8607"/>
                    <a:pt x="6627" y="8680"/>
                  </a:cubicBezTo>
                  <a:cubicBezTo>
                    <a:pt x="6629" y="8692"/>
                    <a:pt x="6600" y="8772"/>
                    <a:pt x="6570" y="8772"/>
                  </a:cubicBezTo>
                  <a:cubicBezTo>
                    <a:pt x="6508" y="8773"/>
                    <a:pt x="6528" y="8787"/>
                    <a:pt x="6520" y="8808"/>
                  </a:cubicBezTo>
                  <a:cubicBezTo>
                    <a:pt x="6517" y="8814"/>
                    <a:pt x="6523" y="8867"/>
                    <a:pt x="6514" y="8870"/>
                  </a:cubicBezTo>
                  <a:cubicBezTo>
                    <a:pt x="6512" y="8882"/>
                    <a:pt x="6318" y="8930"/>
                    <a:pt x="6291" y="8934"/>
                  </a:cubicBezTo>
                  <a:cubicBezTo>
                    <a:pt x="6278" y="8935"/>
                    <a:pt x="6283" y="8933"/>
                    <a:pt x="6283" y="8911"/>
                  </a:cubicBezTo>
                  <a:cubicBezTo>
                    <a:pt x="6283" y="8895"/>
                    <a:pt x="6286" y="8860"/>
                    <a:pt x="6269" y="8855"/>
                  </a:cubicBezTo>
                  <a:cubicBezTo>
                    <a:pt x="6254" y="8850"/>
                    <a:pt x="6149" y="8779"/>
                    <a:pt x="6138" y="8763"/>
                  </a:cubicBezTo>
                  <a:cubicBezTo>
                    <a:pt x="6120" y="8737"/>
                    <a:pt x="6106" y="8661"/>
                    <a:pt x="6084" y="8661"/>
                  </a:cubicBezTo>
                  <a:cubicBezTo>
                    <a:pt x="6055" y="8661"/>
                    <a:pt x="5998" y="8660"/>
                    <a:pt x="5974" y="8670"/>
                  </a:cubicBezTo>
                  <a:cubicBezTo>
                    <a:pt x="5952" y="8680"/>
                    <a:pt x="5942" y="8667"/>
                    <a:pt x="5943" y="8645"/>
                  </a:cubicBezTo>
                  <a:cubicBezTo>
                    <a:pt x="5943" y="8642"/>
                    <a:pt x="5942" y="8643"/>
                    <a:pt x="5941" y="8640"/>
                  </a:cubicBezTo>
                  <a:cubicBezTo>
                    <a:pt x="5950" y="8647"/>
                    <a:pt x="5909" y="8495"/>
                    <a:pt x="5935" y="8468"/>
                  </a:cubicBezTo>
                  <a:cubicBezTo>
                    <a:pt x="5936" y="8467"/>
                    <a:pt x="5915" y="8413"/>
                    <a:pt x="5866" y="8458"/>
                  </a:cubicBezTo>
                  <a:cubicBezTo>
                    <a:pt x="5815" y="8504"/>
                    <a:pt x="5775" y="8527"/>
                    <a:pt x="5727" y="8587"/>
                  </a:cubicBezTo>
                  <a:cubicBezTo>
                    <a:pt x="5722" y="8593"/>
                    <a:pt x="5662" y="8649"/>
                    <a:pt x="5647" y="8635"/>
                  </a:cubicBezTo>
                  <a:cubicBezTo>
                    <a:pt x="5624" y="8613"/>
                    <a:pt x="5474" y="8550"/>
                    <a:pt x="5440" y="8541"/>
                  </a:cubicBezTo>
                  <a:cubicBezTo>
                    <a:pt x="5412" y="8533"/>
                    <a:pt x="5416" y="8521"/>
                    <a:pt x="5377" y="8557"/>
                  </a:cubicBezTo>
                  <a:cubicBezTo>
                    <a:pt x="5350" y="8581"/>
                    <a:pt x="5317" y="8522"/>
                    <a:pt x="5312" y="8574"/>
                  </a:cubicBezTo>
                  <a:cubicBezTo>
                    <a:pt x="5307" y="8626"/>
                    <a:pt x="5263" y="8629"/>
                    <a:pt x="5237" y="8648"/>
                  </a:cubicBezTo>
                  <a:cubicBezTo>
                    <a:pt x="5228" y="8651"/>
                    <a:pt x="5164" y="8687"/>
                    <a:pt x="5167" y="8690"/>
                  </a:cubicBezTo>
                  <a:cubicBezTo>
                    <a:pt x="5184" y="8708"/>
                    <a:pt x="5213" y="8718"/>
                    <a:pt x="5234" y="8752"/>
                  </a:cubicBezTo>
                  <a:cubicBezTo>
                    <a:pt x="5250" y="8776"/>
                    <a:pt x="5287" y="8786"/>
                    <a:pt x="5280" y="8828"/>
                  </a:cubicBezTo>
                  <a:cubicBezTo>
                    <a:pt x="5278" y="8840"/>
                    <a:pt x="5270" y="8891"/>
                    <a:pt x="5282" y="8896"/>
                  </a:cubicBezTo>
                  <a:cubicBezTo>
                    <a:pt x="5295" y="8902"/>
                    <a:pt x="5357" y="8922"/>
                    <a:pt x="5357" y="8934"/>
                  </a:cubicBezTo>
                  <a:cubicBezTo>
                    <a:pt x="5356" y="8948"/>
                    <a:pt x="5347" y="8998"/>
                    <a:pt x="5338" y="9001"/>
                  </a:cubicBezTo>
                  <a:cubicBezTo>
                    <a:pt x="5314" y="9008"/>
                    <a:pt x="5244" y="9029"/>
                    <a:pt x="5252" y="9061"/>
                  </a:cubicBezTo>
                  <a:cubicBezTo>
                    <a:pt x="5261" y="9102"/>
                    <a:pt x="5236" y="9084"/>
                    <a:pt x="5273" y="9115"/>
                  </a:cubicBezTo>
                  <a:cubicBezTo>
                    <a:pt x="5300" y="9138"/>
                    <a:pt x="5237" y="9161"/>
                    <a:pt x="5218" y="9173"/>
                  </a:cubicBezTo>
                  <a:cubicBezTo>
                    <a:pt x="5201" y="9183"/>
                    <a:pt x="5130" y="9220"/>
                    <a:pt x="5130" y="9235"/>
                  </a:cubicBezTo>
                  <a:cubicBezTo>
                    <a:pt x="5130" y="9250"/>
                    <a:pt x="5126" y="9324"/>
                    <a:pt x="5129" y="9329"/>
                  </a:cubicBezTo>
                  <a:cubicBezTo>
                    <a:pt x="5136" y="9352"/>
                    <a:pt x="5105" y="9494"/>
                    <a:pt x="5077" y="9492"/>
                  </a:cubicBezTo>
                  <a:cubicBezTo>
                    <a:pt x="5050" y="9490"/>
                    <a:pt x="4994" y="9510"/>
                    <a:pt x="4976" y="9483"/>
                  </a:cubicBezTo>
                  <a:cubicBezTo>
                    <a:pt x="4968" y="9471"/>
                    <a:pt x="4906" y="9384"/>
                    <a:pt x="4900" y="9381"/>
                  </a:cubicBezTo>
                  <a:cubicBezTo>
                    <a:pt x="4876" y="9364"/>
                    <a:pt x="4832" y="9377"/>
                    <a:pt x="4795" y="9367"/>
                  </a:cubicBezTo>
                  <a:cubicBezTo>
                    <a:pt x="4790" y="9365"/>
                    <a:pt x="4718" y="9359"/>
                    <a:pt x="4717" y="9373"/>
                  </a:cubicBezTo>
                  <a:cubicBezTo>
                    <a:pt x="4693" y="9381"/>
                    <a:pt x="4645" y="9514"/>
                    <a:pt x="4645" y="9553"/>
                  </a:cubicBezTo>
                  <a:cubicBezTo>
                    <a:pt x="4645" y="9582"/>
                    <a:pt x="4642" y="9586"/>
                    <a:pt x="4651" y="9615"/>
                  </a:cubicBezTo>
                  <a:cubicBezTo>
                    <a:pt x="4653" y="9621"/>
                    <a:pt x="4656" y="9714"/>
                    <a:pt x="4652" y="9716"/>
                  </a:cubicBezTo>
                  <a:cubicBezTo>
                    <a:pt x="4635" y="9724"/>
                    <a:pt x="4594" y="9715"/>
                    <a:pt x="4571" y="9723"/>
                  </a:cubicBezTo>
                  <a:cubicBezTo>
                    <a:pt x="4523" y="9740"/>
                    <a:pt x="4536" y="9729"/>
                    <a:pt x="4536" y="9802"/>
                  </a:cubicBezTo>
                  <a:cubicBezTo>
                    <a:pt x="4536" y="9812"/>
                    <a:pt x="4502" y="9854"/>
                    <a:pt x="4551" y="9892"/>
                  </a:cubicBezTo>
                  <a:cubicBezTo>
                    <a:pt x="4569" y="9906"/>
                    <a:pt x="4531" y="9909"/>
                    <a:pt x="4588" y="9949"/>
                  </a:cubicBezTo>
                  <a:cubicBezTo>
                    <a:pt x="4613" y="9968"/>
                    <a:pt x="4652" y="9998"/>
                    <a:pt x="4682" y="10006"/>
                  </a:cubicBezTo>
                  <a:cubicBezTo>
                    <a:pt x="4706" y="10012"/>
                    <a:pt x="4746" y="10044"/>
                    <a:pt x="4750" y="10075"/>
                  </a:cubicBezTo>
                  <a:cubicBezTo>
                    <a:pt x="4751" y="10081"/>
                    <a:pt x="4777" y="10155"/>
                    <a:pt x="4785" y="10155"/>
                  </a:cubicBezTo>
                  <a:cubicBezTo>
                    <a:pt x="4806" y="10155"/>
                    <a:pt x="4829" y="10165"/>
                    <a:pt x="4836" y="10183"/>
                  </a:cubicBezTo>
                  <a:cubicBezTo>
                    <a:pt x="4869" y="10262"/>
                    <a:pt x="4862" y="10228"/>
                    <a:pt x="4834" y="10313"/>
                  </a:cubicBezTo>
                  <a:cubicBezTo>
                    <a:pt x="4832" y="10317"/>
                    <a:pt x="4831" y="10313"/>
                    <a:pt x="4831" y="10320"/>
                  </a:cubicBezTo>
                  <a:cubicBezTo>
                    <a:pt x="4832" y="10320"/>
                    <a:pt x="4837" y="10350"/>
                    <a:pt x="4837" y="10352"/>
                  </a:cubicBezTo>
                  <a:cubicBezTo>
                    <a:pt x="4838" y="10362"/>
                    <a:pt x="4843" y="10441"/>
                    <a:pt x="4844" y="10441"/>
                  </a:cubicBezTo>
                  <a:cubicBezTo>
                    <a:pt x="4846" y="10446"/>
                    <a:pt x="4840" y="10484"/>
                    <a:pt x="4855" y="10504"/>
                  </a:cubicBezTo>
                  <a:cubicBezTo>
                    <a:pt x="4864" y="10516"/>
                    <a:pt x="4957" y="10512"/>
                    <a:pt x="4961" y="10546"/>
                  </a:cubicBezTo>
                  <a:cubicBezTo>
                    <a:pt x="4962" y="10554"/>
                    <a:pt x="4989" y="10593"/>
                    <a:pt x="4997" y="10593"/>
                  </a:cubicBezTo>
                  <a:cubicBezTo>
                    <a:pt x="5022" y="10593"/>
                    <a:pt x="5079" y="10554"/>
                    <a:pt x="5106" y="10543"/>
                  </a:cubicBezTo>
                  <a:cubicBezTo>
                    <a:pt x="5119" y="10537"/>
                    <a:pt x="5165" y="10506"/>
                    <a:pt x="5171" y="10518"/>
                  </a:cubicBezTo>
                  <a:cubicBezTo>
                    <a:pt x="5175" y="10526"/>
                    <a:pt x="5185" y="10542"/>
                    <a:pt x="5191" y="10554"/>
                  </a:cubicBezTo>
                  <a:cubicBezTo>
                    <a:pt x="5202" y="10579"/>
                    <a:pt x="5170" y="10602"/>
                    <a:pt x="5171" y="10616"/>
                  </a:cubicBezTo>
                  <a:cubicBezTo>
                    <a:pt x="5180" y="10645"/>
                    <a:pt x="5167" y="10638"/>
                    <a:pt x="5197" y="10671"/>
                  </a:cubicBezTo>
                  <a:cubicBezTo>
                    <a:pt x="5212" y="10687"/>
                    <a:pt x="5308" y="10690"/>
                    <a:pt x="5333" y="10693"/>
                  </a:cubicBezTo>
                  <a:cubicBezTo>
                    <a:pt x="5333" y="10693"/>
                    <a:pt x="5323" y="10740"/>
                    <a:pt x="5323" y="10746"/>
                  </a:cubicBezTo>
                  <a:cubicBezTo>
                    <a:pt x="5318" y="10787"/>
                    <a:pt x="5317" y="10790"/>
                    <a:pt x="5337" y="10824"/>
                  </a:cubicBezTo>
                  <a:cubicBezTo>
                    <a:pt x="5352" y="10851"/>
                    <a:pt x="5365" y="10886"/>
                    <a:pt x="5367" y="10917"/>
                  </a:cubicBezTo>
                  <a:cubicBezTo>
                    <a:pt x="5368" y="10932"/>
                    <a:pt x="5366" y="10959"/>
                    <a:pt x="5372" y="10971"/>
                  </a:cubicBezTo>
                  <a:cubicBezTo>
                    <a:pt x="5375" y="10980"/>
                    <a:pt x="5347" y="10982"/>
                    <a:pt x="5336" y="10985"/>
                  </a:cubicBezTo>
                  <a:cubicBezTo>
                    <a:pt x="5329" y="10987"/>
                    <a:pt x="5274" y="11000"/>
                    <a:pt x="5274" y="11005"/>
                  </a:cubicBezTo>
                  <a:cubicBezTo>
                    <a:pt x="5275" y="11011"/>
                    <a:pt x="5283" y="11027"/>
                    <a:pt x="5283" y="11028"/>
                  </a:cubicBezTo>
                  <a:cubicBezTo>
                    <a:pt x="5284" y="11029"/>
                    <a:pt x="5298" y="11062"/>
                    <a:pt x="5298" y="11062"/>
                  </a:cubicBezTo>
                  <a:cubicBezTo>
                    <a:pt x="5307" y="11093"/>
                    <a:pt x="5337" y="11131"/>
                    <a:pt x="5337" y="11163"/>
                  </a:cubicBezTo>
                  <a:cubicBezTo>
                    <a:pt x="5337" y="11189"/>
                    <a:pt x="5341" y="11208"/>
                    <a:pt x="5341" y="11237"/>
                  </a:cubicBezTo>
                  <a:cubicBezTo>
                    <a:pt x="5341" y="11245"/>
                    <a:pt x="5347" y="11339"/>
                    <a:pt x="5349" y="11344"/>
                  </a:cubicBezTo>
                  <a:cubicBezTo>
                    <a:pt x="5359" y="11369"/>
                    <a:pt x="5399" y="11388"/>
                    <a:pt x="5364" y="11393"/>
                  </a:cubicBezTo>
                  <a:cubicBezTo>
                    <a:pt x="5349" y="11396"/>
                    <a:pt x="5326" y="11408"/>
                    <a:pt x="5300" y="11413"/>
                  </a:cubicBezTo>
                  <a:cubicBezTo>
                    <a:pt x="5298" y="11413"/>
                    <a:pt x="5296" y="11414"/>
                    <a:pt x="5294" y="11415"/>
                  </a:cubicBezTo>
                  <a:lnTo>
                    <a:pt x="4966" y="11521"/>
                  </a:lnTo>
                  <a:lnTo>
                    <a:pt x="4585" y="11562"/>
                  </a:lnTo>
                  <a:lnTo>
                    <a:pt x="4778" y="11990"/>
                  </a:lnTo>
                  <a:lnTo>
                    <a:pt x="4517" y="11988"/>
                  </a:lnTo>
                  <a:lnTo>
                    <a:pt x="4520" y="12094"/>
                  </a:lnTo>
                  <a:lnTo>
                    <a:pt x="4569" y="12196"/>
                  </a:lnTo>
                  <a:lnTo>
                    <a:pt x="4209" y="12313"/>
                  </a:lnTo>
                  <a:lnTo>
                    <a:pt x="4061" y="12315"/>
                  </a:lnTo>
                  <a:lnTo>
                    <a:pt x="4151" y="12580"/>
                  </a:lnTo>
                  <a:lnTo>
                    <a:pt x="4636" y="12373"/>
                  </a:lnTo>
                  <a:lnTo>
                    <a:pt x="4776" y="12484"/>
                  </a:lnTo>
                  <a:lnTo>
                    <a:pt x="4806" y="12630"/>
                  </a:lnTo>
                  <a:lnTo>
                    <a:pt x="4691" y="12759"/>
                  </a:lnTo>
                  <a:lnTo>
                    <a:pt x="4763" y="12832"/>
                  </a:lnTo>
                  <a:lnTo>
                    <a:pt x="4725" y="13012"/>
                  </a:lnTo>
                  <a:lnTo>
                    <a:pt x="4751" y="13108"/>
                  </a:lnTo>
                  <a:lnTo>
                    <a:pt x="4864" y="13008"/>
                  </a:lnTo>
                  <a:lnTo>
                    <a:pt x="5009" y="13028"/>
                  </a:lnTo>
                  <a:lnTo>
                    <a:pt x="5112" y="13090"/>
                  </a:lnTo>
                  <a:lnTo>
                    <a:pt x="5179" y="13255"/>
                  </a:lnTo>
                  <a:lnTo>
                    <a:pt x="5241" y="13253"/>
                  </a:lnTo>
                  <a:lnTo>
                    <a:pt x="5286" y="13323"/>
                  </a:lnTo>
                  <a:lnTo>
                    <a:pt x="5327" y="13322"/>
                  </a:lnTo>
                  <a:lnTo>
                    <a:pt x="5411" y="13461"/>
                  </a:lnTo>
                  <a:lnTo>
                    <a:pt x="5605" y="13481"/>
                  </a:lnTo>
                  <a:lnTo>
                    <a:pt x="5893" y="13650"/>
                  </a:lnTo>
                  <a:cubicBezTo>
                    <a:pt x="5897" y="13644"/>
                    <a:pt x="5930" y="13624"/>
                    <a:pt x="5943" y="13610"/>
                  </a:cubicBezTo>
                  <a:cubicBezTo>
                    <a:pt x="5951" y="13602"/>
                    <a:pt x="5961" y="13595"/>
                    <a:pt x="5972" y="13584"/>
                  </a:cubicBezTo>
                  <a:cubicBezTo>
                    <a:pt x="5997" y="13557"/>
                    <a:pt x="6014" y="13543"/>
                    <a:pt x="6033" y="13511"/>
                  </a:cubicBezTo>
                  <a:cubicBezTo>
                    <a:pt x="6046" y="13490"/>
                    <a:pt x="6053" y="13509"/>
                    <a:pt x="6081" y="13499"/>
                  </a:cubicBezTo>
                  <a:cubicBezTo>
                    <a:pt x="6100" y="13492"/>
                    <a:pt x="6114" y="13486"/>
                    <a:pt x="6132" y="13477"/>
                  </a:cubicBezTo>
                  <a:cubicBezTo>
                    <a:pt x="6174" y="13454"/>
                    <a:pt x="6208" y="13444"/>
                    <a:pt x="6248" y="13425"/>
                  </a:cubicBezTo>
                  <a:cubicBezTo>
                    <a:pt x="6251" y="13424"/>
                    <a:pt x="6241" y="13501"/>
                    <a:pt x="6241" y="13511"/>
                  </a:cubicBezTo>
                  <a:cubicBezTo>
                    <a:pt x="6241" y="13540"/>
                    <a:pt x="6233" y="13554"/>
                    <a:pt x="6260" y="13554"/>
                  </a:cubicBezTo>
                  <a:cubicBezTo>
                    <a:pt x="6275" y="13553"/>
                    <a:pt x="6259" y="13600"/>
                    <a:pt x="6279" y="13620"/>
                  </a:cubicBezTo>
                  <a:cubicBezTo>
                    <a:pt x="6300" y="13641"/>
                    <a:pt x="6324" y="13660"/>
                    <a:pt x="6338" y="13688"/>
                  </a:cubicBezTo>
                  <a:cubicBezTo>
                    <a:pt x="6354" y="13719"/>
                    <a:pt x="6363" y="13695"/>
                    <a:pt x="6389" y="13695"/>
                  </a:cubicBezTo>
                  <a:cubicBezTo>
                    <a:pt x="6390" y="13695"/>
                    <a:pt x="6417" y="13733"/>
                    <a:pt x="6422" y="13737"/>
                  </a:cubicBezTo>
                  <a:cubicBezTo>
                    <a:pt x="6422" y="13738"/>
                    <a:pt x="6423" y="13738"/>
                    <a:pt x="6424" y="13739"/>
                  </a:cubicBezTo>
                  <a:cubicBezTo>
                    <a:pt x="6425" y="13741"/>
                    <a:pt x="6485" y="13823"/>
                    <a:pt x="6493" y="13835"/>
                  </a:cubicBezTo>
                  <a:cubicBezTo>
                    <a:pt x="6511" y="13862"/>
                    <a:pt x="6523" y="13882"/>
                    <a:pt x="6536" y="13912"/>
                  </a:cubicBezTo>
                  <a:cubicBezTo>
                    <a:pt x="6541" y="13922"/>
                    <a:pt x="6549" y="13934"/>
                    <a:pt x="6559" y="13936"/>
                  </a:cubicBezTo>
                  <a:cubicBezTo>
                    <a:pt x="6584" y="13941"/>
                    <a:pt x="6613" y="13938"/>
                    <a:pt x="6637" y="13950"/>
                  </a:cubicBezTo>
                  <a:cubicBezTo>
                    <a:pt x="6646" y="13955"/>
                    <a:pt x="6665" y="13961"/>
                    <a:pt x="6670" y="13950"/>
                  </a:cubicBezTo>
                  <a:cubicBezTo>
                    <a:pt x="6694" y="13891"/>
                    <a:pt x="6674" y="13914"/>
                    <a:pt x="6747" y="13911"/>
                  </a:cubicBezTo>
                  <a:cubicBezTo>
                    <a:pt x="6751" y="13911"/>
                    <a:pt x="6777" y="13913"/>
                    <a:pt x="6787" y="13913"/>
                  </a:cubicBezTo>
                  <a:cubicBezTo>
                    <a:pt x="6795" y="13913"/>
                    <a:pt x="6836" y="13911"/>
                    <a:pt x="6839" y="13915"/>
                  </a:cubicBezTo>
                  <a:cubicBezTo>
                    <a:pt x="6844" y="13922"/>
                    <a:pt x="6884" y="13959"/>
                    <a:pt x="6889" y="13959"/>
                  </a:cubicBezTo>
                  <a:cubicBezTo>
                    <a:pt x="6887" y="13964"/>
                    <a:pt x="6953" y="13981"/>
                    <a:pt x="6969" y="13995"/>
                  </a:cubicBezTo>
                  <a:cubicBezTo>
                    <a:pt x="6972" y="13998"/>
                    <a:pt x="7015" y="14023"/>
                    <a:pt x="7021" y="14023"/>
                  </a:cubicBezTo>
                  <a:cubicBezTo>
                    <a:pt x="7045" y="14026"/>
                    <a:pt x="7099" y="14051"/>
                    <a:pt x="7124" y="14052"/>
                  </a:cubicBezTo>
                  <a:cubicBezTo>
                    <a:pt x="7137" y="14052"/>
                    <a:pt x="7160" y="14059"/>
                    <a:pt x="7178" y="14059"/>
                  </a:cubicBezTo>
                  <a:cubicBezTo>
                    <a:pt x="7236" y="14059"/>
                    <a:pt x="7205" y="14049"/>
                    <a:pt x="7192" y="14103"/>
                  </a:cubicBezTo>
                  <a:cubicBezTo>
                    <a:pt x="7189" y="14114"/>
                    <a:pt x="7185" y="14243"/>
                    <a:pt x="7195" y="14236"/>
                  </a:cubicBezTo>
                  <a:cubicBezTo>
                    <a:pt x="7202" y="14233"/>
                    <a:pt x="7270" y="14202"/>
                    <a:pt x="7272" y="14202"/>
                  </a:cubicBezTo>
                  <a:cubicBezTo>
                    <a:pt x="7272" y="14221"/>
                    <a:pt x="7271" y="14219"/>
                    <a:pt x="7276" y="14237"/>
                  </a:cubicBezTo>
                  <a:cubicBezTo>
                    <a:pt x="7281" y="14253"/>
                    <a:pt x="7249" y="14273"/>
                    <a:pt x="7238" y="14275"/>
                  </a:cubicBezTo>
                  <a:cubicBezTo>
                    <a:pt x="7231" y="14275"/>
                    <a:pt x="7189" y="14297"/>
                    <a:pt x="7189" y="14303"/>
                  </a:cubicBezTo>
                  <a:cubicBezTo>
                    <a:pt x="7189" y="14317"/>
                    <a:pt x="7189" y="14331"/>
                    <a:pt x="7189" y="14344"/>
                  </a:cubicBezTo>
                  <a:cubicBezTo>
                    <a:pt x="7189" y="14360"/>
                    <a:pt x="7199" y="14405"/>
                    <a:pt x="7212" y="14413"/>
                  </a:cubicBezTo>
                  <a:cubicBezTo>
                    <a:pt x="7232" y="14425"/>
                    <a:pt x="7177" y="14480"/>
                    <a:pt x="7177" y="14510"/>
                  </a:cubicBezTo>
                  <a:cubicBezTo>
                    <a:pt x="7177" y="14559"/>
                    <a:pt x="7193" y="14564"/>
                    <a:pt x="7200" y="14604"/>
                  </a:cubicBezTo>
                  <a:cubicBezTo>
                    <a:pt x="7202" y="14618"/>
                    <a:pt x="7207" y="14627"/>
                    <a:pt x="7209" y="14644"/>
                  </a:cubicBezTo>
                  <a:cubicBezTo>
                    <a:pt x="7213" y="14681"/>
                    <a:pt x="7220" y="14664"/>
                    <a:pt x="7257" y="14675"/>
                  </a:cubicBezTo>
                  <a:cubicBezTo>
                    <a:pt x="7257" y="14675"/>
                    <a:pt x="7370" y="14693"/>
                    <a:pt x="7371" y="14693"/>
                  </a:cubicBezTo>
                  <a:cubicBezTo>
                    <a:pt x="7397" y="14694"/>
                    <a:pt x="7436" y="14704"/>
                    <a:pt x="7463" y="14705"/>
                  </a:cubicBezTo>
                  <a:cubicBezTo>
                    <a:pt x="7482" y="14706"/>
                    <a:pt x="7493" y="14710"/>
                    <a:pt x="7517" y="14710"/>
                  </a:cubicBezTo>
                  <a:cubicBezTo>
                    <a:pt x="7542" y="14710"/>
                    <a:pt x="7557" y="14712"/>
                    <a:pt x="7580" y="14713"/>
                  </a:cubicBezTo>
                  <a:cubicBezTo>
                    <a:pt x="7602" y="14715"/>
                    <a:pt x="7596" y="14717"/>
                    <a:pt x="7596" y="14744"/>
                  </a:cubicBezTo>
                  <a:cubicBezTo>
                    <a:pt x="7596" y="14753"/>
                    <a:pt x="7596" y="14773"/>
                    <a:pt x="7593" y="14782"/>
                  </a:cubicBezTo>
                  <a:cubicBezTo>
                    <a:pt x="7593" y="14807"/>
                    <a:pt x="7589" y="14823"/>
                    <a:pt x="7589" y="14852"/>
                  </a:cubicBezTo>
                  <a:cubicBezTo>
                    <a:pt x="7589" y="14888"/>
                    <a:pt x="7590" y="14905"/>
                    <a:pt x="7583" y="14941"/>
                  </a:cubicBezTo>
                  <a:cubicBezTo>
                    <a:pt x="7579" y="14960"/>
                    <a:pt x="7582" y="14977"/>
                    <a:pt x="7574" y="14999"/>
                  </a:cubicBezTo>
                  <a:cubicBezTo>
                    <a:pt x="7574" y="15001"/>
                    <a:pt x="7566" y="15055"/>
                    <a:pt x="7573" y="15058"/>
                  </a:cubicBezTo>
                  <a:cubicBezTo>
                    <a:pt x="7585" y="15064"/>
                    <a:pt x="7623" y="15109"/>
                    <a:pt x="7636" y="15114"/>
                  </a:cubicBezTo>
                  <a:cubicBezTo>
                    <a:pt x="7646" y="15117"/>
                    <a:pt x="7686" y="15166"/>
                    <a:pt x="7706" y="15172"/>
                  </a:cubicBezTo>
                  <a:cubicBezTo>
                    <a:pt x="7730" y="15179"/>
                    <a:pt x="7725" y="15198"/>
                    <a:pt x="7769" y="15172"/>
                  </a:cubicBezTo>
                  <a:cubicBezTo>
                    <a:pt x="7778" y="15166"/>
                    <a:pt x="7811" y="15149"/>
                    <a:pt x="7817" y="15141"/>
                  </a:cubicBezTo>
                  <a:cubicBezTo>
                    <a:pt x="7821" y="15137"/>
                    <a:pt x="7840" y="15135"/>
                    <a:pt x="7849" y="15142"/>
                  </a:cubicBezTo>
                  <a:cubicBezTo>
                    <a:pt x="7851" y="15144"/>
                    <a:pt x="7862" y="15151"/>
                    <a:pt x="7862" y="15154"/>
                  </a:cubicBezTo>
                  <a:lnTo>
                    <a:pt x="8015" y="15282"/>
                  </a:lnTo>
                  <a:lnTo>
                    <a:pt x="7952" y="15367"/>
                  </a:lnTo>
                  <a:lnTo>
                    <a:pt x="8278" y="15613"/>
                  </a:lnTo>
                  <a:lnTo>
                    <a:pt x="8278" y="15731"/>
                  </a:lnTo>
                  <a:lnTo>
                    <a:pt x="8351" y="15733"/>
                  </a:lnTo>
                  <a:cubicBezTo>
                    <a:pt x="8349" y="15735"/>
                    <a:pt x="8345" y="15777"/>
                    <a:pt x="8365" y="15782"/>
                  </a:cubicBezTo>
                  <a:cubicBezTo>
                    <a:pt x="8407" y="15791"/>
                    <a:pt x="8485" y="15814"/>
                    <a:pt x="8517" y="15842"/>
                  </a:cubicBezTo>
                  <a:cubicBezTo>
                    <a:pt x="8533" y="15855"/>
                    <a:pt x="8539" y="15674"/>
                    <a:pt x="8563" y="15676"/>
                  </a:cubicBezTo>
                  <a:cubicBezTo>
                    <a:pt x="8605" y="15680"/>
                    <a:pt x="8600" y="15700"/>
                    <a:pt x="8633" y="15655"/>
                  </a:cubicBezTo>
                  <a:cubicBezTo>
                    <a:pt x="8647" y="15634"/>
                    <a:pt x="8702" y="15575"/>
                    <a:pt x="8710" y="15558"/>
                  </a:cubicBezTo>
                  <a:cubicBezTo>
                    <a:pt x="8712" y="15558"/>
                    <a:pt x="8721" y="15550"/>
                    <a:pt x="8725" y="15548"/>
                  </a:cubicBezTo>
                  <a:lnTo>
                    <a:pt x="8840" y="15720"/>
                  </a:lnTo>
                  <a:cubicBezTo>
                    <a:pt x="8823" y="15770"/>
                    <a:pt x="8833" y="15781"/>
                    <a:pt x="8772" y="15799"/>
                  </a:cubicBezTo>
                  <a:cubicBezTo>
                    <a:pt x="8752" y="15804"/>
                    <a:pt x="8688" y="15817"/>
                    <a:pt x="8682" y="15836"/>
                  </a:cubicBezTo>
                  <a:cubicBezTo>
                    <a:pt x="8676" y="15855"/>
                    <a:pt x="8659" y="15887"/>
                    <a:pt x="8654" y="15915"/>
                  </a:cubicBezTo>
                  <a:cubicBezTo>
                    <a:pt x="8648" y="15939"/>
                    <a:pt x="8657" y="15928"/>
                    <a:pt x="8684" y="15942"/>
                  </a:cubicBezTo>
                  <a:cubicBezTo>
                    <a:pt x="8710" y="15956"/>
                    <a:pt x="8779" y="15974"/>
                    <a:pt x="8803" y="15994"/>
                  </a:cubicBezTo>
                  <a:cubicBezTo>
                    <a:pt x="8824" y="16011"/>
                    <a:pt x="8850" y="16001"/>
                    <a:pt x="8811" y="16044"/>
                  </a:cubicBezTo>
                  <a:cubicBezTo>
                    <a:pt x="8784" y="16074"/>
                    <a:pt x="8772" y="16147"/>
                    <a:pt x="8737" y="16150"/>
                  </a:cubicBezTo>
                  <a:cubicBezTo>
                    <a:pt x="8701" y="16153"/>
                    <a:pt x="8637" y="16180"/>
                    <a:pt x="8585" y="16186"/>
                  </a:cubicBezTo>
                  <a:cubicBezTo>
                    <a:pt x="8545" y="16190"/>
                    <a:pt x="8536" y="16183"/>
                    <a:pt x="8497" y="16178"/>
                  </a:cubicBezTo>
                  <a:cubicBezTo>
                    <a:pt x="8431" y="16169"/>
                    <a:pt x="8366" y="16161"/>
                    <a:pt x="8303" y="16136"/>
                  </a:cubicBezTo>
                  <a:cubicBezTo>
                    <a:pt x="8255" y="16117"/>
                    <a:pt x="8273" y="16153"/>
                    <a:pt x="8275" y="16176"/>
                  </a:cubicBezTo>
                  <a:cubicBezTo>
                    <a:pt x="8278" y="16214"/>
                    <a:pt x="8312" y="16292"/>
                    <a:pt x="8248" y="16293"/>
                  </a:cubicBezTo>
                  <a:cubicBezTo>
                    <a:pt x="8242" y="16293"/>
                    <a:pt x="8161" y="16329"/>
                    <a:pt x="8111" y="16331"/>
                  </a:cubicBezTo>
                  <a:cubicBezTo>
                    <a:pt x="8069" y="16333"/>
                    <a:pt x="8077" y="16358"/>
                    <a:pt x="8056" y="16293"/>
                  </a:cubicBezTo>
                  <a:cubicBezTo>
                    <a:pt x="8056" y="16292"/>
                    <a:pt x="8049" y="16238"/>
                    <a:pt x="8044" y="16232"/>
                  </a:cubicBezTo>
                  <a:cubicBezTo>
                    <a:pt x="8037" y="16222"/>
                    <a:pt x="8030" y="16119"/>
                    <a:pt x="8030" y="16104"/>
                  </a:cubicBezTo>
                  <a:lnTo>
                    <a:pt x="7474" y="16033"/>
                  </a:lnTo>
                  <a:lnTo>
                    <a:pt x="7448" y="16351"/>
                  </a:lnTo>
                  <a:lnTo>
                    <a:pt x="7257" y="16337"/>
                  </a:lnTo>
                  <a:lnTo>
                    <a:pt x="7262" y="16472"/>
                  </a:lnTo>
                  <a:lnTo>
                    <a:pt x="7090" y="16462"/>
                  </a:lnTo>
                  <a:lnTo>
                    <a:pt x="7043" y="16657"/>
                  </a:lnTo>
                  <a:cubicBezTo>
                    <a:pt x="7031" y="16672"/>
                    <a:pt x="6915" y="16699"/>
                    <a:pt x="6885" y="16715"/>
                  </a:cubicBezTo>
                  <a:cubicBezTo>
                    <a:pt x="6808" y="16756"/>
                    <a:pt x="6789" y="16718"/>
                    <a:pt x="6737" y="16811"/>
                  </a:cubicBezTo>
                  <a:cubicBezTo>
                    <a:pt x="6720" y="16840"/>
                    <a:pt x="6694" y="16783"/>
                    <a:pt x="6654" y="16824"/>
                  </a:cubicBezTo>
                  <a:cubicBezTo>
                    <a:pt x="6595" y="16885"/>
                    <a:pt x="6542" y="16854"/>
                    <a:pt x="6504" y="16871"/>
                  </a:cubicBezTo>
                  <a:cubicBezTo>
                    <a:pt x="6485" y="16879"/>
                    <a:pt x="6344" y="16862"/>
                    <a:pt x="6344" y="16881"/>
                  </a:cubicBezTo>
                  <a:cubicBezTo>
                    <a:pt x="6344" y="16897"/>
                    <a:pt x="6340" y="16925"/>
                    <a:pt x="6340" y="16949"/>
                  </a:cubicBezTo>
                  <a:cubicBezTo>
                    <a:pt x="6340" y="16987"/>
                    <a:pt x="6339" y="17058"/>
                    <a:pt x="6329" y="17092"/>
                  </a:cubicBezTo>
                  <a:cubicBezTo>
                    <a:pt x="6308" y="17163"/>
                    <a:pt x="6365" y="17170"/>
                    <a:pt x="6365" y="17244"/>
                  </a:cubicBezTo>
                  <a:cubicBezTo>
                    <a:pt x="6351" y="17244"/>
                    <a:pt x="6304" y="17239"/>
                    <a:pt x="6304" y="17259"/>
                  </a:cubicBezTo>
                  <a:cubicBezTo>
                    <a:pt x="6304" y="17318"/>
                    <a:pt x="6256" y="17389"/>
                    <a:pt x="6240" y="17451"/>
                  </a:cubicBezTo>
                  <a:cubicBezTo>
                    <a:pt x="6235" y="17473"/>
                    <a:pt x="6217" y="17461"/>
                    <a:pt x="6259" y="17500"/>
                  </a:cubicBezTo>
                  <a:cubicBezTo>
                    <a:pt x="6273" y="17512"/>
                    <a:pt x="6293" y="17574"/>
                    <a:pt x="6317" y="17595"/>
                  </a:cubicBezTo>
                  <a:cubicBezTo>
                    <a:pt x="6360" y="17633"/>
                    <a:pt x="6406" y="17569"/>
                    <a:pt x="6468" y="17653"/>
                  </a:cubicBezTo>
                  <a:cubicBezTo>
                    <a:pt x="6476" y="17664"/>
                    <a:pt x="6477" y="17687"/>
                    <a:pt x="6477" y="17701"/>
                  </a:cubicBezTo>
                  <a:cubicBezTo>
                    <a:pt x="6477" y="17748"/>
                    <a:pt x="6479" y="17787"/>
                    <a:pt x="6473" y="17834"/>
                  </a:cubicBezTo>
                  <a:cubicBezTo>
                    <a:pt x="6470" y="17860"/>
                    <a:pt x="6488" y="17861"/>
                    <a:pt x="6497" y="17891"/>
                  </a:cubicBezTo>
                  <a:cubicBezTo>
                    <a:pt x="6505" y="17915"/>
                    <a:pt x="6553" y="17851"/>
                    <a:pt x="6551" y="17897"/>
                  </a:cubicBezTo>
                  <a:cubicBezTo>
                    <a:pt x="6549" y="17958"/>
                    <a:pt x="6552" y="17897"/>
                    <a:pt x="6613" y="17920"/>
                  </a:cubicBezTo>
                  <a:cubicBezTo>
                    <a:pt x="6614" y="17920"/>
                    <a:pt x="6642" y="17924"/>
                    <a:pt x="6644" y="17924"/>
                  </a:cubicBezTo>
                  <a:lnTo>
                    <a:pt x="6640" y="18154"/>
                  </a:lnTo>
                  <a:lnTo>
                    <a:pt x="6161" y="18121"/>
                  </a:lnTo>
                  <a:lnTo>
                    <a:pt x="6165" y="18342"/>
                  </a:lnTo>
                  <a:lnTo>
                    <a:pt x="5980" y="18338"/>
                  </a:lnTo>
                  <a:lnTo>
                    <a:pt x="5980" y="18371"/>
                  </a:lnTo>
                  <a:lnTo>
                    <a:pt x="6177" y="18571"/>
                  </a:lnTo>
                  <a:lnTo>
                    <a:pt x="6000" y="18564"/>
                  </a:lnTo>
                  <a:lnTo>
                    <a:pt x="5918" y="18672"/>
                  </a:lnTo>
                  <a:lnTo>
                    <a:pt x="5482" y="18251"/>
                  </a:lnTo>
                  <a:lnTo>
                    <a:pt x="5288" y="18293"/>
                  </a:lnTo>
                  <a:lnTo>
                    <a:pt x="5264" y="18194"/>
                  </a:lnTo>
                  <a:lnTo>
                    <a:pt x="5195" y="18269"/>
                  </a:lnTo>
                  <a:cubicBezTo>
                    <a:pt x="5154" y="18263"/>
                    <a:pt x="5133" y="18290"/>
                    <a:pt x="5097" y="18244"/>
                  </a:cubicBezTo>
                  <a:cubicBezTo>
                    <a:pt x="5081" y="18223"/>
                    <a:pt x="5007" y="18178"/>
                    <a:pt x="4973" y="18179"/>
                  </a:cubicBezTo>
                  <a:cubicBezTo>
                    <a:pt x="4958" y="18180"/>
                    <a:pt x="4946" y="18171"/>
                    <a:pt x="4942" y="18185"/>
                  </a:cubicBezTo>
                  <a:cubicBezTo>
                    <a:pt x="4939" y="18199"/>
                    <a:pt x="4909" y="18307"/>
                    <a:pt x="4904" y="18308"/>
                  </a:cubicBezTo>
                  <a:cubicBezTo>
                    <a:pt x="4898" y="18309"/>
                    <a:pt x="4801" y="18308"/>
                    <a:pt x="4799" y="18302"/>
                  </a:cubicBezTo>
                  <a:cubicBezTo>
                    <a:pt x="4782" y="18249"/>
                    <a:pt x="4781" y="18239"/>
                    <a:pt x="4740" y="18198"/>
                  </a:cubicBezTo>
                  <a:cubicBezTo>
                    <a:pt x="4699" y="18158"/>
                    <a:pt x="4691" y="18207"/>
                    <a:pt x="4694" y="18121"/>
                  </a:cubicBezTo>
                  <a:cubicBezTo>
                    <a:pt x="4695" y="18100"/>
                    <a:pt x="4675" y="18106"/>
                    <a:pt x="4652" y="18088"/>
                  </a:cubicBezTo>
                  <a:cubicBezTo>
                    <a:pt x="4619" y="18061"/>
                    <a:pt x="4594" y="18048"/>
                    <a:pt x="4568" y="18014"/>
                  </a:cubicBezTo>
                  <a:cubicBezTo>
                    <a:pt x="4552" y="17994"/>
                    <a:pt x="4533" y="18040"/>
                    <a:pt x="4519" y="18058"/>
                  </a:cubicBezTo>
                  <a:cubicBezTo>
                    <a:pt x="4486" y="18102"/>
                    <a:pt x="4489" y="18081"/>
                    <a:pt x="4442" y="18078"/>
                  </a:cubicBezTo>
                  <a:cubicBezTo>
                    <a:pt x="4441" y="18078"/>
                    <a:pt x="4403" y="18070"/>
                    <a:pt x="4402" y="18070"/>
                  </a:cubicBezTo>
                  <a:cubicBezTo>
                    <a:pt x="4402" y="18069"/>
                    <a:pt x="4366" y="18056"/>
                    <a:pt x="4365" y="18085"/>
                  </a:cubicBezTo>
                  <a:cubicBezTo>
                    <a:pt x="4364" y="18117"/>
                    <a:pt x="4326" y="18206"/>
                    <a:pt x="4309" y="18237"/>
                  </a:cubicBezTo>
                  <a:cubicBezTo>
                    <a:pt x="4294" y="18265"/>
                    <a:pt x="4312" y="18427"/>
                    <a:pt x="4327" y="18453"/>
                  </a:cubicBezTo>
                  <a:cubicBezTo>
                    <a:pt x="4342" y="18480"/>
                    <a:pt x="4334" y="18573"/>
                    <a:pt x="4417" y="18553"/>
                  </a:cubicBezTo>
                  <a:cubicBezTo>
                    <a:pt x="4425" y="18551"/>
                    <a:pt x="4466" y="18505"/>
                    <a:pt x="4472" y="18540"/>
                  </a:cubicBezTo>
                  <a:cubicBezTo>
                    <a:pt x="4476" y="18562"/>
                    <a:pt x="4557" y="18591"/>
                    <a:pt x="4518" y="18666"/>
                  </a:cubicBezTo>
                  <a:cubicBezTo>
                    <a:pt x="4490" y="18722"/>
                    <a:pt x="4495" y="18747"/>
                    <a:pt x="4479" y="18796"/>
                  </a:cubicBezTo>
                  <a:cubicBezTo>
                    <a:pt x="4473" y="18813"/>
                    <a:pt x="4461" y="18872"/>
                    <a:pt x="4458" y="18892"/>
                  </a:cubicBezTo>
                  <a:cubicBezTo>
                    <a:pt x="4450" y="18919"/>
                    <a:pt x="4439" y="18942"/>
                    <a:pt x="4450" y="18970"/>
                  </a:cubicBezTo>
                  <a:cubicBezTo>
                    <a:pt x="4468" y="19020"/>
                    <a:pt x="4546" y="19091"/>
                    <a:pt x="4601" y="19069"/>
                  </a:cubicBezTo>
                  <a:cubicBezTo>
                    <a:pt x="4611" y="19065"/>
                    <a:pt x="4650" y="19060"/>
                    <a:pt x="4661" y="19041"/>
                  </a:cubicBezTo>
                  <a:cubicBezTo>
                    <a:pt x="4663" y="19039"/>
                    <a:pt x="4683" y="19026"/>
                    <a:pt x="4699" y="18995"/>
                  </a:cubicBezTo>
                  <a:cubicBezTo>
                    <a:pt x="4699" y="18995"/>
                    <a:pt x="4732" y="18954"/>
                    <a:pt x="4737" y="18947"/>
                  </a:cubicBezTo>
                  <a:lnTo>
                    <a:pt x="4851" y="19048"/>
                  </a:lnTo>
                  <a:lnTo>
                    <a:pt x="4828" y="19070"/>
                  </a:lnTo>
                  <a:lnTo>
                    <a:pt x="4790" y="19032"/>
                  </a:lnTo>
                  <a:cubicBezTo>
                    <a:pt x="4781" y="19024"/>
                    <a:pt x="4746" y="19037"/>
                    <a:pt x="4748" y="19077"/>
                  </a:cubicBezTo>
                  <a:cubicBezTo>
                    <a:pt x="4749" y="19110"/>
                    <a:pt x="4737" y="19098"/>
                    <a:pt x="4757" y="19141"/>
                  </a:cubicBezTo>
                  <a:cubicBezTo>
                    <a:pt x="4778" y="19184"/>
                    <a:pt x="4790" y="19217"/>
                    <a:pt x="4832" y="19243"/>
                  </a:cubicBezTo>
                  <a:cubicBezTo>
                    <a:pt x="4864" y="19262"/>
                    <a:pt x="4861" y="19249"/>
                    <a:pt x="4895" y="19246"/>
                  </a:cubicBezTo>
                  <a:cubicBezTo>
                    <a:pt x="4962" y="19242"/>
                    <a:pt x="4943" y="19261"/>
                    <a:pt x="4996" y="19262"/>
                  </a:cubicBezTo>
                  <a:cubicBezTo>
                    <a:pt x="5005" y="19263"/>
                    <a:pt x="5036" y="19236"/>
                    <a:pt x="5041" y="19233"/>
                  </a:cubicBezTo>
                  <a:lnTo>
                    <a:pt x="5036" y="19344"/>
                  </a:lnTo>
                  <a:cubicBezTo>
                    <a:pt x="5046" y="19399"/>
                    <a:pt x="4990" y="19505"/>
                    <a:pt x="4986" y="19555"/>
                  </a:cubicBezTo>
                  <a:cubicBezTo>
                    <a:pt x="4986" y="19557"/>
                    <a:pt x="4982" y="19567"/>
                    <a:pt x="4979" y="19568"/>
                  </a:cubicBezTo>
                  <a:cubicBezTo>
                    <a:pt x="4999" y="19590"/>
                    <a:pt x="5008" y="19618"/>
                    <a:pt x="5041" y="19647"/>
                  </a:cubicBezTo>
                  <a:cubicBezTo>
                    <a:pt x="5068" y="19670"/>
                    <a:pt x="5215" y="19803"/>
                    <a:pt x="5241" y="19801"/>
                  </a:cubicBezTo>
                  <a:cubicBezTo>
                    <a:pt x="5241" y="19837"/>
                    <a:pt x="5233" y="19866"/>
                    <a:pt x="5279" y="19872"/>
                  </a:cubicBezTo>
                  <a:cubicBezTo>
                    <a:pt x="5315" y="19876"/>
                    <a:pt x="5407" y="19904"/>
                    <a:pt x="5440" y="19921"/>
                  </a:cubicBezTo>
                  <a:cubicBezTo>
                    <a:pt x="5520" y="19962"/>
                    <a:pt x="5608" y="19952"/>
                    <a:pt x="5687" y="19989"/>
                  </a:cubicBezTo>
                  <a:cubicBezTo>
                    <a:pt x="5699" y="19995"/>
                    <a:pt x="5693" y="20064"/>
                    <a:pt x="5704" y="20080"/>
                  </a:cubicBezTo>
                  <a:cubicBezTo>
                    <a:pt x="5715" y="20097"/>
                    <a:pt x="5711" y="20108"/>
                    <a:pt x="5747" y="20120"/>
                  </a:cubicBezTo>
                  <a:cubicBezTo>
                    <a:pt x="5842" y="20150"/>
                    <a:pt x="5868" y="20134"/>
                    <a:pt x="5944" y="20081"/>
                  </a:cubicBezTo>
                  <a:cubicBezTo>
                    <a:pt x="6028" y="20022"/>
                    <a:pt x="5984" y="20080"/>
                    <a:pt x="6039" y="19982"/>
                  </a:cubicBezTo>
                  <a:cubicBezTo>
                    <a:pt x="6045" y="19972"/>
                    <a:pt x="6079" y="19927"/>
                    <a:pt x="6086" y="19930"/>
                  </a:cubicBezTo>
                  <a:cubicBezTo>
                    <a:pt x="6106" y="19938"/>
                    <a:pt x="6104" y="20025"/>
                    <a:pt x="6080" y="20040"/>
                  </a:cubicBezTo>
                  <a:cubicBezTo>
                    <a:pt x="6071" y="20045"/>
                    <a:pt x="5966" y="20123"/>
                    <a:pt x="5981" y="20129"/>
                  </a:cubicBezTo>
                  <a:cubicBezTo>
                    <a:pt x="6010" y="20141"/>
                    <a:pt x="6010" y="20191"/>
                    <a:pt x="5959" y="20198"/>
                  </a:cubicBezTo>
                  <a:cubicBezTo>
                    <a:pt x="5925" y="20202"/>
                    <a:pt x="5904" y="20208"/>
                    <a:pt x="5866" y="20211"/>
                  </a:cubicBezTo>
                  <a:cubicBezTo>
                    <a:pt x="5785" y="20216"/>
                    <a:pt x="5780" y="20172"/>
                    <a:pt x="5740" y="20170"/>
                  </a:cubicBezTo>
                  <a:cubicBezTo>
                    <a:pt x="5669" y="20166"/>
                    <a:pt x="5699" y="20153"/>
                    <a:pt x="5663" y="20111"/>
                  </a:cubicBezTo>
                  <a:cubicBezTo>
                    <a:pt x="5649" y="20094"/>
                    <a:pt x="5638" y="20075"/>
                    <a:pt x="5617" y="20063"/>
                  </a:cubicBezTo>
                  <a:cubicBezTo>
                    <a:pt x="5599" y="20053"/>
                    <a:pt x="5576" y="20031"/>
                    <a:pt x="5549" y="20022"/>
                  </a:cubicBezTo>
                  <a:cubicBezTo>
                    <a:pt x="5504" y="20007"/>
                    <a:pt x="5525" y="19990"/>
                    <a:pt x="5446" y="19990"/>
                  </a:cubicBezTo>
                  <a:cubicBezTo>
                    <a:pt x="5395" y="19990"/>
                    <a:pt x="5328" y="20002"/>
                    <a:pt x="5286" y="19973"/>
                  </a:cubicBezTo>
                  <a:cubicBezTo>
                    <a:pt x="5285" y="19972"/>
                    <a:pt x="5192" y="19935"/>
                    <a:pt x="5184" y="19936"/>
                  </a:cubicBezTo>
                  <a:cubicBezTo>
                    <a:pt x="5160" y="19937"/>
                    <a:pt x="5139" y="19932"/>
                    <a:pt x="5124" y="19913"/>
                  </a:cubicBezTo>
                  <a:cubicBezTo>
                    <a:pt x="5082" y="19861"/>
                    <a:pt x="5062" y="19901"/>
                    <a:pt x="5002" y="19899"/>
                  </a:cubicBezTo>
                  <a:cubicBezTo>
                    <a:pt x="4924" y="19895"/>
                    <a:pt x="4971" y="20014"/>
                    <a:pt x="4947" y="20056"/>
                  </a:cubicBezTo>
                  <a:cubicBezTo>
                    <a:pt x="4938" y="20071"/>
                    <a:pt x="4942" y="20114"/>
                    <a:pt x="4901" y="20150"/>
                  </a:cubicBezTo>
                  <a:cubicBezTo>
                    <a:pt x="4878" y="20170"/>
                    <a:pt x="4919" y="20240"/>
                    <a:pt x="4835" y="20193"/>
                  </a:cubicBezTo>
                  <a:cubicBezTo>
                    <a:pt x="4771" y="20158"/>
                    <a:pt x="4816" y="20050"/>
                    <a:pt x="4663" y="20104"/>
                  </a:cubicBezTo>
                  <a:cubicBezTo>
                    <a:pt x="4659" y="20105"/>
                    <a:pt x="4627" y="20124"/>
                    <a:pt x="4627" y="20121"/>
                  </a:cubicBezTo>
                  <a:cubicBezTo>
                    <a:pt x="4627" y="20114"/>
                    <a:pt x="4616" y="20045"/>
                    <a:pt x="4608" y="20044"/>
                  </a:cubicBezTo>
                  <a:cubicBezTo>
                    <a:pt x="4577" y="20042"/>
                    <a:pt x="4566" y="20029"/>
                    <a:pt x="4520" y="20037"/>
                  </a:cubicBezTo>
                  <a:cubicBezTo>
                    <a:pt x="4479" y="20043"/>
                    <a:pt x="4495" y="20039"/>
                    <a:pt x="4459" y="20057"/>
                  </a:cubicBezTo>
                  <a:cubicBezTo>
                    <a:pt x="4442" y="20066"/>
                    <a:pt x="4438" y="20029"/>
                    <a:pt x="4401" y="20079"/>
                  </a:cubicBezTo>
                  <a:lnTo>
                    <a:pt x="4400" y="20082"/>
                  </a:lnTo>
                  <a:lnTo>
                    <a:pt x="4331" y="20338"/>
                  </a:lnTo>
                  <a:cubicBezTo>
                    <a:pt x="4321" y="20352"/>
                    <a:pt x="4232" y="20418"/>
                    <a:pt x="4213" y="20446"/>
                  </a:cubicBezTo>
                  <a:cubicBezTo>
                    <a:pt x="4164" y="20523"/>
                    <a:pt x="4179" y="20503"/>
                    <a:pt x="4091" y="20499"/>
                  </a:cubicBezTo>
                  <a:cubicBezTo>
                    <a:pt x="4077" y="20499"/>
                    <a:pt x="4082" y="20495"/>
                    <a:pt x="4082" y="20528"/>
                  </a:cubicBezTo>
                  <a:cubicBezTo>
                    <a:pt x="4082" y="20633"/>
                    <a:pt x="4078" y="20585"/>
                    <a:pt x="4115" y="20679"/>
                  </a:cubicBezTo>
                  <a:cubicBezTo>
                    <a:pt x="4116" y="20681"/>
                    <a:pt x="4121" y="20707"/>
                    <a:pt x="4127" y="20707"/>
                  </a:cubicBezTo>
                  <a:lnTo>
                    <a:pt x="4529" y="20700"/>
                  </a:lnTo>
                  <a:lnTo>
                    <a:pt x="4711" y="20528"/>
                  </a:lnTo>
                  <a:cubicBezTo>
                    <a:pt x="4762" y="20515"/>
                    <a:pt x="4854" y="20543"/>
                    <a:pt x="4900" y="20526"/>
                  </a:cubicBezTo>
                  <a:cubicBezTo>
                    <a:pt x="4929" y="20515"/>
                    <a:pt x="4940" y="20565"/>
                    <a:pt x="4972" y="20588"/>
                  </a:cubicBezTo>
                  <a:cubicBezTo>
                    <a:pt x="5020" y="20622"/>
                    <a:pt x="5026" y="20601"/>
                    <a:pt x="5078" y="20613"/>
                  </a:cubicBezTo>
                  <a:cubicBezTo>
                    <a:pt x="5092" y="20616"/>
                    <a:pt x="5087" y="20620"/>
                    <a:pt x="5091" y="20636"/>
                  </a:cubicBezTo>
                  <a:cubicBezTo>
                    <a:pt x="5096" y="20652"/>
                    <a:pt x="5156" y="20782"/>
                    <a:pt x="5166" y="20791"/>
                  </a:cubicBezTo>
                  <a:cubicBezTo>
                    <a:pt x="5176" y="20801"/>
                    <a:pt x="5204" y="20787"/>
                    <a:pt x="5235" y="20812"/>
                  </a:cubicBezTo>
                  <a:cubicBezTo>
                    <a:pt x="5235" y="20812"/>
                    <a:pt x="5243" y="20817"/>
                    <a:pt x="5244" y="20817"/>
                  </a:cubicBezTo>
                  <a:cubicBezTo>
                    <a:pt x="5285" y="20866"/>
                    <a:pt x="5281" y="20845"/>
                    <a:pt x="5333" y="20866"/>
                  </a:cubicBezTo>
                  <a:cubicBezTo>
                    <a:pt x="5365" y="20879"/>
                    <a:pt x="5411" y="20867"/>
                    <a:pt x="5345" y="20882"/>
                  </a:cubicBezTo>
                  <a:cubicBezTo>
                    <a:pt x="5229" y="20910"/>
                    <a:pt x="5228" y="21031"/>
                    <a:pt x="5150" y="21041"/>
                  </a:cubicBezTo>
                  <a:cubicBezTo>
                    <a:pt x="5058" y="21052"/>
                    <a:pt x="5102" y="21050"/>
                    <a:pt x="5034" y="21111"/>
                  </a:cubicBezTo>
                  <a:cubicBezTo>
                    <a:pt x="4992" y="21148"/>
                    <a:pt x="4935" y="21176"/>
                    <a:pt x="4983" y="21235"/>
                  </a:cubicBezTo>
                  <a:cubicBezTo>
                    <a:pt x="5002" y="21260"/>
                    <a:pt x="5022" y="21268"/>
                    <a:pt x="5009" y="21280"/>
                  </a:cubicBezTo>
                  <a:cubicBezTo>
                    <a:pt x="5005" y="21284"/>
                    <a:pt x="4956" y="21321"/>
                    <a:pt x="4955" y="21321"/>
                  </a:cubicBezTo>
                  <a:cubicBezTo>
                    <a:pt x="4908" y="21348"/>
                    <a:pt x="4905" y="21373"/>
                    <a:pt x="4859" y="21394"/>
                  </a:cubicBezTo>
                  <a:cubicBezTo>
                    <a:pt x="4838" y="21404"/>
                    <a:pt x="4757" y="21531"/>
                    <a:pt x="4725" y="21561"/>
                  </a:cubicBezTo>
                  <a:cubicBezTo>
                    <a:pt x="4666" y="21617"/>
                    <a:pt x="4700" y="21672"/>
                    <a:pt x="4685" y="21731"/>
                  </a:cubicBezTo>
                  <a:cubicBezTo>
                    <a:pt x="4680" y="21747"/>
                    <a:pt x="4684" y="21849"/>
                    <a:pt x="4692" y="21858"/>
                  </a:cubicBezTo>
                  <a:cubicBezTo>
                    <a:pt x="4698" y="21866"/>
                    <a:pt x="4688" y="22006"/>
                    <a:pt x="4713" y="22005"/>
                  </a:cubicBezTo>
                  <a:cubicBezTo>
                    <a:pt x="4786" y="22004"/>
                    <a:pt x="4856" y="22008"/>
                    <a:pt x="4929" y="22004"/>
                  </a:cubicBezTo>
                  <a:cubicBezTo>
                    <a:pt x="5012" y="21999"/>
                    <a:pt x="5064" y="21989"/>
                    <a:pt x="5150" y="21989"/>
                  </a:cubicBezTo>
                  <a:cubicBezTo>
                    <a:pt x="5213" y="21989"/>
                    <a:pt x="5279" y="21975"/>
                    <a:pt x="5351" y="21975"/>
                  </a:cubicBezTo>
                  <a:cubicBezTo>
                    <a:pt x="5435" y="21975"/>
                    <a:pt x="5390" y="21985"/>
                    <a:pt x="5460" y="22023"/>
                  </a:cubicBezTo>
                  <a:cubicBezTo>
                    <a:pt x="5468" y="22028"/>
                    <a:pt x="5482" y="22047"/>
                    <a:pt x="5488" y="22050"/>
                  </a:cubicBezTo>
                  <a:cubicBezTo>
                    <a:pt x="5525" y="22132"/>
                    <a:pt x="5515" y="22112"/>
                    <a:pt x="5600" y="22109"/>
                  </a:cubicBezTo>
                  <a:cubicBezTo>
                    <a:pt x="5618" y="22108"/>
                    <a:pt x="5610" y="22108"/>
                    <a:pt x="5628" y="22129"/>
                  </a:cubicBezTo>
                  <a:cubicBezTo>
                    <a:pt x="5658" y="22164"/>
                    <a:pt x="5770" y="22221"/>
                    <a:pt x="5817" y="22223"/>
                  </a:cubicBezTo>
                  <a:cubicBezTo>
                    <a:pt x="5881" y="22227"/>
                    <a:pt x="5988" y="22246"/>
                    <a:pt x="6045" y="22216"/>
                  </a:cubicBezTo>
                  <a:cubicBezTo>
                    <a:pt x="6047" y="22215"/>
                    <a:pt x="6031" y="22234"/>
                    <a:pt x="6030" y="22248"/>
                  </a:cubicBezTo>
                  <a:cubicBezTo>
                    <a:pt x="6029" y="22267"/>
                    <a:pt x="5992" y="22349"/>
                    <a:pt x="5978" y="22368"/>
                  </a:cubicBezTo>
                  <a:cubicBezTo>
                    <a:pt x="5956" y="22396"/>
                    <a:pt x="5946" y="22450"/>
                    <a:pt x="5963" y="22483"/>
                  </a:cubicBezTo>
                  <a:cubicBezTo>
                    <a:pt x="5964" y="22484"/>
                    <a:pt x="5967" y="22523"/>
                    <a:pt x="5984" y="22544"/>
                  </a:cubicBezTo>
                  <a:cubicBezTo>
                    <a:pt x="5996" y="22558"/>
                    <a:pt x="5996" y="22569"/>
                    <a:pt x="6021" y="22597"/>
                  </a:cubicBezTo>
                  <a:cubicBezTo>
                    <a:pt x="6060" y="22642"/>
                    <a:pt x="6141" y="22589"/>
                    <a:pt x="6166" y="22652"/>
                  </a:cubicBezTo>
                  <a:cubicBezTo>
                    <a:pt x="6185" y="22697"/>
                    <a:pt x="6198" y="22697"/>
                    <a:pt x="6198" y="22758"/>
                  </a:cubicBezTo>
                  <a:cubicBezTo>
                    <a:pt x="6198" y="22774"/>
                    <a:pt x="6197" y="22821"/>
                    <a:pt x="6189" y="22833"/>
                  </a:cubicBezTo>
                  <a:cubicBezTo>
                    <a:pt x="6183" y="22842"/>
                    <a:pt x="6168" y="22914"/>
                    <a:pt x="6175" y="22914"/>
                  </a:cubicBezTo>
                  <a:cubicBezTo>
                    <a:pt x="6246" y="22914"/>
                    <a:pt x="6289" y="22889"/>
                    <a:pt x="6361" y="22939"/>
                  </a:cubicBezTo>
                  <a:cubicBezTo>
                    <a:pt x="6418" y="22978"/>
                    <a:pt x="6401" y="22983"/>
                    <a:pt x="6432" y="23034"/>
                  </a:cubicBezTo>
                  <a:cubicBezTo>
                    <a:pt x="6443" y="23051"/>
                    <a:pt x="6441" y="23075"/>
                    <a:pt x="6467" y="23078"/>
                  </a:cubicBezTo>
                  <a:cubicBezTo>
                    <a:pt x="6524" y="23085"/>
                    <a:pt x="6572" y="23129"/>
                    <a:pt x="6583" y="23185"/>
                  </a:cubicBezTo>
                  <a:cubicBezTo>
                    <a:pt x="6589" y="23213"/>
                    <a:pt x="6609" y="23199"/>
                    <a:pt x="6634" y="23195"/>
                  </a:cubicBezTo>
                  <a:cubicBezTo>
                    <a:pt x="6645" y="23193"/>
                    <a:pt x="6774" y="23150"/>
                    <a:pt x="6775" y="23155"/>
                  </a:cubicBezTo>
                  <a:cubicBezTo>
                    <a:pt x="6776" y="23167"/>
                    <a:pt x="6789" y="23237"/>
                    <a:pt x="6796" y="23237"/>
                  </a:cubicBezTo>
                  <a:cubicBezTo>
                    <a:pt x="6806" y="23236"/>
                    <a:pt x="6908" y="23242"/>
                    <a:pt x="6907" y="23254"/>
                  </a:cubicBezTo>
                  <a:cubicBezTo>
                    <a:pt x="6905" y="23280"/>
                    <a:pt x="6896" y="23358"/>
                    <a:pt x="6890" y="23380"/>
                  </a:cubicBezTo>
                  <a:cubicBezTo>
                    <a:pt x="6887" y="23421"/>
                    <a:pt x="6852" y="23519"/>
                    <a:pt x="6826" y="23552"/>
                  </a:cubicBezTo>
                  <a:cubicBezTo>
                    <a:pt x="6825" y="23553"/>
                    <a:pt x="6808" y="23583"/>
                    <a:pt x="6808" y="23584"/>
                  </a:cubicBezTo>
                  <a:lnTo>
                    <a:pt x="6927" y="23883"/>
                  </a:lnTo>
                  <a:lnTo>
                    <a:pt x="7022" y="23942"/>
                  </a:lnTo>
                  <a:cubicBezTo>
                    <a:pt x="7060" y="23965"/>
                    <a:pt x="7118" y="23996"/>
                    <a:pt x="7149" y="24026"/>
                  </a:cubicBezTo>
                  <a:cubicBezTo>
                    <a:pt x="7159" y="24036"/>
                    <a:pt x="7223" y="24071"/>
                    <a:pt x="7253" y="24098"/>
                  </a:cubicBezTo>
                  <a:cubicBezTo>
                    <a:pt x="7266" y="24110"/>
                    <a:pt x="7331" y="24145"/>
                    <a:pt x="7358" y="24169"/>
                  </a:cubicBezTo>
                  <a:cubicBezTo>
                    <a:pt x="7385" y="24192"/>
                    <a:pt x="7375" y="24176"/>
                    <a:pt x="7402" y="24208"/>
                  </a:cubicBezTo>
                  <a:cubicBezTo>
                    <a:pt x="7433" y="24244"/>
                    <a:pt x="7466" y="24272"/>
                    <a:pt x="7502" y="24302"/>
                  </a:cubicBezTo>
                  <a:cubicBezTo>
                    <a:pt x="7532" y="24327"/>
                    <a:pt x="7641" y="24410"/>
                    <a:pt x="7671" y="24425"/>
                  </a:cubicBezTo>
                  <a:cubicBezTo>
                    <a:pt x="7709" y="24444"/>
                    <a:pt x="7857" y="24600"/>
                    <a:pt x="7916" y="24638"/>
                  </a:cubicBezTo>
                  <a:cubicBezTo>
                    <a:pt x="7950" y="24660"/>
                    <a:pt x="7980" y="24694"/>
                    <a:pt x="8011" y="24712"/>
                  </a:cubicBezTo>
                  <a:cubicBezTo>
                    <a:pt x="8024" y="24725"/>
                    <a:pt x="8017" y="24726"/>
                    <a:pt x="8013" y="24753"/>
                  </a:cubicBezTo>
                  <a:cubicBezTo>
                    <a:pt x="8012" y="24767"/>
                    <a:pt x="7993" y="24826"/>
                    <a:pt x="7995" y="24846"/>
                  </a:cubicBezTo>
                  <a:cubicBezTo>
                    <a:pt x="7997" y="24868"/>
                    <a:pt x="7960" y="25033"/>
                    <a:pt x="7960" y="25077"/>
                  </a:cubicBezTo>
                  <a:cubicBezTo>
                    <a:pt x="7960" y="25101"/>
                    <a:pt x="8011" y="25091"/>
                    <a:pt x="8028" y="25098"/>
                  </a:cubicBezTo>
                  <a:cubicBezTo>
                    <a:pt x="8046" y="25106"/>
                    <a:pt x="8030" y="25102"/>
                    <a:pt x="8019" y="25124"/>
                  </a:cubicBezTo>
                  <a:cubicBezTo>
                    <a:pt x="8018" y="25124"/>
                    <a:pt x="7979" y="25168"/>
                    <a:pt x="7972" y="25178"/>
                  </a:cubicBezTo>
                  <a:cubicBezTo>
                    <a:pt x="7963" y="25192"/>
                    <a:pt x="7896" y="25257"/>
                    <a:pt x="7880" y="25272"/>
                  </a:cubicBezTo>
                  <a:cubicBezTo>
                    <a:pt x="7869" y="25282"/>
                    <a:pt x="7880" y="25284"/>
                    <a:pt x="7893" y="25297"/>
                  </a:cubicBezTo>
                  <a:cubicBezTo>
                    <a:pt x="7949" y="25356"/>
                    <a:pt x="7957" y="25331"/>
                    <a:pt x="7894" y="25386"/>
                  </a:cubicBezTo>
                  <a:cubicBezTo>
                    <a:pt x="7894" y="25386"/>
                    <a:pt x="7874" y="25416"/>
                    <a:pt x="7874" y="25417"/>
                  </a:cubicBezTo>
                  <a:cubicBezTo>
                    <a:pt x="7843" y="25451"/>
                    <a:pt x="7934" y="25501"/>
                    <a:pt x="7804" y="25602"/>
                  </a:cubicBezTo>
                  <a:cubicBezTo>
                    <a:pt x="7797" y="25607"/>
                    <a:pt x="7761" y="25678"/>
                    <a:pt x="7829" y="25678"/>
                  </a:cubicBezTo>
                  <a:cubicBezTo>
                    <a:pt x="7924" y="25678"/>
                    <a:pt x="7946" y="25578"/>
                    <a:pt x="8051" y="25676"/>
                  </a:cubicBezTo>
                  <a:cubicBezTo>
                    <a:pt x="8081" y="25704"/>
                    <a:pt x="8124" y="25773"/>
                    <a:pt x="8132" y="25780"/>
                  </a:cubicBezTo>
                  <a:cubicBezTo>
                    <a:pt x="8156" y="25798"/>
                    <a:pt x="8178" y="25741"/>
                    <a:pt x="8202" y="25792"/>
                  </a:cubicBezTo>
                  <a:cubicBezTo>
                    <a:pt x="8208" y="25805"/>
                    <a:pt x="8237" y="25778"/>
                    <a:pt x="8287" y="25810"/>
                  </a:cubicBezTo>
                  <a:cubicBezTo>
                    <a:pt x="8369" y="25864"/>
                    <a:pt x="8360" y="25853"/>
                    <a:pt x="8450" y="25791"/>
                  </a:cubicBezTo>
                  <a:cubicBezTo>
                    <a:pt x="8457" y="25787"/>
                    <a:pt x="8452" y="25769"/>
                    <a:pt x="8482" y="25814"/>
                  </a:cubicBezTo>
                  <a:cubicBezTo>
                    <a:pt x="8493" y="25831"/>
                    <a:pt x="8541" y="25871"/>
                    <a:pt x="8541" y="25888"/>
                  </a:cubicBezTo>
                  <a:cubicBezTo>
                    <a:pt x="8541" y="25935"/>
                    <a:pt x="8515" y="25914"/>
                    <a:pt x="8583" y="25944"/>
                  </a:cubicBezTo>
                  <a:cubicBezTo>
                    <a:pt x="8587" y="25945"/>
                    <a:pt x="8620" y="25972"/>
                    <a:pt x="8624" y="25973"/>
                  </a:cubicBezTo>
                  <a:cubicBezTo>
                    <a:pt x="8661" y="26002"/>
                    <a:pt x="8652" y="25966"/>
                    <a:pt x="8664" y="26026"/>
                  </a:cubicBezTo>
                  <a:cubicBezTo>
                    <a:pt x="8669" y="26050"/>
                    <a:pt x="8744" y="26179"/>
                    <a:pt x="8775" y="26178"/>
                  </a:cubicBezTo>
                  <a:cubicBezTo>
                    <a:pt x="8837" y="26175"/>
                    <a:pt x="8819" y="26197"/>
                    <a:pt x="8871" y="26222"/>
                  </a:cubicBezTo>
                  <a:cubicBezTo>
                    <a:pt x="8905" y="26238"/>
                    <a:pt x="8981" y="26282"/>
                    <a:pt x="8980" y="26323"/>
                  </a:cubicBezTo>
                  <a:cubicBezTo>
                    <a:pt x="8980" y="26335"/>
                    <a:pt x="8988" y="26380"/>
                    <a:pt x="8988" y="26411"/>
                  </a:cubicBezTo>
                  <a:cubicBezTo>
                    <a:pt x="8988" y="26564"/>
                    <a:pt x="9003" y="26419"/>
                    <a:pt x="9061" y="26546"/>
                  </a:cubicBezTo>
                  <a:cubicBezTo>
                    <a:pt x="9063" y="26551"/>
                    <a:pt x="9098" y="26608"/>
                    <a:pt x="9105" y="26608"/>
                  </a:cubicBezTo>
                  <a:cubicBezTo>
                    <a:pt x="9123" y="26608"/>
                    <a:pt x="9244" y="26604"/>
                    <a:pt x="9246" y="26608"/>
                  </a:cubicBezTo>
                  <a:cubicBezTo>
                    <a:pt x="9278" y="26650"/>
                    <a:pt x="9306" y="26676"/>
                    <a:pt x="9327" y="26728"/>
                  </a:cubicBezTo>
                  <a:cubicBezTo>
                    <a:pt x="9334" y="26747"/>
                    <a:pt x="9367" y="26691"/>
                    <a:pt x="9384" y="26702"/>
                  </a:cubicBezTo>
                  <a:cubicBezTo>
                    <a:pt x="9433" y="26734"/>
                    <a:pt x="9486" y="26764"/>
                    <a:pt x="9544" y="26778"/>
                  </a:cubicBezTo>
                  <a:cubicBezTo>
                    <a:pt x="9559" y="26782"/>
                    <a:pt x="9562" y="26771"/>
                    <a:pt x="9576" y="26751"/>
                  </a:cubicBezTo>
                  <a:cubicBezTo>
                    <a:pt x="9622" y="26691"/>
                    <a:pt x="9595" y="26658"/>
                    <a:pt x="9625" y="26625"/>
                  </a:cubicBezTo>
                  <a:cubicBezTo>
                    <a:pt x="9627" y="26622"/>
                    <a:pt x="9668" y="26600"/>
                    <a:pt x="9675" y="26605"/>
                  </a:cubicBezTo>
                  <a:cubicBezTo>
                    <a:pt x="9703" y="26627"/>
                    <a:pt x="9735" y="26662"/>
                    <a:pt x="9771" y="26680"/>
                  </a:cubicBezTo>
                  <a:cubicBezTo>
                    <a:pt x="9775" y="26683"/>
                    <a:pt x="9774" y="26682"/>
                    <a:pt x="9778" y="26686"/>
                  </a:cubicBezTo>
                  <a:cubicBezTo>
                    <a:pt x="9778" y="26688"/>
                    <a:pt x="9851" y="26743"/>
                    <a:pt x="9860" y="26742"/>
                  </a:cubicBezTo>
                  <a:cubicBezTo>
                    <a:pt x="9883" y="26740"/>
                    <a:pt x="9903" y="26729"/>
                    <a:pt x="9904" y="26705"/>
                  </a:cubicBezTo>
                  <a:cubicBezTo>
                    <a:pt x="9904" y="26697"/>
                    <a:pt x="9947" y="26621"/>
                    <a:pt x="9947" y="26597"/>
                  </a:cubicBezTo>
                  <a:cubicBezTo>
                    <a:pt x="9947" y="26594"/>
                    <a:pt x="9970" y="26506"/>
                    <a:pt x="9976" y="26509"/>
                  </a:cubicBezTo>
                  <a:cubicBezTo>
                    <a:pt x="9989" y="26516"/>
                    <a:pt x="10144" y="26615"/>
                    <a:pt x="10138" y="26622"/>
                  </a:cubicBezTo>
                  <a:cubicBezTo>
                    <a:pt x="10107" y="26654"/>
                    <a:pt x="10087" y="26675"/>
                    <a:pt x="10071" y="26716"/>
                  </a:cubicBezTo>
                  <a:cubicBezTo>
                    <a:pt x="10053" y="26760"/>
                    <a:pt x="10064" y="26763"/>
                    <a:pt x="10056" y="26804"/>
                  </a:cubicBezTo>
                  <a:cubicBezTo>
                    <a:pt x="10052" y="26824"/>
                    <a:pt x="10044" y="26892"/>
                    <a:pt x="10061" y="26902"/>
                  </a:cubicBezTo>
                  <a:cubicBezTo>
                    <a:pt x="10072" y="26908"/>
                    <a:pt x="10116" y="26933"/>
                    <a:pt x="10115" y="26940"/>
                  </a:cubicBezTo>
                  <a:cubicBezTo>
                    <a:pt x="10110" y="26977"/>
                    <a:pt x="10102" y="27050"/>
                    <a:pt x="10121" y="27081"/>
                  </a:cubicBezTo>
                  <a:cubicBezTo>
                    <a:pt x="10132" y="27097"/>
                    <a:pt x="10199" y="27198"/>
                    <a:pt x="10202" y="27209"/>
                  </a:cubicBezTo>
                  <a:cubicBezTo>
                    <a:pt x="10230" y="27173"/>
                    <a:pt x="10210" y="27177"/>
                    <a:pt x="10275" y="27224"/>
                  </a:cubicBezTo>
                  <a:cubicBezTo>
                    <a:pt x="10318" y="27255"/>
                    <a:pt x="10316" y="27135"/>
                    <a:pt x="10352" y="27221"/>
                  </a:cubicBezTo>
                  <a:cubicBezTo>
                    <a:pt x="10375" y="27278"/>
                    <a:pt x="10324" y="27257"/>
                    <a:pt x="10367" y="27311"/>
                  </a:cubicBezTo>
                  <a:cubicBezTo>
                    <a:pt x="10388" y="27338"/>
                    <a:pt x="10328" y="27413"/>
                    <a:pt x="10441" y="27407"/>
                  </a:cubicBezTo>
                  <a:cubicBezTo>
                    <a:pt x="10448" y="27406"/>
                    <a:pt x="10524" y="27354"/>
                    <a:pt x="10530" y="27373"/>
                  </a:cubicBezTo>
                  <a:cubicBezTo>
                    <a:pt x="10550" y="27432"/>
                    <a:pt x="10543" y="27501"/>
                    <a:pt x="10573" y="27562"/>
                  </a:cubicBezTo>
                  <a:cubicBezTo>
                    <a:pt x="10578" y="27572"/>
                    <a:pt x="10435" y="27539"/>
                    <a:pt x="10490" y="27598"/>
                  </a:cubicBezTo>
                  <a:cubicBezTo>
                    <a:pt x="10505" y="27614"/>
                    <a:pt x="10529" y="27663"/>
                    <a:pt x="10488" y="27666"/>
                  </a:cubicBezTo>
                  <a:cubicBezTo>
                    <a:pt x="10451" y="27676"/>
                    <a:pt x="10415" y="27690"/>
                    <a:pt x="10375" y="27689"/>
                  </a:cubicBezTo>
                  <a:cubicBezTo>
                    <a:pt x="10365" y="27688"/>
                    <a:pt x="10343" y="27690"/>
                    <a:pt x="10343" y="27703"/>
                  </a:cubicBezTo>
                  <a:cubicBezTo>
                    <a:pt x="10344" y="27747"/>
                    <a:pt x="10290" y="27804"/>
                    <a:pt x="10333" y="27846"/>
                  </a:cubicBezTo>
                  <a:cubicBezTo>
                    <a:pt x="10350" y="27861"/>
                    <a:pt x="10337" y="27884"/>
                    <a:pt x="10367" y="27875"/>
                  </a:cubicBezTo>
                  <a:cubicBezTo>
                    <a:pt x="10423" y="27859"/>
                    <a:pt x="10402" y="27871"/>
                    <a:pt x="10436" y="27897"/>
                  </a:cubicBezTo>
                  <a:cubicBezTo>
                    <a:pt x="10447" y="27906"/>
                    <a:pt x="10425" y="27910"/>
                    <a:pt x="10409" y="27921"/>
                  </a:cubicBezTo>
                  <a:cubicBezTo>
                    <a:pt x="10371" y="27948"/>
                    <a:pt x="10453" y="27977"/>
                    <a:pt x="10366" y="27993"/>
                  </a:cubicBezTo>
                  <a:cubicBezTo>
                    <a:pt x="10314" y="28003"/>
                    <a:pt x="10307" y="27979"/>
                    <a:pt x="10295" y="28066"/>
                  </a:cubicBezTo>
                  <a:cubicBezTo>
                    <a:pt x="10288" y="28118"/>
                    <a:pt x="10240" y="28059"/>
                    <a:pt x="10238" y="28103"/>
                  </a:cubicBezTo>
                  <a:cubicBezTo>
                    <a:pt x="10237" y="28142"/>
                    <a:pt x="10271" y="28194"/>
                    <a:pt x="10190" y="28191"/>
                  </a:cubicBezTo>
                  <a:cubicBezTo>
                    <a:pt x="10168" y="28191"/>
                    <a:pt x="10174" y="28220"/>
                    <a:pt x="10174" y="28245"/>
                  </a:cubicBezTo>
                  <a:cubicBezTo>
                    <a:pt x="10174" y="28351"/>
                    <a:pt x="10174" y="28335"/>
                    <a:pt x="10277" y="28375"/>
                  </a:cubicBezTo>
                  <a:cubicBezTo>
                    <a:pt x="10300" y="28384"/>
                    <a:pt x="10229" y="28444"/>
                    <a:pt x="10278" y="28485"/>
                  </a:cubicBezTo>
                  <a:cubicBezTo>
                    <a:pt x="10306" y="28588"/>
                    <a:pt x="10271" y="28600"/>
                    <a:pt x="10273" y="28636"/>
                  </a:cubicBezTo>
                  <a:cubicBezTo>
                    <a:pt x="10277" y="28704"/>
                    <a:pt x="10348" y="28669"/>
                    <a:pt x="10218" y="28744"/>
                  </a:cubicBezTo>
                  <a:cubicBezTo>
                    <a:pt x="10199" y="28755"/>
                    <a:pt x="10155" y="28803"/>
                    <a:pt x="10122" y="28819"/>
                  </a:cubicBezTo>
                  <a:cubicBezTo>
                    <a:pt x="10069" y="28845"/>
                    <a:pt x="10120" y="28850"/>
                    <a:pt x="10122" y="28905"/>
                  </a:cubicBezTo>
                  <a:cubicBezTo>
                    <a:pt x="10124" y="28958"/>
                    <a:pt x="10137" y="28948"/>
                    <a:pt x="10117" y="29008"/>
                  </a:cubicBezTo>
                  <a:cubicBezTo>
                    <a:pt x="10104" y="29045"/>
                    <a:pt x="10157" y="29063"/>
                    <a:pt x="10138" y="29101"/>
                  </a:cubicBezTo>
                  <a:cubicBezTo>
                    <a:pt x="10111" y="29153"/>
                    <a:pt x="10017" y="29100"/>
                    <a:pt x="10051" y="29136"/>
                  </a:cubicBezTo>
                  <a:cubicBezTo>
                    <a:pt x="10054" y="29139"/>
                    <a:pt x="10087" y="29198"/>
                    <a:pt x="10088" y="29203"/>
                  </a:cubicBezTo>
                  <a:cubicBezTo>
                    <a:pt x="10088" y="29203"/>
                    <a:pt x="10044" y="29284"/>
                    <a:pt x="10037" y="29285"/>
                  </a:cubicBezTo>
                  <a:cubicBezTo>
                    <a:pt x="9998" y="29294"/>
                    <a:pt x="9960" y="29308"/>
                    <a:pt x="9927" y="29333"/>
                  </a:cubicBezTo>
                  <a:cubicBezTo>
                    <a:pt x="9914" y="29343"/>
                    <a:pt x="9865" y="29351"/>
                    <a:pt x="9884" y="29362"/>
                  </a:cubicBezTo>
                  <a:cubicBezTo>
                    <a:pt x="9887" y="29364"/>
                    <a:pt x="9887" y="29365"/>
                    <a:pt x="9888" y="29369"/>
                  </a:cubicBezTo>
                  <a:cubicBezTo>
                    <a:pt x="9909" y="29405"/>
                    <a:pt x="9894" y="29449"/>
                    <a:pt x="9938" y="29469"/>
                  </a:cubicBezTo>
                  <a:cubicBezTo>
                    <a:pt x="9940" y="29469"/>
                    <a:pt x="10000" y="29520"/>
                    <a:pt x="10000" y="29530"/>
                  </a:cubicBezTo>
                  <a:cubicBezTo>
                    <a:pt x="10000" y="29588"/>
                    <a:pt x="10006" y="29568"/>
                    <a:pt x="10052" y="29614"/>
                  </a:cubicBezTo>
                  <a:cubicBezTo>
                    <a:pt x="10073" y="29635"/>
                    <a:pt x="10150" y="29607"/>
                    <a:pt x="10173" y="29591"/>
                  </a:cubicBezTo>
                  <a:cubicBezTo>
                    <a:pt x="10246" y="29543"/>
                    <a:pt x="10195" y="29514"/>
                    <a:pt x="10261" y="29610"/>
                  </a:cubicBezTo>
                  <a:cubicBezTo>
                    <a:pt x="10272" y="29626"/>
                    <a:pt x="10369" y="29625"/>
                    <a:pt x="10371" y="29626"/>
                  </a:cubicBezTo>
                  <a:cubicBezTo>
                    <a:pt x="10372" y="29649"/>
                    <a:pt x="10307" y="29760"/>
                    <a:pt x="10339" y="29770"/>
                  </a:cubicBezTo>
                  <a:cubicBezTo>
                    <a:pt x="10352" y="29774"/>
                    <a:pt x="10442" y="29813"/>
                    <a:pt x="10442" y="29818"/>
                  </a:cubicBezTo>
                  <a:cubicBezTo>
                    <a:pt x="10441" y="29835"/>
                    <a:pt x="10369" y="29889"/>
                    <a:pt x="10414" y="29910"/>
                  </a:cubicBezTo>
                  <a:cubicBezTo>
                    <a:pt x="10430" y="29918"/>
                    <a:pt x="10473" y="29952"/>
                    <a:pt x="10484" y="29968"/>
                  </a:cubicBezTo>
                  <a:cubicBezTo>
                    <a:pt x="10487" y="29971"/>
                    <a:pt x="10517" y="30062"/>
                    <a:pt x="10513" y="30065"/>
                  </a:cubicBezTo>
                  <a:cubicBezTo>
                    <a:pt x="10484" y="30082"/>
                    <a:pt x="10420" y="30073"/>
                    <a:pt x="10420" y="30118"/>
                  </a:cubicBezTo>
                  <a:cubicBezTo>
                    <a:pt x="10420" y="30133"/>
                    <a:pt x="10424" y="30261"/>
                    <a:pt x="10416" y="30266"/>
                  </a:cubicBezTo>
                  <a:cubicBezTo>
                    <a:pt x="10383" y="30283"/>
                    <a:pt x="10357" y="30247"/>
                    <a:pt x="10357" y="30333"/>
                  </a:cubicBezTo>
                  <a:cubicBezTo>
                    <a:pt x="10259" y="30333"/>
                    <a:pt x="10316" y="30242"/>
                    <a:pt x="10228" y="30351"/>
                  </a:cubicBezTo>
                  <a:cubicBezTo>
                    <a:pt x="10228" y="30351"/>
                    <a:pt x="10221" y="30365"/>
                    <a:pt x="10221" y="30365"/>
                  </a:cubicBezTo>
                  <a:cubicBezTo>
                    <a:pt x="10221" y="30390"/>
                    <a:pt x="10228" y="30438"/>
                    <a:pt x="10203" y="30451"/>
                  </a:cubicBezTo>
                  <a:cubicBezTo>
                    <a:pt x="10146" y="30481"/>
                    <a:pt x="10119" y="30478"/>
                    <a:pt x="10055" y="30524"/>
                  </a:cubicBezTo>
                  <a:cubicBezTo>
                    <a:pt x="10033" y="30539"/>
                    <a:pt x="9965" y="30579"/>
                    <a:pt x="9941" y="30589"/>
                  </a:cubicBezTo>
                  <a:cubicBezTo>
                    <a:pt x="9924" y="30595"/>
                    <a:pt x="9934" y="30652"/>
                    <a:pt x="9929" y="30678"/>
                  </a:cubicBezTo>
                  <a:cubicBezTo>
                    <a:pt x="9925" y="30698"/>
                    <a:pt x="9957" y="30717"/>
                    <a:pt x="9963" y="30746"/>
                  </a:cubicBezTo>
                  <a:cubicBezTo>
                    <a:pt x="9965" y="30752"/>
                    <a:pt x="10029" y="30720"/>
                    <a:pt x="10056" y="30721"/>
                  </a:cubicBezTo>
                  <a:cubicBezTo>
                    <a:pt x="10143" y="30724"/>
                    <a:pt x="10210" y="30712"/>
                    <a:pt x="10292" y="30751"/>
                  </a:cubicBezTo>
                  <a:cubicBezTo>
                    <a:pt x="10332" y="30771"/>
                    <a:pt x="10379" y="30757"/>
                    <a:pt x="10400" y="30805"/>
                  </a:cubicBezTo>
                  <a:cubicBezTo>
                    <a:pt x="10402" y="30809"/>
                    <a:pt x="10407" y="30819"/>
                    <a:pt x="10409" y="30823"/>
                  </a:cubicBezTo>
                  <a:lnTo>
                    <a:pt x="10793" y="31714"/>
                  </a:lnTo>
                  <a:cubicBezTo>
                    <a:pt x="10827" y="31776"/>
                    <a:pt x="10878" y="31738"/>
                    <a:pt x="10944" y="31827"/>
                  </a:cubicBezTo>
                  <a:cubicBezTo>
                    <a:pt x="10980" y="31875"/>
                    <a:pt x="11105" y="31963"/>
                    <a:pt x="11159" y="32000"/>
                  </a:cubicBezTo>
                  <a:cubicBezTo>
                    <a:pt x="11228" y="32046"/>
                    <a:pt x="11278" y="32086"/>
                    <a:pt x="11355" y="32127"/>
                  </a:cubicBezTo>
                  <a:cubicBezTo>
                    <a:pt x="11438" y="32173"/>
                    <a:pt x="11533" y="32202"/>
                    <a:pt x="11612" y="32256"/>
                  </a:cubicBezTo>
                  <a:cubicBezTo>
                    <a:pt x="11624" y="32264"/>
                    <a:pt x="11687" y="32286"/>
                    <a:pt x="11687" y="32295"/>
                  </a:cubicBezTo>
                  <a:cubicBezTo>
                    <a:pt x="11685" y="32366"/>
                    <a:pt x="11733" y="32359"/>
                    <a:pt x="11761" y="32398"/>
                  </a:cubicBezTo>
                  <a:cubicBezTo>
                    <a:pt x="11790" y="32437"/>
                    <a:pt x="11770" y="32415"/>
                    <a:pt x="11782" y="32462"/>
                  </a:cubicBezTo>
                  <a:cubicBezTo>
                    <a:pt x="11784" y="32471"/>
                    <a:pt x="11785" y="32464"/>
                    <a:pt x="11785" y="32476"/>
                  </a:cubicBezTo>
                  <a:cubicBezTo>
                    <a:pt x="11801" y="32532"/>
                    <a:pt x="11754" y="32575"/>
                    <a:pt x="11830" y="32631"/>
                  </a:cubicBezTo>
                  <a:cubicBezTo>
                    <a:pt x="11890" y="32675"/>
                    <a:pt x="11851" y="32704"/>
                    <a:pt x="11883" y="32705"/>
                  </a:cubicBezTo>
                  <a:cubicBezTo>
                    <a:pt x="11963" y="32708"/>
                    <a:pt x="11958" y="32761"/>
                    <a:pt x="12029" y="32718"/>
                  </a:cubicBezTo>
                  <a:cubicBezTo>
                    <a:pt x="12048" y="32706"/>
                    <a:pt x="12105" y="32699"/>
                    <a:pt x="12119" y="32736"/>
                  </a:cubicBezTo>
                  <a:cubicBezTo>
                    <a:pt x="12125" y="32750"/>
                    <a:pt x="12164" y="32819"/>
                    <a:pt x="12176" y="32819"/>
                  </a:cubicBezTo>
                  <a:cubicBezTo>
                    <a:pt x="12238" y="32819"/>
                    <a:pt x="12208" y="32818"/>
                    <a:pt x="12243" y="32884"/>
                  </a:cubicBezTo>
                  <a:cubicBezTo>
                    <a:pt x="12279" y="32952"/>
                    <a:pt x="12245" y="32938"/>
                    <a:pt x="12325" y="32965"/>
                  </a:cubicBezTo>
                  <a:cubicBezTo>
                    <a:pt x="12410" y="32995"/>
                    <a:pt x="12363" y="32983"/>
                    <a:pt x="12415" y="33041"/>
                  </a:cubicBezTo>
                  <a:cubicBezTo>
                    <a:pt x="12419" y="33046"/>
                    <a:pt x="12589" y="33120"/>
                    <a:pt x="12593" y="33119"/>
                  </a:cubicBezTo>
                  <a:lnTo>
                    <a:pt x="12899" y="32738"/>
                  </a:lnTo>
                  <a:lnTo>
                    <a:pt x="13431" y="33228"/>
                  </a:lnTo>
                  <a:lnTo>
                    <a:pt x="13661" y="33234"/>
                  </a:lnTo>
                  <a:lnTo>
                    <a:pt x="13718" y="33289"/>
                  </a:lnTo>
                  <a:lnTo>
                    <a:pt x="14383" y="33003"/>
                  </a:lnTo>
                  <a:lnTo>
                    <a:pt x="14439" y="32668"/>
                  </a:lnTo>
                  <a:lnTo>
                    <a:pt x="15187" y="32578"/>
                  </a:lnTo>
                  <a:lnTo>
                    <a:pt x="15490" y="32467"/>
                  </a:lnTo>
                  <a:lnTo>
                    <a:pt x="15799" y="32392"/>
                  </a:lnTo>
                  <a:lnTo>
                    <a:pt x="15869" y="32426"/>
                  </a:lnTo>
                  <a:lnTo>
                    <a:pt x="15871" y="32496"/>
                  </a:lnTo>
                  <a:cubicBezTo>
                    <a:pt x="15868" y="32505"/>
                    <a:pt x="15908" y="32511"/>
                    <a:pt x="15920" y="32529"/>
                  </a:cubicBezTo>
                  <a:cubicBezTo>
                    <a:pt x="15930" y="32545"/>
                    <a:pt x="15949" y="32563"/>
                    <a:pt x="15962" y="32586"/>
                  </a:cubicBezTo>
                  <a:cubicBezTo>
                    <a:pt x="16011" y="32671"/>
                    <a:pt x="16018" y="32605"/>
                    <a:pt x="16095" y="32600"/>
                  </a:cubicBezTo>
                  <a:cubicBezTo>
                    <a:pt x="16131" y="32599"/>
                    <a:pt x="16136" y="32668"/>
                    <a:pt x="16152" y="32693"/>
                  </a:cubicBezTo>
                  <a:cubicBezTo>
                    <a:pt x="16169" y="32722"/>
                    <a:pt x="16213" y="32956"/>
                    <a:pt x="16217" y="33000"/>
                  </a:cubicBezTo>
                  <a:cubicBezTo>
                    <a:pt x="16219" y="33028"/>
                    <a:pt x="16234" y="33056"/>
                    <a:pt x="16234" y="33102"/>
                  </a:cubicBezTo>
                  <a:cubicBezTo>
                    <a:pt x="16234" y="33150"/>
                    <a:pt x="16237" y="33204"/>
                    <a:pt x="16237" y="33254"/>
                  </a:cubicBezTo>
                  <a:cubicBezTo>
                    <a:pt x="16250" y="33268"/>
                    <a:pt x="16284" y="33489"/>
                    <a:pt x="16283" y="33510"/>
                  </a:cubicBezTo>
                  <a:cubicBezTo>
                    <a:pt x="16281" y="33543"/>
                    <a:pt x="16322" y="33712"/>
                    <a:pt x="16347" y="33739"/>
                  </a:cubicBezTo>
                  <a:cubicBezTo>
                    <a:pt x="16368" y="33763"/>
                    <a:pt x="16366" y="33770"/>
                    <a:pt x="16400" y="33783"/>
                  </a:cubicBezTo>
                  <a:cubicBezTo>
                    <a:pt x="16404" y="33785"/>
                    <a:pt x="16411" y="33820"/>
                    <a:pt x="16380" y="33836"/>
                  </a:cubicBezTo>
                  <a:cubicBezTo>
                    <a:pt x="16359" y="33848"/>
                    <a:pt x="16386" y="33904"/>
                    <a:pt x="16386" y="33935"/>
                  </a:cubicBezTo>
                  <a:cubicBezTo>
                    <a:pt x="16386" y="33949"/>
                    <a:pt x="16381" y="33966"/>
                    <a:pt x="16381" y="33975"/>
                  </a:cubicBezTo>
                  <a:lnTo>
                    <a:pt x="16371" y="34377"/>
                  </a:lnTo>
                  <a:cubicBezTo>
                    <a:pt x="16361" y="34384"/>
                    <a:pt x="16276" y="34483"/>
                    <a:pt x="16269" y="34501"/>
                  </a:cubicBezTo>
                  <a:cubicBezTo>
                    <a:pt x="16251" y="34548"/>
                    <a:pt x="16170" y="34675"/>
                    <a:pt x="16167" y="34710"/>
                  </a:cubicBezTo>
                  <a:cubicBezTo>
                    <a:pt x="16163" y="34755"/>
                    <a:pt x="16151" y="34732"/>
                    <a:pt x="16187" y="34769"/>
                  </a:cubicBezTo>
                  <a:cubicBezTo>
                    <a:pt x="16220" y="34801"/>
                    <a:pt x="16233" y="34823"/>
                    <a:pt x="16224" y="34871"/>
                  </a:cubicBezTo>
                  <a:cubicBezTo>
                    <a:pt x="16217" y="34910"/>
                    <a:pt x="16202" y="34849"/>
                    <a:pt x="16145" y="34851"/>
                  </a:cubicBezTo>
                  <a:cubicBezTo>
                    <a:pt x="16104" y="34852"/>
                    <a:pt x="16115" y="34843"/>
                    <a:pt x="16080" y="34878"/>
                  </a:cubicBezTo>
                  <a:cubicBezTo>
                    <a:pt x="16043" y="34917"/>
                    <a:pt x="15932" y="34882"/>
                    <a:pt x="15881" y="34896"/>
                  </a:cubicBezTo>
                  <a:cubicBezTo>
                    <a:pt x="15835" y="34907"/>
                    <a:pt x="15789" y="34913"/>
                    <a:pt x="15741" y="34916"/>
                  </a:cubicBezTo>
                  <a:cubicBezTo>
                    <a:pt x="15741" y="34916"/>
                    <a:pt x="15699" y="34938"/>
                    <a:pt x="15686" y="34940"/>
                  </a:cubicBezTo>
                  <a:cubicBezTo>
                    <a:pt x="15633" y="34988"/>
                    <a:pt x="15549" y="34941"/>
                    <a:pt x="15521" y="34995"/>
                  </a:cubicBezTo>
                  <a:cubicBezTo>
                    <a:pt x="15509" y="35018"/>
                    <a:pt x="15441" y="35103"/>
                    <a:pt x="15441" y="35113"/>
                  </a:cubicBezTo>
                  <a:cubicBezTo>
                    <a:pt x="15441" y="35155"/>
                    <a:pt x="15415" y="35232"/>
                    <a:pt x="15415" y="35287"/>
                  </a:cubicBezTo>
                  <a:cubicBezTo>
                    <a:pt x="15415" y="35364"/>
                    <a:pt x="15339" y="35339"/>
                    <a:pt x="15290" y="35362"/>
                  </a:cubicBezTo>
                  <a:cubicBezTo>
                    <a:pt x="15241" y="35385"/>
                    <a:pt x="15243" y="35355"/>
                    <a:pt x="15183" y="35413"/>
                  </a:cubicBezTo>
                  <a:cubicBezTo>
                    <a:pt x="15166" y="35429"/>
                    <a:pt x="15138" y="35441"/>
                    <a:pt x="15116" y="35443"/>
                  </a:cubicBezTo>
                  <a:cubicBezTo>
                    <a:pt x="15074" y="35448"/>
                    <a:pt x="14959" y="35505"/>
                    <a:pt x="14923" y="35532"/>
                  </a:cubicBezTo>
                  <a:cubicBezTo>
                    <a:pt x="14903" y="35555"/>
                    <a:pt x="14853" y="35597"/>
                    <a:pt x="14824" y="35603"/>
                  </a:cubicBezTo>
                  <a:cubicBezTo>
                    <a:pt x="14699" y="35632"/>
                    <a:pt x="14740" y="35545"/>
                    <a:pt x="14681" y="35545"/>
                  </a:cubicBezTo>
                  <a:cubicBezTo>
                    <a:pt x="14597" y="35545"/>
                    <a:pt x="14644" y="35551"/>
                    <a:pt x="14583" y="35573"/>
                  </a:cubicBezTo>
                  <a:cubicBezTo>
                    <a:pt x="14556" y="35582"/>
                    <a:pt x="14521" y="35573"/>
                    <a:pt x="14497" y="35564"/>
                  </a:cubicBezTo>
                  <a:cubicBezTo>
                    <a:pt x="14485" y="35559"/>
                    <a:pt x="14450" y="35552"/>
                    <a:pt x="14443" y="35565"/>
                  </a:cubicBezTo>
                  <a:cubicBezTo>
                    <a:pt x="14423" y="35599"/>
                    <a:pt x="14405" y="35634"/>
                    <a:pt x="14362" y="35634"/>
                  </a:cubicBezTo>
                  <a:cubicBezTo>
                    <a:pt x="14299" y="35634"/>
                    <a:pt x="14259" y="35641"/>
                    <a:pt x="14203" y="35665"/>
                  </a:cubicBezTo>
                  <a:cubicBezTo>
                    <a:pt x="14202" y="35666"/>
                    <a:pt x="14194" y="35667"/>
                    <a:pt x="14193" y="35667"/>
                  </a:cubicBezTo>
                  <a:lnTo>
                    <a:pt x="14332" y="36911"/>
                  </a:lnTo>
                  <a:cubicBezTo>
                    <a:pt x="14340" y="36910"/>
                    <a:pt x="14412" y="36914"/>
                    <a:pt x="14421" y="36923"/>
                  </a:cubicBezTo>
                  <a:cubicBezTo>
                    <a:pt x="14442" y="36943"/>
                    <a:pt x="14623" y="37071"/>
                    <a:pt x="14635" y="37071"/>
                  </a:cubicBezTo>
                  <a:cubicBezTo>
                    <a:pt x="14724" y="37071"/>
                    <a:pt x="14691" y="37055"/>
                    <a:pt x="14736" y="37139"/>
                  </a:cubicBezTo>
                  <a:cubicBezTo>
                    <a:pt x="14737" y="37140"/>
                    <a:pt x="14842" y="37161"/>
                    <a:pt x="14857" y="37173"/>
                  </a:cubicBezTo>
                  <a:cubicBezTo>
                    <a:pt x="14865" y="37180"/>
                    <a:pt x="14881" y="37166"/>
                    <a:pt x="14870" y="37206"/>
                  </a:cubicBezTo>
                  <a:cubicBezTo>
                    <a:pt x="14862" y="37234"/>
                    <a:pt x="14868" y="37294"/>
                    <a:pt x="14895" y="37316"/>
                  </a:cubicBezTo>
                  <a:cubicBezTo>
                    <a:pt x="14917" y="37334"/>
                    <a:pt x="14945" y="37402"/>
                    <a:pt x="14901" y="37425"/>
                  </a:cubicBezTo>
                  <a:cubicBezTo>
                    <a:pt x="14850" y="37450"/>
                    <a:pt x="14883" y="37504"/>
                    <a:pt x="14885" y="37556"/>
                  </a:cubicBezTo>
                  <a:cubicBezTo>
                    <a:pt x="14888" y="37617"/>
                    <a:pt x="14939" y="37613"/>
                    <a:pt x="14880" y="37636"/>
                  </a:cubicBezTo>
                  <a:cubicBezTo>
                    <a:pt x="14874" y="37638"/>
                    <a:pt x="14811" y="37649"/>
                    <a:pt x="14799" y="37656"/>
                  </a:cubicBezTo>
                  <a:cubicBezTo>
                    <a:pt x="14787" y="37663"/>
                    <a:pt x="14779" y="37659"/>
                    <a:pt x="14790" y="37693"/>
                  </a:cubicBezTo>
                  <a:cubicBezTo>
                    <a:pt x="14795" y="37709"/>
                    <a:pt x="14802" y="37786"/>
                    <a:pt x="14820" y="37786"/>
                  </a:cubicBezTo>
                  <a:cubicBezTo>
                    <a:pt x="14876" y="37786"/>
                    <a:pt x="14885" y="37770"/>
                    <a:pt x="14906" y="37814"/>
                  </a:cubicBezTo>
                  <a:cubicBezTo>
                    <a:pt x="14932" y="37868"/>
                    <a:pt x="14931" y="37858"/>
                    <a:pt x="14937" y="37924"/>
                  </a:cubicBezTo>
                  <a:cubicBezTo>
                    <a:pt x="14937" y="37929"/>
                    <a:pt x="14938" y="37931"/>
                    <a:pt x="14938" y="37937"/>
                  </a:cubicBezTo>
                  <a:cubicBezTo>
                    <a:pt x="14929" y="37971"/>
                    <a:pt x="14872" y="37968"/>
                    <a:pt x="14889" y="37988"/>
                  </a:cubicBezTo>
                  <a:cubicBezTo>
                    <a:pt x="14903" y="38004"/>
                    <a:pt x="14888" y="38049"/>
                    <a:pt x="14916" y="38049"/>
                  </a:cubicBezTo>
                  <a:cubicBezTo>
                    <a:pt x="14930" y="38049"/>
                    <a:pt x="15000" y="38041"/>
                    <a:pt x="15001" y="38053"/>
                  </a:cubicBezTo>
                  <a:cubicBezTo>
                    <a:pt x="15006" y="38087"/>
                    <a:pt x="15010" y="38117"/>
                    <a:pt x="15018" y="38150"/>
                  </a:cubicBezTo>
                  <a:cubicBezTo>
                    <a:pt x="15027" y="38182"/>
                    <a:pt x="15026" y="38170"/>
                    <a:pt x="15060" y="38192"/>
                  </a:cubicBezTo>
                  <a:cubicBezTo>
                    <a:pt x="15072" y="38199"/>
                    <a:pt x="15100" y="38228"/>
                    <a:pt x="15112" y="38220"/>
                  </a:cubicBezTo>
                  <a:cubicBezTo>
                    <a:pt x="15124" y="38212"/>
                    <a:pt x="15318" y="38139"/>
                    <a:pt x="15328" y="38138"/>
                  </a:cubicBezTo>
                  <a:cubicBezTo>
                    <a:pt x="15329" y="38138"/>
                    <a:pt x="15341" y="38115"/>
                    <a:pt x="15339" y="38160"/>
                  </a:cubicBezTo>
                  <a:cubicBezTo>
                    <a:pt x="15338" y="38186"/>
                    <a:pt x="15392" y="38193"/>
                    <a:pt x="15383" y="38225"/>
                  </a:cubicBezTo>
                  <a:cubicBezTo>
                    <a:pt x="15372" y="38263"/>
                    <a:pt x="15440" y="38269"/>
                    <a:pt x="15392" y="38301"/>
                  </a:cubicBezTo>
                  <a:cubicBezTo>
                    <a:pt x="15381" y="38308"/>
                    <a:pt x="15408" y="38359"/>
                    <a:pt x="15383" y="38375"/>
                  </a:cubicBezTo>
                  <a:cubicBezTo>
                    <a:pt x="15353" y="38394"/>
                    <a:pt x="15402" y="38416"/>
                    <a:pt x="15372" y="38431"/>
                  </a:cubicBezTo>
                  <a:cubicBezTo>
                    <a:pt x="15353" y="38441"/>
                    <a:pt x="15350" y="38499"/>
                    <a:pt x="15385" y="38510"/>
                  </a:cubicBezTo>
                  <a:cubicBezTo>
                    <a:pt x="15417" y="38520"/>
                    <a:pt x="15387" y="38610"/>
                    <a:pt x="15421" y="38614"/>
                  </a:cubicBezTo>
                  <a:cubicBezTo>
                    <a:pt x="15431" y="38615"/>
                    <a:pt x="15428" y="38632"/>
                    <a:pt x="15433" y="38646"/>
                  </a:cubicBezTo>
                  <a:cubicBezTo>
                    <a:pt x="15436" y="38656"/>
                    <a:pt x="15497" y="38680"/>
                    <a:pt x="15432" y="38707"/>
                  </a:cubicBezTo>
                  <a:cubicBezTo>
                    <a:pt x="15431" y="38707"/>
                    <a:pt x="15348" y="38771"/>
                    <a:pt x="15347" y="38755"/>
                  </a:cubicBezTo>
                  <a:cubicBezTo>
                    <a:pt x="15345" y="38713"/>
                    <a:pt x="15304" y="38699"/>
                    <a:pt x="15266" y="38695"/>
                  </a:cubicBezTo>
                  <a:cubicBezTo>
                    <a:pt x="15213" y="38689"/>
                    <a:pt x="15185" y="38667"/>
                    <a:pt x="15174" y="38727"/>
                  </a:cubicBezTo>
                  <a:cubicBezTo>
                    <a:pt x="15173" y="38731"/>
                    <a:pt x="15163" y="38748"/>
                    <a:pt x="15163" y="38748"/>
                  </a:cubicBezTo>
                  <a:lnTo>
                    <a:pt x="15093" y="38897"/>
                  </a:lnTo>
                  <a:cubicBezTo>
                    <a:pt x="15074" y="38916"/>
                    <a:pt x="15072" y="38940"/>
                    <a:pt x="15047" y="38962"/>
                  </a:cubicBezTo>
                  <a:cubicBezTo>
                    <a:pt x="15027" y="38980"/>
                    <a:pt x="15032" y="38987"/>
                    <a:pt x="14994" y="38967"/>
                  </a:cubicBezTo>
                  <a:cubicBezTo>
                    <a:pt x="14944" y="38942"/>
                    <a:pt x="14937" y="38915"/>
                    <a:pt x="14876" y="38959"/>
                  </a:cubicBezTo>
                  <a:cubicBezTo>
                    <a:pt x="14860" y="38972"/>
                    <a:pt x="14885" y="39006"/>
                    <a:pt x="14872" y="39041"/>
                  </a:cubicBezTo>
                  <a:cubicBezTo>
                    <a:pt x="14866" y="39058"/>
                    <a:pt x="14866" y="39126"/>
                    <a:pt x="14887" y="39127"/>
                  </a:cubicBezTo>
                  <a:cubicBezTo>
                    <a:pt x="14975" y="39132"/>
                    <a:pt x="14993" y="39128"/>
                    <a:pt x="15066" y="39075"/>
                  </a:cubicBezTo>
                  <a:cubicBezTo>
                    <a:pt x="15137" y="39023"/>
                    <a:pt x="15093" y="39040"/>
                    <a:pt x="15188" y="39021"/>
                  </a:cubicBezTo>
                  <a:cubicBezTo>
                    <a:pt x="15258" y="39007"/>
                    <a:pt x="15269" y="38903"/>
                    <a:pt x="15294" y="38954"/>
                  </a:cubicBezTo>
                  <a:cubicBezTo>
                    <a:pt x="15342" y="39048"/>
                    <a:pt x="15376" y="39058"/>
                    <a:pt x="15465" y="39106"/>
                  </a:cubicBezTo>
                  <a:cubicBezTo>
                    <a:pt x="15487" y="39118"/>
                    <a:pt x="15499" y="39236"/>
                    <a:pt x="15469" y="39247"/>
                  </a:cubicBezTo>
                  <a:cubicBezTo>
                    <a:pt x="15461" y="39274"/>
                    <a:pt x="15421" y="39257"/>
                    <a:pt x="15427" y="39327"/>
                  </a:cubicBezTo>
                  <a:cubicBezTo>
                    <a:pt x="15429" y="39348"/>
                    <a:pt x="15443" y="39311"/>
                    <a:pt x="15439" y="39371"/>
                  </a:cubicBezTo>
                  <a:cubicBezTo>
                    <a:pt x="15439" y="39377"/>
                    <a:pt x="15470" y="39393"/>
                    <a:pt x="15481" y="39421"/>
                  </a:cubicBezTo>
                  <a:cubicBezTo>
                    <a:pt x="15494" y="39454"/>
                    <a:pt x="15520" y="39477"/>
                    <a:pt x="15473" y="39499"/>
                  </a:cubicBezTo>
                  <a:cubicBezTo>
                    <a:pt x="15434" y="39517"/>
                    <a:pt x="15428" y="39559"/>
                    <a:pt x="15428" y="39598"/>
                  </a:cubicBezTo>
                  <a:cubicBezTo>
                    <a:pt x="15434" y="39646"/>
                    <a:pt x="15465" y="39672"/>
                    <a:pt x="15483" y="39713"/>
                  </a:cubicBezTo>
                  <a:cubicBezTo>
                    <a:pt x="15498" y="39749"/>
                    <a:pt x="15489" y="39765"/>
                    <a:pt x="15514" y="39795"/>
                  </a:cubicBezTo>
                  <a:cubicBezTo>
                    <a:pt x="15516" y="39797"/>
                    <a:pt x="15523" y="39840"/>
                    <a:pt x="15512" y="39851"/>
                  </a:cubicBezTo>
                  <a:cubicBezTo>
                    <a:pt x="15473" y="39891"/>
                    <a:pt x="15461" y="39872"/>
                    <a:pt x="15459" y="39932"/>
                  </a:cubicBezTo>
                  <a:cubicBezTo>
                    <a:pt x="15459" y="39949"/>
                    <a:pt x="15412" y="39946"/>
                    <a:pt x="15412" y="39992"/>
                  </a:cubicBezTo>
                  <a:cubicBezTo>
                    <a:pt x="15412" y="40020"/>
                    <a:pt x="15454" y="40146"/>
                    <a:pt x="15441" y="40147"/>
                  </a:cubicBezTo>
                  <a:cubicBezTo>
                    <a:pt x="15397" y="40153"/>
                    <a:pt x="15448" y="40196"/>
                    <a:pt x="15355" y="40188"/>
                  </a:cubicBezTo>
                  <a:cubicBezTo>
                    <a:pt x="15343" y="40187"/>
                    <a:pt x="15363" y="40222"/>
                    <a:pt x="15333" y="40221"/>
                  </a:cubicBezTo>
                  <a:cubicBezTo>
                    <a:pt x="15323" y="40221"/>
                    <a:pt x="15325" y="40243"/>
                    <a:pt x="15322" y="40263"/>
                  </a:cubicBezTo>
                  <a:cubicBezTo>
                    <a:pt x="15316" y="40295"/>
                    <a:pt x="15313" y="40234"/>
                    <a:pt x="15296" y="40261"/>
                  </a:cubicBezTo>
                  <a:cubicBezTo>
                    <a:pt x="15290" y="40270"/>
                    <a:pt x="15256" y="40293"/>
                    <a:pt x="15249" y="40277"/>
                  </a:cubicBezTo>
                  <a:cubicBezTo>
                    <a:pt x="15241" y="40259"/>
                    <a:pt x="15219" y="40306"/>
                    <a:pt x="15207" y="40271"/>
                  </a:cubicBezTo>
                  <a:cubicBezTo>
                    <a:pt x="15206" y="40270"/>
                    <a:pt x="15167" y="40260"/>
                    <a:pt x="15168" y="40280"/>
                  </a:cubicBezTo>
                  <a:cubicBezTo>
                    <a:pt x="15170" y="40321"/>
                    <a:pt x="15139" y="40336"/>
                    <a:pt x="15139" y="40371"/>
                  </a:cubicBezTo>
                  <a:cubicBezTo>
                    <a:pt x="15182" y="40434"/>
                    <a:pt x="15157" y="40417"/>
                    <a:pt x="15224" y="40463"/>
                  </a:cubicBezTo>
                  <a:cubicBezTo>
                    <a:pt x="15238" y="40473"/>
                    <a:pt x="15169" y="40507"/>
                    <a:pt x="15278" y="40507"/>
                  </a:cubicBezTo>
                  <a:lnTo>
                    <a:pt x="15273" y="40805"/>
                  </a:lnTo>
                  <a:lnTo>
                    <a:pt x="15139" y="41002"/>
                  </a:lnTo>
                  <a:lnTo>
                    <a:pt x="15103" y="40975"/>
                  </a:lnTo>
                  <a:lnTo>
                    <a:pt x="15066" y="41019"/>
                  </a:lnTo>
                  <a:lnTo>
                    <a:pt x="15097" y="41083"/>
                  </a:lnTo>
                  <a:cubicBezTo>
                    <a:pt x="15110" y="41111"/>
                    <a:pt x="15062" y="41132"/>
                    <a:pt x="15031" y="41132"/>
                  </a:cubicBezTo>
                  <a:cubicBezTo>
                    <a:pt x="14978" y="41132"/>
                    <a:pt x="14913" y="41139"/>
                    <a:pt x="14869" y="41110"/>
                  </a:cubicBezTo>
                  <a:cubicBezTo>
                    <a:pt x="14819" y="41077"/>
                    <a:pt x="14735" y="41100"/>
                    <a:pt x="14709" y="41089"/>
                  </a:cubicBezTo>
                  <a:lnTo>
                    <a:pt x="14463" y="41116"/>
                  </a:lnTo>
                  <a:lnTo>
                    <a:pt x="14242" y="41118"/>
                  </a:lnTo>
                  <a:lnTo>
                    <a:pt x="14237" y="41274"/>
                  </a:lnTo>
                  <a:cubicBezTo>
                    <a:pt x="14237" y="41320"/>
                    <a:pt x="14200" y="41318"/>
                    <a:pt x="14222" y="41378"/>
                  </a:cubicBezTo>
                  <a:cubicBezTo>
                    <a:pt x="14223" y="41381"/>
                    <a:pt x="14222" y="41486"/>
                    <a:pt x="14222" y="41501"/>
                  </a:cubicBezTo>
                  <a:lnTo>
                    <a:pt x="14054" y="41513"/>
                  </a:lnTo>
                  <a:cubicBezTo>
                    <a:pt x="14043" y="41524"/>
                    <a:pt x="14003" y="41508"/>
                    <a:pt x="13980" y="41550"/>
                  </a:cubicBezTo>
                  <a:cubicBezTo>
                    <a:pt x="13933" y="41641"/>
                    <a:pt x="13950" y="41595"/>
                    <a:pt x="13984" y="41669"/>
                  </a:cubicBezTo>
                  <a:cubicBezTo>
                    <a:pt x="13994" y="41693"/>
                    <a:pt x="14032" y="41731"/>
                    <a:pt x="14063" y="41733"/>
                  </a:cubicBezTo>
                  <a:cubicBezTo>
                    <a:pt x="14125" y="41738"/>
                    <a:pt x="14094" y="41757"/>
                    <a:pt x="14169" y="41735"/>
                  </a:cubicBezTo>
                  <a:cubicBezTo>
                    <a:pt x="14274" y="41705"/>
                    <a:pt x="14243" y="41711"/>
                    <a:pt x="14325" y="41759"/>
                  </a:cubicBezTo>
                  <a:cubicBezTo>
                    <a:pt x="14358" y="41779"/>
                    <a:pt x="14401" y="41757"/>
                    <a:pt x="14424" y="41729"/>
                  </a:cubicBezTo>
                  <a:cubicBezTo>
                    <a:pt x="14437" y="41714"/>
                    <a:pt x="14426" y="41716"/>
                    <a:pt x="14455" y="41732"/>
                  </a:cubicBezTo>
                  <a:cubicBezTo>
                    <a:pt x="14463" y="41736"/>
                    <a:pt x="14506" y="41740"/>
                    <a:pt x="14516" y="41740"/>
                  </a:cubicBezTo>
                  <a:cubicBezTo>
                    <a:pt x="14532" y="41740"/>
                    <a:pt x="14578" y="41732"/>
                    <a:pt x="14585" y="41747"/>
                  </a:cubicBezTo>
                  <a:cubicBezTo>
                    <a:pt x="14596" y="41773"/>
                    <a:pt x="14571" y="41790"/>
                    <a:pt x="14630" y="41771"/>
                  </a:cubicBezTo>
                  <a:cubicBezTo>
                    <a:pt x="14642" y="41767"/>
                    <a:pt x="14655" y="41888"/>
                    <a:pt x="14769" y="41888"/>
                  </a:cubicBezTo>
                  <a:cubicBezTo>
                    <a:pt x="14769" y="41939"/>
                    <a:pt x="14797" y="41961"/>
                    <a:pt x="14764" y="41990"/>
                  </a:cubicBezTo>
                  <a:cubicBezTo>
                    <a:pt x="14709" y="42039"/>
                    <a:pt x="14740" y="42135"/>
                    <a:pt x="14676" y="42199"/>
                  </a:cubicBezTo>
                  <a:cubicBezTo>
                    <a:pt x="14676" y="42198"/>
                    <a:pt x="14599" y="42277"/>
                    <a:pt x="14573" y="42286"/>
                  </a:cubicBezTo>
                  <a:cubicBezTo>
                    <a:pt x="14573" y="42286"/>
                    <a:pt x="14558" y="42476"/>
                    <a:pt x="14576" y="42485"/>
                  </a:cubicBezTo>
                  <a:cubicBezTo>
                    <a:pt x="14613" y="42504"/>
                    <a:pt x="14622" y="42515"/>
                    <a:pt x="14636" y="42553"/>
                  </a:cubicBezTo>
                  <a:cubicBezTo>
                    <a:pt x="14667" y="42640"/>
                    <a:pt x="14599" y="42614"/>
                    <a:pt x="14624" y="42700"/>
                  </a:cubicBezTo>
                  <a:cubicBezTo>
                    <a:pt x="14649" y="42786"/>
                    <a:pt x="14699" y="42741"/>
                    <a:pt x="14708" y="42846"/>
                  </a:cubicBezTo>
                  <a:cubicBezTo>
                    <a:pt x="14710" y="42869"/>
                    <a:pt x="14722" y="42929"/>
                    <a:pt x="14730" y="42950"/>
                  </a:cubicBezTo>
                  <a:cubicBezTo>
                    <a:pt x="14765" y="43044"/>
                    <a:pt x="14727" y="42967"/>
                    <a:pt x="14690" y="43019"/>
                  </a:cubicBezTo>
                  <a:cubicBezTo>
                    <a:pt x="14665" y="43055"/>
                    <a:pt x="14638" y="43088"/>
                    <a:pt x="14613" y="43128"/>
                  </a:cubicBezTo>
                  <a:cubicBezTo>
                    <a:pt x="14571" y="43195"/>
                    <a:pt x="14551" y="43143"/>
                    <a:pt x="14553" y="43213"/>
                  </a:cubicBezTo>
                  <a:cubicBezTo>
                    <a:pt x="14553" y="43226"/>
                    <a:pt x="14447" y="43265"/>
                    <a:pt x="14430" y="43272"/>
                  </a:cubicBezTo>
                  <a:cubicBezTo>
                    <a:pt x="14388" y="43291"/>
                    <a:pt x="14336" y="43287"/>
                    <a:pt x="14290" y="43287"/>
                  </a:cubicBezTo>
                  <a:cubicBezTo>
                    <a:pt x="14290" y="43286"/>
                    <a:pt x="14254" y="43273"/>
                    <a:pt x="14252" y="43296"/>
                  </a:cubicBezTo>
                  <a:cubicBezTo>
                    <a:pt x="14246" y="43362"/>
                    <a:pt x="14247" y="43328"/>
                    <a:pt x="14192" y="43344"/>
                  </a:cubicBezTo>
                  <a:cubicBezTo>
                    <a:pt x="14144" y="43358"/>
                    <a:pt x="14023" y="43333"/>
                    <a:pt x="14002" y="43372"/>
                  </a:cubicBezTo>
                  <a:cubicBezTo>
                    <a:pt x="13980" y="43413"/>
                    <a:pt x="13895" y="43493"/>
                    <a:pt x="13847" y="43500"/>
                  </a:cubicBezTo>
                  <a:cubicBezTo>
                    <a:pt x="13831" y="43502"/>
                    <a:pt x="13730" y="43555"/>
                    <a:pt x="13700" y="43559"/>
                  </a:cubicBezTo>
                  <a:cubicBezTo>
                    <a:pt x="13672" y="43563"/>
                    <a:pt x="13700" y="43634"/>
                    <a:pt x="13690" y="43655"/>
                  </a:cubicBezTo>
                  <a:cubicBezTo>
                    <a:pt x="13683" y="43668"/>
                    <a:pt x="13698" y="43742"/>
                    <a:pt x="13605" y="43707"/>
                  </a:cubicBezTo>
                  <a:cubicBezTo>
                    <a:pt x="13602" y="43706"/>
                    <a:pt x="13604" y="43705"/>
                    <a:pt x="13599" y="43705"/>
                  </a:cubicBezTo>
                  <a:lnTo>
                    <a:pt x="13589" y="44055"/>
                  </a:lnTo>
                  <a:cubicBezTo>
                    <a:pt x="13622" y="44075"/>
                    <a:pt x="13617" y="44124"/>
                    <a:pt x="13692" y="44044"/>
                  </a:cubicBezTo>
                  <a:cubicBezTo>
                    <a:pt x="13716" y="44018"/>
                    <a:pt x="13724" y="44039"/>
                    <a:pt x="13757" y="44026"/>
                  </a:cubicBezTo>
                  <a:cubicBezTo>
                    <a:pt x="13775" y="44019"/>
                    <a:pt x="13789" y="44036"/>
                    <a:pt x="13829" y="44008"/>
                  </a:cubicBezTo>
                  <a:cubicBezTo>
                    <a:pt x="13882" y="43970"/>
                    <a:pt x="13878" y="43976"/>
                    <a:pt x="13925" y="44029"/>
                  </a:cubicBezTo>
                  <a:cubicBezTo>
                    <a:pt x="13959" y="44067"/>
                    <a:pt x="13978" y="44127"/>
                    <a:pt x="14021" y="44127"/>
                  </a:cubicBezTo>
                  <a:cubicBezTo>
                    <a:pt x="14044" y="44127"/>
                    <a:pt x="14095" y="44117"/>
                    <a:pt x="14105" y="44139"/>
                  </a:cubicBezTo>
                  <a:cubicBezTo>
                    <a:pt x="14114" y="44160"/>
                    <a:pt x="14154" y="44204"/>
                    <a:pt x="14178" y="44217"/>
                  </a:cubicBezTo>
                  <a:cubicBezTo>
                    <a:pt x="14185" y="44222"/>
                    <a:pt x="14221" y="44264"/>
                    <a:pt x="14224" y="44272"/>
                  </a:cubicBezTo>
                  <a:lnTo>
                    <a:pt x="13857" y="44599"/>
                  </a:lnTo>
                  <a:lnTo>
                    <a:pt x="13716" y="44684"/>
                  </a:lnTo>
                  <a:cubicBezTo>
                    <a:pt x="13716" y="44753"/>
                    <a:pt x="13712" y="44717"/>
                    <a:pt x="13735" y="44780"/>
                  </a:cubicBezTo>
                  <a:cubicBezTo>
                    <a:pt x="13754" y="44835"/>
                    <a:pt x="13740" y="44861"/>
                    <a:pt x="13798" y="44835"/>
                  </a:cubicBezTo>
                  <a:cubicBezTo>
                    <a:pt x="13820" y="44825"/>
                    <a:pt x="13821" y="44911"/>
                    <a:pt x="13833" y="44890"/>
                  </a:cubicBezTo>
                  <a:cubicBezTo>
                    <a:pt x="13857" y="44847"/>
                    <a:pt x="13904" y="44860"/>
                    <a:pt x="13953" y="44860"/>
                  </a:cubicBezTo>
                  <a:cubicBezTo>
                    <a:pt x="14005" y="44860"/>
                    <a:pt x="14063" y="44867"/>
                    <a:pt x="14111" y="44846"/>
                  </a:cubicBezTo>
                  <a:cubicBezTo>
                    <a:pt x="14144" y="44832"/>
                    <a:pt x="14209" y="44840"/>
                    <a:pt x="14258" y="44810"/>
                  </a:cubicBezTo>
                  <a:cubicBezTo>
                    <a:pt x="14294" y="44787"/>
                    <a:pt x="14348" y="44722"/>
                    <a:pt x="14371" y="44686"/>
                  </a:cubicBezTo>
                  <a:cubicBezTo>
                    <a:pt x="14380" y="44673"/>
                    <a:pt x="14467" y="44571"/>
                    <a:pt x="14483" y="44581"/>
                  </a:cubicBezTo>
                  <a:cubicBezTo>
                    <a:pt x="14515" y="44600"/>
                    <a:pt x="14582" y="44647"/>
                    <a:pt x="14598" y="44679"/>
                  </a:cubicBezTo>
                  <a:cubicBezTo>
                    <a:pt x="14600" y="44682"/>
                    <a:pt x="14621" y="44719"/>
                    <a:pt x="14622" y="44719"/>
                  </a:cubicBezTo>
                  <a:cubicBezTo>
                    <a:pt x="14658" y="44747"/>
                    <a:pt x="14658" y="44755"/>
                    <a:pt x="14710" y="44765"/>
                  </a:cubicBezTo>
                  <a:cubicBezTo>
                    <a:pt x="14733" y="44770"/>
                    <a:pt x="14641" y="44842"/>
                    <a:pt x="14657" y="44872"/>
                  </a:cubicBezTo>
                  <a:cubicBezTo>
                    <a:pt x="14694" y="44938"/>
                    <a:pt x="14654" y="44907"/>
                    <a:pt x="14743" y="44885"/>
                  </a:cubicBezTo>
                  <a:cubicBezTo>
                    <a:pt x="14784" y="44875"/>
                    <a:pt x="14838" y="44881"/>
                    <a:pt x="14882" y="44866"/>
                  </a:cubicBezTo>
                  <a:cubicBezTo>
                    <a:pt x="14926" y="44851"/>
                    <a:pt x="14957" y="44834"/>
                    <a:pt x="14960" y="44781"/>
                  </a:cubicBezTo>
                  <a:cubicBezTo>
                    <a:pt x="14963" y="44734"/>
                    <a:pt x="14968" y="44750"/>
                    <a:pt x="15036" y="44750"/>
                  </a:cubicBezTo>
                  <a:cubicBezTo>
                    <a:pt x="15062" y="44750"/>
                    <a:pt x="15166" y="44740"/>
                    <a:pt x="15175" y="44766"/>
                  </a:cubicBezTo>
                  <a:cubicBezTo>
                    <a:pt x="15189" y="44805"/>
                    <a:pt x="15207" y="44773"/>
                    <a:pt x="15207" y="44865"/>
                  </a:cubicBezTo>
                  <a:cubicBezTo>
                    <a:pt x="15207" y="44961"/>
                    <a:pt x="15275" y="44897"/>
                    <a:pt x="15286" y="44947"/>
                  </a:cubicBezTo>
                  <a:cubicBezTo>
                    <a:pt x="15292" y="44974"/>
                    <a:pt x="15305" y="44963"/>
                    <a:pt x="15305" y="45021"/>
                  </a:cubicBezTo>
                  <a:cubicBezTo>
                    <a:pt x="15305" y="45173"/>
                    <a:pt x="15202" y="45115"/>
                    <a:pt x="15208" y="45197"/>
                  </a:cubicBezTo>
                  <a:cubicBezTo>
                    <a:pt x="15208" y="45204"/>
                    <a:pt x="15298" y="45249"/>
                    <a:pt x="15316" y="45272"/>
                  </a:cubicBezTo>
                  <a:cubicBezTo>
                    <a:pt x="15360" y="45327"/>
                    <a:pt x="15361" y="45347"/>
                    <a:pt x="15361" y="45415"/>
                  </a:cubicBezTo>
                  <a:lnTo>
                    <a:pt x="15436" y="46095"/>
                  </a:lnTo>
                  <a:lnTo>
                    <a:pt x="15327" y="46196"/>
                  </a:lnTo>
                  <a:lnTo>
                    <a:pt x="15036" y="45934"/>
                  </a:lnTo>
                  <a:lnTo>
                    <a:pt x="14888" y="45926"/>
                  </a:lnTo>
                  <a:lnTo>
                    <a:pt x="14803" y="46013"/>
                  </a:lnTo>
                  <a:lnTo>
                    <a:pt x="14359" y="46034"/>
                  </a:lnTo>
                  <a:lnTo>
                    <a:pt x="14279" y="45915"/>
                  </a:lnTo>
                  <a:cubicBezTo>
                    <a:pt x="14250" y="45927"/>
                    <a:pt x="14176" y="45904"/>
                    <a:pt x="14091" y="45940"/>
                  </a:cubicBezTo>
                  <a:cubicBezTo>
                    <a:pt x="14040" y="45961"/>
                    <a:pt x="14063" y="45946"/>
                    <a:pt x="14027" y="45997"/>
                  </a:cubicBezTo>
                  <a:cubicBezTo>
                    <a:pt x="14012" y="46018"/>
                    <a:pt x="13926" y="45949"/>
                    <a:pt x="13918" y="45992"/>
                  </a:cubicBezTo>
                  <a:cubicBezTo>
                    <a:pt x="13913" y="46017"/>
                    <a:pt x="13868" y="46080"/>
                    <a:pt x="13845" y="46087"/>
                  </a:cubicBezTo>
                  <a:cubicBezTo>
                    <a:pt x="13827" y="46092"/>
                    <a:pt x="13678" y="46102"/>
                    <a:pt x="13693" y="46120"/>
                  </a:cubicBezTo>
                  <a:cubicBezTo>
                    <a:pt x="13702" y="46130"/>
                    <a:pt x="13748" y="46169"/>
                    <a:pt x="13732" y="46175"/>
                  </a:cubicBezTo>
                  <a:cubicBezTo>
                    <a:pt x="13652" y="46203"/>
                    <a:pt x="13664" y="46208"/>
                    <a:pt x="13573" y="46208"/>
                  </a:cubicBezTo>
                  <a:cubicBezTo>
                    <a:pt x="13560" y="46208"/>
                    <a:pt x="13334" y="46193"/>
                    <a:pt x="13323" y="46191"/>
                  </a:cubicBezTo>
                  <a:cubicBezTo>
                    <a:pt x="13294" y="46184"/>
                    <a:pt x="13197" y="46176"/>
                    <a:pt x="13177" y="46166"/>
                  </a:cubicBezTo>
                  <a:lnTo>
                    <a:pt x="13182" y="46207"/>
                  </a:lnTo>
                  <a:lnTo>
                    <a:pt x="13085" y="46359"/>
                  </a:lnTo>
                  <a:lnTo>
                    <a:pt x="13116" y="46445"/>
                  </a:lnTo>
                  <a:lnTo>
                    <a:pt x="12960" y="46370"/>
                  </a:lnTo>
                  <a:lnTo>
                    <a:pt x="12978" y="46034"/>
                  </a:lnTo>
                  <a:cubicBezTo>
                    <a:pt x="12929" y="46021"/>
                    <a:pt x="12667" y="46046"/>
                    <a:pt x="12633" y="46024"/>
                  </a:cubicBezTo>
                  <a:cubicBezTo>
                    <a:pt x="12587" y="45994"/>
                    <a:pt x="12567" y="45983"/>
                    <a:pt x="12521" y="45959"/>
                  </a:cubicBezTo>
                  <a:cubicBezTo>
                    <a:pt x="12476" y="45935"/>
                    <a:pt x="12436" y="45995"/>
                    <a:pt x="12395" y="46024"/>
                  </a:cubicBezTo>
                  <a:cubicBezTo>
                    <a:pt x="12355" y="46051"/>
                    <a:pt x="12373" y="46043"/>
                    <a:pt x="12318" y="46043"/>
                  </a:cubicBezTo>
                  <a:cubicBezTo>
                    <a:pt x="12310" y="46043"/>
                    <a:pt x="12262" y="46045"/>
                    <a:pt x="12262" y="46041"/>
                  </a:cubicBezTo>
                  <a:cubicBezTo>
                    <a:pt x="12262" y="46024"/>
                    <a:pt x="12253" y="46007"/>
                    <a:pt x="12253" y="45991"/>
                  </a:cubicBezTo>
                  <a:lnTo>
                    <a:pt x="12266" y="44778"/>
                  </a:lnTo>
                  <a:cubicBezTo>
                    <a:pt x="12253" y="44725"/>
                    <a:pt x="12186" y="44805"/>
                    <a:pt x="12100" y="44685"/>
                  </a:cubicBezTo>
                  <a:cubicBezTo>
                    <a:pt x="12071" y="44644"/>
                    <a:pt x="12080" y="44175"/>
                    <a:pt x="12086" y="44175"/>
                  </a:cubicBezTo>
                  <a:cubicBezTo>
                    <a:pt x="12130" y="44175"/>
                    <a:pt x="12150" y="44186"/>
                    <a:pt x="12150" y="44154"/>
                  </a:cubicBezTo>
                  <a:cubicBezTo>
                    <a:pt x="12159" y="44147"/>
                    <a:pt x="12163" y="43987"/>
                    <a:pt x="12143" y="43987"/>
                  </a:cubicBezTo>
                  <a:cubicBezTo>
                    <a:pt x="12112" y="43987"/>
                    <a:pt x="12112" y="43865"/>
                    <a:pt x="12133" y="43844"/>
                  </a:cubicBezTo>
                  <a:cubicBezTo>
                    <a:pt x="12189" y="43786"/>
                    <a:pt x="12033" y="43770"/>
                    <a:pt x="11955" y="43819"/>
                  </a:cubicBezTo>
                  <a:cubicBezTo>
                    <a:pt x="11940" y="43828"/>
                    <a:pt x="11756" y="43868"/>
                    <a:pt x="11756" y="43834"/>
                  </a:cubicBezTo>
                  <a:cubicBezTo>
                    <a:pt x="11756" y="43698"/>
                    <a:pt x="11930" y="43756"/>
                    <a:pt x="11854" y="43650"/>
                  </a:cubicBezTo>
                  <a:cubicBezTo>
                    <a:pt x="11841" y="43632"/>
                    <a:pt x="11872" y="43538"/>
                    <a:pt x="11743" y="43527"/>
                  </a:cubicBezTo>
                  <a:cubicBezTo>
                    <a:pt x="11728" y="43526"/>
                    <a:pt x="11741" y="43363"/>
                    <a:pt x="11722" y="43363"/>
                  </a:cubicBezTo>
                  <a:cubicBezTo>
                    <a:pt x="11705" y="43363"/>
                    <a:pt x="11641" y="43364"/>
                    <a:pt x="11640" y="43352"/>
                  </a:cubicBezTo>
                  <a:cubicBezTo>
                    <a:pt x="11639" y="43343"/>
                    <a:pt x="11634" y="43344"/>
                    <a:pt x="11634" y="43326"/>
                  </a:cubicBezTo>
                  <a:lnTo>
                    <a:pt x="11237" y="43323"/>
                  </a:lnTo>
                  <a:lnTo>
                    <a:pt x="11245" y="43532"/>
                  </a:lnTo>
                  <a:lnTo>
                    <a:pt x="10965" y="43532"/>
                  </a:lnTo>
                  <a:cubicBezTo>
                    <a:pt x="10967" y="43531"/>
                    <a:pt x="10954" y="43399"/>
                    <a:pt x="10936" y="43397"/>
                  </a:cubicBezTo>
                  <a:cubicBezTo>
                    <a:pt x="10850" y="43391"/>
                    <a:pt x="10862" y="43341"/>
                    <a:pt x="10862" y="43270"/>
                  </a:cubicBezTo>
                  <a:cubicBezTo>
                    <a:pt x="10862" y="43183"/>
                    <a:pt x="10913" y="43228"/>
                    <a:pt x="10905" y="43194"/>
                  </a:cubicBezTo>
                  <a:cubicBezTo>
                    <a:pt x="10897" y="43165"/>
                    <a:pt x="10782" y="43114"/>
                    <a:pt x="10830" y="43089"/>
                  </a:cubicBezTo>
                  <a:cubicBezTo>
                    <a:pt x="10858" y="43075"/>
                    <a:pt x="10722" y="42973"/>
                    <a:pt x="10671" y="42969"/>
                  </a:cubicBezTo>
                  <a:cubicBezTo>
                    <a:pt x="10597" y="42963"/>
                    <a:pt x="10601" y="42820"/>
                    <a:pt x="10492" y="42990"/>
                  </a:cubicBezTo>
                  <a:cubicBezTo>
                    <a:pt x="10485" y="43000"/>
                    <a:pt x="10379" y="42991"/>
                    <a:pt x="10348" y="42974"/>
                  </a:cubicBezTo>
                  <a:cubicBezTo>
                    <a:pt x="10298" y="42947"/>
                    <a:pt x="10235" y="42972"/>
                    <a:pt x="10197" y="42851"/>
                  </a:cubicBezTo>
                  <a:cubicBezTo>
                    <a:pt x="10196" y="42847"/>
                    <a:pt x="10172" y="42790"/>
                    <a:pt x="10171" y="42789"/>
                  </a:cubicBezTo>
                  <a:cubicBezTo>
                    <a:pt x="10129" y="42785"/>
                    <a:pt x="10082" y="42805"/>
                    <a:pt x="10018" y="42787"/>
                  </a:cubicBezTo>
                  <a:cubicBezTo>
                    <a:pt x="9966" y="42771"/>
                    <a:pt x="9958" y="42809"/>
                    <a:pt x="9898" y="42831"/>
                  </a:cubicBezTo>
                  <a:cubicBezTo>
                    <a:pt x="9845" y="42851"/>
                    <a:pt x="9855" y="42821"/>
                    <a:pt x="9818" y="42752"/>
                  </a:cubicBezTo>
                  <a:cubicBezTo>
                    <a:pt x="9771" y="42664"/>
                    <a:pt x="9691" y="42468"/>
                    <a:pt x="9700" y="42365"/>
                  </a:cubicBezTo>
                  <a:cubicBezTo>
                    <a:pt x="9702" y="42345"/>
                    <a:pt x="9541" y="42437"/>
                    <a:pt x="9502" y="42445"/>
                  </a:cubicBezTo>
                  <a:cubicBezTo>
                    <a:pt x="9421" y="42464"/>
                    <a:pt x="9435" y="42501"/>
                    <a:pt x="9414" y="42378"/>
                  </a:cubicBezTo>
                  <a:cubicBezTo>
                    <a:pt x="9239" y="42378"/>
                    <a:pt x="9178" y="42188"/>
                    <a:pt x="9288" y="42145"/>
                  </a:cubicBezTo>
                  <a:cubicBezTo>
                    <a:pt x="9313" y="42135"/>
                    <a:pt x="9344" y="41939"/>
                    <a:pt x="9359" y="41926"/>
                  </a:cubicBezTo>
                  <a:lnTo>
                    <a:pt x="9081" y="41786"/>
                  </a:lnTo>
                  <a:lnTo>
                    <a:pt x="8623" y="41714"/>
                  </a:lnTo>
                  <a:cubicBezTo>
                    <a:pt x="8602" y="41802"/>
                    <a:pt x="8615" y="41845"/>
                    <a:pt x="8549" y="41937"/>
                  </a:cubicBezTo>
                  <a:cubicBezTo>
                    <a:pt x="8491" y="42020"/>
                    <a:pt x="8469" y="41999"/>
                    <a:pt x="8394" y="42130"/>
                  </a:cubicBezTo>
                  <a:cubicBezTo>
                    <a:pt x="8382" y="42151"/>
                    <a:pt x="8289" y="42076"/>
                    <a:pt x="8248" y="42069"/>
                  </a:cubicBezTo>
                  <a:cubicBezTo>
                    <a:pt x="8179" y="42056"/>
                    <a:pt x="8200" y="42005"/>
                    <a:pt x="8017" y="42005"/>
                  </a:cubicBezTo>
                  <a:cubicBezTo>
                    <a:pt x="8017" y="42075"/>
                    <a:pt x="8017" y="42067"/>
                    <a:pt x="8028" y="42132"/>
                  </a:cubicBezTo>
                  <a:cubicBezTo>
                    <a:pt x="8047" y="42240"/>
                    <a:pt x="7922" y="42273"/>
                    <a:pt x="7845" y="42301"/>
                  </a:cubicBezTo>
                  <a:cubicBezTo>
                    <a:pt x="7643" y="42375"/>
                    <a:pt x="7737" y="42357"/>
                    <a:pt x="7515" y="42357"/>
                  </a:cubicBezTo>
                  <a:cubicBezTo>
                    <a:pt x="7490" y="42357"/>
                    <a:pt x="7300" y="42349"/>
                    <a:pt x="7300" y="42367"/>
                  </a:cubicBezTo>
                  <a:cubicBezTo>
                    <a:pt x="7305" y="42515"/>
                    <a:pt x="7318" y="42425"/>
                    <a:pt x="7233" y="42577"/>
                  </a:cubicBezTo>
                  <a:cubicBezTo>
                    <a:pt x="7169" y="42689"/>
                    <a:pt x="7284" y="42724"/>
                    <a:pt x="7192" y="42720"/>
                  </a:cubicBezTo>
                  <a:cubicBezTo>
                    <a:pt x="7144" y="42718"/>
                    <a:pt x="7137" y="42763"/>
                    <a:pt x="7009" y="42706"/>
                  </a:cubicBezTo>
                  <a:cubicBezTo>
                    <a:pt x="6955" y="42682"/>
                    <a:pt x="7006" y="42590"/>
                    <a:pt x="6927" y="42627"/>
                  </a:cubicBezTo>
                  <a:cubicBezTo>
                    <a:pt x="6925" y="42628"/>
                    <a:pt x="6878" y="42630"/>
                    <a:pt x="6874" y="42630"/>
                  </a:cubicBezTo>
                  <a:cubicBezTo>
                    <a:pt x="6766" y="42630"/>
                    <a:pt x="6758" y="42605"/>
                    <a:pt x="6771" y="42759"/>
                  </a:cubicBezTo>
                  <a:cubicBezTo>
                    <a:pt x="6771" y="42765"/>
                    <a:pt x="6835" y="42805"/>
                    <a:pt x="6709" y="42836"/>
                  </a:cubicBezTo>
                  <a:cubicBezTo>
                    <a:pt x="6652" y="42850"/>
                    <a:pt x="6705" y="42867"/>
                    <a:pt x="6595" y="42837"/>
                  </a:cubicBezTo>
                  <a:cubicBezTo>
                    <a:pt x="6594" y="42837"/>
                    <a:pt x="6568" y="42831"/>
                    <a:pt x="6567" y="42831"/>
                  </a:cubicBezTo>
                  <a:cubicBezTo>
                    <a:pt x="6580" y="42845"/>
                    <a:pt x="6599" y="42960"/>
                    <a:pt x="6599" y="42983"/>
                  </a:cubicBezTo>
                  <a:cubicBezTo>
                    <a:pt x="6599" y="43022"/>
                    <a:pt x="6592" y="43039"/>
                    <a:pt x="6579" y="43074"/>
                  </a:cubicBezTo>
                  <a:cubicBezTo>
                    <a:pt x="6568" y="43104"/>
                    <a:pt x="6563" y="43146"/>
                    <a:pt x="6531" y="43170"/>
                  </a:cubicBezTo>
                  <a:cubicBezTo>
                    <a:pt x="6520" y="43180"/>
                    <a:pt x="6509" y="43197"/>
                    <a:pt x="6484" y="43204"/>
                  </a:cubicBezTo>
                  <a:cubicBezTo>
                    <a:pt x="6456" y="43211"/>
                    <a:pt x="6589" y="43313"/>
                    <a:pt x="6593" y="43322"/>
                  </a:cubicBezTo>
                  <a:cubicBezTo>
                    <a:pt x="6603" y="43345"/>
                    <a:pt x="6616" y="43405"/>
                    <a:pt x="6629" y="43425"/>
                  </a:cubicBezTo>
                  <a:cubicBezTo>
                    <a:pt x="6647" y="43453"/>
                    <a:pt x="6622" y="43453"/>
                    <a:pt x="6680" y="43475"/>
                  </a:cubicBezTo>
                  <a:cubicBezTo>
                    <a:pt x="6761" y="43508"/>
                    <a:pt x="6828" y="43515"/>
                    <a:pt x="6909" y="43560"/>
                  </a:cubicBezTo>
                  <a:cubicBezTo>
                    <a:pt x="6915" y="43564"/>
                    <a:pt x="6994" y="43594"/>
                    <a:pt x="7011" y="43600"/>
                  </a:cubicBezTo>
                  <a:cubicBezTo>
                    <a:pt x="7020" y="43604"/>
                    <a:pt x="7131" y="43650"/>
                    <a:pt x="7112" y="43658"/>
                  </a:cubicBezTo>
                  <a:cubicBezTo>
                    <a:pt x="7053" y="43684"/>
                    <a:pt x="7070" y="43673"/>
                    <a:pt x="7070" y="43760"/>
                  </a:cubicBezTo>
                  <a:cubicBezTo>
                    <a:pt x="7070" y="43774"/>
                    <a:pt x="7069" y="43790"/>
                    <a:pt x="7069" y="43802"/>
                  </a:cubicBezTo>
                  <a:cubicBezTo>
                    <a:pt x="7069" y="43844"/>
                    <a:pt x="7031" y="43871"/>
                    <a:pt x="7018" y="43908"/>
                  </a:cubicBezTo>
                  <a:cubicBezTo>
                    <a:pt x="7012" y="43927"/>
                    <a:pt x="6992" y="43953"/>
                    <a:pt x="6983" y="43988"/>
                  </a:cubicBezTo>
                  <a:cubicBezTo>
                    <a:pt x="6971" y="44032"/>
                    <a:pt x="6986" y="43923"/>
                    <a:pt x="6962" y="43912"/>
                  </a:cubicBezTo>
                  <a:cubicBezTo>
                    <a:pt x="6926" y="43895"/>
                    <a:pt x="6866" y="43852"/>
                    <a:pt x="6842" y="43821"/>
                  </a:cubicBezTo>
                  <a:cubicBezTo>
                    <a:pt x="6832" y="43806"/>
                    <a:pt x="6769" y="43812"/>
                    <a:pt x="6751" y="43812"/>
                  </a:cubicBezTo>
                  <a:cubicBezTo>
                    <a:pt x="6745" y="43853"/>
                    <a:pt x="6757" y="43846"/>
                    <a:pt x="6723" y="43875"/>
                  </a:cubicBezTo>
                  <a:cubicBezTo>
                    <a:pt x="6703" y="43891"/>
                    <a:pt x="6679" y="43913"/>
                    <a:pt x="6697" y="43934"/>
                  </a:cubicBezTo>
                  <a:cubicBezTo>
                    <a:pt x="6774" y="44022"/>
                    <a:pt x="6725" y="44003"/>
                    <a:pt x="6701" y="44087"/>
                  </a:cubicBezTo>
                  <a:cubicBezTo>
                    <a:pt x="6693" y="44114"/>
                    <a:pt x="6724" y="44246"/>
                    <a:pt x="6743" y="44239"/>
                  </a:cubicBezTo>
                  <a:cubicBezTo>
                    <a:pt x="6787" y="44223"/>
                    <a:pt x="6785" y="44263"/>
                    <a:pt x="6806" y="44288"/>
                  </a:cubicBezTo>
                  <a:cubicBezTo>
                    <a:pt x="6818" y="44303"/>
                    <a:pt x="6829" y="44409"/>
                    <a:pt x="6815" y="44423"/>
                  </a:cubicBezTo>
                  <a:cubicBezTo>
                    <a:pt x="6797" y="44441"/>
                    <a:pt x="6750" y="44453"/>
                    <a:pt x="6732" y="44489"/>
                  </a:cubicBezTo>
                  <a:cubicBezTo>
                    <a:pt x="6723" y="44505"/>
                    <a:pt x="6662" y="44455"/>
                    <a:pt x="6642" y="44505"/>
                  </a:cubicBezTo>
                  <a:cubicBezTo>
                    <a:pt x="6637" y="44517"/>
                    <a:pt x="6628" y="44518"/>
                    <a:pt x="6628" y="44526"/>
                  </a:cubicBezTo>
                  <a:lnTo>
                    <a:pt x="6375" y="44822"/>
                  </a:lnTo>
                  <a:lnTo>
                    <a:pt x="6169" y="45249"/>
                  </a:lnTo>
                  <a:cubicBezTo>
                    <a:pt x="6145" y="45297"/>
                    <a:pt x="6075" y="45322"/>
                    <a:pt x="6075" y="45380"/>
                  </a:cubicBezTo>
                  <a:cubicBezTo>
                    <a:pt x="6075" y="45465"/>
                    <a:pt x="6077" y="45420"/>
                    <a:pt x="6016" y="45482"/>
                  </a:cubicBezTo>
                  <a:cubicBezTo>
                    <a:pt x="5939" y="45561"/>
                    <a:pt x="5996" y="45610"/>
                    <a:pt x="5970" y="45698"/>
                  </a:cubicBezTo>
                  <a:cubicBezTo>
                    <a:pt x="5967" y="45706"/>
                    <a:pt x="5956" y="45765"/>
                    <a:pt x="5942" y="45769"/>
                  </a:cubicBezTo>
                  <a:cubicBezTo>
                    <a:pt x="5932" y="45793"/>
                    <a:pt x="5907" y="45833"/>
                    <a:pt x="5877" y="45833"/>
                  </a:cubicBezTo>
                  <a:cubicBezTo>
                    <a:pt x="5850" y="45832"/>
                    <a:pt x="5804" y="45837"/>
                    <a:pt x="5771" y="45837"/>
                  </a:cubicBezTo>
                  <a:cubicBezTo>
                    <a:pt x="5696" y="45837"/>
                    <a:pt x="5725" y="45843"/>
                    <a:pt x="5725" y="45758"/>
                  </a:cubicBezTo>
                  <a:cubicBezTo>
                    <a:pt x="5725" y="45682"/>
                    <a:pt x="5640" y="45596"/>
                    <a:pt x="5654" y="45573"/>
                  </a:cubicBezTo>
                  <a:cubicBezTo>
                    <a:pt x="5677" y="45535"/>
                    <a:pt x="5713" y="45487"/>
                    <a:pt x="5669" y="45459"/>
                  </a:cubicBezTo>
                  <a:cubicBezTo>
                    <a:pt x="5655" y="45450"/>
                    <a:pt x="5608" y="45379"/>
                    <a:pt x="5610" y="45429"/>
                  </a:cubicBezTo>
                  <a:cubicBezTo>
                    <a:pt x="5610" y="45440"/>
                    <a:pt x="5608" y="45530"/>
                    <a:pt x="5607" y="45530"/>
                  </a:cubicBezTo>
                  <a:cubicBezTo>
                    <a:pt x="5607" y="45531"/>
                    <a:pt x="5545" y="45543"/>
                    <a:pt x="5545" y="45543"/>
                  </a:cubicBezTo>
                  <a:cubicBezTo>
                    <a:pt x="5516" y="45455"/>
                    <a:pt x="5520" y="45511"/>
                    <a:pt x="5482" y="45464"/>
                  </a:cubicBezTo>
                  <a:cubicBezTo>
                    <a:pt x="5460" y="45436"/>
                    <a:pt x="5516" y="45364"/>
                    <a:pt x="5459" y="45387"/>
                  </a:cubicBezTo>
                  <a:cubicBezTo>
                    <a:pt x="5416" y="45405"/>
                    <a:pt x="5297" y="45433"/>
                    <a:pt x="5244" y="45449"/>
                  </a:cubicBezTo>
                  <a:cubicBezTo>
                    <a:pt x="5238" y="45458"/>
                    <a:pt x="5171" y="45463"/>
                    <a:pt x="5150" y="45471"/>
                  </a:cubicBezTo>
                  <a:cubicBezTo>
                    <a:pt x="5127" y="45479"/>
                    <a:pt x="5067" y="45487"/>
                    <a:pt x="5029" y="45499"/>
                  </a:cubicBezTo>
                  <a:cubicBezTo>
                    <a:pt x="4939" y="45530"/>
                    <a:pt x="4897" y="45535"/>
                    <a:pt x="4805" y="45578"/>
                  </a:cubicBezTo>
                  <a:cubicBezTo>
                    <a:pt x="4729" y="45613"/>
                    <a:pt x="4654" y="45629"/>
                    <a:pt x="4576" y="45667"/>
                  </a:cubicBezTo>
                  <a:cubicBezTo>
                    <a:pt x="4509" y="45700"/>
                    <a:pt x="4372" y="45719"/>
                    <a:pt x="4332" y="45764"/>
                  </a:cubicBezTo>
                  <a:lnTo>
                    <a:pt x="4239" y="46128"/>
                  </a:lnTo>
                  <a:lnTo>
                    <a:pt x="3474" y="45848"/>
                  </a:lnTo>
                  <a:lnTo>
                    <a:pt x="3398" y="46218"/>
                  </a:lnTo>
                  <a:lnTo>
                    <a:pt x="3085" y="46522"/>
                  </a:lnTo>
                  <a:cubicBezTo>
                    <a:pt x="3069" y="46522"/>
                    <a:pt x="2986" y="46499"/>
                    <a:pt x="2978" y="46485"/>
                  </a:cubicBezTo>
                  <a:cubicBezTo>
                    <a:pt x="2971" y="46472"/>
                    <a:pt x="2963" y="46470"/>
                    <a:pt x="2953" y="46443"/>
                  </a:cubicBezTo>
                  <a:cubicBezTo>
                    <a:pt x="2927" y="46376"/>
                    <a:pt x="2938" y="46420"/>
                    <a:pt x="2894" y="46366"/>
                  </a:cubicBezTo>
                  <a:cubicBezTo>
                    <a:pt x="2893" y="46366"/>
                    <a:pt x="2842" y="46263"/>
                    <a:pt x="2842" y="46257"/>
                  </a:cubicBezTo>
                  <a:cubicBezTo>
                    <a:pt x="2842" y="46232"/>
                    <a:pt x="2835" y="46121"/>
                    <a:pt x="2827" y="46104"/>
                  </a:cubicBezTo>
                  <a:cubicBezTo>
                    <a:pt x="2805" y="46058"/>
                    <a:pt x="2783" y="46027"/>
                    <a:pt x="2821" y="45974"/>
                  </a:cubicBezTo>
                  <a:cubicBezTo>
                    <a:pt x="2875" y="45901"/>
                    <a:pt x="2902" y="45960"/>
                    <a:pt x="2947" y="45927"/>
                  </a:cubicBezTo>
                  <a:cubicBezTo>
                    <a:pt x="2966" y="45913"/>
                    <a:pt x="2969" y="45895"/>
                    <a:pt x="2969" y="45871"/>
                  </a:cubicBezTo>
                  <a:cubicBezTo>
                    <a:pt x="2977" y="45832"/>
                    <a:pt x="2970" y="45826"/>
                    <a:pt x="2995" y="45783"/>
                  </a:cubicBezTo>
                  <a:cubicBezTo>
                    <a:pt x="3006" y="45765"/>
                    <a:pt x="3025" y="45622"/>
                    <a:pt x="3002" y="45622"/>
                  </a:cubicBezTo>
                  <a:cubicBezTo>
                    <a:pt x="2963" y="45622"/>
                    <a:pt x="2906" y="45637"/>
                    <a:pt x="2856" y="45637"/>
                  </a:cubicBezTo>
                  <a:cubicBezTo>
                    <a:pt x="2833" y="45637"/>
                    <a:pt x="2729" y="45639"/>
                    <a:pt x="2715" y="45646"/>
                  </a:cubicBezTo>
                  <a:cubicBezTo>
                    <a:pt x="2609" y="45696"/>
                    <a:pt x="2640" y="45753"/>
                    <a:pt x="2607" y="45851"/>
                  </a:cubicBezTo>
                  <a:cubicBezTo>
                    <a:pt x="2595" y="45887"/>
                    <a:pt x="2599" y="45895"/>
                    <a:pt x="2578" y="45935"/>
                  </a:cubicBezTo>
                  <a:cubicBezTo>
                    <a:pt x="2561" y="45970"/>
                    <a:pt x="2540" y="45977"/>
                    <a:pt x="2501" y="45979"/>
                  </a:cubicBezTo>
                  <a:cubicBezTo>
                    <a:pt x="2498" y="45980"/>
                    <a:pt x="2443" y="45946"/>
                    <a:pt x="2372" y="45957"/>
                  </a:cubicBezTo>
                  <a:cubicBezTo>
                    <a:pt x="2366" y="45957"/>
                    <a:pt x="2332" y="45966"/>
                    <a:pt x="2331" y="45965"/>
                  </a:cubicBezTo>
                  <a:cubicBezTo>
                    <a:pt x="2217" y="46003"/>
                    <a:pt x="2165" y="46015"/>
                    <a:pt x="2120" y="45883"/>
                  </a:cubicBezTo>
                  <a:cubicBezTo>
                    <a:pt x="2112" y="45860"/>
                    <a:pt x="2116" y="45765"/>
                    <a:pt x="2116" y="45732"/>
                  </a:cubicBezTo>
                  <a:lnTo>
                    <a:pt x="2067" y="45764"/>
                  </a:lnTo>
                  <a:cubicBezTo>
                    <a:pt x="1996" y="45785"/>
                    <a:pt x="1898" y="45813"/>
                    <a:pt x="1826" y="45822"/>
                  </a:cubicBezTo>
                  <a:cubicBezTo>
                    <a:pt x="1814" y="45824"/>
                    <a:pt x="1688" y="45864"/>
                    <a:pt x="1674" y="45870"/>
                  </a:cubicBezTo>
                  <a:cubicBezTo>
                    <a:pt x="1633" y="45890"/>
                    <a:pt x="1464" y="45923"/>
                    <a:pt x="1413" y="45931"/>
                  </a:cubicBezTo>
                  <a:cubicBezTo>
                    <a:pt x="1374" y="45937"/>
                    <a:pt x="1328" y="45962"/>
                    <a:pt x="1280" y="45965"/>
                  </a:cubicBezTo>
                  <a:cubicBezTo>
                    <a:pt x="1266" y="45966"/>
                    <a:pt x="1258" y="45972"/>
                    <a:pt x="1248" y="45974"/>
                  </a:cubicBezTo>
                  <a:lnTo>
                    <a:pt x="1321" y="46184"/>
                  </a:lnTo>
                  <a:lnTo>
                    <a:pt x="831" y="46293"/>
                  </a:lnTo>
                  <a:lnTo>
                    <a:pt x="1524" y="46939"/>
                  </a:lnTo>
                  <a:cubicBezTo>
                    <a:pt x="1551" y="46966"/>
                    <a:pt x="1543" y="47028"/>
                    <a:pt x="1561" y="47063"/>
                  </a:cubicBezTo>
                  <a:cubicBezTo>
                    <a:pt x="1583" y="47105"/>
                    <a:pt x="1589" y="47140"/>
                    <a:pt x="1622" y="47186"/>
                  </a:cubicBezTo>
                  <a:cubicBezTo>
                    <a:pt x="1665" y="47245"/>
                    <a:pt x="1697" y="47285"/>
                    <a:pt x="1753" y="47331"/>
                  </a:cubicBezTo>
                  <a:cubicBezTo>
                    <a:pt x="1788" y="47360"/>
                    <a:pt x="1804" y="47377"/>
                    <a:pt x="1843" y="47406"/>
                  </a:cubicBezTo>
                  <a:cubicBezTo>
                    <a:pt x="1915" y="47460"/>
                    <a:pt x="1985" y="47497"/>
                    <a:pt x="2056" y="47548"/>
                  </a:cubicBezTo>
                  <a:cubicBezTo>
                    <a:pt x="2068" y="47557"/>
                    <a:pt x="2174" y="47623"/>
                    <a:pt x="2169" y="47631"/>
                  </a:cubicBezTo>
                  <a:cubicBezTo>
                    <a:pt x="2126" y="47691"/>
                    <a:pt x="2063" y="47686"/>
                    <a:pt x="1999" y="47710"/>
                  </a:cubicBezTo>
                  <a:cubicBezTo>
                    <a:pt x="1952" y="47727"/>
                    <a:pt x="1938" y="47737"/>
                    <a:pt x="1913" y="47777"/>
                  </a:cubicBezTo>
                  <a:lnTo>
                    <a:pt x="1911" y="47780"/>
                  </a:lnTo>
                  <a:cubicBezTo>
                    <a:pt x="1915" y="47795"/>
                    <a:pt x="2004" y="47898"/>
                    <a:pt x="1990" y="47966"/>
                  </a:cubicBezTo>
                  <a:cubicBezTo>
                    <a:pt x="1930" y="47986"/>
                    <a:pt x="1929" y="47911"/>
                    <a:pt x="1916" y="48014"/>
                  </a:cubicBezTo>
                  <a:cubicBezTo>
                    <a:pt x="1912" y="48050"/>
                    <a:pt x="1859" y="48030"/>
                    <a:pt x="1807" y="48030"/>
                  </a:cubicBezTo>
                  <a:cubicBezTo>
                    <a:pt x="1748" y="48030"/>
                    <a:pt x="1799" y="48062"/>
                    <a:pt x="1813" y="48075"/>
                  </a:cubicBezTo>
                  <a:cubicBezTo>
                    <a:pt x="1817" y="48082"/>
                    <a:pt x="1832" y="48078"/>
                    <a:pt x="1819" y="48098"/>
                  </a:cubicBezTo>
                  <a:cubicBezTo>
                    <a:pt x="1812" y="48110"/>
                    <a:pt x="1745" y="48124"/>
                    <a:pt x="1745" y="48115"/>
                  </a:cubicBezTo>
                  <a:cubicBezTo>
                    <a:pt x="1745" y="48095"/>
                    <a:pt x="1752" y="48068"/>
                    <a:pt x="1744" y="48056"/>
                  </a:cubicBezTo>
                  <a:cubicBezTo>
                    <a:pt x="1730" y="48037"/>
                    <a:pt x="1694" y="48054"/>
                    <a:pt x="1688" y="48071"/>
                  </a:cubicBezTo>
                  <a:cubicBezTo>
                    <a:pt x="1683" y="48084"/>
                    <a:pt x="1667" y="48152"/>
                    <a:pt x="1676" y="48162"/>
                  </a:cubicBezTo>
                  <a:cubicBezTo>
                    <a:pt x="1682" y="48168"/>
                    <a:pt x="1712" y="48192"/>
                    <a:pt x="1696" y="48207"/>
                  </a:cubicBezTo>
                  <a:cubicBezTo>
                    <a:pt x="1677" y="48223"/>
                    <a:pt x="1643" y="48183"/>
                    <a:pt x="1621" y="48247"/>
                  </a:cubicBezTo>
                  <a:cubicBezTo>
                    <a:pt x="1599" y="48312"/>
                    <a:pt x="1670" y="48287"/>
                    <a:pt x="1674" y="48299"/>
                  </a:cubicBezTo>
                  <a:cubicBezTo>
                    <a:pt x="1689" y="48346"/>
                    <a:pt x="1682" y="48320"/>
                    <a:pt x="1718" y="48354"/>
                  </a:cubicBezTo>
                  <a:cubicBezTo>
                    <a:pt x="1738" y="48373"/>
                    <a:pt x="1718" y="48408"/>
                    <a:pt x="1759" y="48403"/>
                  </a:cubicBezTo>
                  <a:cubicBezTo>
                    <a:pt x="1789" y="48399"/>
                    <a:pt x="1764" y="48339"/>
                    <a:pt x="1780" y="48324"/>
                  </a:cubicBezTo>
                  <a:cubicBezTo>
                    <a:pt x="1786" y="48318"/>
                    <a:pt x="1829" y="48276"/>
                    <a:pt x="1829" y="48303"/>
                  </a:cubicBezTo>
                  <a:cubicBezTo>
                    <a:pt x="1829" y="48345"/>
                    <a:pt x="1810" y="48364"/>
                    <a:pt x="1868" y="48390"/>
                  </a:cubicBezTo>
                  <a:cubicBezTo>
                    <a:pt x="1901" y="48405"/>
                    <a:pt x="1924" y="48406"/>
                    <a:pt x="1959" y="48399"/>
                  </a:cubicBezTo>
                  <a:cubicBezTo>
                    <a:pt x="1989" y="48393"/>
                    <a:pt x="1985" y="48443"/>
                    <a:pt x="1985" y="48460"/>
                  </a:cubicBezTo>
                  <a:cubicBezTo>
                    <a:pt x="1979" y="48469"/>
                    <a:pt x="1981" y="48490"/>
                    <a:pt x="1972" y="48504"/>
                  </a:cubicBezTo>
                  <a:cubicBezTo>
                    <a:pt x="1969" y="48511"/>
                    <a:pt x="1946" y="48544"/>
                    <a:pt x="1946" y="48547"/>
                  </a:cubicBezTo>
                  <a:cubicBezTo>
                    <a:pt x="1946" y="48564"/>
                    <a:pt x="1979" y="48595"/>
                    <a:pt x="1985" y="48616"/>
                  </a:cubicBezTo>
                  <a:cubicBezTo>
                    <a:pt x="1989" y="48631"/>
                    <a:pt x="1970" y="48639"/>
                    <a:pt x="1952" y="48629"/>
                  </a:cubicBezTo>
                  <a:cubicBezTo>
                    <a:pt x="1928" y="48615"/>
                    <a:pt x="1902" y="48592"/>
                    <a:pt x="1882" y="48575"/>
                  </a:cubicBezTo>
                  <a:cubicBezTo>
                    <a:pt x="1882" y="48567"/>
                    <a:pt x="1829" y="48551"/>
                    <a:pt x="1850" y="48602"/>
                  </a:cubicBezTo>
                  <a:cubicBezTo>
                    <a:pt x="1860" y="48629"/>
                    <a:pt x="1975" y="48677"/>
                    <a:pt x="1925" y="48698"/>
                  </a:cubicBezTo>
                  <a:cubicBezTo>
                    <a:pt x="1915" y="48702"/>
                    <a:pt x="1852" y="48691"/>
                    <a:pt x="1832" y="48691"/>
                  </a:cubicBezTo>
                  <a:cubicBezTo>
                    <a:pt x="1806" y="48691"/>
                    <a:pt x="1757" y="48690"/>
                    <a:pt x="1736" y="48707"/>
                  </a:cubicBezTo>
                  <a:cubicBezTo>
                    <a:pt x="1728" y="48713"/>
                    <a:pt x="1703" y="48729"/>
                    <a:pt x="1697" y="48738"/>
                  </a:cubicBezTo>
                  <a:cubicBezTo>
                    <a:pt x="1683" y="48758"/>
                    <a:pt x="1598" y="48746"/>
                    <a:pt x="1579" y="48765"/>
                  </a:cubicBezTo>
                  <a:cubicBezTo>
                    <a:pt x="1562" y="48780"/>
                    <a:pt x="1523" y="48788"/>
                    <a:pt x="1524" y="48802"/>
                  </a:cubicBezTo>
                  <a:cubicBezTo>
                    <a:pt x="1524" y="48805"/>
                    <a:pt x="1521" y="48822"/>
                    <a:pt x="1520" y="48826"/>
                  </a:cubicBezTo>
                  <a:cubicBezTo>
                    <a:pt x="1517" y="48837"/>
                    <a:pt x="1538" y="48861"/>
                    <a:pt x="1512" y="48872"/>
                  </a:cubicBezTo>
                  <a:cubicBezTo>
                    <a:pt x="1477" y="48887"/>
                    <a:pt x="1469" y="48877"/>
                    <a:pt x="1436" y="48877"/>
                  </a:cubicBezTo>
                  <a:cubicBezTo>
                    <a:pt x="1436" y="48914"/>
                    <a:pt x="1440" y="48912"/>
                    <a:pt x="1454" y="48944"/>
                  </a:cubicBezTo>
                  <a:cubicBezTo>
                    <a:pt x="1464" y="48970"/>
                    <a:pt x="1481" y="49006"/>
                    <a:pt x="1497" y="49028"/>
                  </a:cubicBezTo>
                  <a:cubicBezTo>
                    <a:pt x="1505" y="49038"/>
                    <a:pt x="1490" y="49059"/>
                    <a:pt x="1531" y="49102"/>
                  </a:cubicBezTo>
                  <a:cubicBezTo>
                    <a:pt x="1545" y="49117"/>
                    <a:pt x="1566" y="49152"/>
                    <a:pt x="1584" y="49171"/>
                  </a:cubicBezTo>
                  <a:cubicBezTo>
                    <a:pt x="1590" y="49178"/>
                    <a:pt x="1593" y="49220"/>
                    <a:pt x="1593" y="49230"/>
                  </a:cubicBezTo>
                  <a:cubicBezTo>
                    <a:pt x="1603" y="49252"/>
                    <a:pt x="1583" y="49250"/>
                    <a:pt x="1626" y="49272"/>
                  </a:cubicBezTo>
                  <a:cubicBezTo>
                    <a:pt x="1647" y="49283"/>
                    <a:pt x="1662" y="49309"/>
                    <a:pt x="1664" y="49331"/>
                  </a:cubicBezTo>
                  <a:cubicBezTo>
                    <a:pt x="1665" y="49342"/>
                    <a:pt x="1669" y="49381"/>
                    <a:pt x="1659" y="49388"/>
                  </a:cubicBezTo>
                  <a:cubicBezTo>
                    <a:pt x="1629" y="49406"/>
                    <a:pt x="1621" y="49435"/>
                    <a:pt x="1608" y="49464"/>
                  </a:cubicBezTo>
                  <a:cubicBezTo>
                    <a:pt x="1590" y="49507"/>
                    <a:pt x="1586" y="49505"/>
                    <a:pt x="1641" y="49532"/>
                  </a:cubicBezTo>
                  <a:cubicBezTo>
                    <a:pt x="1644" y="49534"/>
                    <a:pt x="1687" y="49554"/>
                    <a:pt x="1688" y="49554"/>
                  </a:cubicBezTo>
                  <a:cubicBezTo>
                    <a:pt x="1688" y="49558"/>
                    <a:pt x="1674" y="49603"/>
                    <a:pt x="1669" y="49609"/>
                  </a:cubicBezTo>
                  <a:cubicBezTo>
                    <a:pt x="1661" y="49619"/>
                    <a:pt x="1664" y="49629"/>
                    <a:pt x="1641" y="49635"/>
                  </a:cubicBezTo>
                  <a:cubicBezTo>
                    <a:pt x="1629" y="49638"/>
                    <a:pt x="1614" y="49661"/>
                    <a:pt x="1608" y="49671"/>
                  </a:cubicBezTo>
                  <a:cubicBezTo>
                    <a:pt x="1602" y="49681"/>
                    <a:pt x="1584" y="49717"/>
                    <a:pt x="1584" y="49728"/>
                  </a:cubicBezTo>
                  <a:cubicBezTo>
                    <a:pt x="1584" y="49728"/>
                    <a:pt x="1580" y="49740"/>
                    <a:pt x="1579" y="49746"/>
                  </a:cubicBezTo>
                  <a:cubicBezTo>
                    <a:pt x="1579" y="49757"/>
                    <a:pt x="1578" y="49764"/>
                    <a:pt x="1593" y="49771"/>
                  </a:cubicBezTo>
                  <a:cubicBezTo>
                    <a:pt x="1593" y="49771"/>
                    <a:pt x="1621" y="49774"/>
                    <a:pt x="1637" y="49782"/>
                  </a:cubicBezTo>
                  <a:cubicBezTo>
                    <a:pt x="1667" y="49798"/>
                    <a:pt x="1689" y="49811"/>
                    <a:pt x="1709" y="49838"/>
                  </a:cubicBezTo>
                  <a:cubicBezTo>
                    <a:pt x="1726" y="49862"/>
                    <a:pt x="1754" y="49898"/>
                    <a:pt x="1787" y="49901"/>
                  </a:cubicBezTo>
                  <a:cubicBezTo>
                    <a:pt x="1790" y="49901"/>
                    <a:pt x="1802" y="49903"/>
                    <a:pt x="1802" y="49907"/>
                  </a:cubicBezTo>
                  <a:cubicBezTo>
                    <a:pt x="1813" y="49907"/>
                    <a:pt x="1782" y="49947"/>
                    <a:pt x="1782" y="49951"/>
                  </a:cubicBezTo>
                  <a:cubicBezTo>
                    <a:pt x="1782" y="49975"/>
                    <a:pt x="1837" y="50002"/>
                    <a:pt x="1837" y="50017"/>
                  </a:cubicBezTo>
                  <a:cubicBezTo>
                    <a:pt x="1837" y="50022"/>
                    <a:pt x="1837" y="50026"/>
                    <a:pt x="1837" y="50031"/>
                  </a:cubicBezTo>
                  <a:cubicBezTo>
                    <a:pt x="1825" y="50041"/>
                    <a:pt x="1858" y="50097"/>
                    <a:pt x="1795" y="50149"/>
                  </a:cubicBezTo>
                  <a:cubicBezTo>
                    <a:pt x="1770" y="50170"/>
                    <a:pt x="1798" y="50189"/>
                    <a:pt x="1748" y="50206"/>
                  </a:cubicBezTo>
                  <a:cubicBezTo>
                    <a:pt x="1729" y="50213"/>
                    <a:pt x="1717" y="50235"/>
                    <a:pt x="1727" y="50256"/>
                  </a:cubicBezTo>
                  <a:cubicBezTo>
                    <a:pt x="1736" y="50274"/>
                    <a:pt x="1751" y="50318"/>
                    <a:pt x="1724" y="50329"/>
                  </a:cubicBezTo>
                  <a:cubicBezTo>
                    <a:pt x="1698" y="50339"/>
                    <a:pt x="1647" y="50309"/>
                    <a:pt x="1658" y="50359"/>
                  </a:cubicBezTo>
                  <a:cubicBezTo>
                    <a:pt x="1668" y="50402"/>
                    <a:pt x="1638" y="50418"/>
                    <a:pt x="1637" y="50424"/>
                  </a:cubicBezTo>
                  <a:cubicBezTo>
                    <a:pt x="1626" y="50441"/>
                    <a:pt x="1572" y="50428"/>
                    <a:pt x="1553" y="50453"/>
                  </a:cubicBezTo>
                  <a:cubicBezTo>
                    <a:pt x="1553" y="50453"/>
                    <a:pt x="1529" y="50501"/>
                    <a:pt x="1528" y="50503"/>
                  </a:cubicBezTo>
                  <a:cubicBezTo>
                    <a:pt x="1518" y="50547"/>
                    <a:pt x="1524" y="50626"/>
                    <a:pt x="1524" y="50675"/>
                  </a:cubicBezTo>
                  <a:cubicBezTo>
                    <a:pt x="1524" y="50740"/>
                    <a:pt x="1469" y="50727"/>
                    <a:pt x="1469" y="50741"/>
                  </a:cubicBezTo>
                  <a:cubicBezTo>
                    <a:pt x="1469" y="50770"/>
                    <a:pt x="1489" y="50790"/>
                    <a:pt x="1455" y="50811"/>
                  </a:cubicBezTo>
                  <a:cubicBezTo>
                    <a:pt x="1448" y="50815"/>
                    <a:pt x="1430" y="50820"/>
                    <a:pt x="1426" y="50824"/>
                  </a:cubicBezTo>
                  <a:cubicBezTo>
                    <a:pt x="1405" y="50837"/>
                    <a:pt x="1389" y="50836"/>
                    <a:pt x="1370" y="50846"/>
                  </a:cubicBezTo>
                  <a:cubicBezTo>
                    <a:pt x="1357" y="50853"/>
                    <a:pt x="1337" y="50854"/>
                    <a:pt x="1319" y="50868"/>
                  </a:cubicBezTo>
                  <a:cubicBezTo>
                    <a:pt x="1309" y="50877"/>
                    <a:pt x="1265" y="50888"/>
                    <a:pt x="1262" y="50918"/>
                  </a:cubicBezTo>
                  <a:cubicBezTo>
                    <a:pt x="1261" y="50925"/>
                    <a:pt x="1246" y="50953"/>
                    <a:pt x="1247" y="50976"/>
                  </a:cubicBezTo>
                  <a:cubicBezTo>
                    <a:pt x="1247" y="50988"/>
                    <a:pt x="1239" y="51039"/>
                    <a:pt x="1260" y="51009"/>
                  </a:cubicBezTo>
                  <a:cubicBezTo>
                    <a:pt x="1268" y="50997"/>
                    <a:pt x="1288" y="50894"/>
                    <a:pt x="1316" y="50962"/>
                  </a:cubicBezTo>
                  <a:cubicBezTo>
                    <a:pt x="1324" y="50980"/>
                    <a:pt x="1305" y="51018"/>
                    <a:pt x="1292" y="51027"/>
                  </a:cubicBezTo>
                  <a:cubicBezTo>
                    <a:pt x="1284" y="51033"/>
                    <a:pt x="1247" y="51070"/>
                    <a:pt x="1242" y="51077"/>
                  </a:cubicBezTo>
                  <a:cubicBezTo>
                    <a:pt x="1234" y="51090"/>
                    <a:pt x="1217" y="51126"/>
                    <a:pt x="1205" y="51128"/>
                  </a:cubicBezTo>
                  <a:cubicBezTo>
                    <a:pt x="1188" y="51130"/>
                    <a:pt x="1154" y="51132"/>
                    <a:pt x="1151" y="51108"/>
                  </a:cubicBezTo>
                  <a:cubicBezTo>
                    <a:pt x="1149" y="51095"/>
                    <a:pt x="1138" y="51080"/>
                    <a:pt x="1124" y="51075"/>
                  </a:cubicBezTo>
                  <a:cubicBezTo>
                    <a:pt x="1099" y="51067"/>
                    <a:pt x="1060" y="51048"/>
                    <a:pt x="1040" y="51031"/>
                  </a:cubicBezTo>
                  <a:cubicBezTo>
                    <a:pt x="1026" y="51020"/>
                    <a:pt x="937" y="51020"/>
                    <a:pt x="910" y="51020"/>
                  </a:cubicBezTo>
                  <a:cubicBezTo>
                    <a:pt x="901" y="51019"/>
                    <a:pt x="878" y="51048"/>
                    <a:pt x="914" y="51074"/>
                  </a:cubicBezTo>
                  <a:cubicBezTo>
                    <a:pt x="938" y="51091"/>
                    <a:pt x="917" y="51121"/>
                    <a:pt x="911" y="51139"/>
                  </a:cubicBezTo>
                  <a:cubicBezTo>
                    <a:pt x="893" y="51171"/>
                    <a:pt x="841" y="51218"/>
                    <a:pt x="819" y="51252"/>
                  </a:cubicBezTo>
                  <a:cubicBezTo>
                    <a:pt x="815" y="51258"/>
                    <a:pt x="754" y="51322"/>
                    <a:pt x="749" y="51323"/>
                  </a:cubicBezTo>
                  <a:cubicBezTo>
                    <a:pt x="740" y="51326"/>
                    <a:pt x="683" y="51326"/>
                    <a:pt x="684" y="51334"/>
                  </a:cubicBezTo>
                  <a:cubicBezTo>
                    <a:pt x="684" y="51360"/>
                    <a:pt x="698" y="51390"/>
                    <a:pt x="701" y="51422"/>
                  </a:cubicBezTo>
                  <a:cubicBezTo>
                    <a:pt x="702" y="51443"/>
                    <a:pt x="712" y="51436"/>
                    <a:pt x="656" y="51436"/>
                  </a:cubicBezTo>
                  <a:cubicBezTo>
                    <a:pt x="634" y="51436"/>
                    <a:pt x="613" y="51438"/>
                    <a:pt x="589" y="51438"/>
                  </a:cubicBezTo>
                  <a:cubicBezTo>
                    <a:pt x="570" y="51438"/>
                    <a:pt x="519" y="51325"/>
                    <a:pt x="507" y="51305"/>
                  </a:cubicBezTo>
                  <a:cubicBezTo>
                    <a:pt x="479" y="51260"/>
                    <a:pt x="498" y="51274"/>
                    <a:pt x="439" y="51274"/>
                  </a:cubicBezTo>
                  <a:cubicBezTo>
                    <a:pt x="387" y="51274"/>
                    <a:pt x="405" y="51276"/>
                    <a:pt x="355" y="51252"/>
                  </a:cubicBezTo>
                  <a:cubicBezTo>
                    <a:pt x="355" y="51252"/>
                    <a:pt x="338" y="51241"/>
                    <a:pt x="337" y="51241"/>
                  </a:cubicBezTo>
                  <a:cubicBezTo>
                    <a:pt x="342" y="51238"/>
                    <a:pt x="313" y="51223"/>
                    <a:pt x="308" y="51218"/>
                  </a:cubicBezTo>
                  <a:cubicBezTo>
                    <a:pt x="253" y="51170"/>
                    <a:pt x="276" y="51174"/>
                    <a:pt x="196" y="51174"/>
                  </a:cubicBezTo>
                  <a:cubicBezTo>
                    <a:pt x="125" y="51174"/>
                    <a:pt x="125" y="51166"/>
                    <a:pt x="68" y="51131"/>
                  </a:cubicBezTo>
                  <a:cubicBezTo>
                    <a:pt x="64" y="51129"/>
                    <a:pt x="18" y="51132"/>
                    <a:pt x="4" y="51128"/>
                  </a:cubicBezTo>
                  <a:cubicBezTo>
                    <a:pt x="3" y="51128"/>
                    <a:pt x="2" y="51128"/>
                    <a:pt x="0" y="51128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solidFill>
                <a:srgbClr val="DD2A1B"/>
              </a:solidFill>
              <a:prstDash val="solid"/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ru-RU" sz="1400" dirty="0"/>
            </a:p>
          </p:txBody>
        </p:sp>
        <p:sp>
          <p:nvSpPr>
            <p:cNvPr id="90" name="Freeform 350">
              <a:extLst>
                <a:ext uri="{FF2B5EF4-FFF2-40B4-BE49-F238E27FC236}">
                  <a16:creationId xmlns:a16="http://schemas.microsoft.com/office/drawing/2014/main" id="{C95F03AB-3907-416F-BA81-B68ABCA98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0832" y="6695835"/>
              <a:ext cx="1562100" cy="900113"/>
            </a:xfrm>
            <a:custGeom>
              <a:avLst/>
              <a:gdLst>
                <a:gd name="T0" fmla="*/ 2147483646 w 22956"/>
                <a:gd name="T1" fmla="*/ 2147483646 h 14218"/>
                <a:gd name="T2" fmla="*/ 2147483646 w 22956"/>
                <a:gd name="T3" fmla="*/ 2147483646 h 14218"/>
                <a:gd name="T4" fmla="*/ 2147483646 w 22956"/>
                <a:gd name="T5" fmla="*/ 2147483646 h 14218"/>
                <a:gd name="T6" fmla="*/ 2147483646 w 22956"/>
                <a:gd name="T7" fmla="*/ 2147483646 h 14218"/>
                <a:gd name="T8" fmla="*/ 2147483646 w 22956"/>
                <a:gd name="T9" fmla="*/ 2147483646 h 14218"/>
                <a:gd name="T10" fmla="*/ 2147483646 w 22956"/>
                <a:gd name="T11" fmla="*/ 2147483646 h 14218"/>
                <a:gd name="T12" fmla="*/ 2147483646 w 22956"/>
                <a:gd name="T13" fmla="*/ 2147483646 h 14218"/>
                <a:gd name="T14" fmla="*/ 2147483646 w 22956"/>
                <a:gd name="T15" fmla="*/ 2147483646 h 14218"/>
                <a:gd name="T16" fmla="*/ 2147483646 w 22956"/>
                <a:gd name="T17" fmla="*/ 2147483646 h 14218"/>
                <a:gd name="T18" fmla="*/ 2147483646 w 22956"/>
                <a:gd name="T19" fmla="*/ 2147483646 h 14218"/>
                <a:gd name="T20" fmla="*/ 2147483646 w 22956"/>
                <a:gd name="T21" fmla="*/ 2147483646 h 14218"/>
                <a:gd name="T22" fmla="*/ 2147483646 w 22956"/>
                <a:gd name="T23" fmla="*/ 2147483646 h 14218"/>
                <a:gd name="T24" fmla="*/ 2147483646 w 22956"/>
                <a:gd name="T25" fmla="*/ 2147483646 h 14218"/>
                <a:gd name="T26" fmla="*/ 2147483646 w 22956"/>
                <a:gd name="T27" fmla="*/ 2147483646 h 14218"/>
                <a:gd name="T28" fmla="*/ 2147483646 w 22956"/>
                <a:gd name="T29" fmla="*/ 2147483646 h 14218"/>
                <a:gd name="T30" fmla="*/ 2147483646 w 22956"/>
                <a:gd name="T31" fmla="*/ 2147483646 h 14218"/>
                <a:gd name="T32" fmla="*/ 2147483646 w 22956"/>
                <a:gd name="T33" fmla="*/ 2147483646 h 14218"/>
                <a:gd name="T34" fmla="*/ 2147483646 w 22956"/>
                <a:gd name="T35" fmla="*/ 2147483646 h 14218"/>
                <a:gd name="T36" fmla="*/ 2147483646 w 22956"/>
                <a:gd name="T37" fmla="*/ 2147483646 h 14218"/>
                <a:gd name="T38" fmla="*/ 2147483646 w 22956"/>
                <a:gd name="T39" fmla="*/ 2147483646 h 14218"/>
                <a:gd name="T40" fmla="*/ 2147483646 w 22956"/>
                <a:gd name="T41" fmla="*/ 2147483646 h 14218"/>
                <a:gd name="T42" fmla="*/ 2147483646 w 22956"/>
                <a:gd name="T43" fmla="*/ 2147483646 h 14218"/>
                <a:gd name="T44" fmla="*/ 2147483646 w 22956"/>
                <a:gd name="T45" fmla="*/ 2147483646 h 14218"/>
                <a:gd name="T46" fmla="*/ 2147483646 w 22956"/>
                <a:gd name="T47" fmla="*/ 2147483646 h 14218"/>
                <a:gd name="T48" fmla="*/ 2147483646 w 22956"/>
                <a:gd name="T49" fmla="*/ 2147483646 h 14218"/>
                <a:gd name="T50" fmla="*/ 2147483646 w 22956"/>
                <a:gd name="T51" fmla="*/ 2147483646 h 14218"/>
                <a:gd name="T52" fmla="*/ 2147483646 w 22956"/>
                <a:gd name="T53" fmla="*/ 2147483646 h 14218"/>
                <a:gd name="T54" fmla="*/ 2147483646 w 22956"/>
                <a:gd name="T55" fmla="*/ 2147483646 h 14218"/>
                <a:gd name="T56" fmla="*/ 2147483646 w 22956"/>
                <a:gd name="T57" fmla="*/ 2147483646 h 14218"/>
                <a:gd name="T58" fmla="*/ 2147483646 w 22956"/>
                <a:gd name="T59" fmla="*/ 2147483646 h 14218"/>
                <a:gd name="T60" fmla="*/ 2147483646 w 22956"/>
                <a:gd name="T61" fmla="*/ 2147483646 h 14218"/>
                <a:gd name="T62" fmla="*/ 2147483646 w 22956"/>
                <a:gd name="T63" fmla="*/ 2147483646 h 14218"/>
                <a:gd name="T64" fmla="*/ 2147483646 w 22956"/>
                <a:gd name="T65" fmla="*/ 2147483646 h 14218"/>
                <a:gd name="T66" fmla="*/ 2147483646 w 22956"/>
                <a:gd name="T67" fmla="*/ 2147483646 h 14218"/>
                <a:gd name="T68" fmla="*/ 2147483646 w 22956"/>
                <a:gd name="T69" fmla="*/ 2147483646 h 14218"/>
                <a:gd name="T70" fmla="*/ 2147483646 w 22956"/>
                <a:gd name="T71" fmla="*/ 2147483646 h 14218"/>
                <a:gd name="T72" fmla="*/ 2147483646 w 22956"/>
                <a:gd name="T73" fmla="*/ 2147483646 h 14218"/>
                <a:gd name="T74" fmla="*/ 2147483646 w 22956"/>
                <a:gd name="T75" fmla="*/ 2147483646 h 14218"/>
                <a:gd name="T76" fmla="*/ 2147483646 w 22956"/>
                <a:gd name="T77" fmla="*/ 2147483646 h 14218"/>
                <a:gd name="T78" fmla="*/ 2147483646 w 22956"/>
                <a:gd name="T79" fmla="*/ 2147483646 h 14218"/>
                <a:gd name="T80" fmla="*/ 2147483646 w 22956"/>
                <a:gd name="T81" fmla="*/ 2147483646 h 14218"/>
                <a:gd name="T82" fmla="*/ 2147483646 w 22956"/>
                <a:gd name="T83" fmla="*/ 2147483646 h 14218"/>
                <a:gd name="T84" fmla="*/ 2147483646 w 22956"/>
                <a:gd name="T85" fmla="*/ 2147483646 h 14218"/>
                <a:gd name="T86" fmla="*/ 2147483646 w 22956"/>
                <a:gd name="T87" fmla="*/ 2147483646 h 14218"/>
                <a:gd name="T88" fmla="*/ 2147483646 w 22956"/>
                <a:gd name="T89" fmla="*/ 2147483646 h 14218"/>
                <a:gd name="T90" fmla="*/ 2147483646 w 22956"/>
                <a:gd name="T91" fmla="*/ 2147483646 h 14218"/>
                <a:gd name="T92" fmla="*/ 2147483646 w 22956"/>
                <a:gd name="T93" fmla="*/ 2147483646 h 14218"/>
                <a:gd name="T94" fmla="*/ 2147483646 w 22956"/>
                <a:gd name="T95" fmla="*/ 2147483646 h 14218"/>
                <a:gd name="T96" fmla="*/ 2147483646 w 22956"/>
                <a:gd name="T97" fmla="*/ 2147483646 h 14218"/>
                <a:gd name="T98" fmla="*/ 2147483646 w 22956"/>
                <a:gd name="T99" fmla="*/ 2147483646 h 14218"/>
                <a:gd name="T100" fmla="*/ 2147483646 w 22956"/>
                <a:gd name="T101" fmla="*/ 2147483646 h 14218"/>
                <a:gd name="T102" fmla="*/ 2147483646 w 22956"/>
                <a:gd name="T103" fmla="*/ 2147483646 h 14218"/>
                <a:gd name="T104" fmla="*/ 2147483646 w 22956"/>
                <a:gd name="T105" fmla="*/ 2147483646 h 14218"/>
                <a:gd name="T106" fmla="*/ 2147483646 w 22956"/>
                <a:gd name="T107" fmla="*/ 2147483646 h 14218"/>
                <a:gd name="T108" fmla="*/ 2147483646 w 22956"/>
                <a:gd name="T109" fmla="*/ 2147483646 h 14218"/>
                <a:gd name="T110" fmla="*/ 2147483646 w 22956"/>
                <a:gd name="T111" fmla="*/ 2147483646 h 14218"/>
                <a:gd name="T112" fmla="*/ 2147483646 w 22956"/>
                <a:gd name="T113" fmla="*/ 2147483646 h 14218"/>
                <a:gd name="T114" fmla="*/ 0 w 22956"/>
                <a:gd name="T115" fmla="*/ 2147483646 h 1421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2956"/>
                <a:gd name="T175" fmla="*/ 0 h 14218"/>
                <a:gd name="T176" fmla="*/ 22956 w 22956"/>
                <a:gd name="T177" fmla="*/ 14218 h 1421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2956" h="14218">
                  <a:moveTo>
                    <a:pt x="22956" y="1284"/>
                  </a:moveTo>
                  <a:cubicBezTo>
                    <a:pt x="22921" y="1276"/>
                    <a:pt x="22915" y="1299"/>
                    <a:pt x="22873" y="1257"/>
                  </a:cubicBezTo>
                  <a:cubicBezTo>
                    <a:pt x="22861" y="1246"/>
                    <a:pt x="22857" y="1243"/>
                    <a:pt x="22845" y="1229"/>
                  </a:cubicBezTo>
                  <a:cubicBezTo>
                    <a:pt x="22826" y="1209"/>
                    <a:pt x="22817" y="1207"/>
                    <a:pt x="22800" y="1182"/>
                  </a:cubicBezTo>
                  <a:cubicBezTo>
                    <a:pt x="22772" y="1142"/>
                    <a:pt x="22721" y="1136"/>
                    <a:pt x="22677" y="1136"/>
                  </a:cubicBezTo>
                  <a:cubicBezTo>
                    <a:pt x="22652" y="1136"/>
                    <a:pt x="22644" y="1137"/>
                    <a:pt x="22621" y="1139"/>
                  </a:cubicBezTo>
                  <a:cubicBezTo>
                    <a:pt x="22591" y="1142"/>
                    <a:pt x="22601" y="1148"/>
                    <a:pt x="22599" y="1114"/>
                  </a:cubicBezTo>
                  <a:lnTo>
                    <a:pt x="22598" y="1112"/>
                  </a:lnTo>
                  <a:lnTo>
                    <a:pt x="22608" y="791"/>
                  </a:lnTo>
                  <a:cubicBezTo>
                    <a:pt x="22615" y="785"/>
                    <a:pt x="22612" y="747"/>
                    <a:pt x="22591" y="735"/>
                  </a:cubicBezTo>
                  <a:cubicBezTo>
                    <a:pt x="22560" y="717"/>
                    <a:pt x="22562" y="696"/>
                    <a:pt x="22523" y="714"/>
                  </a:cubicBezTo>
                  <a:cubicBezTo>
                    <a:pt x="22509" y="720"/>
                    <a:pt x="22496" y="716"/>
                    <a:pt x="22487" y="705"/>
                  </a:cubicBezTo>
                  <a:cubicBezTo>
                    <a:pt x="22470" y="683"/>
                    <a:pt x="22415" y="688"/>
                    <a:pt x="22398" y="678"/>
                  </a:cubicBezTo>
                  <a:cubicBezTo>
                    <a:pt x="22398" y="678"/>
                    <a:pt x="22372" y="671"/>
                    <a:pt x="22370" y="671"/>
                  </a:cubicBezTo>
                  <a:cubicBezTo>
                    <a:pt x="22365" y="669"/>
                    <a:pt x="22284" y="651"/>
                    <a:pt x="22273" y="649"/>
                  </a:cubicBezTo>
                  <a:cubicBezTo>
                    <a:pt x="22237" y="641"/>
                    <a:pt x="22201" y="628"/>
                    <a:pt x="22166" y="619"/>
                  </a:cubicBezTo>
                  <a:cubicBezTo>
                    <a:pt x="22146" y="613"/>
                    <a:pt x="22076" y="603"/>
                    <a:pt x="22059" y="611"/>
                  </a:cubicBezTo>
                  <a:cubicBezTo>
                    <a:pt x="22030" y="625"/>
                    <a:pt x="22028" y="660"/>
                    <a:pt x="21967" y="624"/>
                  </a:cubicBezTo>
                  <a:cubicBezTo>
                    <a:pt x="21962" y="620"/>
                    <a:pt x="21919" y="610"/>
                    <a:pt x="21918" y="609"/>
                  </a:cubicBezTo>
                  <a:cubicBezTo>
                    <a:pt x="21918" y="608"/>
                    <a:pt x="21836" y="577"/>
                    <a:pt x="21823" y="570"/>
                  </a:cubicBezTo>
                  <a:cubicBezTo>
                    <a:pt x="21808" y="560"/>
                    <a:pt x="21774" y="545"/>
                    <a:pt x="21762" y="535"/>
                  </a:cubicBezTo>
                  <a:cubicBezTo>
                    <a:pt x="21739" y="515"/>
                    <a:pt x="21719" y="519"/>
                    <a:pt x="21717" y="483"/>
                  </a:cubicBezTo>
                  <a:cubicBezTo>
                    <a:pt x="21716" y="446"/>
                    <a:pt x="21688" y="443"/>
                    <a:pt x="21676" y="412"/>
                  </a:cubicBezTo>
                  <a:cubicBezTo>
                    <a:pt x="21673" y="404"/>
                    <a:pt x="21662" y="392"/>
                    <a:pt x="21658" y="376"/>
                  </a:cubicBezTo>
                  <a:cubicBezTo>
                    <a:pt x="21657" y="369"/>
                    <a:pt x="21651" y="366"/>
                    <a:pt x="21650" y="350"/>
                  </a:cubicBezTo>
                  <a:cubicBezTo>
                    <a:pt x="21647" y="323"/>
                    <a:pt x="21637" y="320"/>
                    <a:pt x="21615" y="308"/>
                  </a:cubicBezTo>
                  <a:cubicBezTo>
                    <a:pt x="21601" y="300"/>
                    <a:pt x="21579" y="293"/>
                    <a:pt x="21565" y="286"/>
                  </a:cubicBezTo>
                  <a:cubicBezTo>
                    <a:pt x="21559" y="294"/>
                    <a:pt x="21563" y="370"/>
                    <a:pt x="21516" y="414"/>
                  </a:cubicBezTo>
                  <a:cubicBezTo>
                    <a:pt x="21500" y="429"/>
                    <a:pt x="21508" y="441"/>
                    <a:pt x="21466" y="429"/>
                  </a:cubicBezTo>
                  <a:cubicBezTo>
                    <a:pt x="21462" y="428"/>
                    <a:pt x="21438" y="415"/>
                    <a:pt x="21438" y="415"/>
                  </a:cubicBezTo>
                  <a:cubicBezTo>
                    <a:pt x="21437" y="409"/>
                    <a:pt x="21353" y="370"/>
                    <a:pt x="21342" y="368"/>
                  </a:cubicBezTo>
                  <a:cubicBezTo>
                    <a:pt x="21326" y="364"/>
                    <a:pt x="21258" y="327"/>
                    <a:pt x="21245" y="316"/>
                  </a:cubicBezTo>
                  <a:cubicBezTo>
                    <a:pt x="21229" y="304"/>
                    <a:pt x="21189" y="281"/>
                    <a:pt x="21179" y="269"/>
                  </a:cubicBezTo>
                  <a:cubicBezTo>
                    <a:pt x="21173" y="263"/>
                    <a:pt x="21146" y="249"/>
                    <a:pt x="21134" y="249"/>
                  </a:cubicBezTo>
                  <a:cubicBezTo>
                    <a:pt x="21080" y="249"/>
                    <a:pt x="21066" y="254"/>
                    <a:pt x="21016" y="230"/>
                  </a:cubicBezTo>
                  <a:cubicBezTo>
                    <a:pt x="21017" y="225"/>
                    <a:pt x="20944" y="172"/>
                    <a:pt x="20926" y="172"/>
                  </a:cubicBezTo>
                  <a:cubicBezTo>
                    <a:pt x="20914" y="173"/>
                    <a:pt x="20898" y="170"/>
                    <a:pt x="20884" y="175"/>
                  </a:cubicBezTo>
                  <a:cubicBezTo>
                    <a:pt x="20874" y="179"/>
                    <a:pt x="20837" y="176"/>
                    <a:pt x="20828" y="171"/>
                  </a:cubicBezTo>
                  <a:cubicBezTo>
                    <a:pt x="20794" y="154"/>
                    <a:pt x="20794" y="157"/>
                    <a:pt x="20764" y="130"/>
                  </a:cubicBezTo>
                  <a:cubicBezTo>
                    <a:pt x="20739" y="107"/>
                    <a:pt x="20726" y="91"/>
                    <a:pt x="20710" y="63"/>
                  </a:cubicBezTo>
                  <a:cubicBezTo>
                    <a:pt x="20704" y="53"/>
                    <a:pt x="20662" y="58"/>
                    <a:pt x="20649" y="58"/>
                  </a:cubicBezTo>
                  <a:cubicBezTo>
                    <a:pt x="20592" y="58"/>
                    <a:pt x="20579" y="67"/>
                    <a:pt x="20547" y="12"/>
                  </a:cubicBezTo>
                  <a:cubicBezTo>
                    <a:pt x="20540" y="0"/>
                    <a:pt x="20545" y="14"/>
                    <a:pt x="20535" y="34"/>
                  </a:cubicBezTo>
                  <a:cubicBezTo>
                    <a:pt x="20523" y="55"/>
                    <a:pt x="20508" y="90"/>
                    <a:pt x="20525" y="111"/>
                  </a:cubicBezTo>
                  <a:cubicBezTo>
                    <a:pt x="20537" y="126"/>
                    <a:pt x="20551" y="152"/>
                    <a:pt x="20566" y="171"/>
                  </a:cubicBezTo>
                  <a:cubicBezTo>
                    <a:pt x="20588" y="198"/>
                    <a:pt x="20594" y="227"/>
                    <a:pt x="20604" y="260"/>
                  </a:cubicBezTo>
                  <a:cubicBezTo>
                    <a:pt x="20610" y="280"/>
                    <a:pt x="20612" y="292"/>
                    <a:pt x="20620" y="313"/>
                  </a:cubicBezTo>
                  <a:cubicBezTo>
                    <a:pt x="20636" y="356"/>
                    <a:pt x="20641" y="367"/>
                    <a:pt x="20664" y="407"/>
                  </a:cubicBezTo>
                  <a:cubicBezTo>
                    <a:pt x="20675" y="426"/>
                    <a:pt x="20639" y="450"/>
                    <a:pt x="20626" y="459"/>
                  </a:cubicBezTo>
                  <a:cubicBezTo>
                    <a:pt x="20623" y="461"/>
                    <a:pt x="20612" y="470"/>
                    <a:pt x="20610" y="471"/>
                  </a:cubicBezTo>
                  <a:cubicBezTo>
                    <a:pt x="20581" y="503"/>
                    <a:pt x="20543" y="546"/>
                    <a:pt x="20529" y="587"/>
                  </a:cubicBezTo>
                  <a:cubicBezTo>
                    <a:pt x="20524" y="601"/>
                    <a:pt x="20511" y="644"/>
                    <a:pt x="20511" y="657"/>
                  </a:cubicBezTo>
                  <a:cubicBezTo>
                    <a:pt x="20512" y="664"/>
                    <a:pt x="20406" y="659"/>
                    <a:pt x="20390" y="664"/>
                  </a:cubicBezTo>
                  <a:cubicBezTo>
                    <a:pt x="20368" y="670"/>
                    <a:pt x="20327" y="657"/>
                    <a:pt x="20306" y="678"/>
                  </a:cubicBezTo>
                  <a:lnTo>
                    <a:pt x="19907" y="964"/>
                  </a:lnTo>
                  <a:cubicBezTo>
                    <a:pt x="19878" y="1000"/>
                    <a:pt x="19879" y="986"/>
                    <a:pt x="19918" y="1021"/>
                  </a:cubicBezTo>
                  <a:cubicBezTo>
                    <a:pt x="19931" y="1032"/>
                    <a:pt x="19913" y="1039"/>
                    <a:pt x="19902" y="1048"/>
                  </a:cubicBezTo>
                  <a:cubicBezTo>
                    <a:pt x="19894" y="1056"/>
                    <a:pt x="19851" y="1080"/>
                    <a:pt x="19843" y="1091"/>
                  </a:cubicBezTo>
                  <a:cubicBezTo>
                    <a:pt x="19831" y="1108"/>
                    <a:pt x="19797" y="1131"/>
                    <a:pt x="19779" y="1142"/>
                  </a:cubicBezTo>
                  <a:cubicBezTo>
                    <a:pt x="19756" y="1155"/>
                    <a:pt x="19732" y="1158"/>
                    <a:pt x="19718" y="1165"/>
                  </a:cubicBezTo>
                  <a:lnTo>
                    <a:pt x="19343" y="1321"/>
                  </a:lnTo>
                  <a:lnTo>
                    <a:pt x="19306" y="1336"/>
                  </a:lnTo>
                  <a:cubicBezTo>
                    <a:pt x="19309" y="1340"/>
                    <a:pt x="19291" y="1335"/>
                    <a:pt x="19284" y="1335"/>
                  </a:cubicBezTo>
                  <a:cubicBezTo>
                    <a:pt x="19265" y="1335"/>
                    <a:pt x="19249" y="1339"/>
                    <a:pt x="19231" y="1345"/>
                  </a:cubicBezTo>
                  <a:cubicBezTo>
                    <a:pt x="19183" y="1360"/>
                    <a:pt x="19121" y="1415"/>
                    <a:pt x="19066" y="1426"/>
                  </a:cubicBezTo>
                  <a:cubicBezTo>
                    <a:pt x="19045" y="1430"/>
                    <a:pt x="18932" y="1489"/>
                    <a:pt x="18909" y="1502"/>
                  </a:cubicBezTo>
                  <a:lnTo>
                    <a:pt x="18683" y="1669"/>
                  </a:lnTo>
                  <a:lnTo>
                    <a:pt x="18892" y="1874"/>
                  </a:lnTo>
                  <a:lnTo>
                    <a:pt x="19037" y="2215"/>
                  </a:lnTo>
                  <a:cubicBezTo>
                    <a:pt x="19037" y="2244"/>
                    <a:pt x="18992" y="2235"/>
                    <a:pt x="18972" y="2236"/>
                  </a:cubicBezTo>
                  <a:cubicBezTo>
                    <a:pt x="18963" y="2237"/>
                    <a:pt x="18934" y="2205"/>
                    <a:pt x="18925" y="2198"/>
                  </a:cubicBezTo>
                  <a:cubicBezTo>
                    <a:pt x="18917" y="2191"/>
                    <a:pt x="18866" y="2136"/>
                    <a:pt x="18858" y="2143"/>
                  </a:cubicBezTo>
                  <a:cubicBezTo>
                    <a:pt x="18842" y="2158"/>
                    <a:pt x="18831" y="2175"/>
                    <a:pt x="18823" y="2194"/>
                  </a:cubicBezTo>
                  <a:cubicBezTo>
                    <a:pt x="18818" y="2203"/>
                    <a:pt x="18776" y="2151"/>
                    <a:pt x="18771" y="2146"/>
                  </a:cubicBezTo>
                  <a:cubicBezTo>
                    <a:pt x="18740" y="2118"/>
                    <a:pt x="18729" y="2125"/>
                    <a:pt x="18687" y="2125"/>
                  </a:cubicBezTo>
                  <a:cubicBezTo>
                    <a:pt x="18641" y="2125"/>
                    <a:pt x="18624" y="2105"/>
                    <a:pt x="18609" y="2066"/>
                  </a:cubicBezTo>
                  <a:cubicBezTo>
                    <a:pt x="18605" y="2055"/>
                    <a:pt x="18601" y="2012"/>
                    <a:pt x="18601" y="1999"/>
                  </a:cubicBezTo>
                  <a:cubicBezTo>
                    <a:pt x="18604" y="1994"/>
                    <a:pt x="18599" y="1976"/>
                    <a:pt x="18606" y="1960"/>
                  </a:cubicBezTo>
                  <a:cubicBezTo>
                    <a:pt x="18616" y="1936"/>
                    <a:pt x="18637" y="1911"/>
                    <a:pt x="18650" y="1885"/>
                  </a:cubicBezTo>
                  <a:cubicBezTo>
                    <a:pt x="18655" y="1877"/>
                    <a:pt x="18692" y="1811"/>
                    <a:pt x="18694" y="1809"/>
                  </a:cubicBezTo>
                  <a:cubicBezTo>
                    <a:pt x="18693" y="1808"/>
                    <a:pt x="18657" y="1826"/>
                    <a:pt x="18646" y="1826"/>
                  </a:cubicBezTo>
                  <a:cubicBezTo>
                    <a:pt x="18636" y="1827"/>
                    <a:pt x="18612" y="1837"/>
                    <a:pt x="18603" y="1844"/>
                  </a:cubicBezTo>
                  <a:cubicBezTo>
                    <a:pt x="18592" y="1853"/>
                    <a:pt x="18555" y="1885"/>
                    <a:pt x="18543" y="1885"/>
                  </a:cubicBezTo>
                  <a:cubicBezTo>
                    <a:pt x="18506" y="1885"/>
                    <a:pt x="18510" y="1863"/>
                    <a:pt x="18510" y="1917"/>
                  </a:cubicBezTo>
                  <a:cubicBezTo>
                    <a:pt x="18505" y="1919"/>
                    <a:pt x="18468" y="1895"/>
                    <a:pt x="18459" y="1894"/>
                  </a:cubicBezTo>
                  <a:cubicBezTo>
                    <a:pt x="18442" y="1904"/>
                    <a:pt x="18378" y="1859"/>
                    <a:pt x="18368" y="1846"/>
                  </a:cubicBezTo>
                  <a:cubicBezTo>
                    <a:pt x="18358" y="1834"/>
                    <a:pt x="18316" y="1799"/>
                    <a:pt x="18301" y="1803"/>
                  </a:cubicBezTo>
                  <a:cubicBezTo>
                    <a:pt x="18245" y="1819"/>
                    <a:pt x="18230" y="1780"/>
                    <a:pt x="18211" y="1786"/>
                  </a:cubicBezTo>
                  <a:cubicBezTo>
                    <a:pt x="18202" y="1789"/>
                    <a:pt x="18210" y="1827"/>
                    <a:pt x="18162" y="1827"/>
                  </a:cubicBezTo>
                  <a:cubicBezTo>
                    <a:pt x="18128" y="1827"/>
                    <a:pt x="18126" y="1840"/>
                    <a:pt x="18097" y="1851"/>
                  </a:cubicBezTo>
                  <a:cubicBezTo>
                    <a:pt x="18093" y="1853"/>
                    <a:pt x="18023" y="1894"/>
                    <a:pt x="18020" y="1896"/>
                  </a:cubicBezTo>
                  <a:cubicBezTo>
                    <a:pt x="17994" y="1915"/>
                    <a:pt x="18006" y="1903"/>
                    <a:pt x="17994" y="1935"/>
                  </a:cubicBezTo>
                  <a:cubicBezTo>
                    <a:pt x="17988" y="1952"/>
                    <a:pt x="17968" y="1996"/>
                    <a:pt x="17968" y="2009"/>
                  </a:cubicBezTo>
                  <a:cubicBezTo>
                    <a:pt x="17971" y="2025"/>
                    <a:pt x="17958" y="2072"/>
                    <a:pt x="17944" y="2085"/>
                  </a:cubicBezTo>
                  <a:cubicBezTo>
                    <a:pt x="17895" y="2129"/>
                    <a:pt x="17927" y="2137"/>
                    <a:pt x="17908" y="2183"/>
                  </a:cubicBezTo>
                  <a:cubicBezTo>
                    <a:pt x="17898" y="2207"/>
                    <a:pt x="17828" y="2196"/>
                    <a:pt x="17801" y="2206"/>
                  </a:cubicBezTo>
                  <a:cubicBezTo>
                    <a:pt x="17785" y="2213"/>
                    <a:pt x="17694" y="2214"/>
                    <a:pt x="17685" y="2217"/>
                  </a:cubicBezTo>
                  <a:cubicBezTo>
                    <a:pt x="17681" y="2219"/>
                    <a:pt x="17660" y="2220"/>
                    <a:pt x="17659" y="2221"/>
                  </a:cubicBezTo>
                  <a:cubicBezTo>
                    <a:pt x="17647" y="2229"/>
                    <a:pt x="17566" y="2234"/>
                    <a:pt x="17553" y="2226"/>
                  </a:cubicBezTo>
                  <a:cubicBezTo>
                    <a:pt x="17541" y="2219"/>
                    <a:pt x="17530" y="2214"/>
                    <a:pt x="17517" y="2203"/>
                  </a:cubicBezTo>
                  <a:cubicBezTo>
                    <a:pt x="17506" y="2193"/>
                    <a:pt x="17473" y="2167"/>
                    <a:pt x="17458" y="2167"/>
                  </a:cubicBezTo>
                  <a:cubicBezTo>
                    <a:pt x="17439" y="2168"/>
                    <a:pt x="17357" y="2221"/>
                    <a:pt x="17336" y="2233"/>
                  </a:cubicBezTo>
                  <a:cubicBezTo>
                    <a:pt x="17287" y="2261"/>
                    <a:pt x="17299" y="2345"/>
                    <a:pt x="17294" y="2355"/>
                  </a:cubicBezTo>
                  <a:cubicBezTo>
                    <a:pt x="17288" y="2366"/>
                    <a:pt x="17285" y="2439"/>
                    <a:pt x="17294" y="2450"/>
                  </a:cubicBezTo>
                  <a:cubicBezTo>
                    <a:pt x="17314" y="2475"/>
                    <a:pt x="17293" y="2483"/>
                    <a:pt x="17293" y="2521"/>
                  </a:cubicBezTo>
                  <a:cubicBezTo>
                    <a:pt x="17293" y="2566"/>
                    <a:pt x="17322" y="2556"/>
                    <a:pt x="17325" y="2571"/>
                  </a:cubicBezTo>
                  <a:cubicBezTo>
                    <a:pt x="17330" y="2586"/>
                    <a:pt x="17307" y="2620"/>
                    <a:pt x="17302" y="2641"/>
                  </a:cubicBezTo>
                  <a:cubicBezTo>
                    <a:pt x="17289" y="2699"/>
                    <a:pt x="17289" y="2663"/>
                    <a:pt x="17314" y="2726"/>
                  </a:cubicBezTo>
                  <a:cubicBezTo>
                    <a:pt x="17330" y="2768"/>
                    <a:pt x="17330" y="2751"/>
                    <a:pt x="17288" y="2783"/>
                  </a:cubicBezTo>
                  <a:cubicBezTo>
                    <a:pt x="17269" y="2798"/>
                    <a:pt x="17281" y="2796"/>
                    <a:pt x="17254" y="2770"/>
                  </a:cubicBezTo>
                  <a:cubicBezTo>
                    <a:pt x="17240" y="2757"/>
                    <a:pt x="17238" y="2755"/>
                    <a:pt x="17213" y="2759"/>
                  </a:cubicBezTo>
                  <a:cubicBezTo>
                    <a:pt x="17173" y="2766"/>
                    <a:pt x="17119" y="2766"/>
                    <a:pt x="17078" y="2766"/>
                  </a:cubicBezTo>
                  <a:lnTo>
                    <a:pt x="16350" y="2769"/>
                  </a:lnTo>
                  <a:lnTo>
                    <a:pt x="15888" y="2774"/>
                  </a:lnTo>
                  <a:lnTo>
                    <a:pt x="15566" y="2932"/>
                  </a:lnTo>
                  <a:lnTo>
                    <a:pt x="15480" y="2929"/>
                  </a:lnTo>
                  <a:lnTo>
                    <a:pt x="15473" y="3147"/>
                  </a:lnTo>
                  <a:lnTo>
                    <a:pt x="15273" y="3136"/>
                  </a:lnTo>
                  <a:lnTo>
                    <a:pt x="15279" y="3265"/>
                  </a:lnTo>
                  <a:lnTo>
                    <a:pt x="15064" y="3294"/>
                  </a:lnTo>
                  <a:lnTo>
                    <a:pt x="15062" y="3335"/>
                  </a:lnTo>
                  <a:lnTo>
                    <a:pt x="14781" y="3357"/>
                  </a:lnTo>
                  <a:cubicBezTo>
                    <a:pt x="14751" y="3389"/>
                    <a:pt x="14606" y="3446"/>
                    <a:pt x="14562" y="3457"/>
                  </a:cubicBezTo>
                  <a:cubicBezTo>
                    <a:pt x="14499" y="3472"/>
                    <a:pt x="14470" y="3483"/>
                    <a:pt x="14404" y="3488"/>
                  </a:cubicBezTo>
                  <a:cubicBezTo>
                    <a:pt x="14394" y="3489"/>
                    <a:pt x="14413" y="3520"/>
                    <a:pt x="14392" y="3520"/>
                  </a:cubicBezTo>
                  <a:cubicBezTo>
                    <a:pt x="14333" y="3521"/>
                    <a:pt x="14296" y="3664"/>
                    <a:pt x="14282" y="3664"/>
                  </a:cubicBezTo>
                  <a:cubicBezTo>
                    <a:pt x="14183" y="3662"/>
                    <a:pt x="14219" y="3636"/>
                    <a:pt x="14154" y="3732"/>
                  </a:cubicBezTo>
                  <a:cubicBezTo>
                    <a:pt x="14134" y="3761"/>
                    <a:pt x="14113" y="3733"/>
                    <a:pt x="14100" y="3815"/>
                  </a:cubicBezTo>
                  <a:cubicBezTo>
                    <a:pt x="14100" y="3815"/>
                    <a:pt x="14048" y="3895"/>
                    <a:pt x="14043" y="3918"/>
                  </a:cubicBezTo>
                  <a:cubicBezTo>
                    <a:pt x="14042" y="3922"/>
                    <a:pt x="14032" y="3967"/>
                    <a:pt x="14031" y="3968"/>
                  </a:cubicBezTo>
                  <a:lnTo>
                    <a:pt x="14022" y="4027"/>
                  </a:lnTo>
                  <a:lnTo>
                    <a:pt x="12269" y="4416"/>
                  </a:lnTo>
                  <a:cubicBezTo>
                    <a:pt x="12243" y="4434"/>
                    <a:pt x="12112" y="4442"/>
                    <a:pt x="12234" y="4471"/>
                  </a:cubicBezTo>
                  <a:cubicBezTo>
                    <a:pt x="12256" y="4476"/>
                    <a:pt x="12289" y="4468"/>
                    <a:pt x="12277" y="4503"/>
                  </a:cubicBezTo>
                  <a:cubicBezTo>
                    <a:pt x="12268" y="4528"/>
                    <a:pt x="12229" y="4522"/>
                    <a:pt x="12225" y="4564"/>
                  </a:cubicBezTo>
                  <a:cubicBezTo>
                    <a:pt x="12225" y="4573"/>
                    <a:pt x="12215" y="4585"/>
                    <a:pt x="12215" y="4603"/>
                  </a:cubicBezTo>
                  <a:cubicBezTo>
                    <a:pt x="12214" y="4615"/>
                    <a:pt x="12194" y="4708"/>
                    <a:pt x="12173" y="4710"/>
                  </a:cubicBezTo>
                  <a:cubicBezTo>
                    <a:pt x="12073" y="4723"/>
                    <a:pt x="12117" y="4810"/>
                    <a:pt x="11989" y="4695"/>
                  </a:cubicBezTo>
                  <a:cubicBezTo>
                    <a:pt x="11976" y="4683"/>
                    <a:pt x="11947" y="4694"/>
                    <a:pt x="11942" y="4730"/>
                  </a:cubicBezTo>
                  <a:cubicBezTo>
                    <a:pt x="11932" y="4821"/>
                    <a:pt x="11902" y="4763"/>
                    <a:pt x="11869" y="4855"/>
                  </a:cubicBezTo>
                  <a:cubicBezTo>
                    <a:pt x="11859" y="4881"/>
                    <a:pt x="11831" y="4914"/>
                    <a:pt x="11831" y="4955"/>
                  </a:cubicBezTo>
                  <a:cubicBezTo>
                    <a:pt x="11831" y="5032"/>
                    <a:pt x="11830" y="5091"/>
                    <a:pt x="11771" y="5145"/>
                  </a:cubicBezTo>
                  <a:cubicBezTo>
                    <a:pt x="11767" y="5148"/>
                    <a:pt x="11770" y="5183"/>
                    <a:pt x="11766" y="5187"/>
                  </a:cubicBezTo>
                  <a:cubicBezTo>
                    <a:pt x="11783" y="5306"/>
                    <a:pt x="11769" y="5429"/>
                    <a:pt x="11769" y="5550"/>
                  </a:cubicBezTo>
                  <a:cubicBezTo>
                    <a:pt x="11769" y="5576"/>
                    <a:pt x="11814" y="5543"/>
                    <a:pt x="11814" y="5581"/>
                  </a:cubicBezTo>
                  <a:cubicBezTo>
                    <a:pt x="11814" y="5650"/>
                    <a:pt x="11806" y="5640"/>
                    <a:pt x="11789" y="5701"/>
                  </a:cubicBezTo>
                  <a:cubicBezTo>
                    <a:pt x="11783" y="5723"/>
                    <a:pt x="11782" y="5764"/>
                    <a:pt x="11763" y="5790"/>
                  </a:cubicBezTo>
                  <a:cubicBezTo>
                    <a:pt x="11753" y="5802"/>
                    <a:pt x="11737" y="5844"/>
                    <a:pt x="11722" y="5856"/>
                  </a:cubicBezTo>
                  <a:cubicBezTo>
                    <a:pt x="11714" y="5862"/>
                    <a:pt x="11630" y="5807"/>
                    <a:pt x="11615" y="5795"/>
                  </a:cubicBezTo>
                  <a:cubicBezTo>
                    <a:pt x="11565" y="5754"/>
                    <a:pt x="11561" y="5740"/>
                    <a:pt x="11496" y="5793"/>
                  </a:cubicBezTo>
                  <a:cubicBezTo>
                    <a:pt x="11462" y="5820"/>
                    <a:pt x="11491" y="5883"/>
                    <a:pt x="11428" y="5844"/>
                  </a:cubicBezTo>
                  <a:cubicBezTo>
                    <a:pt x="11416" y="5837"/>
                    <a:pt x="11415" y="5833"/>
                    <a:pt x="11408" y="5820"/>
                  </a:cubicBezTo>
                  <a:cubicBezTo>
                    <a:pt x="11408" y="5821"/>
                    <a:pt x="11354" y="5776"/>
                    <a:pt x="11408" y="5699"/>
                  </a:cubicBezTo>
                  <a:cubicBezTo>
                    <a:pt x="11428" y="5672"/>
                    <a:pt x="11430" y="5645"/>
                    <a:pt x="11405" y="5622"/>
                  </a:cubicBezTo>
                  <a:cubicBezTo>
                    <a:pt x="11353" y="5575"/>
                    <a:pt x="11356" y="5558"/>
                    <a:pt x="11377" y="5486"/>
                  </a:cubicBezTo>
                  <a:cubicBezTo>
                    <a:pt x="11401" y="5401"/>
                    <a:pt x="11538" y="5410"/>
                    <a:pt x="11541" y="5384"/>
                  </a:cubicBezTo>
                  <a:cubicBezTo>
                    <a:pt x="11544" y="5361"/>
                    <a:pt x="11564" y="5239"/>
                    <a:pt x="11543" y="5229"/>
                  </a:cubicBezTo>
                  <a:cubicBezTo>
                    <a:pt x="11478" y="5198"/>
                    <a:pt x="11492" y="5235"/>
                    <a:pt x="11432" y="5179"/>
                  </a:cubicBezTo>
                  <a:cubicBezTo>
                    <a:pt x="11401" y="5150"/>
                    <a:pt x="11387" y="5207"/>
                    <a:pt x="11328" y="5080"/>
                  </a:cubicBezTo>
                  <a:cubicBezTo>
                    <a:pt x="11288" y="4992"/>
                    <a:pt x="11198" y="5021"/>
                    <a:pt x="11118" y="5017"/>
                  </a:cubicBezTo>
                  <a:cubicBezTo>
                    <a:pt x="11071" y="5015"/>
                    <a:pt x="11095" y="5101"/>
                    <a:pt x="11093" y="5139"/>
                  </a:cubicBezTo>
                  <a:cubicBezTo>
                    <a:pt x="11091" y="5165"/>
                    <a:pt x="11127" y="5205"/>
                    <a:pt x="11062" y="5180"/>
                  </a:cubicBezTo>
                  <a:cubicBezTo>
                    <a:pt x="10977" y="5147"/>
                    <a:pt x="11036" y="5121"/>
                    <a:pt x="10999" y="5040"/>
                  </a:cubicBezTo>
                  <a:cubicBezTo>
                    <a:pt x="10998" y="5037"/>
                    <a:pt x="10960" y="4996"/>
                    <a:pt x="10959" y="4996"/>
                  </a:cubicBezTo>
                  <a:cubicBezTo>
                    <a:pt x="10944" y="4982"/>
                    <a:pt x="10846" y="4922"/>
                    <a:pt x="10823" y="4916"/>
                  </a:cubicBezTo>
                  <a:cubicBezTo>
                    <a:pt x="10733" y="4892"/>
                    <a:pt x="10278" y="4916"/>
                    <a:pt x="10137" y="4908"/>
                  </a:cubicBezTo>
                  <a:cubicBezTo>
                    <a:pt x="10131" y="4907"/>
                    <a:pt x="10136" y="4986"/>
                    <a:pt x="10136" y="5001"/>
                  </a:cubicBezTo>
                  <a:cubicBezTo>
                    <a:pt x="10136" y="5026"/>
                    <a:pt x="10145" y="5059"/>
                    <a:pt x="10107" y="5039"/>
                  </a:cubicBezTo>
                  <a:cubicBezTo>
                    <a:pt x="10090" y="5031"/>
                    <a:pt x="10060" y="4887"/>
                    <a:pt x="10060" y="5082"/>
                  </a:cubicBezTo>
                  <a:cubicBezTo>
                    <a:pt x="10032" y="5082"/>
                    <a:pt x="10007" y="5071"/>
                    <a:pt x="9980" y="5064"/>
                  </a:cubicBezTo>
                  <a:lnTo>
                    <a:pt x="9454" y="5016"/>
                  </a:lnTo>
                  <a:lnTo>
                    <a:pt x="9476" y="4925"/>
                  </a:lnTo>
                  <a:lnTo>
                    <a:pt x="9373" y="4987"/>
                  </a:lnTo>
                  <a:cubicBezTo>
                    <a:pt x="9347" y="4992"/>
                    <a:pt x="9220" y="4993"/>
                    <a:pt x="9218" y="4994"/>
                  </a:cubicBezTo>
                  <a:cubicBezTo>
                    <a:pt x="9168" y="5016"/>
                    <a:pt x="9154" y="5024"/>
                    <a:pt x="9098" y="5039"/>
                  </a:cubicBezTo>
                  <a:cubicBezTo>
                    <a:pt x="9042" y="5054"/>
                    <a:pt x="9078" y="5036"/>
                    <a:pt x="9036" y="4987"/>
                  </a:cubicBezTo>
                  <a:cubicBezTo>
                    <a:pt x="9006" y="4953"/>
                    <a:pt x="8999" y="4917"/>
                    <a:pt x="8954" y="4887"/>
                  </a:cubicBezTo>
                  <a:cubicBezTo>
                    <a:pt x="8931" y="4872"/>
                    <a:pt x="8991" y="4852"/>
                    <a:pt x="8983" y="4830"/>
                  </a:cubicBezTo>
                  <a:cubicBezTo>
                    <a:pt x="8969" y="4793"/>
                    <a:pt x="8953" y="4764"/>
                    <a:pt x="8943" y="4725"/>
                  </a:cubicBezTo>
                  <a:cubicBezTo>
                    <a:pt x="8926" y="4710"/>
                    <a:pt x="8911" y="4722"/>
                    <a:pt x="8889" y="4727"/>
                  </a:cubicBezTo>
                  <a:cubicBezTo>
                    <a:pt x="8831" y="4740"/>
                    <a:pt x="8712" y="4836"/>
                    <a:pt x="8712" y="4836"/>
                  </a:cubicBezTo>
                  <a:cubicBezTo>
                    <a:pt x="8708" y="4826"/>
                    <a:pt x="8690" y="4811"/>
                    <a:pt x="8678" y="4775"/>
                  </a:cubicBezTo>
                  <a:cubicBezTo>
                    <a:pt x="8669" y="4746"/>
                    <a:pt x="8618" y="4691"/>
                    <a:pt x="8652" y="4666"/>
                  </a:cubicBezTo>
                  <a:cubicBezTo>
                    <a:pt x="8675" y="4649"/>
                    <a:pt x="8701" y="4666"/>
                    <a:pt x="8731" y="4634"/>
                  </a:cubicBezTo>
                  <a:cubicBezTo>
                    <a:pt x="8757" y="4606"/>
                    <a:pt x="8792" y="4641"/>
                    <a:pt x="8815" y="4648"/>
                  </a:cubicBezTo>
                  <a:cubicBezTo>
                    <a:pt x="8836" y="4655"/>
                    <a:pt x="8842" y="4666"/>
                    <a:pt x="8867" y="4630"/>
                  </a:cubicBezTo>
                  <a:cubicBezTo>
                    <a:pt x="8945" y="4517"/>
                    <a:pt x="8944" y="4569"/>
                    <a:pt x="8829" y="4492"/>
                  </a:cubicBezTo>
                  <a:cubicBezTo>
                    <a:pt x="8816" y="4483"/>
                    <a:pt x="8771" y="4436"/>
                    <a:pt x="8754" y="4468"/>
                  </a:cubicBezTo>
                  <a:cubicBezTo>
                    <a:pt x="8742" y="4491"/>
                    <a:pt x="8829" y="4531"/>
                    <a:pt x="8765" y="4531"/>
                  </a:cubicBezTo>
                  <a:cubicBezTo>
                    <a:pt x="8721" y="4531"/>
                    <a:pt x="8777" y="4554"/>
                    <a:pt x="8719" y="4566"/>
                  </a:cubicBezTo>
                  <a:cubicBezTo>
                    <a:pt x="8659" y="4578"/>
                    <a:pt x="8647" y="4646"/>
                    <a:pt x="8652" y="4526"/>
                  </a:cubicBezTo>
                  <a:cubicBezTo>
                    <a:pt x="8653" y="4489"/>
                    <a:pt x="8672" y="4477"/>
                    <a:pt x="8619" y="4448"/>
                  </a:cubicBezTo>
                  <a:cubicBezTo>
                    <a:pt x="8596" y="4435"/>
                    <a:pt x="8609" y="4435"/>
                    <a:pt x="8590" y="4471"/>
                  </a:cubicBezTo>
                  <a:cubicBezTo>
                    <a:pt x="8576" y="4497"/>
                    <a:pt x="8493" y="4471"/>
                    <a:pt x="8469" y="4470"/>
                  </a:cubicBezTo>
                  <a:cubicBezTo>
                    <a:pt x="8436" y="4468"/>
                    <a:pt x="8412" y="4466"/>
                    <a:pt x="8378" y="4466"/>
                  </a:cubicBezTo>
                  <a:cubicBezTo>
                    <a:pt x="8371" y="4466"/>
                    <a:pt x="8358" y="4372"/>
                    <a:pt x="8393" y="4336"/>
                  </a:cubicBezTo>
                  <a:cubicBezTo>
                    <a:pt x="8430" y="4298"/>
                    <a:pt x="8304" y="4301"/>
                    <a:pt x="8278" y="4292"/>
                  </a:cubicBezTo>
                  <a:cubicBezTo>
                    <a:pt x="8231" y="4275"/>
                    <a:pt x="8178" y="4260"/>
                    <a:pt x="8165" y="4320"/>
                  </a:cubicBezTo>
                  <a:cubicBezTo>
                    <a:pt x="8161" y="4339"/>
                    <a:pt x="8074" y="4452"/>
                    <a:pt x="8074" y="4496"/>
                  </a:cubicBezTo>
                  <a:cubicBezTo>
                    <a:pt x="8074" y="4530"/>
                    <a:pt x="8019" y="4466"/>
                    <a:pt x="7991" y="4454"/>
                  </a:cubicBezTo>
                  <a:cubicBezTo>
                    <a:pt x="7938" y="4433"/>
                    <a:pt x="7929" y="4386"/>
                    <a:pt x="7902" y="4482"/>
                  </a:cubicBezTo>
                  <a:cubicBezTo>
                    <a:pt x="7899" y="4493"/>
                    <a:pt x="7851" y="4545"/>
                    <a:pt x="7835" y="4578"/>
                  </a:cubicBezTo>
                  <a:cubicBezTo>
                    <a:pt x="7832" y="4583"/>
                    <a:pt x="7786" y="4658"/>
                    <a:pt x="7785" y="4658"/>
                  </a:cubicBezTo>
                  <a:cubicBezTo>
                    <a:pt x="7774" y="4659"/>
                    <a:pt x="7699" y="4607"/>
                    <a:pt x="7637" y="4644"/>
                  </a:cubicBezTo>
                  <a:cubicBezTo>
                    <a:pt x="7590" y="4672"/>
                    <a:pt x="7549" y="4623"/>
                    <a:pt x="7469" y="4623"/>
                  </a:cubicBezTo>
                  <a:cubicBezTo>
                    <a:pt x="7444" y="4623"/>
                    <a:pt x="7384" y="4646"/>
                    <a:pt x="7367" y="4659"/>
                  </a:cubicBezTo>
                  <a:cubicBezTo>
                    <a:pt x="7346" y="4589"/>
                    <a:pt x="7380" y="4615"/>
                    <a:pt x="7330" y="4549"/>
                  </a:cubicBezTo>
                  <a:cubicBezTo>
                    <a:pt x="7319" y="4534"/>
                    <a:pt x="7342" y="4493"/>
                    <a:pt x="7316" y="4467"/>
                  </a:cubicBezTo>
                  <a:cubicBezTo>
                    <a:pt x="7301" y="4453"/>
                    <a:pt x="7332" y="4341"/>
                    <a:pt x="7330" y="4307"/>
                  </a:cubicBezTo>
                  <a:cubicBezTo>
                    <a:pt x="7328" y="4236"/>
                    <a:pt x="7348" y="4285"/>
                    <a:pt x="7320" y="4194"/>
                  </a:cubicBezTo>
                  <a:cubicBezTo>
                    <a:pt x="7316" y="4183"/>
                    <a:pt x="7290" y="4106"/>
                    <a:pt x="7277" y="4109"/>
                  </a:cubicBezTo>
                  <a:cubicBezTo>
                    <a:pt x="7243" y="4119"/>
                    <a:pt x="7176" y="4183"/>
                    <a:pt x="7153" y="4161"/>
                  </a:cubicBezTo>
                  <a:cubicBezTo>
                    <a:pt x="7144" y="4153"/>
                    <a:pt x="7127" y="4141"/>
                    <a:pt x="7121" y="4128"/>
                  </a:cubicBezTo>
                  <a:lnTo>
                    <a:pt x="6899" y="3874"/>
                  </a:lnTo>
                  <a:lnTo>
                    <a:pt x="6928" y="3778"/>
                  </a:lnTo>
                  <a:lnTo>
                    <a:pt x="6690" y="3773"/>
                  </a:lnTo>
                  <a:lnTo>
                    <a:pt x="6722" y="3728"/>
                  </a:lnTo>
                  <a:cubicBezTo>
                    <a:pt x="6707" y="3688"/>
                    <a:pt x="6692" y="3666"/>
                    <a:pt x="6726" y="3634"/>
                  </a:cubicBezTo>
                  <a:cubicBezTo>
                    <a:pt x="6760" y="3601"/>
                    <a:pt x="6739" y="3549"/>
                    <a:pt x="6740" y="3509"/>
                  </a:cubicBezTo>
                  <a:cubicBezTo>
                    <a:pt x="6741" y="3498"/>
                    <a:pt x="6735" y="3368"/>
                    <a:pt x="6730" y="3362"/>
                  </a:cubicBezTo>
                  <a:cubicBezTo>
                    <a:pt x="6715" y="3345"/>
                    <a:pt x="6608" y="3372"/>
                    <a:pt x="6607" y="3344"/>
                  </a:cubicBezTo>
                  <a:cubicBezTo>
                    <a:pt x="6602" y="3256"/>
                    <a:pt x="6589" y="3279"/>
                    <a:pt x="6521" y="3323"/>
                  </a:cubicBezTo>
                  <a:cubicBezTo>
                    <a:pt x="6473" y="3355"/>
                    <a:pt x="6513" y="3349"/>
                    <a:pt x="6456" y="3307"/>
                  </a:cubicBezTo>
                  <a:lnTo>
                    <a:pt x="6453" y="3306"/>
                  </a:lnTo>
                  <a:lnTo>
                    <a:pt x="6408" y="3270"/>
                  </a:lnTo>
                  <a:cubicBezTo>
                    <a:pt x="6408" y="3200"/>
                    <a:pt x="6432" y="3188"/>
                    <a:pt x="6433" y="3152"/>
                  </a:cubicBezTo>
                  <a:cubicBezTo>
                    <a:pt x="6433" y="3151"/>
                    <a:pt x="6462" y="3075"/>
                    <a:pt x="6417" y="3067"/>
                  </a:cubicBezTo>
                  <a:cubicBezTo>
                    <a:pt x="6372" y="3059"/>
                    <a:pt x="6397" y="3082"/>
                    <a:pt x="6340" y="3051"/>
                  </a:cubicBezTo>
                  <a:cubicBezTo>
                    <a:pt x="6315" y="3038"/>
                    <a:pt x="6210" y="3031"/>
                    <a:pt x="6187" y="3051"/>
                  </a:cubicBezTo>
                  <a:cubicBezTo>
                    <a:pt x="6174" y="3062"/>
                    <a:pt x="6084" y="3181"/>
                    <a:pt x="6081" y="3180"/>
                  </a:cubicBezTo>
                  <a:cubicBezTo>
                    <a:pt x="6079" y="3179"/>
                    <a:pt x="6033" y="3137"/>
                    <a:pt x="6017" y="3130"/>
                  </a:cubicBezTo>
                  <a:cubicBezTo>
                    <a:pt x="6000" y="3121"/>
                    <a:pt x="5949" y="3094"/>
                    <a:pt x="5983" y="3079"/>
                  </a:cubicBezTo>
                  <a:cubicBezTo>
                    <a:pt x="6011" y="3067"/>
                    <a:pt x="5977" y="3045"/>
                    <a:pt x="6017" y="3001"/>
                  </a:cubicBezTo>
                  <a:cubicBezTo>
                    <a:pt x="6022" y="2996"/>
                    <a:pt x="6025" y="2872"/>
                    <a:pt x="6016" y="2869"/>
                  </a:cubicBezTo>
                  <a:cubicBezTo>
                    <a:pt x="6007" y="2867"/>
                    <a:pt x="5952" y="2819"/>
                    <a:pt x="5953" y="2796"/>
                  </a:cubicBezTo>
                  <a:cubicBezTo>
                    <a:pt x="5954" y="2772"/>
                    <a:pt x="5949" y="2751"/>
                    <a:pt x="5958" y="2723"/>
                  </a:cubicBezTo>
                  <a:cubicBezTo>
                    <a:pt x="5969" y="2691"/>
                    <a:pt x="5943" y="2691"/>
                    <a:pt x="5913" y="2689"/>
                  </a:cubicBezTo>
                  <a:cubicBezTo>
                    <a:pt x="5882" y="2687"/>
                    <a:pt x="5695" y="2681"/>
                    <a:pt x="5686" y="2706"/>
                  </a:cubicBezTo>
                  <a:cubicBezTo>
                    <a:pt x="5669" y="2749"/>
                    <a:pt x="5626" y="2798"/>
                    <a:pt x="5581" y="2812"/>
                  </a:cubicBezTo>
                  <a:cubicBezTo>
                    <a:pt x="5566" y="2817"/>
                    <a:pt x="5487" y="2844"/>
                    <a:pt x="5481" y="2852"/>
                  </a:cubicBezTo>
                  <a:cubicBezTo>
                    <a:pt x="5441" y="2903"/>
                    <a:pt x="5406" y="2948"/>
                    <a:pt x="5361" y="2996"/>
                  </a:cubicBezTo>
                  <a:cubicBezTo>
                    <a:pt x="5353" y="3006"/>
                    <a:pt x="5259" y="3103"/>
                    <a:pt x="5258" y="3101"/>
                  </a:cubicBezTo>
                  <a:cubicBezTo>
                    <a:pt x="5229" y="3079"/>
                    <a:pt x="5217" y="3051"/>
                    <a:pt x="5172" y="3027"/>
                  </a:cubicBezTo>
                  <a:cubicBezTo>
                    <a:pt x="5137" y="3009"/>
                    <a:pt x="5162" y="3017"/>
                    <a:pt x="5132" y="3077"/>
                  </a:cubicBezTo>
                  <a:cubicBezTo>
                    <a:pt x="5111" y="3119"/>
                    <a:pt x="5133" y="3146"/>
                    <a:pt x="5133" y="3194"/>
                  </a:cubicBezTo>
                  <a:cubicBezTo>
                    <a:pt x="5133" y="3239"/>
                    <a:pt x="5103" y="3293"/>
                    <a:pt x="5103" y="3314"/>
                  </a:cubicBezTo>
                  <a:cubicBezTo>
                    <a:pt x="5081" y="3330"/>
                    <a:pt x="5033" y="3301"/>
                    <a:pt x="5030" y="3330"/>
                  </a:cubicBezTo>
                  <a:cubicBezTo>
                    <a:pt x="5029" y="3342"/>
                    <a:pt x="5007" y="3449"/>
                    <a:pt x="5005" y="3450"/>
                  </a:cubicBezTo>
                  <a:cubicBezTo>
                    <a:pt x="4988" y="3458"/>
                    <a:pt x="4981" y="3436"/>
                    <a:pt x="4953" y="3463"/>
                  </a:cubicBezTo>
                  <a:cubicBezTo>
                    <a:pt x="4886" y="3529"/>
                    <a:pt x="4917" y="3518"/>
                    <a:pt x="4827" y="3478"/>
                  </a:cubicBezTo>
                  <a:cubicBezTo>
                    <a:pt x="4815" y="3473"/>
                    <a:pt x="4812" y="3498"/>
                    <a:pt x="4792" y="3520"/>
                  </a:cubicBezTo>
                  <a:cubicBezTo>
                    <a:pt x="4777" y="3536"/>
                    <a:pt x="4857" y="3589"/>
                    <a:pt x="4829" y="3631"/>
                  </a:cubicBezTo>
                  <a:cubicBezTo>
                    <a:pt x="4820" y="3646"/>
                    <a:pt x="4785" y="3654"/>
                    <a:pt x="4773" y="3682"/>
                  </a:cubicBezTo>
                  <a:cubicBezTo>
                    <a:pt x="4742" y="3753"/>
                    <a:pt x="4563" y="3732"/>
                    <a:pt x="4496" y="3733"/>
                  </a:cubicBezTo>
                  <a:cubicBezTo>
                    <a:pt x="4419" y="3734"/>
                    <a:pt x="4392" y="3699"/>
                    <a:pt x="4324" y="3671"/>
                  </a:cubicBezTo>
                  <a:cubicBezTo>
                    <a:pt x="4260" y="3644"/>
                    <a:pt x="4291" y="3614"/>
                    <a:pt x="4179" y="3603"/>
                  </a:cubicBezTo>
                  <a:cubicBezTo>
                    <a:pt x="4153" y="3601"/>
                    <a:pt x="4156" y="3555"/>
                    <a:pt x="4161" y="3535"/>
                  </a:cubicBezTo>
                  <a:cubicBezTo>
                    <a:pt x="4172" y="3487"/>
                    <a:pt x="4204" y="3413"/>
                    <a:pt x="4260" y="3409"/>
                  </a:cubicBezTo>
                  <a:cubicBezTo>
                    <a:pt x="4265" y="3408"/>
                    <a:pt x="4262" y="3399"/>
                    <a:pt x="4259" y="3397"/>
                  </a:cubicBezTo>
                  <a:cubicBezTo>
                    <a:pt x="4259" y="3397"/>
                    <a:pt x="4211" y="3301"/>
                    <a:pt x="4195" y="3267"/>
                  </a:cubicBezTo>
                  <a:cubicBezTo>
                    <a:pt x="4156" y="3182"/>
                    <a:pt x="4086" y="3162"/>
                    <a:pt x="4007" y="3130"/>
                  </a:cubicBezTo>
                  <a:cubicBezTo>
                    <a:pt x="3938" y="3101"/>
                    <a:pt x="3841" y="3082"/>
                    <a:pt x="3777" y="3132"/>
                  </a:cubicBezTo>
                  <a:cubicBezTo>
                    <a:pt x="3703" y="3190"/>
                    <a:pt x="3686" y="3081"/>
                    <a:pt x="3654" y="3113"/>
                  </a:cubicBezTo>
                  <a:cubicBezTo>
                    <a:pt x="3606" y="3160"/>
                    <a:pt x="3568" y="3160"/>
                    <a:pt x="3598" y="3218"/>
                  </a:cubicBezTo>
                  <a:cubicBezTo>
                    <a:pt x="3625" y="3268"/>
                    <a:pt x="3559" y="3341"/>
                    <a:pt x="3537" y="3382"/>
                  </a:cubicBezTo>
                  <a:cubicBezTo>
                    <a:pt x="3496" y="3456"/>
                    <a:pt x="3607" y="3466"/>
                    <a:pt x="3661" y="3505"/>
                  </a:cubicBezTo>
                  <a:cubicBezTo>
                    <a:pt x="3704" y="3536"/>
                    <a:pt x="3780" y="3575"/>
                    <a:pt x="3823" y="3611"/>
                  </a:cubicBezTo>
                  <a:cubicBezTo>
                    <a:pt x="3854" y="3637"/>
                    <a:pt x="3893" y="3655"/>
                    <a:pt x="3922" y="3684"/>
                  </a:cubicBezTo>
                  <a:cubicBezTo>
                    <a:pt x="3973" y="3734"/>
                    <a:pt x="3876" y="3824"/>
                    <a:pt x="3814" y="3801"/>
                  </a:cubicBezTo>
                  <a:cubicBezTo>
                    <a:pt x="3779" y="3787"/>
                    <a:pt x="3750" y="3675"/>
                    <a:pt x="3728" y="3756"/>
                  </a:cubicBezTo>
                  <a:cubicBezTo>
                    <a:pt x="3728" y="3757"/>
                    <a:pt x="3727" y="3778"/>
                    <a:pt x="3727" y="3781"/>
                  </a:cubicBezTo>
                  <a:cubicBezTo>
                    <a:pt x="3714" y="3810"/>
                    <a:pt x="3719" y="3838"/>
                    <a:pt x="3690" y="3880"/>
                  </a:cubicBezTo>
                  <a:cubicBezTo>
                    <a:pt x="3677" y="3898"/>
                    <a:pt x="3759" y="3938"/>
                    <a:pt x="3703" y="3980"/>
                  </a:cubicBezTo>
                  <a:cubicBezTo>
                    <a:pt x="3684" y="3995"/>
                    <a:pt x="3647" y="3931"/>
                    <a:pt x="3598" y="3943"/>
                  </a:cubicBezTo>
                  <a:cubicBezTo>
                    <a:pt x="3591" y="3963"/>
                    <a:pt x="3613" y="3995"/>
                    <a:pt x="3612" y="4030"/>
                  </a:cubicBezTo>
                  <a:cubicBezTo>
                    <a:pt x="3610" y="4088"/>
                    <a:pt x="3637" y="4134"/>
                    <a:pt x="3606" y="4199"/>
                  </a:cubicBezTo>
                  <a:cubicBezTo>
                    <a:pt x="3599" y="4214"/>
                    <a:pt x="3591" y="4338"/>
                    <a:pt x="3562" y="4367"/>
                  </a:cubicBezTo>
                  <a:cubicBezTo>
                    <a:pt x="3548" y="4381"/>
                    <a:pt x="3526" y="4418"/>
                    <a:pt x="3524" y="4438"/>
                  </a:cubicBezTo>
                  <a:cubicBezTo>
                    <a:pt x="3522" y="4492"/>
                    <a:pt x="3463" y="4474"/>
                    <a:pt x="3479" y="4537"/>
                  </a:cubicBezTo>
                  <a:cubicBezTo>
                    <a:pt x="3497" y="4578"/>
                    <a:pt x="3516" y="4597"/>
                    <a:pt x="3506" y="4650"/>
                  </a:cubicBezTo>
                  <a:cubicBezTo>
                    <a:pt x="3496" y="4702"/>
                    <a:pt x="3416" y="4742"/>
                    <a:pt x="3468" y="4811"/>
                  </a:cubicBezTo>
                  <a:cubicBezTo>
                    <a:pt x="3473" y="4818"/>
                    <a:pt x="3508" y="4848"/>
                    <a:pt x="3520" y="4826"/>
                  </a:cubicBezTo>
                  <a:cubicBezTo>
                    <a:pt x="3526" y="4815"/>
                    <a:pt x="3563" y="4764"/>
                    <a:pt x="3572" y="4772"/>
                  </a:cubicBezTo>
                  <a:cubicBezTo>
                    <a:pt x="3580" y="4779"/>
                    <a:pt x="3613" y="4838"/>
                    <a:pt x="3626" y="4820"/>
                  </a:cubicBezTo>
                  <a:cubicBezTo>
                    <a:pt x="3646" y="4793"/>
                    <a:pt x="3684" y="4737"/>
                    <a:pt x="3719" y="4737"/>
                  </a:cubicBezTo>
                  <a:cubicBezTo>
                    <a:pt x="3759" y="4737"/>
                    <a:pt x="3791" y="4740"/>
                    <a:pt x="3829" y="4756"/>
                  </a:cubicBezTo>
                  <a:cubicBezTo>
                    <a:pt x="3926" y="4794"/>
                    <a:pt x="3897" y="4821"/>
                    <a:pt x="3957" y="4864"/>
                  </a:cubicBezTo>
                  <a:cubicBezTo>
                    <a:pt x="4007" y="4900"/>
                    <a:pt x="4097" y="4862"/>
                    <a:pt x="4145" y="4835"/>
                  </a:cubicBezTo>
                  <a:cubicBezTo>
                    <a:pt x="4147" y="4834"/>
                    <a:pt x="4150" y="4830"/>
                    <a:pt x="4151" y="4828"/>
                  </a:cubicBezTo>
                  <a:cubicBezTo>
                    <a:pt x="4156" y="4829"/>
                    <a:pt x="4254" y="4796"/>
                    <a:pt x="4266" y="4771"/>
                  </a:cubicBezTo>
                  <a:cubicBezTo>
                    <a:pt x="4275" y="4750"/>
                    <a:pt x="4292" y="4739"/>
                    <a:pt x="4304" y="4703"/>
                  </a:cubicBezTo>
                  <a:cubicBezTo>
                    <a:pt x="4329" y="4626"/>
                    <a:pt x="4330" y="4583"/>
                    <a:pt x="4385" y="4513"/>
                  </a:cubicBezTo>
                  <a:cubicBezTo>
                    <a:pt x="4394" y="4501"/>
                    <a:pt x="4444" y="4407"/>
                    <a:pt x="4445" y="4406"/>
                  </a:cubicBezTo>
                  <a:cubicBezTo>
                    <a:pt x="4479" y="4436"/>
                    <a:pt x="4479" y="4447"/>
                    <a:pt x="4526" y="4470"/>
                  </a:cubicBezTo>
                  <a:cubicBezTo>
                    <a:pt x="4579" y="4497"/>
                    <a:pt x="4684" y="4502"/>
                    <a:pt x="4744" y="4502"/>
                  </a:cubicBezTo>
                  <a:cubicBezTo>
                    <a:pt x="4760" y="4502"/>
                    <a:pt x="4684" y="4557"/>
                    <a:pt x="4676" y="4577"/>
                  </a:cubicBezTo>
                  <a:cubicBezTo>
                    <a:pt x="4662" y="4614"/>
                    <a:pt x="4630" y="4640"/>
                    <a:pt x="4656" y="4684"/>
                  </a:cubicBezTo>
                  <a:cubicBezTo>
                    <a:pt x="4681" y="4726"/>
                    <a:pt x="4695" y="4733"/>
                    <a:pt x="4725" y="4764"/>
                  </a:cubicBezTo>
                  <a:cubicBezTo>
                    <a:pt x="4731" y="4771"/>
                    <a:pt x="4654" y="4880"/>
                    <a:pt x="4629" y="4874"/>
                  </a:cubicBezTo>
                  <a:cubicBezTo>
                    <a:pt x="4550" y="4856"/>
                    <a:pt x="4555" y="4846"/>
                    <a:pt x="4551" y="4955"/>
                  </a:cubicBezTo>
                  <a:cubicBezTo>
                    <a:pt x="4547" y="5056"/>
                    <a:pt x="4573" y="5101"/>
                    <a:pt x="4490" y="5170"/>
                  </a:cubicBezTo>
                  <a:lnTo>
                    <a:pt x="4487" y="5174"/>
                  </a:lnTo>
                  <a:cubicBezTo>
                    <a:pt x="4474" y="5176"/>
                    <a:pt x="4434" y="5200"/>
                    <a:pt x="4424" y="5212"/>
                  </a:cubicBezTo>
                  <a:cubicBezTo>
                    <a:pt x="4402" y="5235"/>
                    <a:pt x="4502" y="5263"/>
                    <a:pt x="4395" y="5296"/>
                  </a:cubicBezTo>
                  <a:cubicBezTo>
                    <a:pt x="4365" y="5306"/>
                    <a:pt x="4197" y="5321"/>
                    <a:pt x="4197" y="5331"/>
                  </a:cubicBezTo>
                  <a:cubicBezTo>
                    <a:pt x="4197" y="5357"/>
                    <a:pt x="4222" y="5502"/>
                    <a:pt x="4231" y="5522"/>
                  </a:cubicBezTo>
                  <a:cubicBezTo>
                    <a:pt x="4232" y="5525"/>
                    <a:pt x="4243" y="5620"/>
                    <a:pt x="4237" y="5624"/>
                  </a:cubicBezTo>
                  <a:cubicBezTo>
                    <a:pt x="4231" y="5628"/>
                    <a:pt x="4210" y="5655"/>
                    <a:pt x="4173" y="5678"/>
                  </a:cubicBezTo>
                  <a:cubicBezTo>
                    <a:pt x="4133" y="5703"/>
                    <a:pt x="4092" y="5733"/>
                    <a:pt x="4072" y="5776"/>
                  </a:cubicBezTo>
                  <a:cubicBezTo>
                    <a:pt x="4049" y="5828"/>
                    <a:pt x="4094" y="5810"/>
                    <a:pt x="4152" y="5837"/>
                  </a:cubicBezTo>
                  <a:cubicBezTo>
                    <a:pt x="4184" y="5852"/>
                    <a:pt x="4182" y="5854"/>
                    <a:pt x="4139" y="5881"/>
                  </a:cubicBezTo>
                  <a:cubicBezTo>
                    <a:pt x="4133" y="5885"/>
                    <a:pt x="4028" y="5949"/>
                    <a:pt x="4058" y="5959"/>
                  </a:cubicBezTo>
                  <a:cubicBezTo>
                    <a:pt x="4077" y="5965"/>
                    <a:pt x="4246" y="6016"/>
                    <a:pt x="4222" y="6043"/>
                  </a:cubicBezTo>
                  <a:cubicBezTo>
                    <a:pt x="4216" y="6050"/>
                    <a:pt x="4211" y="6055"/>
                    <a:pt x="4209" y="6065"/>
                  </a:cubicBezTo>
                  <a:cubicBezTo>
                    <a:pt x="4183" y="6131"/>
                    <a:pt x="4225" y="6328"/>
                    <a:pt x="4179" y="6363"/>
                  </a:cubicBezTo>
                  <a:cubicBezTo>
                    <a:pt x="4134" y="6398"/>
                    <a:pt x="4106" y="6414"/>
                    <a:pt x="4053" y="6437"/>
                  </a:cubicBezTo>
                  <a:cubicBezTo>
                    <a:pt x="4021" y="6452"/>
                    <a:pt x="4082" y="6484"/>
                    <a:pt x="4104" y="6499"/>
                  </a:cubicBezTo>
                  <a:cubicBezTo>
                    <a:pt x="4126" y="6515"/>
                    <a:pt x="4242" y="6584"/>
                    <a:pt x="4242" y="6607"/>
                  </a:cubicBezTo>
                  <a:cubicBezTo>
                    <a:pt x="4242" y="6653"/>
                    <a:pt x="4177" y="6650"/>
                    <a:pt x="4243" y="6703"/>
                  </a:cubicBezTo>
                  <a:cubicBezTo>
                    <a:pt x="4297" y="6747"/>
                    <a:pt x="4274" y="6759"/>
                    <a:pt x="4274" y="6834"/>
                  </a:cubicBezTo>
                  <a:cubicBezTo>
                    <a:pt x="4326" y="6869"/>
                    <a:pt x="4356" y="6856"/>
                    <a:pt x="4365" y="6930"/>
                  </a:cubicBezTo>
                  <a:cubicBezTo>
                    <a:pt x="4366" y="6940"/>
                    <a:pt x="4326" y="6920"/>
                    <a:pt x="4306" y="6920"/>
                  </a:cubicBezTo>
                  <a:cubicBezTo>
                    <a:pt x="4258" y="6920"/>
                    <a:pt x="4197" y="6894"/>
                    <a:pt x="4179" y="6964"/>
                  </a:cubicBezTo>
                  <a:cubicBezTo>
                    <a:pt x="4122" y="6992"/>
                    <a:pt x="4160" y="7061"/>
                    <a:pt x="4159" y="7112"/>
                  </a:cubicBezTo>
                  <a:cubicBezTo>
                    <a:pt x="4157" y="7190"/>
                    <a:pt x="4251" y="7254"/>
                    <a:pt x="4301" y="7312"/>
                  </a:cubicBezTo>
                  <a:cubicBezTo>
                    <a:pt x="4360" y="7382"/>
                    <a:pt x="4395" y="7406"/>
                    <a:pt x="4466" y="7456"/>
                  </a:cubicBezTo>
                  <a:cubicBezTo>
                    <a:pt x="4472" y="7460"/>
                    <a:pt x="4503" y="7562"/>
                    <a:pt x="4471" y="7577"/>
                  </a:cubicBezTo>
                  <a:cubicBezTo>
                    <a:pt x="4461" y="7581"/>
                    <a:pt x="4407" y="7610"/>
                    <a:pt x="4406" y="7616"/>
                  </a:cubicBezTo>
                  <a:cubicBezTo>
                    <a:pt x="4388" y="7629"/>
                    <a:pt x="4265" y="7755"/>
                    <a:pt x="4268" y="7759"/>
                  </a:cubicBezTo>
                  <a:cubicBezTo>
                    <a:pt x="4286" y="7785"/>
                    <a:pt x="4357" y="7853"/>
                    <a:pt x="4271" y="7837"/>
                  </a:cubicBezTo>
                  <a:cubicBezTo>
                    <a:pt x="4165" y="7818"/>
                    <a:pt x="4160" y="7890"/>
                    <a:pt x="4041" y="7933"/>
                  </a:cubicBezTo>
                  <a:cubicBezTo>
                    <a:pt x="3980" y="7954"/>
                    <a:pt x="3748" y="8008"/>
                    <a:pt x="3694" y="7972"/>
                  </a:cubicBezTo>
                  <a:cubicBezTo>
                    <a:pt x="3672" y="7958"/>
                    <a:pt x="3671" y="7971"/>
                    <a:pt x="3631" y="7934"/>
                  </a:cubicBezTo>
                  <a:cubicBezTo>
                    <a:pt x="3618" y="7922"/>
                    <a:pt x="3561" y="7859"/>
                    <a:pt x="3561" y="7852"/>
                  </a:cubicBezTo>
                  <a:cubicBezTo>
                    <a:pt x="3561" y="7789"/>
                    <a:pt x="3538" y="7812"/>
                    <a:pt x="3492" y="7792"/>
                  </a:cubicBezTo>
                  <a:cubicBezTo>
                    <a:pt x="3483" y="7788"/>
                    <a:pt x="3369" y="7758"/>
                    <a:pt x="3355" y="7768"/>
                  </a:cubicBezTo>
                  <a:cubicBezTo>
                    <a:pt x="3248" y="7841"/>
                    <a:pt x="3384" y="7908"/>
                    <a:pt x="3227" y="7903"/>
                  </a:cubicBezTo>
                  <a:cubicBezTo>
                    <a:pt x="3191" y="7902"/>
                    <a:pt x="3200" y="8099"/>
                    <a:pt x="3105" y="8096"/>
                  </a:cubicBezTo>
                  <a:cubicBezTo>
                    <a:pt x="3009" y="8093"/>
                    <a:pt x="3044" y="7997"/>
                    <a:pt x="2942" y="8059"/>
                  </a:cubicBezTo>
                  <a:cubicBezTo>
                    <a:pt x="2862" y="8106"/>
                    <a:pt x="2757" y="7971"/>
                    <a:pt x="2682" y="8066"/>
                  </a:cubicBezTo>
                  <a:cubicBezTo>
                    <a:pt x="2664" y="8088"/>
                    <a:pt x="2653" y="8105"/>
                    <a:pt x="2627" y="8122"/>
                  </a:cubicBezTo>
                  <a:cubicBezTo>
                    <a:pt x="2586" y="8122"/>
                    <a:pt x="2510" y="8140"/>
                    <a:pt x="2468" y="8113"/>
                  </a:cubicBezTo>
                  <a:cubicBezTo>
                    <a:pt x="2432" y="8090"/>
                    <a:pt x="2451" y="8158"/>
                    <a:pt x="2354" y="8141"/>
                  </a:cubicBezTo>
                  <a:cubicBezTo>
                    <a:pt x="2343" y="8138"/>
                    <a:pt x="2332" y="8176"/>
                    <a:pt x="2301" y="8183"/>
                  </a:cubicBezTo>
                  <a:cubicBezTo>
                    <a:pt x="2183" y="8210"/>
                    <a:pt x="2221" y="8215"/>
                    <a:pt x="2230" y="8308"/>
                  </a:cubicBezTo>
                  <a:cubicBezTo>
                    <a:pt x="2235" y="8355"/>
                    <a:pt x="2300" y="8329"/>
                    <a:pt x="2240" y="8400"/>
                  </a:cubicBezTo>
                  <a:cubicBezTo>
                    <a:pt x="2239" y="8400"/>
                    <a:pt x="2254" y="8493"/>
                    <a:pt x="2254" y="8511"/>
                  </a:cubicBezTo>
                  <a:cubicBezTo>
                    <a:pt x="2254" y="8627"/>
                    <a:pt x="2183" y="8716"/>
                    <a:pt x="2386" y="8688"/>
                  </a:cubicBezTo>
                  <a:cubicBezTo>
                    <a:pt x="2386" y="8688"/>
                    <a:pt x="2457" y="8639"/>
                    <a:pt x="2414" y="8731"/>
                  </a:cubicBezTo>
                  <a:cubicBezTo>
                    <a:pt x="2371" y="8825"/>
                    <a:pt x="2454" y="8876"/>
                    <a:pt x="2537" y="8876"/>
                  </a:cubicBezTo>
                  <a:cubicBezTo>
                    <a:pt x="2717" y="8876"/>
                    <a:pt x="2598" y="8899"/>
                    <a:pt x="2682" y="8930"/>
                  </a:cubicBezTo>
                  <a:cubicBezTo>
                    <a:pt x="2768" y="8962"/>
                    <a:pt x="2861" y="8874"/>
                    <a:pt x="2715" y="9009"/>
                  </a:cubicBezTo>
                  <a:cubicBezTo>
                    <a:pt x="2681" y="9039"/>
                    <a:pt x="2596" y="9207"/>
                    <a:pt x="2624" y="9242"/>
                  </a:cubicBezTo>
                  <a:cubicBezTo>
                    <a:pt x="2691" y="9323"/>
                    <a:pt x="2653" y="9310"/>
                    <a:pt x="2785" y="9324"/>
                  </a:cubicBezTo>
                  <a:cubicBezTo>
                    <a:pt x="2801" y="9325"/>
                    <a:pt x="2744" y="9358"/>
                    <a:pt x="2725" y="9378"/>
                  </a:cubicBezTo>
                  <a:cubicBezTo>
                    <a:pt x="2669" y="9441"/>
                    <a:pt x="2675" y="9400"/>
                    <a:pt x="2651" y="9500"/>
                  </a:cubicBezTo>
                  <a:cubicBezTo>
                    <a:pt x="2643" y="9534"/>
                    <a:pt x="2591" y="9504"/>
                    <a:pt x="2526" y="9591"/>
                  </a:cubicBezTo>
                  <a:cubicBezTo>
                    <a:pt x="2511" y="9611"/>
                    <a:pt x="2424" y="9671"/>
                    <a:pt x="2454" y="9694"/>
                  </a:cubicBezTo>
                  <a:cubicBezTo>
                    <a:pt x="2476" y="9710"/>
                    <a:pt x="2496" y="9729"/>
                    <a:pt x="2516" y="9744"/>
                  </a:cubicBezTo>
                  <a:cubicBezTo>
                    <a:pt x="2454" y="9778"/>
                    <a:pt x="2486" y="9792"/>
                    <a:pt x="2390" y="9819"/>
                  </a:cubicBezTo>
                  <a:cubicBezTo>
                    <a:pt x="2345" y="9832"/>
                    <a:pt x="2265" y="9908"/>
                    <a:pt x="2265" y="9908"/>
                  </a:cubicBezTo>
                  <a:cubicBezTo>
                    <a:pt x="2243" y="9917"/>
                    <a:pt x="2220" y="9762"/>
                    <a:pt x="2117" y="9850"/>
                  </a:cubicBezTo>
                  <a:cubicBezTo>
                    <a:pt x="2115" y="9851"/>
                    <a:pt x="2055" y="9877"/>
                    <a:pt x="2053" y="9877"/>
                  </a:cubicBezTo>
                  <a:cubicBezTo>
                    <a:pt x="2051" y="9878"/>
                    <a:pt x="2027" y="9985"/>
                    <a:pt x="2005" y="10010"/>
                  </a:cubicBezTo>
                  <a:cubicBezTo>
                    <a:pt x="1996" y="10021"/>
                    <a:pt x="1892" y="10187"/>
                    <a:pt x="1930" y="10195"/>
                  </a:cubicBezTo>
                  <a:cubicBezTo>
                    <a:pt x="1930" y="10195"/>
                    <a:pt x="2108" y="10226"/>
                    <a:pt x="2111" y="10226"/>
                  </a:cubicBezTo>
                  <a:lnTo>
                    <a:pt x="2117" y="10400"/>
                  </a:lnTo>
                  <a:lnTo>
                    <a:pt x="1807" y="10519"/>
                  </a:lnTo>
                  <a:lnTo>
                    <a:pt x="1796" y="10602"/>
                  </a:lnTo>
                  <a:lnTo>
                    <a:pt x="1878" y="10742"/>
                  </a:lnTo>
                  <a:lnTo>
                    <a:pt x="1799" y="10853"/>
                  </a:lnTo>
                  <a:lnTo>
                    <a:pt x="1841" y="11004"/>
                  </a:lnTo>
                  <a:cubicBezTo>
                    <a:pt x="2053" y="11004"/>
                    <a:pt x="1932" y="11025"/>
                    <a:pt x="2111" y="10935"/>
                  </a:cubicBezTo>
                  <a:cubicBezTo>
                    <a:pt x="2113" y="10934"/>
                    <a:pt x="2246" y="10994"/>
                    <a:pt x="2246" y="11046"/>
                  </a:cubicBezTo>
                  <a:cubicBezTo>
                    <a:pt x="2246" y="11174"/>
                    <a:pt x="2482" y="11041"/>
                    <a:pt x="2466" y="11239"/>
                  </a:cubicBezTo>
                  <a:cubicBezTo>
                    <a:pt x="2464" y="11261"/>
                    <a:pt x="2321" y="11321"/>
                    <a:pt x="2287" y="11371"/>
                  </a:cubicBezTo>
                  <a:cubicBezTo>
                    <a:pt x="2286" y="11374"/>
                    <a:pt x="2224" y="11428"/>
                    <a:pt x="2214" y="11438"/>
                  </a:cubicBezTo>
                  <a:cubicBezTo>
                    <a:pt x="2257" y="11492"/>
                    <a:pt x="2260" y="11462"/>
                    <a:pt x="2278" y="11544"/>
                  </a:cubicBezTo>
                  <a:cubicBezTo>
                    <a:pt x="2295" y="11622"/>
                    <a:pt x="2252" y="11616"/>
                    <a:pt x="2257" y="11729"/>
                  </a:cubicBezTo>
                  <a:cubicBezTo>
                    <a:pt x="2257" y="11732"/>
                    <a:pt x="2177" y="11863"/>
                    <a:pt x="2171" y="11864"/>
                  </a:cubicBezTo>
                  <a:cubicBezTo>
                    <a:pt x="2124" y="11874"/>
                    <a:pt x="2107" y="11918"/>
                    <a:pt x="2080" y="11961"/>
                  </a:cubicBezTo>
                  <a:cubicBezTo>
                    <a:pt x="2054" y="12003"/>
                    <a:pt x="2065" y="12029"/>
                    <a:pt x="1986" y="11970"/>
                  </a:cubicBezTo>
                  <a:cubicBezTo>
                    <a:pt x="1813" y="11842"/>
                    <a:pt x="1881" y="11917"/>
                    <a:pt x="1850" y="11930"/>
                  </a:cubicBezTo>
                  <a:cubicBezTo>
                    <a:pt x="1846" y="11954"/>
                    <a:pt x="1676" y="12214"/>
                    <a:pt x="1672" y="12288"/>
                  </a:cubicBezTo>
                  <a:cubicBezTo>
                    <a:pt x="1672" y="12288"/>
                    <a:pt x="1617" y="12494"/>
                    <a:pt x="1584" y="12415"/>
                  </a:cubicBezTo>
                  <a:cubicBezTo>
                    <a:pt x="1528" y="12280"/>
                    <a:pt x="1513" y="12343"/>
                    <a:pt x="1502" y="12345"/>
                  </a:cubicBezTo>
                  <a:cubicBezTo>
                    <a:pt x="1460" y="12351"/>
                    <a:pt x="1433" y="12375"/>
                    <a:pt x="1382" y="12321"/>
                  </a:cubicBezTo>
                  <a:cubicBezTo>
                    <a:pt x="1321" y="12258"/>
                    <a:pt x="1327" y="12168"/>
                    <a:pt x="1211" y="12310"/>
                  </a:cubicBezTo>
                  <a:cubicBezTo>
                    <a:pt x="1206" y="12317"/>
                    <a:pt x="1166" y="12343"/>
                    <a:pt x="1160" y="12344"/>
                  </a:cubicBezTo>
                  <a:cubicBezTo>
                    <a:pt x="1140" y="12400"/>
                    <a:pt x="1298" y="12625"/>
                    <a:pt x="1234" y="12623"/>
                  </a:cubicBezTo>
                  <a:cubicBezTo>
                    <a:pt x="1209" y="12622"/>
                    <a:pt x="1147" y="12716"/>
                    <a:pt x="1157" y="12731"/>
                  </a:cubicBezTo>
                  <a:cubicBezTo>
                    <a:pt x="1187" y="12778"/>
                    <a:pt x="1027" y="12775"/>
                    <a:pt x="1082" y="12843"/>
                  </a:cubicBezTo>
                  <a:cubicBezTo>
                    <a:pt x="1094" y="12859"/>
                    <a:pt x="1066" y="12957"/>
                    <a:pt x="1032" y="12989"/>
                  </a:cubicBezTo>
                  <a:cubicBezTo>
                    <a:pt x="933" y="13082"/>
                    <a:pt x="984" y="13063"/>
                    <a:pt x="860" y="12990"/>
                  </a:cubicBezTo>
                  <a:cubicBezTo>
                    <a:pt x="805" y="12957"/>
                    <a:pt x="836" y="13025"/>
                    <a:pt x="725" y="13033"/>
                  </a:cubicBezTo>
                  <a:cubicBezTo>
                    <a:pt x="722" y="13033"/>
                    <a:pt x="709" y="13073"/>
                    <a:pt x="698" y="13086"/>
                  </a:cubicBezTo>
                  <a:cubicBezTo>
                    <a:pt x="598" y="13172"/>
                    <a:pt x="673" y="13175"/>
                    <a:pt x="550" y="13267"/>
                  </a:cubicBezTo>
                  <a:cubicBezTo>
                    <a:pt x="546" y="13269"/>
                    <a:pt x="553" y="13291"/>
                    <a:pt x="499" y="13323"/>
                  </a:cubicBezTo>
                  <a:cubicBezTo>
                    <a:pt x="465" y="13343"/>
                    <a:pt x="525" y="13420"/>
                    <a:pt x="464" y="13448"/>
                  </a:cubicBezTo>
                  <a:cubicBezTo>
                    <a:pt x="429" y="13463"/>
                    <a:pt x="426" y="13550"/>
                    <a:pt x="458" y="13566"/>
                  </a:cubicBezTo>
                  <a:cubicBezTo>
                    <a:pt x="495" y="13584"/>
                    <a:pt x="405" y="13731"/>
                    <a:pt x="376" y="13729"/>
                  </a:cubicBezTo>
                  <a:cubicBezTo>
                    <a:pt x="376" y="13729"/>
                    <a:pt x="204" y="13763"/>
                    <a:pt x="204" y="13763"/>
                  </a:cubicBezTo>
                  <a:cubicBezTo>
                    <a:pt x="208" y="13829"/>
                    <a:pt x="113" y="13859"/>
                    <a:pt x="161" y="13966"/>
                  </a:cubicBezTo>
                  <a:cubicBezTo>
                    <a:pt x="186" y="14023"/>
                    <a:pt x="140" y="14170"/>
                    <a:pt x="140" y="14218"/>
                  </a:cubicBezTo>
                  <a:cubicBezTo>
                    <a:pt x="135" y="14213"/>
                    <a:pt x="80" y="14195"/>
                    <a:pt x="68" y="14194"/>
                  </a:cubicBezTo>
                  <a:cubicBezTo>
                    <a:pt x="30" y="14190"/>
                    <a:pt x="31" y="14199"/>
                    <a:pt x="0" y="14210"/>
                  </a:cubicBezTo>
                </a:path>
              </a:pathLst>
            </a:custGeom>
            <a:noFill/>
            <a:ln w="9525">
              <a:solidFill>
                <a:srgbClr val="DD2A1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91" name="Freeform 351">
              <a:extLst>
                <a:ext uri="{FF2B5EF4-FFF2-40B4-BE49-F238E27FC236}">
                  <a16:creationId xmlns:a16="http://schemas.microsoft.com/office/drawing/2014/main" id="{05AC0541-0EAC-43D4-BEC6-3CD3A3DAB9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0359" y="7595948"/>
              <a:ext cx="68263" cy="96837"/>
            </a:xfrm>
            <a:custGeom>
              <a:avLst/>
              <a:gdLst>
                <a:gd name="T0" fmla="*/ 0 w 998"/>
                <a:gd name="T1" fmla="*/ 0 h 1537"/>
                <a:gd name="T2" fmla="*/ 2147483646 w 998"/>
                <a:gd name="T3" fmla="*/ 2147483646 h 1537"/>
                <a:gd name="T4" fmla="*/ 2147483646 w 998"/>
                <a:gd name="T5" fmla="*/ 2147483646 h 1537"/>
                <a:gd name="T6" fmla="*/ 2147483646 w 998"/>
                <a:gd name="T7" fmla="*/ 2147483646 h 1537"/>
                <a:gd name="T8" fmla="*/ 2147483646 w 998"/>
                <a:gd name="T9" fmla="*/ 2147483646 h 1537"/>
                <a:gd name="T10" fmla="*/ 2147483646 w 998"/>
                <a:gd name="T11" fmla="*/ 2147483646 h 1537"/>
                <a:gd name="T12" fmla="*/ 2147483646 w 998"/>
                <a:gd name="T13" fmla="*/ 2147483646 h 1537"/>
                <a:gd name="T14" fmla="*/ 2147483646 w 998"/>
                <a:gd name="T15" fmla="*/ 2147483646 h 1537"/>
                <a:gd name="T16" fmla="*/ 2147483646 w 998"/>
                <a:gd name="T17" fmla="*/ 2147483646 h 1537"/>
                <a:gd name="T18" fmla="*/ 2147483646 w 998"/>
                <a:gd name="T19" fmla="*/ 2147483646 h 1537"/>
                <a:gd name="T20" fmla="*/ 2147483646 w 998"/>
                <a:gd name="T21" fmla="*/ 2147483646 h 1537"/>
                <a:gd name="T22" fmla="*/ 2147483646 w 998"/>
                <a:gd name="T23" fmla="*/ 2147483646 h 1537"/>
                <a:gd name="T24" fmla="*/ 2147483646 w 998"/>
                <a:gd name="T25" fmla="*/ 2147483646 h 1537"/>
                <a:gd name="T26" fmla="*/ 2147483646 w 998"/>
                <a:gd name="T27" fmla="*/ 2147483646 h 1537"/>
                <a:gd name="T28" fmla="*/ 2147483646 w 998"/>
                <a:gd name="T29" fmla="*/ 2147483646 h 1537"/>
                <a:gd name="T30" fmla="*/ 2147483646 w 998"/>
                <a:gd name="T31" fmla="*/ 2147483646 h 1537"/>
                <a:gd name="T32" fmla="*/ 2147483646 w 998"/>
                <a:gd name="T33" fmla="*/ 2147483646 h 1537"/>
                <a:gd name="T34" fmla="*/ 2147483646 w 998"/>
                <a:gd name="T35" fmla="*/ 2147483646 h 1537"/>
                <a:gd name="T36" fmla="*/ 2147483646 w 998"/>
                <a:gd name="T37" fmla="*/ 2147483646 h 1537"/>
                <a:gd name="T38" fmla="*/ 2147483646 w 998"/>
                <a:gd name="T39" fmla="*/ 2147483646 h 1537"/>
                <a:gd name="T40" fmla="*/ 2147483646 w 998"/>
                <a:gd name="T41" fmla="*/ 2147483646 h 1537"/>
                <a:gd name="T42" fmla="*/ 2147483646 w 998"/>
                <a:gd name="T43" fmla="*/ 2147483646 h 1537"/>
                <a:gd name="T44" fmla="*/ 2147483646 w 998"/>
                <a:gd name="T45" fmla="*/ 2147483646 h 1537"/>
                <a:gd name="T46" fmla="*/ 2147483646 w 998"/>
                <a:gd name="T47" fmla="*/ 2147483646 h 1537"/>
                <a:gd name="T48" fmla="*/ 2147483646 w 998"/>
                <a:gd name="T49" fmla="*/ 2147483646 h 1537"/>
                <a:gd name="T50" fmla="*/ 2147483646 w 998"/>
                <a:gd name="T51" fmla="*/ 2147483646 h 1537"/>
                <a:gd name="T52" fmla="*/ 2147483646 w 998"/>
                <a:gd name="T53" fmla="*/ 2147483646 h 1537"/>
                <a:gd name="T54" fmla="*/ 2147483646 w 998"/>
                <a:gd name="T55" fmla="*/ 2147483646 h 1537"/>
                <a:gd name="T56" fmla="*/ 2147483646 w 998"/>
                <a:gd name="T57" fmla="*/ 2147483646 h 1537"/>
                <a:gd name="T58" fmla="*/ 2147483646 w 998"/>
                <a:gd name="T59" fmla="*/ 2147483646 h 1537"/>
                <a:gd name="T60" fmla="*/ 2147483646 w 998"/>
                <a:gd name="T61" fmla="*/ 2147483646 h 1537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998"/>
                <a:gd name="T94" fmla="*/ 0 h 1537"/>
                <a:gd name="T95" fmla="*/ 998 w 998"/>
                <a:gd name="T96" fmla="*/ 1537 h 1537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998" h="1537">
                  <a:moveTo>
                    <a:pt x="0" y="0"/>
                  </a:moveTo>
                  <a:cubicBezTo>
                    <a:pt x="5" y="2"/>
                    <a:pt x="45" y="63"/>
                    <a:pt x="50" y="64"/>
                  </a:cubicBezTo>
                  <a:cubicBezTo>
                    <a:pt x="50" y="64"/>
                    <a:pt x="97" y="135"/>
                    <a:pt x="102" y="143"/>
                  </a:cubicBezTo>
                  <a:cubicBezTo>
                    <a:pt x="118" y="166"/>
                    <a:pt x="109" y="203"/>
                    <a:pt x="112" y="230"/>
                  </a:cubicBezTo>
                  <a:cubicBezTo>
                    <a:pt x="115" y="253"/>
                    <a:pt x="108" y="244"/>
                    <a:pt x="133" y="267"/>
                  </a:cubicBezTo>
                  <a:cubicBezTo>
                    <a:pt x="148" y="281"/>
                    <a:pt x="157" y="287"/>
                    <a:pt x="173" y="304"/>
                  </a:cubicBezTo>
                  <a:cubicBezTo>
                    <a:pt x="175" y="306"/>
                    <a:pt x="201" y="332"/>
                    <a:pt x="201" y="332"/>
                  </a:cubicBezTo>
                  <a:cubicBezTo>
                    <a:pt x="200" y="333"/>
                    <a:pt x="248" y="370"/>
                    <a:pt x="255" y="378"/>
                  </a:cubicBezTo>
                  <a:cubicBezTo>
                    <a:pt x="301" y="426"/>
                    <a:pt x="385" y="468"/>
                    <a:pt x="443" y="530"/>
                  </a:cubicBezTo>
                  <a:cubicBezTo>
                    <a:pt x="478" y="567"/>
                    <a:pt x="462" y="565"/>
                    <a:pt x="467" y="622"/>
                  </a:cubicBezTo>
                  <a:cubicBezTo>
                    <a:pt x="467" y="626"/>
                    <a:pt x="555" y="694"/>
                    <a:pt x="561" y="711"/>
                  </a:cubicBezTo>
                  <a:cubicBezTo>
                    <a:pt x="571" y="737"/>
                    <a:pt x="610" y="726"/>
                    <a:pt x="608" y="786"/>
                  </a:cubicBezTo>
                  <a:cubicBezTo>
                    <a:pt x="607" y="823"/>
                    <a:pt x="655" y="766"/>
                    <a:pt x="681" y="826"/>
                  </a:cubicBezTo>
                  <a:cubicBezTo>
                    <a:pt x="683" y="831"/>
                    <a:pt x="683" y="953"/>
                    <a:pt x="676" y="960"/>
                  </a:cubicBezTo>
                  <a:cubicBezTo>
                    <a:pt x="654" y="983"/>
                    <a:pt x="622" y="997"/>
                    <a:pt x="597" y="1029"/>
                  </a:cubicBezTo>
                  <a:cubicBezTo>
                    <a:pt x="596" y="1032"/>
                    <a:pt x="515" y="1103"/>
                    <a:pt x="514" y="1104"/>
                  </a:cubicBezTo>
                  <a:cubicBezTo>
                    <a:pt x="502" y="1157"/>
                    <a:pt x="577" y="1287"/>
                    <a:pt x="590" y="1352"/>
                  </a:cubicBezTo>
                  <a:cubicBezTo>
                    <a:pt x="597" y="1387"/>
                    <a:pt x="622" y="1451"/>
                    <a:pt x="624" y="1482"/>
                  </a:cubicBezTo>
                  <a:cubicBezTo>
                    <a:pt x="627" y="1537"/>
                    <a:pt x="631" y="1490"/>
                    <a:pt x="631" y="1473"/>
                  </a:cubicBezTo>
                  <a:cubicBezTo>
                    <a:pt x="630" y="1461"/>
                    <a:pt x="656" y="1438"/>
                    <a:pt x="653" y="1378"/>
                  </a:cubicBezTo>
                  <a:cubicBezTo>
                    <a:pt x="653" y="1377"/>
                    <a:pt x="685" y="1299"/>
                    <a:pt x="688" y="1277"/>
                  </a:cubicBezTo>
                  <a:cubicBezTo>
                    <a:pt x="693" y="1247"/>
                    <a:pt x="729" y="1248"/>
                    <a:pt x="746" y="1227"/>
                  </a:cubicBezTo>
                  <a:cubicBezTo>
                    <a:pt x="752" y="1219"/>
                    <a:pt x="801" y="1214"/>
                    <a:pt x="825" y="1152"/>
                  </a:cubicBezTo>
                  <a:cubicBezTo>
                    <a:pt x="836" y="1122"/>
                    <a:pt x="915" y="1086"/>
                    <a:pt x="945" y="1081"/>
                  </a:cubicBezTo>
                  <a:cubicBezTo>
                    <a:pt x="954" y="1079"/>
                    <a:pt x="973" y="1058"/>
                    <a:pt x="968" y="1112"/>
                  </a:cubicBezTo>
                  <a:cubicBezTo>
                    <a:pt x="968" y="1113"/>
                    <a:pt x="943" y="1127"/>
                    <a:pt x="940" y="1132"/>
                  </a:cubicBezTo>
                  <a:cubicBezTo>
                    <a:pt x="922" y="1159"/>
                    <a:pt x="816" y="1155"/>
                    <a:pt x="766" y="1299"/>
                  </a:cubicBezTo>
                  <a:cubicBezTo>
                    <a:pt x="764" y="1305"/>
                    <a:pt x="748" y="1389"/>
                    <a:pt x="752" y="1389"/>
                  </a:cubicBezTo>
                  <a:cubicBezTo>
                    <a:pt x="799" y="1390"/>
                    <a:pt x="839" y="1327"/>
                    <a:pt x="866" y="1350"/>
                  </a:cubicBezTo>
                  <a:cubicBezTo>
                    <a:pt x="931" y="1407"/>
                    <a:pt x="955" y="1383"/>
                    <a:pt x="983" y="1474"/>
                  </a:cubicBezTo>
                  <a:cubicBezTo>
                    <a:pt x="986" y="1485"/>
                    <a:pt x="993" y="1503"/>
                    <a:pt x="998" y="1513"/>
                  </a:cubicBezTo>
                </a:path>
              </a:pathLst>
            </a:custGeom>
            <a:noFill/>
            <a:ln w="9525">
              <a:solidFill>
                <a:srgbClr val="DD2A1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92" name="Freeform 352">
              <a:extLst>
                <a:ext uri="{FF2B5EF4-FFF2-40B4-BE49-F238E27FC236}">
                  <a16:creationId xmlns:a16="http://schemas.microsoft.com/office/drawing/2014/main" id="{B3B73E0E-C8A3-475A-AC57-C2E7108CD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2570" y="7441959"/>
              <a:ext cx="2608262" cy="604838"/>
            </a:xfrm>
            <a:custGeom>
              <a:avLst/>
              <a:gdLst>
                <a:gd name="T0" fmla="*/ 2147483646 w 38348"/>
                <a:gd name="T1" fmla="*/ 2147483646 h 9558"/>
                <a:gd name="T2" fmla="*/ 2147483646 w 38348"/>
                <a:gd name="T3" fmla="*/ 2147483646 h 9558"/>
                <a:gd name="T4" fmla="*/ 2147483646 w 38348"/>
                <a:gd name="T5" fmla="*/ 2147483646 h 9558"/>
                <a:gd name="T6" fmla="*/ 2147483646 w 38348"/>
                <a:gd name="T7" fmla="*/ 2147483646 h 9558"/>
                <a:gd name="T8" fmla="*/ 2147483646 w 38348"/>
                <a:gd name="T9" fmla="*/ 2147483646 h 9558"/>
                <a:gd name="T10" fmla="*/ 2147483646 w 38348"/>
                <a:gd name="T11" fmla="*/ 2147483646 h 9558"/>
                <a:gd name="T12" fmla="*/ 2147483646 w 38348"/>
                <a:gd name="T13" fmla="*/ 2147483646 h 9558"/>
                <a:gd name="T14" fmla="*/ 2147483646 w 38348"/>
                <a:gd name="T15" fmla="*/ 2147483646 h 9558"/>
                <a:gd name="T16" fmla="*/ 2147483646 w 38348"/>
                <a:gd name="T17" fmla="*/ 2147483646 h 9558"/>
                <a:gd name="T18" fmla="*/ 2147483646 w 38348"/>
                <a:gd name="T19" fmla="*/ 2147483646 h 9558"/>
                <a:gd name="T20" fmla="*/ 2147483646 w 38348"/>
                <a:gd name="T21" fmla="*/ 2147483646 h 9558"/>
                <a:gd name="T22" fmla="*/ 2147483646 w 38348"/>
                <a:gd name="T23" fmla="*/ 2147483646 h 9558"/>
                <a:gd name="T24" fmla="*/ 2147483646 w 38348"/>
                <a:gd name="T25" fmla="*/ 2147483646 h 9558"/>
                <a:gd name="T26" fmla="*/ 2147483646 w 38348"/>
                <a:gd name="T27" fmla="*/ 2147483646 h 9558"/>
                <a:gd name="T28" fmla="*/ 2147483646 w 38348"/>
                <a:gd name="T29" fmla="*/ 2147483646 h 9558"/>
                <a:gd name="T30" fmla="*/ 2147483646 w 38348"/>
                <a:gd name="T31" fmla="*/ 2147483646 h 9558"/>
                <a:gd name="T32" fmla="*/ 2147483646 w 38348"/>
                <a:gd name="T33" fmla="*/ 2147483646 h 9558"/>
                <a:gd name="T34" fmla="*/ 2147483646 w 38348"/>
                <a:gd name="T35" fmla="*/ 2147483646 h 9558"/>
                <a:gd name="T36" fmla="*/ 2147483646 w 38348"/>
                <a:gd name="T37" fmla="*/ 2147483646 h 9558"/>
                <a:gd name="T38" fmla="*/ 2147483646 w 38348"/>
                <a:gd name="T39" fmla="*/ 2147483646 h 9558"/>
                <a:gd name="T40" fmla="*/ 2147483646 w 38348"/>
                <a:gd name="T41" fmla="*/ 2147483646 h 9558"/>
                <a:gd name="T42" fmla="*/ 2147483646 w 38348"/>
                <a:gd name="T43" fmla="*/ 2147483646 h 9558"/>
                <a:gd name="T44" fmla="*/ 2147483646 w 38348"/>
                <a:gd name="T45" fmla="*/ 2147483646 h 9558"/>
                <a:gd name="T46" fmla="*/ 2147483646 w 38348"/>
                <a:gd name="T47" fmla="*/ 2147483646 h 9558"/>
                <a:gd name="T48" fmla="*/ 2147483646 w 38348"/>
                <a:gd name="T49" fmla="*/ 2147483646 h 9558"/>
                <a:gd name="T50" fmla="*/ 2147483646 w 38348"/>
                <a:gd name="T51" fmla="*/ 2147483646 h 9558"/>
                <a:gd name="T52" fmla="*/ 2147483646 w 38348"/>
                <a:gd name="T53" fmla="*/ 2147483646 h 9558"/>
                <a:gd name="T54" fmla="*/ 2147483646 w 38348"/>
                <a:gd name="T55" fmla="*/ 2147483646 h 9558"/>
                <a:gd name="T56" fmla="*/ 2147483646 w 38348"/>
                <a:gd name="T57" fmla="*/ 2147483646 h 9558"/>
                <a:gd name="T58" fmla="*/ 2147483646 w 38348"/>
                <a:gd name="T59" fmla="*/ 2147483646 h 9558"/>
                <a:gd name="T60" fmla="*/ 2147483646 w 38348"/>
                <a:gd name="T61" fmla="*/ 2147483646 h 9558"/>
                <a:gd name="T62" fmla="*/ 2147483646 w 38348"/>
                <a:gd name="T63" fmla="*/ 2147483646 h 9558"/>
                <a:gd name="T64" fmla="*/ 2147483646 w 38348"/>
                <a:gd name="T65" fmla="*/ 2147483646 h 9558"/>
                <a:gd name="T66" fmla="*/ 2147483646 w 38348"/>
                <a:gd name="T67" fmla="*/ 2147483646 h 9558"/>
                <a:gd name="T68" fmla="*/ 2147483646 w 38348"/>
                <a:gd name="T69" fmla="*/ 2147483646 h 9558"/>
                <a:gd name="T70" fmla="*/ 2147483646 w 38348"/>
                <a:gd name="T71" fmla="*/ 2147483646 h 9558"/>
                <a:gd name="T72" fmla="*/ 2147483646 w 38348"/>
                <a:gd name="T73" fmla="*/ 2147483646 h 9558"/>
                <a:gd name="T74" fmla="*/ 2147483646 w 38348"/>
                <a:gd name="T75" fmla="*/ 2147483646 h 9558"/>
                <a:gd name="T76" fmla="*/ 2147483646 w 38348"/>
                <a:gd name="T77" fmla="*/ 2147483646 h 9558"/>
                <a:gd name="T78" fmla="*/ 2147483646 w 38348"/>
                <a:gd name="T79" fmla="*/ 2147483646 h 9558"/>
                <a:gd name="T80" fmla="*/ 2147483646 w 38348"/>
                <a:gd name="T81" fmla="*/ 2147483646 h 9558"/>
                <a:gd name="T82" fmla="*/ 2147483646 w 38348"/>
                <a:gd name="T83" fmla="*/ 2147483646 h 9558"/>
                <a:gd name="T84" fmla="*/ 2147483646 w 38348"/>
                <a:gd name="T85" fmla="*/ 2147483646 h 9558"/>
                <a:gd name="T86" fmla="*/ 2147483646 w 38348"/>
                <a:gd name="T87" fmla="*/ 2147483646 h 9558"/>
                <a:gd name="T88" fmla="*/ 2147483646 w 38348"/>
                <a:gd name="T89" fmla="*/ 2147483646 h 9558"/>
                <a:gd name="T90" fmla="*/ 2147483646 w 38348"/>
                <a:gd name="T91" fmla="*/ 2147483646 h 9558"/>
                <a:gd name="T92" fmla="*/ 2147483646 w 38348"/>
                <a:gd name="T93" fmla="*/ 2147483646 h 9558"/>
                <a:gd name="T94" fmla="*/ 2147483646 w 38348"/>
                <a:gd name="T95" fmla="*/ 2147483646 h 9558"/>
                <a:gd name="T96" fmla="*/ 2147483646 w 38348"/>
                <a:gd name="T97" fmla="*/ 2147483646 h 9558"/>
                <a:gd name="T98" fmla="*/ 2147483646 w 38348"/>
                <a:gd name="T99" fmla="*/ 2147483646 h 9558"/>
                <a:gd name="T100" fmla="*/ 2147483646 w 38348"/>
                <a:gd name="T101" fmla="*/ 2147483646 h 9558"/>
                <a:gd name="T102" fmla="*/ 2147483646 w 38348"/>
                <a:gd name="T103" fmla="*/ 2147483646 h 9558"/>
                <a:gd name="T104" fmla="*/ 2147483646 w 38348"/>
                <a:gd name="T105" fmla="*/ 2147483646 h 9558"/>
                <a:gd name="T106" fmla="*/ 2147483646 w 38348"/>
                <a:gd name="T107" fmla="*/ 2147483646 h 9558"/>
                <a:gd name="T108" fmla="*/ 2147483646 w 38348"/>
                <a:gd name="T109" fmla="*/ 2147483646 h 9558"/>
                <a:gd name="T110" fmla="*/ 2147483646 w 38348"/>
                <a:gd name="T111" fmla="*/ 2147483646 h 9558"/>
                <a:gd name="T112" fmla="*/ 2147483646 w 38348"/>
                <a:gd name="T113" fmla="*/ 2147483646 h 9558"/>
                <a:gd name="T114" fmla="*/ 2147483646 w 38348"/>
                <a:gd name="T115" fmla="*/ 2147483646 h 9558"/>
                <a:gd name="T116" fmla="*/ 2147483646 w 38348"/>
                <a:gd name="T117" fmla="*/ 2147483646 h 9558"/>
                <a:gd name="T118" fmla="*/ 2147483646 w 38348"/>
                <a:gd name="T119" fmla="*/ 2147483646 h 9558"/>
                <a:gd name="T120" fmla="*/ 2147483646 w 38348"/>
                <a:gd name="T121" fmla="*/ 2147483646 h 9558"/>
                <a:gd name="T122" fmla="*/ 2147483646 w 38348"/>
                <a:gd name="T123" fmla="*/ 2147483646 h 9558"/>
                <a:gd name="T124" fmla="*/ 2147483646 w 38348"/>
                <a:gd name="T125" fmla="*/ 2147483646 h 955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38348"/>
                <a:gd name="T190" fmla="*/ 0 h 9558"/>
                <a:gd name="T191" fmla="*/ 38348 w 38348"/>
                <a:gd name="T192" fmla="*/ 9558 h 955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38348" h="9558">
                  <a:moveTo>
                    <a:pt x="38348" y="2412"/>
                  </a:moveTo>
                  <a:cubicBezTo>
                    <a:pt x="38343" y="2434"/>
                    <a:pt x="38210" y="2504"/>
                    <a:pt x="38202" y="2492"/>
                  </a:cubicBezTo>
                  <a:cubicBezTo>
                    <a:pt x="38139" y="2403"/>
                    <a:pt x="38137" y="2468"/>
                    <a:pt x="38070" y="2494"/>
                  </a:cubicBezTo>
                  <a:cubicBezTo>
                    <a:pt x="38024" y="2512"/>
                    <a:pt x="38053" y="2519"/>
                    <a:pt x="37988" y="2523"/>
                  </a:cubicBezTo>
                  <a:cubicBezTo>
                    <a:pt x="37976" y="2523"/>
                    <a:pt x="37937" y="2536"/>
                    <a:pt x="37937" y="2518"/>
                  </a:cubicBezTo>
                  <a:cubicBezTo>
                    <a:pt x="37937" y="2470"/>
                    <a:pt x="37883" y="2373"/>
                    <a:pt x="37833" y="2363"/>
                  </a:cubicBezTo>
                  <a:cubicBezTo>
                    <a:pt x="37819" y="2360"/>
                    <a:pt x="37773" y="2360"/>
                    <a:pt x="37772" y="2355"/>
                  </a:cubicBezTo>
                  <a:cubicBezTo>
                    <a:pt x="37771" y="2346"/>
                    <a:pt x="37674" y="2206"/>
                    <a:pt x="37670" y="2204"/>
                  </a:cubicBezTo>
                  <a:cubicBezTo>
                    <a:pt x="37628" y="2183"/>
                    <a:pt x="37593" y="2176"/>
                    <a:pt x="37591" y="2122"/>
                  </a:cubicBezTo>
                  <a:lnTo>
                    <a:pt x="37589" y="2119"/>
                  </a:lnTo>
                  <a:cubicBezTo>
                    <a:pt x="37587" y="2103"/>
                    <a:pt x="37566" y="2064"/>
                    <a:pt x="37559" y="2028"/>
                  </a:cubicBezTo>
                  <a:cubicBezTo>
                    <a:pt x="37550" y="1983"/>
                    <a:pt x="37494" y="2042"/>
                    <a:pt x="37478" y="1962"/>
                  </a:cubicBezTo>
                  <a:cubicBezTo>
                    <a:pt x="37470" y="1918"/>
                    <a:pt x="37434" y="1938"/>
                    <a:pt x="37491" y="1864"/>
                  </a:cubicBezTo>
                  <a:cubicBezTo>
                    <a:pt x="37518" y="1828"/>
                    <a:pt x="37481" y="1808"/>
                    <a:pt x="37476" y="1760"/>
                  </a:cubicBezTo>
                  <a:cubicBezTo>
                    <a:pt x="37475" y="1752"/>
                    <a:pt x="37465" y="1701"/>
                    <a:pt x="37458" y="1703"/>
                  </a:cubicBezTo>
                  <a:cubicBezTo>
                    <a:pt x="37435" y="1711"/>
                    <a:pt x="37321" y="1770"/>
                    <a:pt x="37301" y="1797"/>
                  </a:cubicBezTo>
                  <a:cubicBezTo>
                    <a:pt x="37285" y="1819"/>
                    <a:pt x="37222" y="1911"/>
                    <a:pt x="37206" y="1918"/>
                  </a:cubicBezTo>
                  <a:cubicBezTo>
                    <a:pt x="37173" y="1934"/>
                    <a:pt x="37089" y="1904"/>
                    <a:pt x="37028" y="1942"/>
                  </a:cubicBezTo>
                  <a:cubicBezTo>
                    <a:pt x="37024" y="1944"/>
                    <a:pt x="36979" y="1958"/>
                    <a:pt x="36977" y="1962"/>
                  </a:cubicBezTo>
                  <a:cubicBezTo>
                    <a:pt x="36965" y="1978"/>
                    <a:pt x="36853" y="1987"/>
                    <a:pt x="36818" y="1971"/>
                  </a:cubicBezTo>
                  <a:cubicBezTo>
                    <a:pt x="36743" y="1938"/>
                    <a:pt x="36729" y="2005"/>
                    <a:pt x="36658" y="1965"/>
                  </a:cubicBezTo>
                  <a:cubicBezTo>
                    <a:pt x="36582" y="1922"/>
                    <a:pt x="36609" y="1957"/>
                    <a:pt x="36572" y="2015"/>
                  </a:cubicBezTo>
                  <a:cubicBezTo>
                    <a:pt x="36560" y="2034"/>
                    <a:pt x="36392" y="2120"/>
                    <a:pt x="36366" y="2119"/>
                  </a:cubicBezTo>
                  <a:cubicBezTo>
                    <a:pt x="36357" y="2119"/>
                    <a:pt x="36341" y="2110"/>
                    <a:pt x="36317" y="2110"/>
                  </a:cubicBezTo>
                  <a:cubicBezTo>
                    <a:pt x="36288" y="2111"/>
                    <a:pt x="36248" y="2096"/>
                    <a:pt x="36214" y="2119"/>
                  </a:cubicBezTo>
                  <a:cubicBezTo>
                    <a:pt x="36205" y="2125"/>
                    <a:pt x="36131" y="2155"/>
                    <a:pt x="36128" y="2165"/>
                  </a:cubicBezTo>
                  <a:cubicBezTo>
                    <a:pt x="36126" y="2165"/>
                    <a:pt x="36125" y="2166"/>
                    <a:pt x="36123" y="2167"/>
                  </a:cubicBezTo>
                  <a:cubicBezTo>
                    <a:pt x="36069" y="2127"/>
                    <a:pt x="36049" y="2060"/>
                    <a:pt x="36009" y="2015"/>
                  </a:cubicBezTo>
                  <a:cubicBezTo>
                    <a:pt x="35989" y="1993"/>
                    <a:pt x="35977" y="1926"/>
                    <a:pt x="35945" y="1928"/>
                  </a:cubicBezTo>
                  <a:cubicBezTo>
                    <a:pt x="35881" y="1931"/>
                    <a:pt x="35846" y="1860"/>
                    <a:pt x="35824" y="1811"/>
                  </a:cubicBezTo>
                  <a:cubicBezTo>
                    <a:pt x="35808" y="1777"/>
                    <a:pt x="35850" y="1704"/>
                    <a:pt x="35768" y="1786"/>
                  </a:cubicBezTo>
                  <a:cubicBezTo>
                    <a:pt x="35738" y="1815"/>
                    <a:pt x="35716" y="1805"/>
                    <a:pt x="35706" y="1849"/>
                  </a:cubicBezTo>
                  <a:cubicBezTo>
                    <a:pt x="35706" y="1850"/>
                    <a:pt x="35613" y="2085"/>
                    <a:pt x="35612" y="2086"/>
                  </a:cubicBezTo>
                  <a:cubicBezTo>
                    <a:pt x="35600" y="2106"/>
                    <a:pt x="35573" y="2206"/>
                    <a:pt x="35565" y="2221"/>
                  </a:cubicBezTo>
                  <a:cubicBezTo>
                    <a:pt x="35561" y="2227"/>
                    <a:pt x="35546" y="2249"/>
                    <a:pt x="35547" y="2256"/>
                  </a:cubicBezTo>
                  <a:cubicBezTo>
                    <a:pt x="35540" y="2258"/>
                    <a:pt x="35404" y="2142"/>
                    <a:pt x="35399" y="2119"/>
                  </a:cubicBezTo>
                  <a:cubicBezTo>
                    <a:pt x="35378" y="2088"/>
                    <a:pt x="35340" y="2056"/>
                    <a:pt x="35301" y="2056"/>
                  </a:cubicBezTo>
                  <a:cubicBezTo>
                    <a:pt x="35217" y="2056"/>
                    <a:pt x="35111" y="2071"/>
                    <a:pt x="35047" y="2015"/>
                  </a:cubicBezTo>
                  <a:cubicBezTo>
                    <a:pt x="35033" y="2002"/>
                    <a:pt x="35038" y="2078"/>
                    <a:pt x="35032" y="2079"/>
                  </a:cubicBezTo>
                  <a:cubicBezTo>
                    <a:pt x="35020" y="2083"/>
                    <a:pt x="34910" y="2073"/>
                    <a:pt x="34910" y="2086"/>
                  </a:cubicBezTo>
                  <a:cubicBezTo>
                    <a:pt x="34910" y="2135"/>
                    <a:pt x="34909" y="2161"/>
                    <a:pt x="34916" y="2209"/>
                  </a:cubicBezTo>
                  <a:cubicBezTo>
                    <a:pt x="34924" y="2266"/>
                    <a:pt x="34918" y="2318"/>
                    <a:pt x="34883" y="2364"/>
                  </a:cubicBezTo>
                  <a:cubicBezTo>
                    <a:pt x="34868" y="2384"/>
                    <a:pt x="34845" y="2466"/>
                    <a:pt x="34834" y="2457"/>
                  </a:cubicBezTo>
                  <a:cubicBezTo>
                    <a:pt x="34818" y="2444"/>
                    <a:pt x="34746" y="2408"/>
                    <a:pt x="34741" y="2396"/>
                  </a:cubicBezTo>
                  <a:cubicBezTo>
                    <a:pt x="34705" y="2396"/>
                    <a:pt x="34676" y="2377"/>
                    <a:pt x="34656" y="2377"/>
                  </a:cubicBezTo>
                  <a:lnTo>
                    <a:pt x="34345" y="2240"/>
                  </a:lnTo>
                  <a:lnTo>
                    <a:pt x="34520" y="1931"/>
                  </a:lnTo>
                  <a:cubicBezTo>
                    <a:pt x="34419" y="1931"/>
                    <a:pt x="34483" y="1933"/>
                    <a:pt x="34408" y="1998"/>
                  </a:cubicBezTo>
                  <a:cubicBezTo>
                    <a:pt x="34373" y="2028"/>
                    <a:pt x="34328" y="2072"/>
                    <a:pt x="34285" y="2087"/>
                  </a:cubicBezTo>
                  <a:cubicBezTo>
                    <a:pt x="34265" y="2094"/>
                    <a:pt x="34295" y="2176"/>
                    <a:pt x="34231" y="2176"/>
                  </a:cubicBezTo>
                  <a:cubicBezTo>
                    <a:pt x="34222" y="2176"/>
                    <a:pt x="34168" y="2173"/>
                    <a:pt x="34168" y="2180"/>
                  </a:cubicBezTo>
                  <a:cubicBezTo>
                    <a:pt x="34168" y="2193"/>
                    <a:pt x="34163" y="2263"/>
                    <a:pt x="34150" y="2267"/>
                  </a:cubicBezTo>
                  <a:cubicBezTo>
                    <a:pt x="34077" y="2288"/>
                    <a:pt x="34087" y="2272"/>
                    <a:pt x="34013" y="2326"/>
                  </a:cubicBezTo>
                  <a:cubicBezTo>
                    <a:pt x="34004" y="2333"/>
                    <a:pt x="33945" y="2343"/>
                    <a:pt x="33931" y="2312"/>
                  </a:cubicBezTo>
                  <a:cubicBezTo>
                    <a:pt x="33906" y="2254"/>
                    <a:pt x="33897" y="2296"/>
                    <a:pt x="33888" y="2190"/>
                  </a:cubicBezTo>
                  <a:cubicBezTo>
                    <a:pt x="33887" y="2183"/>
                    <a:pt x="33888" y="2167"/>
                    <a:pt x="33888" y="2159"/>
                  </a:cubicBezTo>
                  <a:cubicBezTo>
                    <a:pt x="33899" y="2141"/>
                    <a:pt x="33860" y="2097"/>
                    <a:pt x="33847" y="2084"/>
                  </a:cubicBezTo>
                  <a:cubicBezTo>
                    <a:pt x="33842" y="2079"/>
                    <a:pt x="33787" y="2019"/>
                    <a:pt x="33786" y="2017"/>
                  </a:cubicBezTo>
                  <a:cubicBezTo>
                    <a:pt x="33719" y="2016"/>
                    <a:pt x="33722" y="2040"/>
                    <a:pt x="33643" y="2007"/>
                  </a:cubicBezTo>
                  <a:cubicBezTo>
                    <a:pt x="33630" y="2002"/>
                    <a:pt x="33514" y="1963"/>
                    <a:pt x="33507" y="1969"/>
                  </a:cubicBezTo>
                  <a:cubicBezTo>
                    <a:pt x="33472" y="2005"/>
                    <a:pt x="33470" y="2024"/>
                    <a:pt x="33419" y="2058"/>
                  </a:cubicBezTo>
                  <a:cubicBezTo>
                    <a:pt x="33375" y="2088"/>
                    <a:pt x="33361" y="2228"/>
                    <a:pt x="33269" y="2256"/>
                  </a:cubicBezTo>
                  <a:cubicBezTo>
                    <a:pt x="33242" y="2265"/>
                    <a:pt x="33231" y="2296"/>
                    <a:pt x="33222" y="2319"/>
                  </a:cubicBezTo>
                  <a:cubicBezTo>
                    <a:pt x="33202" y="2372"/>
                    <a:pt x="33192" y="2395"/>
                    <a:pt x="33187" y="2454"/>
                  </a:cubicBezTo>
                  <a:cubicBezTo>
                    <a:pt x="33187" y="2455"/>
                    <a:pt x="33155" y="2497"/>
                    <a:pt x="33152" y="2500"/>
                  </a:cubicBezTo>
                  <a:lnTo>
                    <a:pt x="32755" y="2896"/>
                  </a:lnTo>
                  <a:lnTo>
                    <a:pt x="32910" y="3125"/>
                  </a:lnTo>
                  <a:cubicBezTo>
                    <a:pt x="32900" y="3139"/>
                    <a:pt x="32870" y="3155"/>
                    <a:pt x="32846" y="3183"/>
                  </a:cubicBezTo>
                  <a:cubicBezTo>
                    <a:pt x="32814" y="3220"/>
                    <a:pt x="32792" y="3246"/>
                    <a:pt x="32764" y="3285"/>
                  </a:cubicBezTo>
                  <a:cubicBezTo>
                    <a:pt x="32720" y="3345"/>
                    <a:pt x="32610" y="3345"/>
                    <a:pt x="32553" y="3303"/>
                  </a:cubicBezTo>
                  <a:cubicBezTo>
                    <a:pt x="32472" y="3242"/>
                    <a:pt x="32411" y="3264"/>
                    <a:pt x="32325" y="3299"/>
                  </a:cubicBezTo>
                  <a:cubicBezTo>
                    <a:pt x="32310" y="3306"/>
                    <a:pt x="32114" y="3392"/>
                    <a:pt x="32112" y="3393"/>
                  </a:cubicBezTo>
                  <a:cubicBezTo>
                    <a:pt x="32073" y="3419"/>
                    <a:pt x="32135" y="3294"/>
                    <a:pt x="32060" y="3387"/>
                  </a:cubicBezTo>
                  <a:cubicBezTo>
                    <a:pt x="32038" y="3414"/>
                    <a:pt x="32042" y="3457"/>
                    <a:pt x="31995" y="3454"/>
                  </a:cubicBezTo>
                  <a:cubicBezTo>
                    <a:pt x="31981" y="3453"/>
                    <a:pt x="32003" y="3421"/>
                    <a:pt x="31939" y="3421"/>
                  </a:cubicBezTo>
                  <a:cubicBezTo>
                    <a:pt x="31931" y="3421"/>
                    <a:pt x="31923" y="3421"/>
                    <a:pt x="31915" y="3421"/>
                  </a:cubicBezTo>
                  <a:cubicBezTo>
                    <a:pt x="31899" y="3415"/>
                    <a:pt x="31807" y="3440"/>
                    <a:pt x="31779" y="3409"/>
                  </a:cubicBezTo>
                  <a:cubicBezTo>
                    <a:pt x="31737" y="3363"/>
                    <a:pt x="31735" y="3413"/>
                    <a:pt x="31735" y="3317"/>
                  </a:cubicBezTo>
                  <a:cubicBezTo>
                    <a:pt x="31735" y="3240"/>
                    <a:pt x="31725" y="3283"/>
                    <a:pt x="31824" y="3302"/>
                  </a:cubicBezTo>
                  <a:cubicBezTo>
                    <a:pt x="31853" y="3308"/>
                    <a:pt x="31884" y="3319"/>
                    <a:pt x="31918" y="3320"/>
                  </a:cubicBezTo>
                  <a:cubicBezTo>
                    <a:pt x="31940" y="3321"/>
                    <a:pt x="31916" y="3309"/>
                    <a:pt x="31935" y="3272"/>
                  </a:cubicBezTo>
                  <a:cubicBezTo>
                    <a:pt x="31939" y="3263"/>
                    <a:pt x="31976" y="3172"/>
                    <a:pt x="31967" y="3169"/>
                  </a:cubicBezTo>
                  <a:cubicBezTo>
                    <a:pt x="31919" y="3152"/>
                    <a:pt x="31937" y="3170"/>
                    <a:pt x="31950" y="3108"/>
                  </a:cubicBezTo>
                  <a:cubicBezTo>
                    <a:pt x="31953" y="3091"/>
                    <a:pt x="31915" y="3032"/>
                    <a:pt x="31903" y="3018"/>
                  </a:cubicBezTo>
                  <a:lnTo>
                    <a:pt x="31692" y="2744"/>
                  </a:lnTo>
                  <a:lnTo>
                    <a:pt x="31563" y="2742"/>
                  </a:lnTo>
                  <a:lnTo>
                    <a:pt x="31423" y="2880"/>
                  </a:lnTo>
                  <a:cubicBezTo>
                    <a:pt x="31396" y="2923"/>
                    <a:pt x="31432" y="2949"/>
                    <a:pt x="31316" y="2926"/>
                  </a:cubicBezTo>
                  <a:cubicBezTo>
                    <a:pt x="31261" y="2915"/>
                    <a:pt x="31275" y="2944"/>
                    <a:pt x="31218" y="2895"/>
                  </a:cubicBezTo>
                  <a:cubicBezTo>
                    <a:pt x="31177" y="2859"/>
                    <a:pt x="31209" y="2877"/>
                    <a:pt x="31157" y="2919"/>
                  </a:cubicBezTo>
                  <a:cubicBezTo>
                    <a:pt x="31129" y="2941"/>
                    <a:pt x="31048" y="2989"/>
                    <a:pt x="31013" y="2989"/>
                  </a:cubicBezTo>
                  <a:cubicBezTo>
                    <a:pt x="30989" y="2970"/>
                    <a:pt x="30971" y="3010"/>
                    <a:pt x="30965" y="2957"/>
                  </a:cubicBezTo>
                  <a:cubicBezTo>
                    <a:pt x="30963" y="2935"/>
                    <a:pt x="30968" y="2941"/>
                    <a:pt x="30961" y="2913"/>
                  </a:cubicBezTo>
                  <a:cubicBezTo>
                    <a:pt x="30943" y="2850"/>
                    <a:pt x="30961" y="2882"/>
                    <a:pt x="30887" y="2840"/>
                  </a:cubicBezTo>
                  <a:cubicBezTo>
                    <a:pt x="30822" y="2803"/>
                    <a:pt x="30781" y="2887"/>
                    <a:pt x="30713" y="2766"/>
                  </a:cubicBezTo>
                  <a:cubicBezTo>
                    <a:pt x="30666" y="2683"/>
                    <a:pt x="30692" y="2729"/>
                    <a:pt x="30680" y="2646"/>
                  </a:cubicBezTo>
                  <a:cubicBezTo>
                    <a:pt x="30689" y="2647"/>
                    <a:pt x="30685" y="2606"/>
                    <a:pt x="30685" y="2594"/>
                  </a:cubicBezTo>
                  <a:cubicBezTo>
                    <a:pt x="30685" y="2546"/>
                    <a:pt x="30690" y="2516"/>
                    <a:pt x="30692" y="2474"/>
                  </a:cubicBezTo>
                  <a:cubicBezTo>
                    <a:pt x="30692" y="2462"/>
                    <a:pt x="30626" y="2409"/>
                    <a:pt x="30609" y="2376"/>
                  </a:cubicBezTo>
                  <a:cubicBezTo>
                    <a:pt x="30597" y="2352"/>
                    <a:pt x="30418" y="2276"/>
                    <a:pt x="30377" y="2265"/>
                  </a:cubicBezTo>
                  <a:cubicBezTo>
                    <a:pt x="30301" y="2244"/>
                    <a:pt x="30264" y="2355"/>
                    <a:pt x="30165" y="2332"/>
                  </a:cubicBezTo>
                  <a:cubicBezTo>
                    <a:pt x="30155" y="2330"/>
                    <a:pt x="30129" y="2303"/>
                    <a:pt x="30124" y="2290"/>
                  </a:cubicBezTo>
                  <a:cubicBezTo>
                    <a:pt x="30124" y="2256"/>
                    <a:pt x="30111" y="2234"/>
                    <a:pt x="30112" y="2187"/>
                  </a:cubicBezTo>
                  <a:cubicBezTo>
                    <a:pt x="30113" y="2151"/>
                    <a:pt x="30106" y="2134"/>
                    <a:pt x="30111" y="2086"/>
                  </a:cubicBezTo>
                  <a:cubicBezTo>
                    <a:pt x="30112" y="2081"/>
                    <a:pt x="30112" y="2067"/>
                    <a:pt x="30107" y="2064"/>
                  </a:cubicBezTo>
                  <a:lnTo>
                    <a:pt x="30006" y="1890"/>
                  </a:lnTo>
                  <a:lnTo>
                    <a:pt x="29850" y="1955"/>
                  </a:lnTo>
                  <a:lnTo>
                    <a:pt x="29651" y="1708"/>
                  </a:lnTo>
                  <a:lnTo>
                    <a:pt x="29387" y="1716"/>
                  </a:lnTo>
                  <a:lnTo>
                    <a:pt x="29410" y="1557"/>
                  </a:lnTo>
                  <a:cubicBezTo>
                    <a:pt x="29424" y="1542"/>
                    <a:pt x="29395" y="1494"/>
                    <a:pt x="29375" y="1507"/>
                  </a:cubicBezTo>
                  <a:cubicBezTo>
                    <a:pt x="29360" y="1516"/>
                    <a:pt x="29336" y="1525"/>
                    <a:pt x="29321" y="1516"/>
                  </a:cubicBezTo>
                  <a:cubicBezTo>
                    <a:pt x="29286" y="1493"/>
                    <a:pt x="29247" y="1476"/>
                    <a:pt x="29224" y="1439"/>
                  </a:cubicBezTo>
                  <a:cubicBezTo>
                    <a:pt x="29205" y="1410"/>
                    <a:pt x="29296" y="1339"/>
                    <a:pt x="29228" y="1317"/>
                  </a:cubicBezTo>
                  <a:cubicBezTo>
                    <a:pt x="29199" y="1307"/>
                    <a:pt x="29114" y="1146"/>
                    <a:pt x="29099" y="1147"/>
                  </a:cubicBezTo>
                  <a:cubicBezTo>
                    <a:pt x="29097" y="1133"/>
                    <a:pt x="29091" y="1175"/>
                    <a:pt x="29046" y="1175"/>
                  </a:cubicBezTo>
                  <a:cubicBezTo>
                    <a:pt x="29019" y="1175"/>
                    <a:pt x="29024" y="1165"/>
                    <a:pt x="29017" y="1135"/>
                  </a:cubicBezTo>
                  <a:cubicBezTo>
                    <a:pt x="29010" y="1102"/>
                    <a:pt x="29029" y="1052"/>
                    <a:pt x="29027" y="1011"/>
                  </a:cubicBezTo>
                  <a:cubicBezTo>
                    <a:pt x="29026" y="986"/>
                    <a:pt x="29044" y="991"/>
                    <a:pt x="29000" y="963"/>
                  </a:cubicBezTo>
                  <a:cubicBezTo>
                    <a:pt x="28996" y="960"/>
                    <a:pt x="28944" y="951"/>
                    <a:pt x="28932" y="971"/>
                  </a:cubicBezTo>
                  <a:cubicBezTo>
                    <a:pt x="28909" y="1010"/>
                    <a:pt x="28905" y="1019"/>
                    <a:pt x="28886" y="1059"/>
                  </a:cubicBezTo>
                  <a:cubicBezTo>
                    <a:pt x="28863" y="1108"/>
                    <a:pt x="28862" y="1191"/>
                    <a:pt x="28781" y="1156"/>
                  </a:cubicBezTo>
                  <a:cubicBezTo>
                    <a:pt x="28755" y="1145"/>
                    <a:pt x="28730" y="1074"/>
                    <a:pt x="28697" y="1084"/>
                  </a:cubicBezTo>
                  <a:cubicBezTo>
                    <a:pt x="28648" y="1099"/>
                    <a:pt x="28671" y="1114"/>
                    <a:pt x="28647" y="1151"/>
                  </a:cubicBezTo>
                  <a:cubicBezTo>
                    <a:pt x="28621" y="1191"/>
                    <a:pt x="28630" y="1176"/>
                    <a:pt x="28567" y="1177"/>
                  </a:cubicBezTo>
                  <a:cubicBezTo>
                    <a:pt x="28482" y="1180"/>
                    <a:pt x="28477" y="1166"/>
                    <a:pt x="28477" y="1270"/>
                  </a:cubicBezTo>
                  <a:cubicBezTo>
                    <a:pt x="28477" y="1341"/>
                    <a:pt x="28549" y="1369"/>
                    <a:pt x="28465" y="1388"/>
                  </a:cubicBezTo>
                  <a:cubicBezTo>
                    <a:pt x="28367" y="1410"/>
                    <a:pt x="28448" y="1442"/>
                    <a:pt x="28352" y="1490"/>
                  </a:cubicBezTo>
                  <a:cubicBezTo>
                    <a:pt x="28326" y="1503"/>
                    <a:pt x="28332" y="1571"/>
                    <a:pt x="28276" y="1602"/>
                  </a:cubicBezTo>
                  <a:cubicBezTo>
                    <a:pt x="28266" y="1607"/>
                    <a:pt x="28100" y="1605"/>
                    <a:pt x="28083" y="1574"/>
                  </a:cubicBezTo>
                  <a:cubicBezTo>
                    <a:pt x="28063" y="1539"/>
                    <a:pt x="28038" y="1538"/>
                    <a:pt x="28090" y="1519"/>
                  </a:cubicBezTo>
                  <a:cubicBezTo>
                    <a:pt x="28157" y="1494"/>
                    <a:pt x="28101" y="1461"/>
                    <a:pt x="28105" y="1438"/>
                  </a:cubicBezTo>
                  <a:cubicBezTo>
                    <a:pt x="28106" y="1437"/>
                    <a:pt x="28074" y="1387"/>
                    <a:pt x="28075" y="1376"/>
                  </a:cubicBezTo>
                  <a:cubicBezTo>
                    <a:pt x="28075" y="1375"/>
                    <a:pt x="28055" y="1311"/>
                    <a:pt x="28043" y="1311"/>
                  </a:cubicBezTo>
                  <a:cubicBezTo>
                    <a:pt x="28032" y="1311"/>
                    <a:pt x="27972" y="1317"/>
                    <a:pt x="27972" y="1310"/>
                  </a:cubicBezTo>
                  <a:cubicBezTo>
                    <a:pt x="27972" y="1272"/>
                    <a:pt x="27935" y="1139"/>
                    <a:pt x="27909" y="1118"/>
                  </a:cubicBezTo>
                  <a:cubicBezTo>
                    <a:pt x="27881" y="1094"/>
                    <a:pt x="27889" y="1090"/>
                    <a:pt x="27849" y="1072"/>
                  </a:cubicBezTo>
                  <a:cubicBezTo>
                    <a:pt x="27815" y="1057"/>
                    <a:pt x="27778" y="1047"/>
                    <a:pt x="27765" y="1013"/>
                  </a:cubicBezTo>
                  <a:cubicBezTo>
                    <a:pt x="27744" y="958"/>
                    <a:pt x="27683" y="1053"/>
                    <a:pt x="27654" y="982"/>
                  </a:cubicBezTo>
                  <a:cubicBezTo>
                    <a:pt x="27607" y="864"/>
                    <a:pt x="27515" y="907"/>
                    <a:pt x="27479" y="1005"/>
                  </a:cubicBezTo>
                  <a:cubicBezTo>
                    <a:pt x="27455" y="1069"/>
                    <a:pt x="27478" y="1127"/>
                    <a:pt x="27405" y="1119"/>
                  </a:cubicBezTo>
                  <a:cubicBezTo>
                    <a:pt x="27399" y="1119"/>
                    <a:pt x="27304" y="1017"/>
                    <a:pt x="27354" y="993"/>
                  </a:cubicBezTo>
                  <a:cubicBezTo>
                    <a:pt x="27399" y="971"/>
                    <a:pt x="27412" y="914"/>
                    <a:pt x="27353" y="889"/>
                  </a:cubicBezTo>
                  <a:lnTo>
                    <a:pt x="27350" y="886"/>
                  </a:lnTo>
                  <a:cubicBezTo>
                    <a:pt x="27350" y="892"/>
                    <a:pt x="27262" y="828"/>
                    <a:pt x="27216" y="829"/>
                  </a:cubicBezTo>
                  <a:cubicBezTo>
                    <a:pt x="27157" y="831"/>
                    <a:pt x="27055" y="847"/>
                    <a:pt x="27088" y="762"/>
                  </a:cubicBezTo>
                  <a:cubicBezTo>
                    <a:pt x="27098" y="738"/>
                    <a:pt x="27172" y="736"/>
                    <a:pt x="27186" y="725"/>
                  </a:cubicBezTo>
                  <a:cubicBezTo>
                    <a:pt x="27216" y="725"/>
                    <a:pt x="27269" y="633"/>
                    <a:pt x="27229" y="598"/>
                  </a:cubicBezTo>
                  <a:cubicBezTo>
                    <a:pt x="27213" y="585"/>
                    <a:pt x="27183" y="564"/>
                    <a:pt x="27159" y="579"/>
                  </a:cubicBezTo>
                  <a:cubicBezTo>
                    <a:pt x="27107" y="612"/>
                    <a:pt x="27029" y="651"/>
                    <a:pt x="26990" y="699"/>
                  </a:cubicBezTo>
                  <a:cubicBezTo>
                    <a:pt x="26973" y="720"/>
                    <a:pt x="26996" y="608"/>
                    <a:pt x="26949" y="605"/>
                  </a:cubicBezTo>
                  <a:cubicBezTo>
                    <a:pt x="26912" y="602"/>
                    <a:pt x="26889" y="601"/>
                    <a:pt x="26851" y="601"/>
                  </a:cubicBezTo>
                  <a:lnTo>
                    <a:pt x="26895" y="339"/>
                  </a:lnTo>
                  <a:cubicBezTo>
                    <a:pt x="26890" y="329"/>
                    <a:pt x="26826" y="324"/>
                    <a:pt x="26807" y="317"/>
                  </a:cubicBezTo>
                  <a:cubicBezTo>
                    <a:pt x="26788" y="309"/>
                    <a:pt x="26714" y="286"/>
                    <a:pt x="26704" y="280"/>
                  </a:cubicBezTo>
                  <a:cubicBezTo>
                    <a:pt x="26689" y="270"/>
                    <a:pt x="26661" y="260"/>
                    <a:pt x="26648" y="242"/>
                  </a:cubicBezTo>
                  <a:cubicBezTo>
                    <a:pt x="26648" y="242"/>
                    <a:pt x="26620" y="206"/>
                    <a:pt x="26619" y="205"/>
                  </a:cubicBezTo>
                  <a:cubicBezTo>
                    <a:pt x="26606" y="191"/>
                    <a:pt x="26602" y="183"/>
                    <a:pt x="26582" y="174"/>
                  </a:cubicBezTo>
                  <a:cubicBezTo>
                    <a:pt x="26571" y="169"/>
                    <a:pt x="26550" y="159"/>
                    <a:pt x="26540" y="155"/>
                  </a:cubicBezTo>
                  <a:cubicBezTo>
                    <a:pt x="26426" y="110"/>
                    <a:pt x="26436" y="79"/>
                    <a:pt x="26284" y="95"/>
                  </a:cubicBezTo>
                  <a:cubicBezTo>
                    <a:pt x="26181" y="105"/>
                    <a:pt x="26107" y="313"/>
                    <a:pt x="26064" y="322"/>
                  </a:cubicBezTo>
                  <a:cubicBezTo>
                    <a:pt x="25996" y="337"/>
                    <a:pt x="25832" y="317"/>
                    <a:pt x="25793" y="350"/>
                  </a:cubicBezTo>
                  <a:cubicBezTo>
                    <a:pt x="25735" y="398"/>
                    <a:pt x="25711" y="632"/>
                    <a:pt x="25613" y="539"/>
                  </a:cubicBezTo>
                  <a:cubicBezTo>
                    <a:pt x="25602" y="529"/>
                    <a:pt x="25536" y="507"/>
                    <a:pt x="25575" y="576"/>
                  </a:cubicBezTo>
                  <a:cubicBezTo>
                    <a:pt x="25617" y="650"/>
                    <a:pt x="25490" y="603"/>
                    <a:pt x="25481" y="705"/>
                  </a:cubicBezTo>
                  <a:cubicBezTo>
                    <a:pt x="25481" y="705"/>
                    <a:pt x="25387" y="898"/>
                    <a:pt x="25377" y="897"/>
                  </a:cubicBezTo>
                  <a:cubicBezTo>
                    <a:pt x="25216" y="884"/>
                    <a:pt x="25358" y="743"/>
                    <a:pt x="25206" y="823"/>
                  </a:cubicBezTo>
                  <a:cubicBezTo>
                    <a:pt x="25098" y="880"/>
                    <a:pt x="25129" y="786"/>
                    <a:pt x="25063" y="687"/>
                  </a:cubicBezTo>
                  <a:cubicBezTo>
                    <a:pt x="24950" y="518"/>
                    <a:pt x="24699" y="671"/>
                    <a:pt x="24695" y="551"/>
                  </a:cubicBezTo>
                  <a:cubicBezTo>
                    <a:pt x="24694" y="528"/>
                    <a:pt x="24687" y="492"/>
                    <a:pt x="24668" y="482"/>
                  </a:cubicBezTo>
                  <a:cubicBezTo>
                    <a:pt x="24647" y="472"/>
                    <a:pt x="24491" y="401"/>
                    <a:pt x="24491" y="422"/>
                  </a:cubicBezTo>
                  <a:cubicBezTo>
                    <a:pt x="24491" y="532"/>
                    <a:pt x="24548" y="514"/>
                    <a:pt x="24417" y="574"/>
                  </a:cubicBezTo>
                  <a:cubicBezTo>
                    <a:pt x="24407" y="578"/>
                    <a:pt x="24345" y="603"/>
                    <a:pt x="24343" y="606"/>
                  </a:cubicBezTo>
                  <a:cubicBezTo>
                    <a:pt x="24256" y="595"/>
                    <a:pt x="24275" y="562"/>
                    <a:pt x="24121" y="569"/>
                  </a:cubicBezTo>
                  <a:cubicBezTo>
                    <a:pt x="24066" y="571"/>
                    <a:pt x="23974" y="433"/>
                    <a:pt x="23939" y="391"/>
                  </a:cubicBezTo>
                  <a:cubicBezTo>
                    <a:pt x="23840" y="274"/>
                    <a:pt x="23540" y="377"/>
                    <a:pt x="23507" y="330"/>
                  </a:cubicBezTo>
                  <a:cubicBezTo>
                    <a:pt x="23501" y="321"/>
                    <a:pt x="23466" y="290"/>
                    <a:pt x="23467" y="280"/>
                  </a:cubicBezTo>
                  <a:lnTo>
                    <a:pt x="23538" y="161"/>
                  </a:lnTo>
                  <a:cubicBezTo>
                    <a:pt x="23526" y="157"/>
                    <a:pt x="23388" y="45"/>
                    <a:pt x="23361" y="40"/>
                  </a:cubicBezTo>
                  <a:cubicBezTo>
                    <a:pt x="23315" y="32"/>
                    <a:pt x="23284" y="0"/>
                    <a:pt x="23244" y="27"/>
                  </a:cubicBezTo>
                  <a:cubicBezTo>
                    <a:pt x="23209" y="50"/>
                    <a:pt x="23137" y="104"/>
                    <a:pt x="23100" y="104"/>
                  </a:cubicBezTo>
                  <a:cubicBezTo>
                    <a:pt x="23048" y="104"/>
                    <a:pt x="22989" y="97"/>
                    <a:pt x="22950" y="136"/>
                  </a:cubicBezTo>
                  <a:cubicBezTo>
                    <a:pt x="22930" y="157"/>
                    <a:pt x="22970" y="140"/>
                    <a:pt x="22970" y="199"/>
                  </a:cubicBezTo>
                  <a:cubicBezTo>
                    <a:pt x="22970" y="259"/>
                    <a:pt x="22954" y="241"/>
                    <a:pt x="22889" y="264"/>
                  </a:cubicBezTo>
                  <a:cubicBezTo>
                    <a:pt x="22761" y="310"/>
                    <a:pt x="22814" y="291"/>
                    <a:pt x="22796" y="196"/>
                  </a:cubicBezTo>
                  <a:cubicBezTo>
                    <a:pt x="22789" y="159"/>
                    <a:pt x="22732" y="253"/>
                    <a:pt x="22706" y="219"/>
                  </a:cubicBezTo>
                  <a:cubicBezTo>
                    <a:pt x="22687" y="194"/>
                    <a:pt x="22666" y="177"/>
                    <a:pt x="22638" y="165"/>
                  </a:cubicBezTo>
                  <a:lnTo>
                    <a:pt x="22646" y="1177"/>
                  </a:lnTo>
                  <a:lnTo>
                    <a:pt x="21858" y="1161"/>
                  </a:lnTo>
                  <a:cubicBezTo>
                    <a:pt x="21803" y="1157"/>
                    <a:pt x="21838" y="1166"/>
                    <a:pt x="21806" y="1207"/>
                  </a:cubicBezTo>
                  <a:cubicBezTo>
                    <a:pt x="21794" y="1222"/>
                    <a:pt x="21770" y="1267"/>
                    <a:pt x="21770" y="1285"/>
                  </a:cubicBezTo>
                  <a:cubicBezTo>
                    <a:pt x="21770" y="1308"/>
                    <a:pt x="21750" y="1322"/>
                    <a:pt x="21808" y="1325"/>
                  </a:cubicBezTo>
                  <a:cubicBezTo>
                    <a:pt x="21871" y="1329"/>
                    <a:pt x="21868" y="1321"/>
                    <a:pt x="21905" y="1361"/>
                  </a:cubicBezTo>
                  <a:cubicBezTo>
                    <a:pt x="21925" y="1382"/>
                    <a:pt x="22033" y="1319"/>
                    <a:pt x="22033" y="1403"/>
                  </a:cubicBezTo>
                  <a:cubicBezTo>
                    <a:pt x="22033" y="1495"/>
                    <a:pt x="22021" y="1497"/>
                    <a:pt x="21949" y="1544"/>
                  </a:cubicBezTo>
                  <a:cubicBezTo>
                    <a:pt x="21925" y="1559"/>
                    <a:pt x="21870" y="1571"/>
                    <a:pt x="21873" y="1623"/>
                  </a:cubicBezTo>
                  <a:cubicBezTo>
                    <a:pt x="21874" y="1649"/>
                    <a:pt x="21922" y="1698"/>
                    <a:pt x="21898" y="1743"/>
                  </a:cubicBezTo>
                  <a:cubicBezTo>
                    <a:pt x="21873" y="1789"/>
                    <a:pt x="21883" y="1868"/>
                    <a:pt x="21942" y="1880"/>
                  </a:cubicBezTo>
                  <a:cubicBezTo>
                    <a:pt x="21952" y="1882"/>
                    <a:pt x="21970" y="1917"/>
                    <a:pt x="21982" y="1917"/>
                  </a:cubicBezTo>
                  <a:cubicBezTo>
                    <a:pt x="21994" y="1940"/>
                    <a:pt x="21943" y="2038"/>
                    <a:pt x="21993" y="2056"/>
                  </a:cubicBezTo>
                  <a:lnTo>
                    <a:pt x="21806" y="2180"/>
                  </a:lnTo>
                  <a:cubicBezTo>
                    <a:pt x="21805" y="2197"/>
                    <a:pt x="21910" y="2270"/>
                    <a:pt x="21942" y="2269"/>
                  </a:cubicBezTo>
                  <a:cubicBezTo>
                    <a:pt x="22013" y="2266"/>
                    <a:pt x="22007" y="2265"/>
                    <a:pt x="22045" y="2316"/>
                  </a:cubicBezTo>
                  <a:cubicBezTo>
                    <a:pt x="22050" y="2323"/>
                    <a:pt x="22099" y="2320"/>
                    <a:pt x="22111" y="2320"/>
                  </a:cubicBezTo>
                  <a:cubicBezTo>
                    <a:pt x="22116" y="2347"/>
                    <a:pt x="22119" y="2427"/>
                    <a:pt x="22102" y="2449"/>
                  </a:cubicBezTo>
                  <a:cubicBezTo>
                    <a:pt x="22054" y="2507"/>
                    <a:pt x="22072" y="2581"/>
                    <a:pt x="22054" y="2598"/>
                  </a:cubicBezTo>
                  <a:cubicBezTo>
                    <a:pt x="22015" y="2634"/>
                    <a:pt x="21979" y="2674"/>
                    <a:pt x="21953" y="2720"/>
                  </a:cubicBezTo>
                  <a:cubicBezTo>
                    <a:pt x="21944" y="2736"/>
                    <a:pt x="21888" y="2797"/>
                    <a:pt x="21889" y="2820"/>
                  </a:cubicBezTo>
                  <a:cubicBezTo>
                    <a:pt x="21890" y="2861"/>
                    <a:pt x="21887" y="2865"/>
                    <a:pt x="21895" y="2908"/>
                  </a:cubicBezTo>
                  <a:cubicBezTo>
                    <a:pt x="21909" y="2979"/>
                    <a:pt x="21868" y="2985"/>
                    <a:pt x="21807" y="2974"/>
                  </a:cubicBezTo>
                  <a:cubicBezTo>
                    <a:pt x="21718" y="2958"/>
                    <a:pt x="21759" y="3002"/>
                    <a:pt x="21722" y="3012"/>
                  </a:cubicBezTo>
                  <a:cubicBezTo>
                    <a:pt x="21709" y="3015"/>
                    <a:pt x="21562" y="3027"/>
                    <a:pt x="21555" y="3018"/>
                  </a:cubicBezTo>
                  <a:cubicBezTo>
                    <a:pt x="21555" y="3017"/>
                    <a:pt x="21496" y="2965"/>
                    <a:pt x="21491" y="2961"/>
                  </a:cubicBezTo>
                  <a:cubicBezTo>
                    <a:pt x="21469" y="2941"/>
                    <a:pt x="21514" y="2884"/>
                    <a:pt x="21525" y="2868"/>
                  </a:cubicBezTo>
                  <a:cubicBezTo>
                    <a:pt x="21558" y="2885"/>
                    <a:pt x="21537" y="2879"/>
                    <a:pt x="21571" y="2840"/>
                  </a:cubicBezTo>
                  <a:cubicBezTo>
                    <a:pt x="21586" y="2824"/>
                    <a:pt x="21625" y="2760"/>
                    <a:pt x="21607" y="2738"/>
                  </a:cubicBezTo>
                  <a:cubicBezTo>
                    <a:pt x="21576" y="2703"/>
                    <a:pt x="21595" y="2734"/>
                    <a:pt x="21536" y="2724"/>
                  </a:cubicBezTo>
                  <a:cubicBezTo>
                    <a:pt x="21509" y="2719"/>
                    <a:pt x="21497" y="2683"/>
                    <a:pt x="21467" y="2667"/>
                  </a:cubicBezTo>
                  <a:cubicBezTo>
                    <a:pt x="21398" y="2630"/>
                    <a:pt x="21368" y="2679"/>
                    <a:pt x="21323" y="2589"/>
                  </a:cubicBezTo>
                  <a:cubicBezTo>
                    <a:pt x="21310" y="2563"/>
                    <a:pt x="21159" y="2564"/>
                    <a:pt x="21143" y="2573"/>
                  </a:cubicBezTo>
                  <a:cubicBezTo>
                    <a:pt x="21138" y="2576"/>
                    <a:pt x="21052" y="2579"/>
                    <a:pt x="21052" y="2572"/>
                  </a:cubicBezTo>
                  <a:cubicBezTo>
                    <a:pt x="21052" y="2455"/>
                    <a:pt x="21086" y="2545"/>
                    <a:pt x="21125" y="2450"/>
                  </a:cubicBezTo>
                  <a:cubicBezTo>
                    <a:pt x="21137" y="2419"/>
                    <a:pt x="21098" y="2428"/>
                    <a:pt x="21081" y="2421"/>
                  </a:cubicBezTo>
                  <a:cubicBezTo>
                    <a:pt x="21065" y="2415"/>
                    <a:pt x="20951" y="2509"/>
                    <a:pt x="20924" y="2519"/>
                  </a:cubicBezTo>
                  <a:cubicBezTo>
                    <a:pt x="20922" y="2520"/>
                    <a:pt x="20907" y="2530"/>
                    <a:pt x="20905" y="2533"/>
                  </a:cubicBezTo>
                  <a:lnTo>
                    <a:pt x="20807" y="2375"/>
                  </a:lnTo>
                  <a:lnTo>
                    <a:pt x="20573" y="2394"/>
                  </a:lnTo>
                  <a:lnTo>
                    <a:pt x="20569" y="2517"/>
                  </a:lnTo>
                  <a:lnTo>
                    <a:pt x="20276" y="2502"/>
                  </a:lnTo>
                  <a:cubicBezTo>
                    <a:pt x="20233" y="2452"/>
                    <a:pt x="20248" y="2474"/>
                    <a:pt x="20181" y="2460"/>
                  </a:cubicBezTo>
                  <a:cubicBezTo>
                    <a:pt x="20121" y="2447"/>
                    <a:pt x="20167" y="2388"/>
                    <a:pt x="20086" y="2450"/>
                  </a:cubicBezTo>
                  <a:cubicBezTo>
                    <a:pt x="20086" y="2450"/>
                    <a:pt x="20026" y="2457"/>
                    <a:pt x="20026" y="2446"/>
                  </a:cubicBezTo>
                  <a:cubicBezTo>
                    <a:pt x="20026" y="2435"/>
                    <a:pt x="20032" y="2387"/>
                    <a:pt x="20019" y="2388"/>
                  </a:cubicBezTo>
                  <a:cubicBezTo>
                    <a:pt x="20007" y="2388"/>
                    <a:pt x="19868" y="2367"/>
                    <a:pt x="19867" y="2377"/>
                  </a:cubicBezTo>
                  <a:cubicBezTo>
                    <a:pt x="19866" y="2400"/>
                    <a:pt x="19879" y="2459"/>
                    <a:pt x="19861" y="2474"/>
                  </a:cubicBezTo>
                  <a:cubicBezTo>
                    <a:pt x="19844" y="2490"/>
                    <a:pt x="19818" y="2489"/>
                    <a:pt x="19826" y="2532"/>
                  </a:cubicBezTo>
                  <a:cubicBezTo>
                    <a:pt x="19828" y="2538"/>
                    <a:pt x="19946" y="2592"/>
                    <a:pt x="19960" y="2597"/>
                  </a:cubicBezTo>
                  <a:lnTo>
                    <a:pt x="19956" y="3032"/>
                  </a:lnTo>
                  <a:cubicBezTo>
                    <a:pt x="19983" y="3043"/>
                    <a:pt x="20007" y="3057"/>
                    <a:pt x="20035" y="3061"/>
                  </a:cubicBezTo>
                  <a:cubicBezTo>
                    <a:pt x="20119" y="3074"/>
                    <a:pt x="20155" y="3080"/>
                    <a:pt x="20238" y="3056"/>
                  </a:cubicBezTo>
                  <a:cubicBezTo>
                    <a:pt x="20294" y="3040"/>
                    <a:pt x="20315" y="3009"/>
                    <a:pt x="20292" y="3055"/>
                  </a:cubicBezTo>
                  <a:cubicBezTo>
                    <a:pt x="20279" y="3081"/>
                    <a:pt x="20262" y="3100"/>
                    <a:pt x="20262" y="3138"/>
                  </a:cubicBezTo>
                  <a:cubicBezTo>
                    <a:pt x="20262" y="3167"/>
                    <a:pt x="20268" y="3160"/>
                    <a:pt x="20274" y="3178"/>
                  </a:cubicBezTo>
                  <a:cubicBezTo>
                    <a:pt x="20284" y="3250"/>
                    <a:pt x="20314" y="3198"/>
                    <a:pt x="20277" y="3277"/>
                  </a:cubicBezTo>
                  <a:cubicBezTo>
                    <a:pt x="20248" y="3342"/>
                    <a:pt x="20257" y="3300"/>
                    <a:pt x="20240" y="3378"/>
                  </a:cubicBezTo>
                  <a:cubicBezTo>
                    <a:pt x="20237" y="3393"/>
                    <a:pt x="20189" y="3479"/>
                    <a:pt x="20171" y="3490"/>
                  </a:cubicBezTo>
                  <a:cubicBezTo>
                    <a:pt x="20150" y="3503"/>
                    <a:pt x="20184" y="3521"/>
                    <a:pt x="20202" y="3541"/>
                  </a:cubicBezTo>
                  <a:cubicBezTo>
                    <a:pt x="20240" y="3581"/>
                    <a:pt x="20239" y="3573"/>
                    <a:pt x="20275" y="3624"/>
                  </a:cubicBezTo>
                  <a:cubicBezTo>
                    <a:pt x="20280" y="3630"/>
                    <a:pt x="20363" y="3737"/>
                    <a:pt x="20308" y="3707"/>
                  </a:cubicBezTo>
                  <a:cubicBezTo>
                    <a:pt x="20247" y="3674"/>
                    <a:pt x="20218" y="3666"/>
                    <a:pt x="20149" y="3655"/>
                  </a:cubicBezTo>
                  <a:cubicBezTo>
                    <a:pt x="20143" y="3655"/>
                    <a:pt x="20131" y="3655"/>
                    <a:pt x="20124" y="3655"/>
                  </a:cubicBezTo>
                  <a:lnTo>
                    <a:pt x="19991" y="4924"/>
                  </a:lnTo>
                  <a:lnTo>
                    <a:pt x="19083" y="4818"/>
                  </a:lnTo>
                  <a:lnTo>
                    <a:pt x="19017" y="5612"/>
                  </a:lnTo>
                  <a:lnTo>
                    <a:pt x="18615" y="5585"/>
                  </a:lnTo>
                  <a:lnTo>
                    <a:pt x="18572" y="6114"/>
                  </a:lnTo>
                  <a:lnTo>
                    <a:pt x="18697" y="6149"/>
                  </a:lnTo>
                  <a:cubicBezTo>
                    <a:pt x="18645" y="6184"/>
                    <a:pt x="18591" y="6294"/>
                    <a:pt x="18626" y="6355"/>
                  </a:cubicBezTo>
                  <a:cubicBezTo>
                    <a:pt x="18692" y="6468"/>
                    <a:pt x="18491" y="6470"/>
                    <a:pt x="18468" y="6459"/>
                  </a:cubicBezTo>
                  <a:cubicBezTo>
                    <a:pt x="18398" y="6425"/>
                    <a:pt x="18269" y="6492"/>
                    <a:pt x="18217" y="6544"/>
                  </a:cubicBezTo>
                  <a:cubicBezTo>
                    <a:pt x="18146" y="6615"/>
                    <a:pt x="18155" y="6666"/>
                    <a:pt x="18127" y="6745"/>
                  </a:cubicBezTo>
                  <a:lnTo>
                    <a:pt x="18127" y="6753"/>
                  </a:lnTo>
                  <a:lnTo>
                    <a:pt x="17672" y="6732"/>
                  </a:lnTo>
                  <a:cubicBezTo>
                    <a:pt x="17553" y="6717"/>
                    <a:pt x="17667" y="6885"/>
                    <a:pt x="17518" y="6928"/>
                  </a:cubicBezTo>
                  <a:cubicBezTo>
                    <a:pt x="17486" y="6938"/>
                    <a:pt x="17480" y="6843"/>
                    <a:pt x="17335" y="6910"/>
                  </a:cubicBezTo>
                  <a:cubicBezTo>
                    <a:pt x="17249" y="6950"/>
                    <a:pt x="17141" y="6992"/>
                    <a:pt x="17054" y="6937"/>
                  </a:cubicBezTo>
                  <a:cubicBezTo>
                    <a:pt x="16986" y="6893"/>
                    <a:pt x="17003" y="6947"/>
                    <a:pt x="16909" y="6986"/>
                  </a:cubicBezTo>
                  <a:cubicBezTo>
                    <a:pt x="16741" y="7054"/>
                    <a:pt x="16879" y="7000"/>
                    <a:pt x="16883" y="7146"/>
                  </a:cubicBezTo>
                  <a:cubicBezTo>
                    <a:pt x="16884" y="7181"/>
                    <a:pt x="16837" y="7135"/>
                    <a:pt x="16825" y="7241"/>
                  </a:cubicBezTo>
                  <a:cubicBezTo>
                    <a:pt x="16820" y="7285"/>
                    <a:pt x="16767" y="7314"/>
                    <a:pt x="16819" y="7341"/>
                  </a:cubicBezTo>
                  <a:cubicBezTo>
                    <a:pt x="16881" y="7374"/>
                    <a:pt x="16973" y="7429"/>
                    <a:pt x="17042" y="7375"/>
                  </a:cubicBezTo>
                  <a:cubicBezTo>
                    <a:pt x="17078" y="7347"/>
                    <a:pt x="17184" y="7478"/>
                    <a:pt x="17193" y="7484"/>
                  </a:cubicBezTo>
                  <a:lnTo>
                    <a:pt x="16256" y="7428"/>
                  </a:lnTo>
                  <a:lnTo>
                    <a:pt x="16248" y="7515"/>
                  </a:lnTo>
                  <a:lnTo>
                    <a:pt x="16084" y="7484"/>
                  </a:lnTo>
                  <a:cubicBezTo>
                    <a:pt x="16085" y="7495"/>
                    <a:pt x="16041" y="7571"/>
                    <a:pt x="15976" y="7499"/>
                  </a:cubicBezTo>
                  <a:cubicBezTo>
                    <a:pt x="15917" y="7435"/>
                    <a:pt x="15835" y="7571"/>
                    <a:pt x="15888" y="7571"/>
                  </a:cubicBezTo>
                  <a:cubicBezTo>
                    <a:pt x="15979" y="7571"/>
                    <a:pt x="16036" y="7558"/>
                    <a:pt x="16036" y="7690"/>
                  </a:cubicBezTo>
                  <a:cubicBezTo>
                    <a:pt x="16036" y="7862"/>
                    <a:pt x="15799" y="7751"/>
                    <a:pt x="15784" y="7779"/>
                  </a:cubicBezTo>
                  <a:cubicBezTo>
                    <a:pt x="15743" y="7856"/>
                    <a:pt x="15713" y="7786"/>
                    <a:pt x="15798" y="7912"/>
                  </a:cubicBezTo>
                  <a:cubicBezTo>
                    <a:pt x="15818" y="7943"/>
                    <a:pt x="15813" y="8023"/>
                    <a:pt x="15788" y="8047"/>
                  </a:cubicBezTo>
                  <a:cubicBezTo>
                    <a:pt x="15781" y="8054"/>
                    <a:pt x="15749" y="8111"/>
                    <a:pt x="15740" y="8124"/>
                  </a:cubicBezTo>
                  <a:lnTo>
                    <a:pt x="15430" y="8103"/>
                  </a:lnTo>
                  <a:cubicBezTo>
                    <a:pt x="15284" y="7986"/>
                    <a:pt x="15184" y="8133"/>
                    <a:pt x="15181" y="8051"/>
                  </a:cubicBezTo>
                  <a:cubicBezTo>
                    <a:pt x="15180" y="8000"/>
                    <a:pt x="15272" y="8021"/>
                    <a:pt x="15272" y="7939"/>
                  </a:cubicBezTo>
                  <a:cubicBezTo>
                    <a:pt x="15272" y="7810"/>
                    <a:pt x="15384" y="7914"/>
                    <a:pt x="15342" y="7957"/>
                  </a:cubicBezTo>
                  <a:cubicBezTo>
                    <a:pt x="15312" y="7987"/>
                    <a:pt x="15409" y="8012"/>
                    <a:pt x="15434" y="7995"/>
                  </a:cubicBezTo>
                  <a:cubicBezTo>
                    <a:pt x="15485" y="7958"/>
                    <a:pt x="15507" y="7992"/>
                    <a:pt x="15542" y="7902"/>
                  </a:cubicBezTo>
                  <a:cubicBezTo>
                    <a:pt x="15543" y="7902"/>
                    <a:pt x="15437" y="7939"/>
                    <a:pt x="15436" y="7909"/>
                  </a:cubicBezTo>
                  <a:cubicBezTo>
                    <a:pt x="15432" y="7820"/>
                    <a:pt x="15376" y="7887"/>
                    <a:pt x="15372" y="7815"/>
                  </a:cubicBezTo>
                  <a:cubicBezTo>
                    <a:pt x="15372" y="7814"/>
                    <a:pt x="15261" y="7665"/>
                    <a:pt x="15261" y="7746"/>
                  </a:cubicBezTo>
                  <a:cubicBezTo>
                    <a:pt x="15261" y="7762"/>
                    <a:pt x="15248" y="7878"/>
                    <a:pt x="15227" y="7822"/>
                  </a:cubicBezTo>
                  <a:cubicBezTo>
                    <a:pt x="15226" y="7819"/>
                    <a:pt x="15212" y="7741"/>
                    <a:pt x="15191" y="7772"/>
                  </a:cubicBezTo>
                  <a:cubicBezTo>
                    <a:pt x="15176" y="7794"/>
                    <a:pt x="15216" y="7902"/>
                    <a:pt x="15154" y="7840"/>
                  </a:cubicBezTo>
                  <a:cubicBezTo>
                    <a:pt x="15136" y="7822"/>
                    <a:pt x="15093" y="7846"/>
                    <a:pt x="15071" y="7854"/>
                  </a:cubicBezTo>
                  <a:lnTo>
                    <a:pt x="15023" y="7743"/>
                  </a:lnTo>
                  <a:cubicBezTo>
                    <a:pt x="14985" y="7752"/>
                    <a:pt x="14929" y="7742"/>
                    <a:pt x="14914" y="7787"/>
                  </a:cubicBezTo>
                  <a:cubicBezTo>
                    <a:pt x="14909" y="7802"/>
                    <a:pt x="14874" y="7868"/>
                    <a:pt x="14857" y="7861"/>
                  </a:cubicBezTo>
                  <a:cubicBezTo>
                    <a:pt x="14844" y="7856"/>
                    <a:pt x="14761" y="7796"/>
                    <a:pt x="14760" y="7797"/>
                  </a:cubicBezTo>
                  <a:cubicBezTo>
                    <a:pt x="14759" y="7797"/>
                    <a:pt x="14723" y="7830"/>
                    <a:pt x="14717" y="7836"/>
                  </a:cubicBezTo>
                  <a:cubicBezTo>
                    <a:pt x="14700" y="7851"/>
                    <a:pt x="14718" y="7922"/>
                    <a:pt x="14708" y="7917"/>
                  </a:cubicBezTo>
                  <a:cubicBezTo>
                    <a:pt x="14674" y="7900"/>
                    <a:pt x="14650" y="7877"/>
                    <a:pt x="14611" y="7864"/>
                  </a:cubicBezTo>
                  <a:cubicBezTo>
                    <a:pt x="14580" y="7853"/>
                    <a:pt x="14586" y="7870"/>
                    <a:pt x="14552" y="7889"/>
                  </a:cubicBezTo>
                  <a:cubicBezTo>
                    <a:pt x="14507" y="7915"/>
                    <a:pt x="14472" y="7951"/>
                    <a:pt x="14448" y="7997"/>
                  </a:cubicBezTo>
                  <a:cubicBezTo>
                    <a:pt x="14423" y="8046"/>
                    <a:pt x="14408" y="8097"/>
                    <a:pt x="14412" y="8154"/>
                  </a:cubicBezTo>
                  <a:cubicBezTo>
                    <a:pt x="14413" y="8166"/>
                    <a:pt x="14395" y="8262"/>
                    <a:pt x="14395" y="8299"/>
                  </a:cubicBezTo>
                  <a:cubicBezTo>
                    <a:pt x="14395" y="8398"/>
                    <a:pt x="14267" y="8419"/>
                    <a:pt x="14267" y="8462"/>
                  </a:cubicBezTo>
                  <a:cubicBezTo>
                    <a:pt x="14267" y="8479"/>
                    <a:pt x="14280" y="8539"/>
                    <a:pt x="14261" y="8544"/>
                  </a:cubicBezTo>
                  <a:cubicBezTo>
                    <a:pt x="14219" y="8555"/>
                    <a:pt x="14182" y="8524"/>
                    <a:pt x="14147" y="8563"/>
                  </a:cubicBezTo>
                  <a:cubicBezTo>
                    <a:pt x="14098" y="8617"/>
                    <a:pt x="14112" y="8549"/>
                    <a:pt x="14112" y="8646"/>
                  </a:cubicBezTo>
                  <a:cubicBezTo>
                    <a:pt x="14094" y="8658"/>
                    <a:pt x="14099" y="8658"/>
                    <a:pt x="14073" y="8673"/>
                  </a:cubicBezTo>
                  <a:cubicBezTo>
                    <a:pt x="14044" y="8688"/>
                    <a:pt x="14079" y="8787"/>
                    <a:pt x="14040" y="8806"/>
                  </a:cubicBezTo>
                  <a:cubicBezTo>
                    <a:pt x="14026" y="8813"/>
                    <a:pt x="14026" y="8863"/>
                    <a:pt x="14026" y="8863"/>
                  </a:cubicBezTo>
                  <a:cubicBezTo>
                    <a:pt x="14044" y="8915"/>
                    <a:pt x="13997" y="8885"/>
                    <a:pt x="14068" y="8935"/>
                  </a:cubicBezTo>
                  <a:cubicBezTo>
                    <a:pt x="14106" y="8961"/>
                    <a:pt x="14098" y="8962"/>
                    <a:pt x="14053" y="8996"/>
                  </a:cubicBezTo>
                  <a:cubicBezTo>
                    <a:pt x="14042" y="9004"/>
                    <a:pt x="13940" y="9059"/>
                    <a:pt x="13936" y="9078"/>
                  </a:cubicBezTo>
                  <a:cubicBezTo>
                    <a:pt x="13926" y="9084"/>
                    <a:pt x="13899" y="9057"/>
                    <a:pt x="13888" y="9049"/>
                  </a:cubicBezTo>
                  <a:cubicBezTo>
                    <a:pt x="13865" y="9033"/>
                    <a:pt x="13871" y="9040"/>
                    <a:pt x="13863" y="9081"/>
                  </a:cubicBezTo>
                  <a:cubicBezTo>
                    <a:pt x="13850" y="9144"/>
                    <a:pt x="13879" y="9134"/>
                    <a:pt x="13816" y="9195"/>
                  </a:cubicBezTo>
                  <a:cubicBezTo>
                    <a:pt x="13770" y="9239"/>
                    <a:pt x="13753" y="9260"/>
                    <a:pt x="13713" y="9308"/>
                  </a:cubicBezTo>
                  <a:cubicBezTo>
                    <a:pt x="13703" y="9319"/>
                    <a:pt x="13655" y="9413"/>
                    <a:pt x="13644" y="9399"/>
                  </a:cubicBezTo>
                  <a:cubicBezTo>
                    <a:pt x="13607" y="9351"/>
                    <a:pt x="13582" y="9348"/>
                    <a:pt x="13525" y="9346"/>
                  </a:cubicBezTo>
                  <a:cubicBezTo>
                    <a:pt x="13506" y="9345"/>
                    <a:pt x="13501" y="9459"/>
                    <a:pt x="13466" y="9459"/>
                  </a:cubicBezTo>
                  <a:cubicBezTo>
                    <a:pt x="13406" y="9459"/>
                    <a:pt x="13398" y="9401"/>
                    <a:pt x="13357" y="9360"/>
                  </a:cubicBezTo>
                  <a:cubicBezTo>
                    <a:pt x="13333" y="9335"/>
                    <a:pt x="13322" y="9401"/>
                    <a:pt x="13251" y="9332"/>
                  </a:cubicBezTo>
                  <a:cubicBezTo>
                    <a:pt x="13249" y="9330"/>
                    <a:pt x="13249" y="9329"/>
                    <a:pt x="13247" y="9328"/>
                  </a:cubicBezTo>
                  <a:cubicBezTo>
                    <a:pt x="13228" y="9286"/>
                    <a:pt x="13212" y="9287"/>
                    <a:pt x="13199" y="9246"/>
                  </a:cubicBezTo>
                  <a:cubicBezTo>
                    <a:pt x="13187" y="9209"/>
                    <a:pt x="13175" y="9101"/>
                    <a:pt x="13166" y="9085"/>
                  </a:cubicBezTo>
                  <a:cubicBezTo>
                    <a:pt x="13162" y="9076"/>
                    <a:pt x="13074" y="9047"/>
                    <a:pt x="13042" y="9058"/>
                  </a:cubicBezTo>
                  <a:cubicBezTo>
                    <a:pt x="13032" y="9061"/>
                    <a:pt x="12927" y="9096"/>
                    <a:pt x="12923" y="9086"/>
                  </a:cubicBezTo>
                  <a:cubicBezTo>
                    <a:pt x="12901" y="9038"/>
                    <a:pt x="12876" y="8752"/>
                    <a:pt x="12866" y="8752"/>
                  </a:cubicBezTo>
                  <a:cubicBezTo>
                    <a:pt x="12825" y="8749"/>
                    <a:pt x="12774" y="8751"/>
                    <a:pt x="12735" y="8758"/>
                  </a:cubicBezTo>
                  <a:cubicBezTo>
                    <a:pt x="12711" y="8762"/>
                    <a:pt x="12663" y="8761"/>
                    <a:pt x="12637" y="8761"/>
                  </a:cubicBezTo>
                  <a:cubicBezTo>
                    <a:pt x="12637" y="8800"/>
                    <a:pt x="12632" y="8837"/>
                    <a:pt x="12632" y="8881"/>
                  </a:cubicBezTo>
                  <a:cubicBezTo>
                    <a:pt x="12632" y="8907"/>
                    <a:pt x="12638" y="8911"/>
                    <a:pt x="12589" y="8903"/>
                  </a:cubicBezTo>
                  <a:cubicBezTo>
                    <a:pt x="12573" y="8900"/>
                    <a:pt x="12464" y="8892"/>
                    <a:pt x="12460" y="8909"/>
                  </a:cubicBezTo>
                  <a:cubicBezTo>
                    <a:pt x="12445" y="8973"/>
                    <a:pt x="12463" y="8929"/>
                    <a:pt x="12514" y="8959"/>
                  </a:cubicBezTo>
                  <a:cubicBezTo>
                    <a:pt x="12515" y="8959"/>
                    <a:pt x="12567" y="9029"/>
                    <a:pt x="12567" y="9040"/>
                  </a:cubicBezTo>
                  <a:cubicBezTo>
                    <a:pt x="12567" y="9094"/>
                    <a:pt x="12532" y="9059"/>
                    <a:pt x="12480" y="9071"/>
                  </a:cubicBezTo>
                  <a:cubicBezTo>
                    <a:pt x="12423" y="9085"/>
                    <a:pt x="12438" y="9072"/>
                    <a:pt x="12390" y="9112"/>
                  </a:cubicBezTo>
                  <a:cubicBezTo>
                    <a:pt x="12361" y="9097"/>
                    <a:pt x="12351" y="9078"/>
                    <a:pt x="12326" y="9064"/>
                  </a:cubicBezTo>
                  <a:cubicBezTo>
                    <a:pt x="12326" y="9086"/>
                    <a:pt x="12320" y="9138"/>
                    <a:pt x="12295" y="9142"/>
                  </a:cubicBezTo>
                  <a:cubicBezTo>
                    <a:pt x="12249" y="9151"/>
                    <a:pt x="12168" y="9203"/>
                    <a:pt x="12120" y="9211"/>
                  </a:cubicBezTo>
                  <a:cubicBezTo>
                    <a:pt x="12086" y="9217"/>
                    <a:pt x="12081" y="9238"/>
                    <a:pt x="12031" y="9195"/>
                  </a:cubicBezTo>
                  <a:cubicBezTo>
                    <a:pt x="12008" y="9175"/>
                    <a:pt x="11859" y="9119"/>
                    <a:pt x="11988" y="9119"/>
                  </a:cubicBezTo>
                  <a:cubicBezTo>
                    <a:pt x="12022" y="9119"/>
                    <a:pt x="12011" y="9118"/>
                    <a:pt x="12011" y="9064"/>
                  </a:cubicBezTo>
                  <a:cubicBezTo>
                    <a:pt x="12011" y="9051"/>
                    <a:pt x="12011" y="9038"/>
                    <a:pt x="12011" y="9026"/>
                  </a:cubicBezTo>
                  <a:lnTo>
                    <a:pt x="11842" y="8797"/>
                  </a:lnTo>
                  <a:lnTo>
                    <a:pt x="11669" y="8745"/>
                  </a:lnTo>
                  <a:lnTo>
                    <a:pt x="11663" y="8860"/>
                  </a:lnTo>
                  <a:lnTo>
                    <a:pt x="11477" y="8977"/>
                  </a:lnTo>
                  <a:lnTo>
                    <a:pt x="11421" y="8834"/>
                  </a:lnTo>
                  <a:cubicBezTo>
                    <a:pt x="11422" y="8834"/>
                    <a:pt x="11344" y="8847"/>
                    <a:pt x="11345" y="8840"/>
                  </a:cubicBezTo>
                  <a:cubicBezTo>
                    <a:pt x="11345" y="8828"/>
                    <a:pt x="11351" y="8769"/>
                    <a:pt x="11337" y="8769"/>
                  </a:cubicBezTo>
                  <a:cubicBezTo>
                    <a:pt x="11261" y="8770"/>
                    <a:pt x="11300" y="8727"/>
                    <a:pt x="11253" y="8820"/>
                  </a:cubicBezTo>
                  <a:cubicBezTo>
                    <a:pt x="11243" y="8840"/>
                    <a:pt x="11277" y="8920"/>
                    <a:pt x="11277" y="8964"/>
                  </a:cubicBezTo>
                  <a:cubicBezTo>
                    <a:pt x="11277" y="9002"/>
                    <a:pt x="11271" y="8979"/>
                    <a:pt x="11216" y="8966"/>
                  </a:cubicBezTo>
                  <a:cubicBezTo>
                    <a:pt x="11141" y="8948"/>
                    <a:pt x="11110" y="8954"/>
                    <a:pt x="11041" y="8921"/>
                  </a:cubicBezTo>
                  <a:cubicBezTo>
                    <a:pt x="11024" y="8913"/>
                    <a:pt x="11054" y="8975"/>
                    <a:pt x="11000" y="8990"/>
                  </a:cubicBezTo>
                  <a:cubicBezTo>
                    <a:pt x="10982" y="8995"/>
                    <a:pt x="10965" y="9070"/>
                    <a:pt x="10965" y="9093"/>
                  </a:cubicBezTo>
                  <a:cubicBezTo>
                    <a:pt x="10965" y="9163"/>
                    <a:pt x="10961" y="9133"/>
                    <a:pt x="10898" y="9171"/>
                  </a:cubicBezTo>
                  <a:cubicBezTo>
                    <a:pt x="10863" y="9192"/>
                    <a:pt x="10907" y="9349"/>
                    <a:pt x="10909" y="9386"/>
                  </a:cubicBezTo>
                  <a:cubicBezTo>
                    <a:pt x="10914" y="9448"/>
                    <a:pt x="10829" y="9432"/>
                    <a:pt x="10831" y="9517"/>
                  </a:cubicBezTo>
                  <a:cubicBezTo>
                    <a:pt x="10832" y="9558"/>
                    <a:pt x="10771" y="9536"/>
                    <a:pt x="10770" y="9531"/>
                  </a:cubicBezTo>
                  <a:cubicBezTo>
                    <a:pt x="10767" y="9512"/>
                    <a:pt x="10696" y="9385"/>
                    <a:pt x="10681" y="9369"/>
                  </a:cubicBezTo>
                  <a:cubicBezTo>
                    <a:pt x="10662" y="9348"/>
                    <a:pt x="10599" y="9267"/>
                    <a:pt x="10592" y="9241"/>
                  </a:cubicBezTo>
                  <a:cubicBezTo>
                    <a:pt x="10590" y="9240"/>
                    <a:pt x="10567" y="9203"/>
                    <a:pt x="10567" y="9203"/>
                  </a:cubicBezTo>
                  <a:cubicBezTo>
                    <a:pt x="10583" y="9201"/>
                    <a:pt x="10666" y="9195"/>
                    <a:pt x="10666" y="9171"/>
                  </a:cubicBezTo>
                  <a:cubicBezTo>
                    <a:pt x="10666" y="9143"/>
                    <a:pt x="10682" y="9010"/>
                    <a:pt x="10674" y="9004"/>
                  </a:cubicBezTo>
                  <a:cubicBezTo>
                    <a:pt x="10650" y="8983"/>
                    <a:pt x="10687" y="8934"/>
                    <a:pt x="10657" y="8934"/>
                  </a:cubicBezTo>
                  <a:cubicBezTo>
                    <a:pt x="10623" y="8934"/>
                    <a:pt x="10590" y="8925"/>
                    <a:pt x="10588" y="8959"/>
                  </a:cubicBezTo>
                  <a:cubicBezTo>
                    <a:pt x="10586" y="8984"/>
                    <a:pt x="10513" y="9030"/>
                    <a:pt x="10477" y="9031"/>
                  </a:cubicBezTo>
                  <a:cubicBezTo>
                    <a:pt x="10470" y="9031"/>
                    <a:pt x="10461" y="9035"/>
                    <a:pt x="10460" y="9035"/>
                  </a:cubicBezTo>
                  <a:cubicBezTo>
                    <a:pt x="10447" y="9027"/>
                    <a:pt x="10310" y="9056"/>
                    <a:pt x="10287" y="9064"/>
                  </a:cubicBezTo>
                  <a:cubicBezTo>
                    <a:pt x="10271" y="9070"/>
                    <a:pt x="10300" y="9125"/>
                    <a:pt x="10273" y="9125"/>
                  </a:cubicBezTo>
                  <a:cubicBezTo>
                    <a:pt x="10233" y="9125"/>
                    <a:pt x="10113" y="9103"/>
                    <a:pt x="10071" y="9090"/>
                  </a:cubicBezTo>
                  <a:cubicBezTo>
                    <a:pt x="10048" y="9084"/>
                    <a:pt x="10016" y="8985"/>
                    <a:pt x="9999" y="8985"/>
                  </a:cubicBezTo>
                  <a:cubicBezTo>
                    <a:pt x="9991" y="8985"/>
                    <a:pt x="9908" y="8992"/>
                    <a:pt x="9903" y="8980"/>
                  </a:cubicBezTo>
                  <a:cubicBezTo>
                    <a:pt x="9880" y="8921"/>
                    <a:pt x="9894" y="8947"/>
                    <a:pt x="9817" y="8941"/>
                  </a:cubicBezTo>
                  <a:cubicBezTo>
                    <a:pt x="9806" y="8940"/>
                    <a:pt x="9827" y="8863"/>
                    <a:pt x="9830" y="8854"/>
                  </a:cubicBezTo>
                  <a:lnTo>
                    <a:pt x="9825" y="8744"/>
                  </a:lnTo>
                  <a:lnTo>
                    <a:pt x="9733" y="8613"/>
                  </a:lnTo>
                  <a:lnTo>
                    <a:pt x="9665" y="8634"/>
                  </a:lnTo>
                  <a:cubicBezTo>
                    <a:pt x="9631" y="8651"/>
                    <a:pt x="9547" y="8685"/>
                    <a:pt x="9519" y="8705"/>
                  </a:cubicBezTo>
                  <a:cubicBezTo>
                    <a:pt x="9455" y="8751"/>
                    <a:pt x="9495" y="8733"/>
                    <a:pt x="9447" y="8683"/>
                  </a:cubicBezTo>
                  <a:cubicBezTo>
                    <a:pt x="9422" y="8656"/>
                    <a:pt x="9428" y="8613"/>
                    <a:pt x="9386" y="8629"/>
                  </a:cubicBezTo>
                  <a:cubicBezTo>
                    <a:pt x="9375" y="8633"/>
                    <a:pt x="9197" y="8686"/>
                    <a:pt x="9194" y="8686"/>
                  </a:cubicBezTo>
                  <a:cubicBezTo>
                    <a:pt x="9194" y="8668"/>
                    <a:pt x="9133" y="8570"/>
                    <a:pt x="9118" y="8556"/>
                  </a:cubicBezTo>
                  <a:cubicBezTo>
                    <a:pt x="9026" y="8527"/>
                    <a:pt x="8970" y="8554"/>
                    <a:pt x="8884" y="8535"/>
                  </a:cubicBezTo>
                  <a:cubicBezTo>
                    <a:pt x="8832" y="8524"/>
                    <a:pt x="8486" y="8478"/>
                    <a:pt x="8486" y="8421"/>
                  </a:cubicBezTo>
                  <a:lnTo>
                    <a:pt x="8408" y="8220"/>
                  </a:lnTo>
                  <a:lnTo>
                    <a:pt x="8354" y="8275"/>
                  </a:lnTo>
                  <a:lnTo>
                    <a:pt x="8251" y="8214"/>
                  </a:lnTo>
                  <a:lnTo>
                    <a:pt x="8052" y="8370"/>
                  </a:lnTo>
                  <a:lnTo>
                    <a:pt x="7592" y="8289"/>
                  </a:lnTo>
                  <a:cubicBezTo>
                    <a:pt x="7585" y="8287"/>
                    <a:pt x="7565" y="8357"/>
                    <a:pt x="7526" y="8369"/>
                  </a:cubicBezTo>
                  <a:cubicBezTo>
                    <a:pt x="7500" y="8376"/>
                    <a:pt x="7492" y="8404"/>
                    <a:pt x="7427" y="8404"/>
                  </a:cubicBezTo>
                  <a:cubicBezTo>
                    <a:pt x="7410" y="8404"/>
                    <a:pt x="7287" y="8410"/>
                    <a:pt x="7280" y="8404"/>
                  </a:cubicBezTo>
                  <a:cubicBezTo>
                    <a:pt x="7258" y="8383"/>
                    <a:pt x="7217" y="8357"/>
                    <a:pt x="7189" y="8332"/>
                  </a:cubicBezTo>
                  <a:lnTo>
                    <a:pt x="6872" y="8332"/>
                  </a:lnTo>
                  <a:lnTo>
                    <a:pt x="6868" y="8276"/>
                  </a:lnTo>
                  <a:lnTo>
                    <a:pt x="6779" y="8160"/>
                  </a:lnTo>
                  <a:lnTo>
                    <a:pt x="6726" y="8359"/>
                  </a:lnTo>
                  <a:cubicBezTo>
                    <a:pt x="6660" y="8410"/>
                    <a:pt x="6579" y="8387"/>
                    <a:pt x="6515" y="8503"/>
                  </a:cubicBezTo>
                  <a:cubicBezTo>
                    <a:pt x="6497" y="8536"/>
                    <a:pt x="6502" y="8577"/>
                    <a:pt x="6502" y="8616"/>
                  </a:cubicBezTo>
                  <a:cubicBezTo>
                    <a:pt x="6502" y="8617"/>
                    <a:pt x="6535" y="8665"/>
                    <a:pt x="6540" y="8677"/>
                  </a:cubicBezTo>
                  <a:cubicBezTo>
                    <a:pt x="6559" y="8732"/>
                    <a:pt x="6574" y="8744"/>
                    <a:pt x="6569" y="8803"/>
                  </a:cubicBezTo>
                  <a:cubicBezTo>
                    <a:pt x="6563" y="8878"/>
                    <a:pt x="6585" y="8843"/>
                    <a:pt x="6604" y="8913"/>
                  </a:cubicBezTo>
                  <a:cubicBezTo>
                    <a:pt x="6613" y="8944"/>
                    <a:pt x="6622" y="8936"/>
                    <a:pt x="6562" y="8962"/>
                  </a:cubicBezTo>
                  <a:cubicBezTo>
                    <a:pt x="6509" y="8985"/>
                    <a:pt x="6472" y="8991"/>
                    <a:pt x="6420" y="9025"/>
                  </a:cubicBezTo>
                  <a:cubicBezTo>
                    <a:pt x="6418" y="9025"/>
                    <a:pt x="6419" y="9024"/>
                    <a:pt x="6416" y="9026"/>
                  </a:cubicBezTo>
                  <a:lnTo>
                    <a:pt x="6416" y="9148"/>
                  </a:lnTo>
                  <a:lnTo>
                    <a:pt x="6374" y="9178"/>
                  </a:lnTo>
                  <a:lnTo>
                    <a:pt x="6302" y="9031"/>
                  </a:lnTo>
                  <a:lnTo>
                    <a:pt x="6293" y="9030"/>
                  </a:lnTo>
                  <a:lnTo>
                    <a:pt x="6174" y="9330"/>
                  </a:lnTo>
                  <a:lnTo>
                    <a:pt x="6106" y="9322"/>
                  </a:lnTo>
                  <a:lnTo>
                    <a:pt x="6105" y="8833"/>
                  </a:lnTo>
                  <a:lnTo>
                    <a:pt x="6372" y="8358"/>
                  </a:lnTo>
                  <a:lnTo>
                    <a:pt x="6350" y="7903"/>
                  </a:lnTo>
                  <a:lnTo>
                    <a:pt x="6243" y="7923"/>
                  </a:lnTo>
                  <a:lnTo>
                    <a:pt x="6101" y="7693"/>
                  </a:lnTo>
                  <a:lnTo>
                    <a:pt x="5987" y="7720"/>
                  </a:lnTo>
                  <a:lnTo>
                    <a:pt x="5815" y="7191"/>
                  </a:lnTo>
                  <a:lnTo>
                    <a:pt x="5718" y="7223"/>
                  </a:lnTo>
                  <a:lnTo>
                    <a:pt x="5704" y="7321"/>
                  </a:lnTo>
                  <a:lnTo>
                    <a:pt x="5670" y="7350"/>
                  </a:lnTo>
                  <a:lnTo>
                    <a:pt x="5609" y="7551"/>
                  </a:lnTo>
                  <a:lnTo>
                    <a:pt x="5654" y="7636"/>
                  </a:lnTo>
                  <a:lnTo>
                    <a:pt x="5620" y="7715"/>
                  </a:lnTo>
                  <a:lnTo>
                    <a:pt x="5651" y="7781"/>
                  </a:lnTo>
                  <a:lnTo>
                    <a:pt x="5601" y="7874"/>
                  </a:lnTo>
                  <a:lnTo>
                    <a:pt x="5503" y="7816"/>
                  </a:lnTo>
                  <a:lnTo>
                    <a:pt x="5321" y="7874"/>
                  </a:lnTo>
                  <a:lnTo>
                    <a:pt x="5313" y="8152"/>
                  </a:lnTo>
                  <a:cubicBezTo>
                    <a:pt x="5304" y="8158"/>
                    <a:pt x="5326" y="8298"/>
                    <a:pt x="5340" y="8313"/>
                  </a:cubicBezTo>
                  <a:cubicBezTo>
                    <a:pt x="5341" y="8314"/>
                    <a:pt x="5365" y="8373"/>
                    <a:pt x="5377" y="8387"/>
                  </a:cubicBezTo>
                  <a:cubicBezTo>
                    <a:pt x="5409" y="8425"/>
                    <a:pt x="5370" y="8415"/>
                    <a:pt x="5343" y="8422"/>
                  </a:cubicBezTo>
                  <a:cubicBezTo>
                    <a:pt x="5310" y="8430"/>
                    <a:pt x="5293" y="8403"/>
                    <a:pt x="5296" y="8461"/>
                  </a:cubicBezTo>
                  <a:cubicBezTo>
                    <a:pt x="5298" y="8499"/>
                    <a:pt x="5274" y="8590"/>
                    <a:pt x="5255" y="8626"/>
                  </a:cubicBezTo>
                  <a:cubicBezTo>
                    <a:pt x="5210" y="8710"/>
                    <a:pt x="5181" y="8649"/>
                    <a:pt x="5127" y="8626"/>
                  </a:cubicBezTo>
                  <a:cubicBezTo>
                    <a:pt x="5120" y="8623"/>
                    <a:pt x="5027" y="8510"/>
                    <a:pt x="5019" y="8500"/>
                  </a:cubicBezTo>
                  <a:cubicBezTo>
                    <a:pt x="5000" y="8475"/>
                    <a:pt x="4984" y="8474"/>
                    <a:pt x="4985" y="8420"/>
                  </a:cubicBezTo>
                  <a:cubicBezTo>
                    <a:pt x="4987" y="8379"/>
                    <a:pt x="4957" y="8401"/>
                    <a:pt x="5026" y="8372"/>
                  </a:cubicBezTo>
                  <a:cubicBezTo>
                    <a:pt x="5040" y="8366"/>
                    <a:pt x="5095" y="8371"/>
                    <a:pt x="5095" y="8353"/>
                  </a:cubicBezTo>
                  <a:cubicBezTo>
                    <a:pt x="5095" y="8335"/>
                    <a:pt x="5105" y="8216"/>
                    <a:pt x="5091" y="8207"/>
                  </a:cubicBezTo>
                  <a:cubicBezTo>
                    <a:pt x="5082" y="8202"/>
                    <a:pt x="5018" y="8126"/>
                    <a:pt x="5018" y="8107"/>
                  </a:cubicBezTo>
                  <a:cubicBezTo>
                    <a:pt x="5018" y="8091"/>
                    <a:pt x="5018" y="8075"/>
                    <a:pt x="5018" y="8058"/>
                  </a:cubicBezTo>
                  <a:cubicBezTo>
                    <a:pt x="5016" y="8027"/>
                    <a:pt x="5077" y="7897"/>
                    <a:pt x="5099" y="7872"/>
                  </a:cubicBezTo>
                  <a:cubicBezTo>
                    <a:pt x="5119" y="7849"/>
                    <a:pt x="5100" y="7851"/>
                    <a:pt x="5082" y="7815"/>
                  </a:cubicBezTo>
                  <a:cubicBezTo>
                    <a:pt x="5077" y="7804"/>
                    <a:pt x="5021" y="7726"/>
                    <a:pt x="5014" y="7726"/>
                  </a:cubicBezTo>
                  <a:cubicBezTo>
                    <a:pt x="4947" y="7726"/>
                    <a:pt x="4783" y="7715"/>
                    <a:pt x="4757" y="7789"/>
                  </a:cubicBezTo>
                  <a:cubicBezTo>
                    <a:pt x="4746" y="7821"/>
                    <a:pt x="4729" y="7867"/>
                    <a:pt x="4729" y="7901"/>
                  </a:cubicBezTo>
                  <a:cubicBezTo>
                    <a:pt x="4728" y="7927"/>
                    <a:pt x="4707" y="8050"/>
                    <a:pt x="4695" y="8070"/>
                  </a:cubicBezTo>
                  <a:cubicBezTo>
                    <a:pt x="4671" y="8105"/>
                    <a:pt x="4638" y="8178"/>
                    <a:pt x="4654" y="8221"/>
                  </a:cubicBezTo>
                  <a:cubicBezTo>
                    <a:pt x="4662" y="8241"/>
                    <a:pt x="4600" y="8244"/>
                    <a:pt x="4574" y="8230"/>
                  </a:cubicBezTo>
                  <a:cubicBezTo>
                    <a:pt x="4482" y="8181"/>
                    <a:pt x="4449" y="8075"/>
                    <a:pt x="4370" y="8012"/>
                  </a:cubicBezTo>
                  <a:cubicBezTo>
                    <a:pt x="4337" y="7986"/>
                    <a:pt x="4352" y="7955"/>
                    <a:pt x="4353" y="7916"/>
                  </a:cubicBezTo>
                  <a:cubicBezTo>
                    <a:pt x="4354" y="7891"/>
                    <a:pt x="4396" y="7813"/>
                    <a:pt x="4424" y="7796"/>
                  </a:cubicBezTo>
                  <a:cubicBezTo>
                    <a:pt x="4452" y="7780"/>
                    <a:pt x="4384" y="7617"/>
                    <a:pt x="4385" y="7602"/>
                  </a:cubicBezTo>
                  <a:cubicBezTo>
                    <a:pt x="4383" y="7600"/>
                    <a:pt x="4234" y="7644"/>
                    <a:pt x="4223" y="7664"/>
                  </a:cubicBezTo>
                  <a:cubicBezTo>
                    <a:pt x="4203" y="7701"/>
                    <a:pt x="4257" y="7725"/>
                    <a:pt x="4177" y="7731"/>
                  </a:cubicBezTo>
                  <a:cubicBezTo>
                    <a:pt x="4110" y="7737"/>
                    <a:pt x="4136" y="7740"/>
                    <a:pt x="4070" y="7725"/>
                  </a:cubicBezTo>
                  <a:cubicBezTo>
                    <a:pt x="4045" y="7720"/>
                    <a:pt x="4024" y="7746"/>
                    <a:pt x="4046" y="7768"/>
                  </a:cubicBezTo>
                  <a:cubicBezTo>
                    <a:pt x="4068" y="7790"/>
                    <a:pt x="4067" y="7807"/>
                    <a:pt x="4048" y="7829"/>
                  </a:cubicBezTo>
                  <a:cubicBezTo>
                    <a:pt x="4028" y="7853"/>
                    <a:pt x="3978" y="7815"/>
                    <a:pt x="3923" y="7859"/>
                  </a:cubicBezTo>
                  <a:cubicBezTo>
                    <a:pt x="3871" y="7900"/>
                    <a:pt x="3815" y="7873"/>
                    <a:pt x="3765" y="7842"/>
                  </a:cubicBezTo>
                  <a:cubicBezTo>
                    <a:pt x="3691" y="7797"/>
                    <a:pt x="3712" y="7850"/>
                    <a:pt x="3705" y="7764"/>
                  </a:cubicBezTo>
                  <a:cubicBezTo>
                    <a:pt x="3705" y="7764"/>
                    <a:pt x="3655" y="7743"/>
                    <a:pt x="3647" y="7764"/>
                  </a:cubicBezTo>
                  <a:cubicBezTo>
                    <a:pt x="3635" y="7795"/>
                    <a:pt x="3554" y="7887"/>
                    <a:pt x="3557" y="7895"/>
                  </a:cubicBezTo>
                  <a:cubicBezTo>
                    <a:pt x="3571" y="7939"/>
                    <a:pt x="3586" y="7930"/>
                    <a:pt x="3584" y="7997"/>
                  </a:cubicBezTo>
                  <a:cubicBezTo>
                    <a:pt x="3584" y="8014"/>
                    <a:pt x="3666" y="8202"/>
                    <a:pt x="3661" y="8210"/>
                  </a:cubicBezTo>
                  <a:cubicBezTo>
                    <a:pt x="3651" y="8225"/>
                    <a:pt x="3504" y="8310"/>
                    <a:pt x="3482" y="8300"/>
                  </a:cubicBezTo>
                  <a:cubicBezTo>
                    <a:pt x="3464" y="8293"/>
                    <a:pt x="3411" y="8251"/>
                    <a:pt x="3400" y="8236"/>
                  </a:cubicBezTo>
                  <a:cubicBezTo>
                    <a:pt x="3355" y="8212"/>
                    <a:pt x="3249" y="8125"/>
                    <a:pt x="3204" y="8117"/>
                  </a:cubicBezTo>
                  <a:cubicBezTo>
                    <a:pt x="3169" y="8110"/>
                    <a:pt x="3095" y="8154"/>
                    <a:pt x="3054" y="8166"/>
                  </a:cubicBezTo>
                  <a:cubicBezTo>
                    <a:pt x="3052" y="8167"/>
                    <a:pt x="3029" y="8180"/>
                    <a:pt x="3027" y="8183"/>
                  </a:cubicBezTo>
                  <a:cubicBezTo>
                    <a:pt x="3012" y="8186"/>
                    <a:pt x="3049" y="8238"/>
                    <a:pt x="2997" y="8277"/>
                  </a:cubicBezTo>
                  <a:cubicBezTo>
                    <a:pt x="2974" y="8295"/>
                    <a:pt x="2957" y="8340"/>
                    <a:pt x="2957" y="8371"/>
                  </a:cubicBezTo>
                  <a:cubicBezTo>
                    <a:pt x="2957" y="8466"/>
                    <a:pt x="2908" y="8389"/>
                    <a:pt x="2916" y="8480"/>
                  </a:cubicBezTo>
                  <a:cubicBezTo>
                    <a:pt x="2918" y="8505"/>
                    <a:pt x="2927" y="8662"/>
                    <a:pt x="2911" y="8671"/>
                  </a:cubicBezTo>
                  <a:cubicBezTo>
                    <a:pt x="2876" y="8691"/>
                    <a:pt x="2874" y="8760"/>
                    <a:pt x="2826" y="8693"/>
                  </a:cubicBezTo>
                  <a:cubicBezTo>
                    <a:pt x="2789" y="8643"/>
                    <a:pt x="2804" y="8703"/>
                    <a:pt x="2804" y="8729"/>
                  </a:cubicBezTo>
                  <a:lnTo>
                    <a:pt x="2735" y="8738"/>
                  </a:lnTo>
                  <a:cubicBezTo>
                    <a:pt x="2716" y="8731"/>
                    <a:pt x="2561" y="8687"/>
                    <a:pt x="2560" y="8683"/>
                  </a:cubicBezTo>
                  <a:cubicBezTo>
                    <a:pt x="2556" y="8647"/>
                    <a:pt x="2558" y="8628"/>
                    <a:pt x="2533" y="8606"/>
                  </a:cubicBezTo>
                  <a:cubicBezTo>
                    <a:pt x="2518" y="8593"/>
                    <a:pt x="2414" y="8517"/>
                    <a:pt x="2397" y="8517"/>
                  </a:cubicBezTo>
                  <a:cubicBezTo>
                    <a:pt x="2355" y="8517"/>
                    <a:pt x="2241" y="8569"/>
                    <a:pt x="2234" y="8525"/>
                  </a:cubicBezTo>
                  <a:cubicBezTo>
                    <a:pt x="2233" y="8518"/>
                    <a:pt x="2169" y="8442"/>
                    <a:pt x="2148" y="8441"/>
                  </a:cubicBezTo>
                  <a:cubicBezTo>
                    <a:pt x="2127" y="8439"/>
                    <a:pt x="2105" y="8437"/>
                    <a:pt x="2081" y="8437"/>
                  </a:cubicBezTo>
                  <a:lnTo>
                    <a:pt x="2083" y="8349"/>
                  </a:lnTo>
                  <a:cubicBezTo>
                    <a:pt x="2077" y="8327"/>
                    <a:pt x="2142" y="8301"/>
                    <a:pt x="2142" y="8269"/>
                  </a:cubicBezTo>
                  <a:cubicBezTo>
                    <a:pt x="2142" y="8148"/>
                    <a:pt x="2162" y="8170"/>
                    <a:pt x="2072" y="8098"/>
                  </a:cubicBezTo>
                  <a:cubicBezTo>
                    <a:pt x="2065" y="8092"/>
                    <a:pt x="2063" y="8106"/>
                    <a:pt x="2055" y="8121"/>
                  </a:cubicBezTo>
                  <a:cubicBezTo>
                    <a:pt x="2050" y="8129"/>
                    <a:pt x="1958" y="8128"/>
                    <a:pt x="1939" y="8123"/>
                  </a:cubicBezTo>
                  <a:cubicBezTo>
                    <a:pt x="1903" y="8113"/>
                    <a:pt x="1907" y="8140"/>
                    <a:pt x="1871" y="8085"/>
                  </a:cubicBezTo>
                  <a:cubicBezTo>
                    <a:pt x="1858" y="8064"/>
                    <a:pt x="1742" y="8135"/>
                    <a:pt x="1708" y="8134"/>
                  </a:cubicBezTo>
                  <a:cubicBezTo>
                    <a:pt x="1704" y="8134"/>
                    <a:pt x="1629" y="8140"/>
                    <a:pt x="1628" y="8140"/>
                  </a:cubicBezTo>
                  <a:cubicBezTo>
                    <a:pt x="1628" y="8161"/>
                    <a:pt x="1725" y="8257"/>
                    <a:pt x="1749" y="8269"/>
                  </a:cubicBezTo>
                  <a:cubicBezTo>
                    <a:pt x="1766" y="8278"/>
                    <a:pt x="1750" y="8347"/>
                    <a:pt x="1728" y="8362"/>
                  </a:cubicBezTo>
                  <a:cubicBezTo>
                    <a:pt x="1718" y="8368"/>
                    <a:pt x="1712" y="8417"/>
                    <a:pt x="1694" y="8429"/>
                  </a:cubicBezTo>
                  <a:cubicBezTo>
                    <a:pt x="1679" y="8439"/>
                    <a:pt x="1606" y="8646"/>
                    <a:pt x="1607" y="8676"/>
                  </a:cubicBezTo>
                  <a:cubicBezTo>
                    <a:pt x="1607" y="8677"/>
                    <a:pt x="1596" y="8749"/>
                    <a:pt x="1596" y="8749"/>
                  </a:cubicBezTo>
                  <a:lnTo>
                    <a:pt x="1226" y="8696"/>
                  </a:lnTo>
                  <a:lnTo>
                    <a:pt x="1228" y="8384"/>
                  </a:lnTo>
                  <a:cubicBezTo>
                    <a:pt x="1202" y="8380"/>
                    <a:pt x="1194" y="8332"/>
                    <a:pt x="1150" y="8328"/>
                  </a:cubicBezTo>
                  <a:cubicBezTo>
                    <a:pt x="1129" y="8326"/>
                    <a:pt x="1126" y="8315"/>
                    <a:pt x="1072" y="8315"/>
                  </a:cubicBezTo>
                  <a:cubicBezTo>
                    <a:pt x="1042" y="8315"/>
                    <a:pt x="962" y="8311"/>
                    <a:pt x="940" y="8314"/>
                  </a:cubicBezTo>
                  <a:cubicBezTo>
                    <a:pt x="931" y="8328"/>
                    <a:pt x="951" y="8382"/>
                    <a:pt x="930" y="8383"/>
                  </a:cubicBezTo>
                  <a:cubicBezTo>
                    <a:pt x="824" y="8385"/>
                    <a:pt x="850" y="8369"/>
                    <a:pt x="772" y="8459"/>
                  </a:cubicBezTo>
                  <a:cubicBezTo>
                    <a:pt x="746" y="8489"/>
                    <a:pt x="784" y="8468"/>
                    <a:pt x="784" y="8520"/>
                  </a:cubicBezTo>
                  <a:cubicBezTo>
                    <a:pt x="784" y="8545"/>
                    <a:pt x="774" y="8649"/>
                    <a:pt x="793" y="8664"/>
                  </a:cubicBezTo>
                  <a:cubicBezTo>
                    <a:pt x="799" y="8668"/>
                    <a:pt x="843" y="8701"/>
                    <a:pt x="843" y="8702"/>
                  </a:cubicBezTo>
                  <a:cubicBezTo>
                    <a:pt x="843" y="8742"/>
                    <a:pt x="784" y="8721"/>
                    <a:pt x="744" y="8736"/>
                  </a:cubicBezTo>
                  <a:cubicBezTo>
                    <a:pt x="723" y="8744"/>
                    <a:pt x="601" y="8771"/>
                    <a:pt x="602" y="8797"/>
                  </a:cubicBezTo>
                  <a:cubicBezTo>
                    <a:pt x="604" y="8841"/>
                    <a:pt x="537" y="8850"/>
                    <a:pt x="511" y="8876"/>
                  </a:cubicBezTo>
                  <a:cubicBezTo>
                    <a:pt x="483" y="8906"/>
                    <a:pt x="393" y="8951"/>
                    <a:pt x="362" y="8983"/>
                  </a:cubicBezTo>
                  <a:lnTo>
                    <a:pt x="375" y="9195"/>
                  </a:lnTo>
                  <a:lnTo>
                    <a:pt x="244" y="9187"/>
                  </a:lnTo>
                  <a:lnTo>
                    <a:pt x="245" y="9129"/>
                  </a:lnTo>
                  <a:cubicBezTo>
                    <a:pt x="221" y="9125"/>
                    <a:pt x="211" y="9105"/>
                    <a:pt x="174" y="9138"/>
                  </a:cubicBezTo>
                  <a:cubicBezTo>
                    <a:pt x="130" y="9176"/>
                    <a:pt x="154" y="9161"/>
                    <a:pt x="108" y="9123"/>
                  </a:cubicBezTo>
                  <a:cubicBezTo>
                    <a:pt x="96" y="9114"/>
                    <a:pt x="0" y="8992"/>
                    <a:pt x="7" y="8982"/>
                  </a:cubicBezTo>
                  <a:cubicBezTo>
                    <a:pt x="42" y="8931"/>
                    <a:pt x="45" y="8950"/>
                    <a:pt x="51" y="8885"/>
                  </a:cubicBezTo>
                  <a:cubicBezTo>
                    <a:pt x="51" y="8885"/>
                    <a:pt x="115" y="8854"/>
                    <a:pt x="121" y="8849"/>
                  </a:cubicBezTo>
                  <a:cubicBezTo>
                    <a:pt x="174" y="8811"/>
                    <a:pt x="146" y="8853"/>
                    <a:pt x="143" y="8800"/>
                  </a:cubicBezTo>
                  <a:cubicBezTo>
                    <a:pt x="143" y="8786"/>
                    <a:pt x="158" y="8787"/>
                    <a:pt x="157" y="8759"/>
                  </a:cubicBezTo>
                  <a:cubicBezTo>
                    <a:pt x="155" y="8729"/>
                    <a:pt x="181" y="8732"/>
                    <a:pt x="160" y="8697"/>
                  </a:cubicBezTo>
                  <a:cubicBezTo>
                    <a:pt x="150" y="8679"/>
                    <a:pt x="146" y="8649"/>
                    <a:pt x="130" y="8633"/>
                  </a:cubicBezTo>
                  <a:cubicBezTo>
                    <a:pt x="119" y="8621"/>
                    <a:pt x="100" y="8588"/>
                    <a:pt x="112" y="8575"/>
                  </a:cubicBezTo>
                  <a:cubicBezTo>
                    <a:pt x="150" y="8535"/>
                    <a:pt x="206" y="8470"/>
                    <a:pt x="231" y="8423"/>
                  </a:cubicBezTo>
                  <a:cubicBezTo>
                    <a:pt x="232" y="8421"/>
                    <a:pt x="233" y="8421"/>
                    <a:pt x="235" y="8421"/>
                  </a:cubicBezTo>
                  <a:cubicBezTo>
                    <a:pt x="254" y="8409"/>
                    <a:pt x="133" y="8319"/>
                    <a:pt x="206" y="8320"/>
                  </a:cubicBezTo>
                  <a:cubicBezTo>
                    <a:pt x="229" y="8321"/>
                    <a:pt x="341" y="8264"/>
                    <a:pt x="348" y="8268"/>
                  </a:cubicBezTo>
                  <a:cubicBezTo>
                    <a:pt x="352" y="8271"/>
                    <a:pt x="424" y="8350"/>
                    <a:pt x="439" y="8363"/>
                  </a:cubicBezTo>
                  <a:cubicBezTo>
                    <a:pt x="467" y="8388"/>
                    <a:pt x="446" y="8376"/>
                    <a:pt x="494" y="8378"/>
                  </a:cubicBezTo>
                  <a:cubicBezTo>
                    <a:pt x="514" y="8379"/>
                    <a:pt x="508" y="8414"/>
                    <a:pt x="543" y="8401"/>
                  </a:cubicBezTo>
                  <a:cubicBezTo>
                    <a:pt x="584" y="8386"/>
                    <a:pt x="638" y="8388"/>
                    <a:pt x="693" y="8363"/>
                  </a:cubicBezTo>
                  <a:cubicBezTo>
                    <a:pt x="723" y="8349"/>
                    <a:pt x="794" y="8340"/>
                    <a:pt x="826" y="8325"/>
                  </a:cubicBezTo>
                  <a:lnTo>
                    <a:pt x="831" y="8155"/>
                  </a:lnTo>
                  <a:lnTo>
                    <a:pt x="964" y="7857"/>
                  </a:lnTo>
                  <a:lnTo>
                    <a:pt x="1011" y="7884"/>
                  </a:lnTo>
                  <a:lnTo>
                    <a:pt x="1105" y="7831"/>
                  </a:lnTo>
                  <a:lnTo>
                    <a:pt x="1077" y="7784"/>
                  </a:lnTo>
                  <a:cubicBezTo>
                    <a:pt x="1077" y="7725"/>
                    <a:pt x="1115" y="7645"/>
                    <a:pt x="1070" y="7617"/>
                  </a:cubicBezTo>
                  <a:cubicBezTo>
                    <a:pt x="1042" y="7599"/>
                    <a:pt x="925" y="7542"/>
                    <a:pt x="895" y="7542"/>
                  </a:cubicBezTo>
                  <a:cubicBezTo>
                    <a:pt x="850" y="7542"/>
                    <a:pt x="779" y="7666"/>
                    <a:pt x="764" y="7650"/>
                  </a:cubicBezTo>
                  <a:cubicBezTo>
                    <a:pt x="740" y="7623"/>
                    <a:pt x="731" y="7629"/>
                    <a:pt x="691" y="7632"/>
                  </a:cubicBezTo>
                  <a:cubicBezTo>
                    <a:pt x="669" y="7634"/>
                    <a:pt x="546" y="7646"/>
                    <a:pt x="535" y="7636"/>
                  </a:cubicBezTo>
                  <a:cubicBezTo>
                    <a:pt x="499" y="7607"/>
                    <a:pt x="457" y="7586"/>
                    <a:pt x="431" y="7548"/>
                  </a:cubicBezTo>
                  <a:cubicBezTo>
                    <a:pt x="408" y="7515"/>
                    <a:pt x="398" y="7478"/>
                    <a:pt x="367" y="7435"/>
                  </a:cubicBezTo>
                  <a:cubicBezTo>
                    <a:pt x="367" y="7435"/>
                    <a:pt x="354" y="7359"/>
                    <a:pt x="369" y="7349"/>
                  </a:cubicBezTo>
                  <a:cubicBezTo>
                    <a:pt x="407" y="7325"/>
                    <a:pt x="422" y="7331"/>
                    <a:pt x="455" y="7297"/>
                  </a:cubicBezTo>
                  <a:cubicBezTo>
                    <a:pt x="485" y="7266"/>
                    <a:pt x="483" y="7269"/>
                    <a:pt x="483" y="7220"/>
                  </a:cubicBezTo>
                  <a:lnTo>
                    <a:pt x="462" y="7026"/>
                  </a:lnTo>
                  <a:lnTo>
                    <a:pt x="434" y="7028"/>
                  </a:lnTo>
                  <a:lnTo>
                    <a:pt x="307" y="7413"/>
                  </a:lnTo>
                  <a:cubicBezTo>
                    <a:pt x="316" y="7451"/>
                    <a:pt x="281" y="7405"/>
                    <a:pt x="282" y="7473"/>
                  </a:cubicBezTo>
                  <a:cubicBezTo>
                    <a:pt x="283" y="7486"/>
                    <a:pt x="274" y="7558"/>
                    <a:pt x="268" y="7566"/>
                  </a:cubicBezTo>
                  <a:cubicBezTo>
                    <a:pt x="260" y="7577"/>
                    <a:pt x="242" y="7643"/>
                    <a:pt x="244" y="7546"/>
                  </a:cubicBezTo>
                  <a:cubicBezTo>
                    <a:pt x="245" y="7493"/>
                    <a:pt x="185" y="7523"/>
                    <a:pt x="251" y="7446"/>
                  </a:cubicBezTo>
                  <a:cubicBezTo>
                    <a:pt x="282" y="7409"/>
                    <a:pt x="244" y="7409"/>
                    <a:pt x="244" y="7339"/>
                  </a:cubicBezTo>
                  <a:cubicBezTo>
                    <a:pt x="244" y="7293"/>
                    <a:pt x="288" y="7226"/>
                    <a:pt x="316" y="7191"/>
                  </a:cubicBezTo>
                  <a:cubicBezTo>
                    <a:pt x="371" y="7123"/>
                    <a:pt x="376" y="7111"/>
                    <a:pt x="376" y="7018"/>
                  </a:cubicBezTo>
                  <a:cubicBezTo>
                    <a:pt x="376" y="7007"/>
                    <a:pt x="333" y="6931"/>
                    <a:pt x="321" y="6931"/>
                  </a:cubicBezTo>
                  <a:cubicBezTo>
                    <a:pt x="282" y="6931"/>
                    <a:pt x="241" y="6930"/>
                    <a:pt x="202" y="6930"/>
                  </a:cubicBezTo>
                  <a:lnTo>
                    <a:pt x="89" y="6729"/>
                  </a:lnTo>
                </a:path>
              </a:pathLst>
            </a:custGeom>
            <a:noFill/>
            <a:ln w="9525">
              <a:solidFill>
                <a:srgbClr val="DD2A1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93" name="Freeform 353">
              <a:extLst>
                <a:ext uri="{FF2B5EF4-FFF2-40B4-BE49-F238E27FC236}">
                  <a16:creationId xmlns:a16="http://schemas.microsoft.com/office/drawing/2014/main" id="{678BA47D-DA2C-48A9-9CE5-9F4827650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0620" y="7830897"/>
              <a:ext cx="368300" cy="131762"/>
            </a:xfrm>
            <a:custGeom>
              <a:avLst/>
              <a:gdLst>
                <a:gd name="T0" fmla="*/ 2147483646 w 5402"/>
                <a:gd name="T1" fmla="*/ 2147483646 h 2073"/>
                <a:gd name="T2" fmla="*/ 2147483646 w 5402"/>
                <a:gd name="T3" fmla="*/ 2147483646 h 2073"/>
                <a:gd name="T4" fmla="*/ 2147483646 w 5402"/>
                <a:gd name="T5" fmla="*/ 2147483646 h 2073"/>
                <a:gd name="T6" fmla="*/ 2147483646 w 5402"/>
                <a:gd name="T7" fmla="*/ 2147483646 h 2073"/>
                <a:gd name="T8" fmla="*/ 2147483646 w 5402"/>
                <a:gd name="T9" fmla="*/ 2147483646 h 2073"/>
                <a:gd name="T10" fmla="*/ 2147483646 w 5402"/>
                <a:gd name="T11" fmla="*/ 2147483646 h 2073"/>
                <a:gd name="T12" fmla="*/ 2147483646 w 5402"/>
                <a:gd name="T13" fmla="*/ 0 h 2073"/>
                <a:gd name="T14" fmla="*/ 2147483646 w 5402"/>
                <a:gd name="T15" fmla="*/ 2147483646 h 2073"/>
                <a:gd name="T16" fmla="*/ 2147483646 w 5402"/>
                <a:gd name="T17" fmla="*/ 2147483646 h 2073"/>
                <a:gd name="T18" fmla="*/ 2147483646 w 5402"/>
                <a:gd name="T19" fmla="*/ 2147483646 h 2073"/>
                <a:gd name="T20" fmla="*/ 2147483646 w 5402"/>
                <a:gd name="T21" fmla="*/ 2147483646 h 2073"/>
                <a:gd name="T22" fmla="*/ 2147483646 w 5402"/>
                <a:gd name="T23" fmla="*/ 2147483646 h 2073"/>
                <a:gd name="T24" fmla="*/ 2147483646 w 5402"/>
                <a:gd name="T25" fmla="*/ 2147483646 h 2073"/>
                <a:gd name="T26" fmla="*/ 2147483646 w 5402"/>
                <a:gd name="T27" fmla="*/ 2147483646 h 2073"/>
                <a:gd name="T28" fmla="*/ 2147483646 w 5402"/>
                <a:gd name="T29" fmla="*/ 2147483646 h 2073"/>
                <a:gd name="T30" fmla="*/ 2147483646 w 5402"/>
                <a:gd name="T31" fmla="*/ 2147483646 h 2073"/>
                <a:gd name="T32" fmla="*/ 2147483646 w 5402"/>
                <a:gd name="T33" fmla="*/ 2147483646 h 2073"/>
                <a:gd name="T34" fmla="*/ 2147483646 w 5402"/>
                <a:gd name="T35" fmla="*/ 2147483646 h 2073"/>
                <a:gd name="T36" fmla="*/ 2147483646 w 5402"/>
                <a:gd name="T37" fmla="*/ 2147483646 h 2073"/>
                <a:gd name="T38" fmla="*/ 2147483646 w 5402"/>
                <a:gd name="T39" fmla="*/ 2147483646 h 2073"/>
                <a:gd name="T40" fmla="*/ 2147483646 w 5402"/>
                <a:gd name="T41" fmla="*/ 2147483646 h 2073"/>
                <a:gd name="T42" fmla="*/ 2147483646 w 5402"/>
                <a:gd name="T43" fmla="*/ 2147483646 h 2073"/>
                <a:gd name="T44" fmla="*/ 2147483646 w 5402"/>
                <a:gd name="T45" fmla="*/ 2147483646 h 2073"/>
                <a:gd name="T46" fmla="*/ 2147483646 w 5402"/>
                <a:gd name="T47" fmla="*/ 2147483646 h 2073"/>
                <a:gd name="T48" fmla="*/ 2147483646 w 5402"/>
                <a:gd name="T49" fmla="*/ 2147483646 h 2073"/>
                <a:gd name="T50" fmla="*/ 2147483646 w 5402"/>
                <a:gd name="T51" fmla="*/ 2147483646 h 2073"/>
                <a:gd name="T52" fmla="*/ 2147483646 w 5402"/>
                <a:gd name="T53" fmla="*/ 2147483646 h 2073"/>
                <a:gd name="T54" fmla="*/ 2147483646 w 5402"/>
                <a:gd name="T55" fmla="*/ 2147483646 h 2073"/>
                <a:gd name="T56" fmla="*/ 2147483646 w 5402"/>
                <a:gd name="T57" fmla="*/ 2147483646 h 2073"/>
                <a:gd name="T58" fmla="*/ 2147483646 w 5402"/>
                <a:gd name="T59" fmla="*/ 2147483646 h 2073"/>
                <a:gd name="T60" fmla="*/ 2147483646 w 5402"/>
                <a:gd name="T61" fmla="*/ 2147483646 h 2073"/>
                <a:gd name="T62" fmla="*/ 2147483646 w 5402"/>
                <a:gd name="T63" fmla="*/ 2147483646 h 2073"/>
                <a:gd name="T64" fmla="*/ 2147483646 w 5402"/>
                <a:gd name="T65" fmla="*/ 2147483646 h 2073"/>
                <a:gd name="T66" fmla="*/ 2147483646 w 5402"/>
                <a:gd name="T67" fmla="*/ 2147483646 h 2073"/>
                <a:gd name="T68" fmla="*/ 2147483646 w 5402"/>
                <a:gd name="T69" fmla="*/ 2147483646 h 2073"/>
                <a:gd name="T70" fmla="*/ 2147483646 w 5402"/>
                <a:gd name="T71" fmla="*/ 2147483646 h 2073"/>
                <a:gd name="T72" fmla="*/ 2147483646 w 5402"/>
                <a:gd name="T73" fmla="*/ 2147483646 h 2073"/>
                <a:gd name="T74" fmla="*/ 2147483646 w 5402"/>
                <a:gd name="T75" fmla="*/ 2147483646 h 2073"/>
                <a:gd name="T76" fmla="*/ 2147483646 w 5402"/>
                <a:gd name="T77" fmla="*/ 2147483646 h 2073"/>
                <a:gd name="T78" fmla="*/ 2147483646 w 5402"/>
                <a:gd name="T79" fmla="*/ 2147483646 h 2073"/>
                <a:gd name="T80" fmla="*/ 2147483646 w 5402"/>
                <a:gd name="T81" fmla="*/ 2147483646 h 2073"/>
                <a:gd name="T82" fmla="*/ 2147483646 w 5402"/>
                <a:gd name="T83" fmla="*/ 2147483646 h 2073"/>
                <a:gd name="T84" fmla="*/ 2147483646 w 5402"/>
                <a:gd name="T85" fmla="*/ 2147483646 h 2073"/>
                <a:gd name="T86" fmla="*/ 2147483646 w 5402"/>
                <a:gd name="T87" fmla="*/ 2147483646 h 2073"/>
                <a:gd name="T88" fmla="*/ 2147483646 w 5402"/>
                <a:gd name="T89" fmla="*/ 2147483646 h 2073"/>
                <a:gd name="T90" fmla="*/ 2147483646 w 5402"/>
                <a:gd name="T91" fmla="*/ 2147483646 h 2073"/>
                <a:gd name="T92" fmla="*/ 2147483646 w 5402"/>
                <a:gd name="T93" fmla="*/ 2147483646 h 2073"/>
                <a:gd name="T94" fmla="*/ 2147483646 w 5402"/>
                <a:gd name="T95" fmla="*/ 2147483646 h 2073"/>
                <a:gd name="T96" fmla="*/ 2147483646 w 5402"/>
                <a:gd name="T97" fmla="*/ 2147483646 h 2073"/>
                <a:gd name="T98" fmla="*/ 2147483646 w 5402"/>
                <a:gd name="T99" fmla="*/ 2147483646 h 2073"/>
                <a:gd name="T100" fmla="*/ 2147483646 w 5402"/>
                <a:gd name="T101" fmla="*/ 2147483646 h 2073"/>
                <a:gd name="T102" fmla="*/ 2147483646 w 5402"/>
                <a:gd name="T103" fmla="*/ 2147483646 h 2073"/>
                <a:gd name="T104" fmla="*/ 2147483646 w 5402"/>
                <a:gd name="T105" fmla="*/ 2147483646 h 2073"/>
                <a:gd name="T106" fmla="*/ 2147483646 w 5402"/>
                <a:gd name="T107" fmla="*/ 2147483646 h 2073"/>
                <a:gd name="T108" fmla="*/ 2147483646 w 5402"/>
                <a:gd name="T109" fmla="*/ 2147483646 h 2073"/>
                <a:gd name="T110" fmla="*/ 0 w 5402"/>
                <a:gd name="T111" fmla="*/ 2147483646 h 207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5402"/>
                <a:gd name="T169" fmla="*/ 0 h 2073"/>
                <a:gd name="T170" fmla="*/ 5402 w 5402"/>
                <a:gd name="T171" fmla="*/ 2073 h 2073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5402" h="2073">
                  <a:moveTo>
                    <a:pt x="5398" y="586"/>
                  </a:moveTo>
                  <a:lnTo>
                    <a:pt x="5402" y="481"/>
                  </a:lnTo>
                  <a:lnTo>
                    <a:pt x="3653" y="378"/>
                  </a:lnTo>
                  <a:lnTo>
                    <a:pt x="3660" y="229"/>
                  </a:lnTo>
                  <a:lnTo>
                    <a:pt x="3592" y="106"/>
                  </a:lnTo>
                  <a:lnTo>
                    <a:pt x="3589" y="3"/>
                  </a:lnTo>
                  <a:lnTo>
                    <a:pt x="3491" y="0"/>
                  </a:lnTo>
                  <a:lnTo>
                    <a:pt x="3421" y="51"/>
                  </a:lnTo>
                  <a:lnTo>
                    <a:pt x="3356" y="48"/>
                  </a:lnTo>
                  <a:cubicBezTo>
                    <a:pt x="3342" y="94"/>
                    <a:pt x="3280" y="68"/>
                    <a:pt x="3391" y="132"/>
                  </a:cubicBezTo>
                  <a:cubicBezTo>
                    <a:pt x="3451" y="166"/>
                    <a:pt x="3456" y="200"/>
                    <a:pt x="3527" y="211"/>
                  </a:cubicBezTo>
                  <a:cubicBezTo>
                    <a:pt x="3525" y="229"/>
                    <a:pt x="3476" y="230"/>
                    <a:pt x="3485" y="257"/>
                  </a:cubicBezTo>
                  <a:cubicBezTo>
                    <a:pt x="3492" y="275"/>
                    <a:pt x="3490" y="299"/>
                    <a:pt x="3499" y="318"/>
                  </a:cubicBezTo>
                  <a:cubicBezTo>
                    <a:pt x="3486" y="331"/>
                    <a:pt x="3446" y="312"/>
                    <a:pt x="3437" y="353"/>
                  </a:cubicBezTo>
                  <a:cubicBezTo>
                    <a:pt x="3429" y="382"/>
                    <a:pt x="3367" y="344"/>
                    <a:pt x="3339" y="346"/>
                  </a:cubicBezTo>
                  <a:cubicBezTo>
                    <a:pt x="3319" y="347"/>
                    <a:pt x="3175" y="307"/>
                    <a:pt x="3131" y="309"/>
                  </a:cubicBezTo>
                  <a:cubicBezTo>
                    <a:pt x="3091" y="310"/>
                    <a:pt x="3065" y="290"/>
                    <a:pt x="3013" y="317"/>
                  </a:cubicBezTo>
                  <a:cubicBezTo>
                    <a:pt x="2983" y="332"/>
                    <a:pt x="2833" y="378"/>
                    <a:pt x="2852" y="422"/>
                  </a:cubicBezTo>
                  <a:cubicBezTo>
                    <a:pt x="2862" y="443"/>
                    <a:pt x="2777" y="479"/>
                    <a:pt x="2762" y="489"/>
                  </a:cubicBezTo>
                  <a:cubicBezTo>
                    <a:pt x="2711" y="524"/>
                    <a:pt x="2654" y="550"/>
                    <a:pt x="2607" y="592"/>
                  </a:cubicBezTo>
                  <a:cubicBezTo>
                    <a:pt x="2517" y="673"/>
                    <a:pt x="2404" y="546"/>
                    <a:pt x="2383" y="574"/>
                  </a:cubicBezTo>
                  <a:cubicBezTo>
                    <a:pt x="2358" y="605"/>
                    <a:pt x="2367" y="598"/>
                    <a:pt x="2336" y="629"/>
                  </a:cubicBezTo>
                  <a:cubicBezTo>
                    <a:pt x="2329" y="635"/>
                    <a:pt x="2301" y="653"/>
                    <a:pt x="2297" y="660"/>
                  </a:cubicBezTo>
                  <a:cubicBezTo>
                    <a:pt x="2310" y="679"/>
                    <a:pt x="2301" y="698"/>
                    <a:pt x="2314" y="730"/>
                  </a:cubicBezTo>
                  <a:cubicBezTo>
                    <a:pt x="2333" y="776"/>
                    <a:pt x="2262" y="762"/>
                    <a:pt x="2298" y="785"/>
                  </a:cubicBezTo>
                  <a:cubicBezTo>
                    <a:pt x="2310" y="793"/>
                    <a:pt x="2334" y="835"/>
                    <a:pt x="2308" y="854"/>
                  </a:cubicBezTo>
                  <a:cubicBezTo>
                    <a:pt x="2286" y="870"/>
                    <a:pt x="2302" y="882"/>
                    <a:pt x="2249" y="895"/>
                  </a:cubicBezTo>
                  <a:cubicBezTo>
                    <a:pt x="2232" y="899"/>
                    <a:pt x="2126" y="939"/>
                    <a:pt x="2146" y="953"/>
                  </a:cubicBezTo>
                  <a:cubicBezTo>
                    <a:pt x="2182" y="980"/>
                    <a:pt x="2245" y="1076"/>
                    <a:pt x="2258" y="1117"/>
                  </a:cubicBezTo>
                  <a:cubicBezTo>
                    <a:pt x="2271" y="1156"/>
                    <a:pt x="2280" y="1352"/>
                    <a:pt x="2264" y="1389"/>
                  </a:cubicBezTo>
                  <a:cubicBezTo>
                    <a:pt x="2244" y="1437"/>
                    <a:pt x="2327" y="1451"/>
                    <a:pt x="2326" y="1516"/>
                  </a:cubicBezTo>
                  <a:cubicBezTo>
                    <a:pt x="2324" y="1586"/>
                    <a:pt x="2346" y="1622"/>
                    <a:pt x="2258" y="1632"/>
                  </a:cubicBezTo>
                  <a:cubicBezTo>
                    <a:pt x="2253" y="1632"/>
                    <a:pt x="2244" y="1631"/>
                    <a:pt x="2241" y="1635"/>
                  </a:cubicBezTo>
                  <a:lnTo>
                    <a:pt x="2234" y="2011"/>
                  </a:lnTo>
                  <a:lnTo>
                    <a:pt x="2039" y="1989"/>
                  </a:lnTo>
                  <a:cubicBezTo>
                    <a:pt x="1995" y="1989"/>
                    <a:pt x="1893" y="2024"/>
                    <a:pt x="1856" y="2044"/>
                  </a:cubicBezTo>
                  <a:cubicBezTo>
                    <a:pt x="1835" y="2056"/>
                    <a:pt x="1852" y="2015"/>
                    <a:pt x="1808" y="2015"/>
                  </a:cubicBezTo>
                  <a:cubicBezTo>
                    <a:pt x="1752" y="2015"/>
                    <a:pt x="1776" y="2010"/>
                    <a:pt x="1741" y="2043"/>
                  </a:cubicBezTo>
                  <a:cubicBezTo>
                    <a:pt x="1708" y="2073"/>
                    <a:pt x="1718" y="2050"/>
                    <a:pt x="1683" y="2008"/>
                  </a:cubicBezTo>
                  <a:cubicBezTo>
                    <a:pt x="1658" y="1979"/>
                    <a:pt x="1596" y="1866"/>
                    <a:pt x="1605" y="1825"/>
                  </a:cubicBezTo>
                  <a:cubicBezTo>
                    <a:pt x="1611" y="1795"/>
                    <a:pt x="1616" y="1798"/>
                    <a:pt x="1624" y="1773"/>
                  </a:cubicBezTo>
                  <a:lnTo>
                    <a:pt x="1706" y="1568"/>
                  </a:lnTo>
                  <a:lnTo>
                    <a:pt x="1196" y="1479"/>
                  </a:lnTo>
                  <a:lnTo>
                    <a:pt x="1091" y="1257"/>
                  </a:lnTo>
                  <a:lnTo>
                    <a:pt x="1058" y="1314"/>
                  </a:lnTo>
                  <a:lnTo>
                    <a:pt x="769" y="1362"/>
                  </a:lnTo>
                  <a:cubicBezTo>
                    <a:pt x="784" y="1328"/>
                    <a:pt x="703" y="1185"/>
                    <a:pt x="690" y="1180"/>
                  </a:cubicBezTo>
                  <a:cubicBezTo>
                    <a:pt x="607" y="1142"/>
                    <a:pt x="510" y="1184"/>
                    <a:pt x="490" y="1280"/>
                  </a:cubicBezTo>
                  <a:cubicBezTo>
                    <a:pt x="488" y="1292"/>
                    <a:pt x="460" y="1366"/>
                    <a:pt x="450" y="1360"/>
                  </a:cubicBezTo>
                  <a:cubicBezTo>
                    <a:pt x="377" y="1320"/>
                    <a:pt x="385" y="1257"/>
                    <a:pt x="372" y="1248"/>
                  </a:cubicBezTo>
                  <a:cubicBezTo>
                    <a:pt x="355" y="1236"/>
                    <a:pt x="235" y="1264"/>
                    <a:pt x="235" y="1249"/>
                  </a:cubicBezTo>
                  <a:cubicBezTo>
                    <a:pt x="235" y="1242"/>
                    <a:pt x="213" y="1183"/>
                    <a:pt x="213" y="1182"/>
                  </a:cubicBezTo>
                  <a:cubicBezTo>
                    <a:pt x="212" y="1183"/>
                    <a:pt x="160" y="1256"/>
                    <a:pt x="144" y="1273"/>
                  </a:cubicBezTo>
                  <a:cubicBezTo>
                    <a:pt x="123" y="1296"/>
                    <a:pt x="115" y="1286"/>
                    <a:pt x="72" y="1286"/>
                  </a:cubicBezTo>
                  <a:cubicBezTo>
                    <a:pt x="50" y="1286"/>
                    <a:pt x="26" y="1288"/>
                    <a:pt x="5" y="1288"/>
                  </a:cubicBezTo>
                  <a:lnTo>
                    <a:pt x="0" y="1281"/>
                  </a:lnTo>
                </a:path>
              </a:pathLst>
            </a:custGeom>
            <a:noFill/>
            <a:ln w="9525">
              <a:solidFill>
                <a:srgbClr val="DD2A1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94" name="Freeform 354">
              <a:extLst>
                <a:ext uri="{FF2B5EF4-FFF2-40B4-BE49-F238E27FC236}">
                  <a16:creationId xmlns:a16="http://schemas.microsoft.com/office/drawing/2014/main" id="{25451F5D-ADAC-4755-9347-4A113EF6EA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0897" y="7884871"/>
              <a:ext cx="346075" cy="68262"/>
            </a:xfrm>
            <a:custGeom>
              <a:avLst/>
              <a:gdLst>
                <a:gd name="T0" fmla="*/ 2147483646 w 5085"/>
                <a:gd name="T1" fmla="*/ 2147483646 h 1074"/>
                <a:gd name="T2" fmla="*/ 2147483646 w 5085"/>
                <a:gd name="T3" fmla="*/ 2147483646 h 1074"/>
                <a:gd name="T4" fmla="*/ 2147483646 w 5085"/>
                <a:gd name="T5" fmla="*/ 2147483646 h 1074"/>
                <a:gd name="T6" fmla="*/ 2147483646 w 5085"/>
                <a:gd name="T7" fmla="*/ 2147483646 h 1074"/>
                <a:gd name="T8" fmla="*/ 2147483646 w 5085"/>
                <a:gd name="T9" fmla="*/ 2147483646 h 1074"/>
                <a:gd name="T10" fmla="*/ 2147483646 w 5085"/>
                <a:gd name="T11" fmla="*/ 2147483646 h 1074"/>
                <a:gd name="T12" fmla="*/ 2147483646 w 5085"/>
                <a:gd name="T13" fmla="*/ 2147483646 h 1074"/>
                <a:gd name="T14" fmla="*/ 2147483646 w 5085"/>
                <a:gd name="T15" fmla="*/ 2147483646 h 1074"/>
                <a:gd name="T16" fmla="*/ 2147483646 w 5085"/>
                <a:gd name="T17" fmla="*/ 2147483646 h 1074"/>
                <a:gd name="T18" fmla="*/ 2147483646 w 5085"/>
                <a:gd name="T19" fmla="*/ 2147483646 h 1074"/>
                <a:gd name="T20" fmla="*/ 2147483646 w 5085"/>
                <a:gd name="T21" fmla="*/ 2147483646 h 1074"/>
                <a:gd name="T22" fmla="*/ 2147483646 w 5085"/>
                <a:gd name="T23" fmla="*/ 2147483646 h 1074"/>
                <a:gd name="T24" fmla="*/ 2147483646 w 5085"/>
                <a:gd name="T25" fmla="*/ 2147483646 h 1074"/>
                <a:gd name="T26" fmla="*/ 2147483646 w 5085"/>
                <a:gd name="T27" fmla="*/ 2147483646 h 1074"/>
                <a:gd name="T28" fmla="*/ 2147483646 w 5085"/>
                <a:gd name="T29" fmla="*/ 2147483646 h 1074"/>
                <a:gd name="T30" fmla="*/ 2147483646 w 5085"/>
                <a:gd name="T31" fmla="*/ 2147483646 h 1074"/>
                <a:gd name="T32" fmla="*/ 2147483646 w 5085"/>
                <a:gd name="T33" fmla="*/ 2147483646 h 1074"/>
                <a:gd name="T34" fmla="*/ 2147483646 w 5085"/>
                <a:gd name="T35" fmla="*/ 2147483646 h 1074"/>
                <a:gd name="T36" fmla="*/ 2147483646 w 5085"/>
                <a:gd name="T37" fmla="*/ 2147483646 h 1074"/>
                <a:gd name="T38" fmla="*/ 2147483646 w 5085"/>
                <a:gd name="T39" fmla="*/ 2147483646 h 1074"/>
                <a:gd name="T40" fmla="*/ 2147483646 w 5085"/>
                <a:gd name="T41" fmla="*/ 2147483646 h 1074"/>
                <a:gd name="T42" fmla="*/ 2147483646 w 5085"/>
                <a:gd name="T43" fmla="*/ 2147483646 h 1074"/>
                <a:gd name="T44" fmla="*/ 2147483646 w 5085"/>
                <a:gd name="T45" fmla="*/ 2147483646 h 1074"/>
                <a:gd name="T46" fmla="*/ 2147483646 w 5085"/>
                <a:gd name="T47" fmla="*/ 2147483646 h 1074"/>
                <a:gd name="T48" fmla="*/ 2147483646 w 5085"/>
                <a:gd name="T49" fmla="*/ 2147483646 h 1074"/>
                <a:gd name="T50" fmla="*/ 2147483646 w 5085"/>
                <a:gd name="T51" fmla="*/ 2147483646 h 1074"/>
                <a:gd name="T52" fmla="*/ 2147483646 w 5085"/>
                <a:gd name="T53" fmla="*/ 2147483646 h 1074"/>
                <a:gd name="T54" fmla="*/ 2147483646 w 5085"/>
                <a:gd name="T55" fmla="*/ 2147483646 h 1074"/>
                <a:gd name="T56" fmla="*/ 2147483646 w 5085"/>
                <a:gd name="T57" fmla="*/ 2147483646 h 1074"/>
                <a:gd name="T58" fmla="*/ 2147483646 w 5085"/>
                <a:gd name="T59" fmla="*/ 2147483646 h 1074"/>
                <a:gd name="T60" fmla="*/ 2147483646 w 5085"/>
                <a:gd name="T61" fmla="*/ 2147483646 h 1074"/>
                <a:gd name="T62" fmla="*/ 2147483646 w 5085"/>
                <a:gd name="T63" fmla="*/ 2147483646 h 1074"/>
                <a:gd name="T64" fmla="*/ 2147483646 w 5085"/>
                <a:gd name="T65" fmla="*/ 2147483646 h 1074"/>
                <a:gd name="T66" fmla="*/ 2147483646 w 5085"/>
                <a:gd name="T67" fmla="*/ 2147483646 h 1074"/>
                <a:gd name="T68" fmla="*/ 2147483646 w 5085"/>
                <a:gd name="T69" fmla="*/ 2147483646 h 1074"/>
                <a:gd name="T70" fmla="*/ 2147483646 w 5085"/>
                <a:gd name="T71" fmla="*/ 2147483646 h 1074"/>
                <a:gd name="T72" fmla="*/ 2147483646 w 5085"/>
                <a:gd name="T73" fmla="*/ 2147483646 h 1074"/>
                <a:gd name="T74" fmla="*/ 2147483646 w 5085"/>
                <a:gd name="T75" fmla="*/ 2147483646 h 1074"/>
                <a:gd name="T76" fmla="*/ 2147483646 w 5085"/>
                <a:gd name="T77" fmla="*/ 2147483646 h 1074"/>
                <a:gd name="T78" fmla="*/ 2147483646 w 5085"/>
                <a:gd name="T79" fmla="*/ 2147483646 h 1074"/>
                <a:gd name="T80" fmla="*/ 2147483646 w 5085"/>
                <a:gd name="T81" fmla="*/ 2147483646 h 1074"/>
                <a:gd name="T82" fmla="*/ 2147483646 w 5085"/>
                <a:gd name="T83" fmla="*/ 2147483646 h 1074"/>
                <a:gd name="T84" fmla="*/ 2147483646 w 5085"/>
                <a:gd name="T85" fmla="*/ 2147483646 h 1074"/>
                <a:gd name="T86" fmla="*/ 2147483646 w 5085"/>
                <a:gd name="T87" fmla="*/ 2147483646 h 1074"/>
                <a:gd name="T88" fmla="*/ 2147483646 w 5085"/>
                <a:gd name="T89" fmla="*/ 2147483646 h 1074"/>
                <a:gd name="T90" fmla="*/ 0 w 5085"/>
                <a:gd name="T91" fmla="*/ 2147483646 h 107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5085"/>
                <a:gd name="T139" fmla="*/ 0 h 1074"/>
                <a:gd name="T140" fmla="*/ 5085 w 5085"/>
                <a:gd name="T141" fmla="*/ 1074 h 107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5085" h="1074">
                  <a:moveTo>
                    <a:pt x="4985" y="437"/>
                  </a:moveTo>
                  <a:cubicBezTo>
                    <a:pt x="4972" y="416"/>
                    <a:pt x="4956" y="411"/>
                    <a:pt x="4939" y="373"/>
                  </a:cubicBezTo>
                  <a:cubicBezTo>
                    <a:pt x="4916" y="324"/>
                    <a:pt x="4914" y="257"/>
                    <a:pt x="4962" y="224"/>
                  </a:cubicBezTo>
                  <a:cubicBezTo>
                    <a:pt x="4976" y="215"/>
                    <a:pt x="5015" y="187"/>
                    <a:pt x="5014" y="169"/>
                  </a:cubicBezTo>
                  <a:cubicBezTo>
                    <a:pt x="5014" y="168"/>
                    <a:pt x="5023" y="110"/>
                    <a:pt x="5025" y="110"/>
                  </a:cubicBezTo>
                  <a:cubicBezTo>
                    <a:pt x="5077" y="114"/>
                    <a:pt x="5037" y="94"/>
                    <a:pt x="5077" y="48"/>
                  </a:cubicBezTo>
                  <a:cubicBezTo>
                    <a:pt x="5085" y="39"/>
                    <a:pt x="5081" y="12"/>
                    <a:pt x="5081" y="0"/>
                  </a:cubicBezTo>
                  <a:cubicBezTo>
                    <a:pt x="5079" y="0"/>
                    <a:pt x="4966" y="72"/>
                    <a:pt x="4944" y="80"/>
                  </a:cubicBezTo>
                  <a:cubicBezTo>
                    <a:pt x="4902" y="95"/>
                    <a:pt x="4860" y="127"/>
                    <a:pt x="4827" y="155"/>
                  </a:cubicBezTo>
                  <a:cubicBezTo>
                    <a:pt x="4796" y="180"/>
                    <a:pt x="4820" y="240"/>
                    <a:pt x="4733" y="253"/>
                  </a:cubicBezTo>
                  <a:cubicBezTo>
                    <a:pt x="4674" y="261"/>
                    <a:pt x="4749" y="355"/>
                    <a:pt x="4653" y="388"/>
                  </a:cubicBezTo>
                  <a:cubicBezTo>
                    <a:pt x="4639" y="393"/>
                    <a:pt x="4530" y="447"/>
                    <a:pt x="4558" y="387"/>
                  </a:cubicBezTo>
                  <a:cubicBezTo>
                    <a:pt x="4587" y="326"/>
                    <a:pt x="4689" y="316"/>
                    <a:pt x="4687" y="208"/>
                  </a:cubicBezTo>
                  <a:cubicBezTo>
                    <a:pt x="4686" y="178"/>
                    <a:pt x="4697" y="75"/>
                    <a:pt x="4669" y="56"/>
                  </a:cubicBezTo>
                  <a:cubicBezTo>
                    <a:pt x="4659" y="49"/>
                    <a:pt x="4667" y="187"/>
                    <a:pt x="4656" y="209"/>
                  </a:cubicBezTo>
                  <a:cubicBezTo>
                    <a:pt x="4608" y="307"/>
                    <a:pt x="4574" y="241"/>
                    <a:pt x="4560" y="296"/>
                  </a:cubicBezTo>
                  <a:cubicBezTo>
                    <a:pt x="4546" y="354"/>
                    <a:pt x="4529" y="280"/>
                    <a:pt x="4507" y="380"/>
                  </a:cubicBezTo>
                  <a:cubicBezTo>
                    <a:pt x="4497" y="424"/>
                    <a:pt x="4499" y="406"/>
                    <a:pt x="4465" y="420"/>
                  </a:cubicBezTo>
                  <a:cubicBezTo>
                    <a:pt x="4424" y="435"/>
                    <a:pt x="4372" y="408"/>
                    <a:pt x="4353" y="372"/>
                  </a:cubicBezTo>
                  <a:cubicBezTo>
                    <a:pt x="4305" y="281"/>
                    <a:pt x="4323" y="368"/>
                    <a:pt x="4298" y="401"/>
                  </a:cubicBezTo>
                  <a:lnTo>
                    <a:pt x="4297" y="403"/>
                  </a:lnTo>
                  <a:cubicBezTo>
                    <a:pt x="4312" y="407"/>
                    <a:pt x="4271" y="449"/>
                    <a:pt x="4240" y="456"/>
                  </a:cubicBezTo>
                  <a:cubicBezTo>
                    <a:pt x="4210" y="462"/>
                    <a:pt x="4173" y="477"/>
                    <a:pt x="4149" y="496"/>
                  </a:cubicBezTo>
                  <a:cubicBezTo>
                    <a:pt x="4135" y="507"/>
                    <a:pt x="4123" y="469"/>
                    <a:pt x="4099" y="517"/>
                  </a:cubicBezTo>
                  <a:cubicBezTo>
                    <a:pt x="4091" y="534"/>
                    <a:pt x="4064" y="516"/>
                    <a:pt x="4053" y="496"/>
                  </a:cubicBezTo>
                  <a:cubicBezTo>
                    <a:pt x="4031" y="460"/>
                    <a:pt x="3972" y="484"/>
                    <a:pt x="3923" y="469"/>
                  </a:cubicBezTo>
                  <a:cubicBezTo>
                    <a:pt x="3879" y="456"/>
                    <a:pt x="3826" y="454"/>
                    <a:pt x="3783" y="470"/>
                  </a:cubicBezTo>
                  <a:cubicBezTo>
                    <a:pt x="3721" y="494"/>
                    <a:pt x="3657" y="497"/>
                    <a:pt x="3610" y="564"/>
                  </a:cubicBezTo>
                  <a:cubicBezTo>
                    <a:pt x="3602" y="575"/>
                    <a:pt x="3581" y="629"/>
                    <a:pt x="3581" y="643"/>
                  </a:cubicBezTo>
                  <a:cubicBezTo>
                    <a:pt x="3585" y="670"/>
                    <a:pt x="3572" y="708"/>
                    <a:pt x="3572" y="749"/>
                  </a:cubicBezTo>
                  <a:cubicBezTo>
                    <a:pt x="3572" y="807"/>
                    <a:pt x="3609" y="841"/>
                    <a:pt x="3632" y="894"/>
                  </a:cubicBezTo>
                  <a:cubicBezTo>
                    <a:pt x="3637" y="906"/>
                    <a:pt x="3687" y="980"/>
                    <a:pt x="3683" y="981"/>
                  </a:cubicBezTo>
                  <a:cubicBezTo>
                    <a:pt x="3643" y="998"/>
                    <a:pt x="3530" y="962"/>
                    <a:pt x="3476" y="1006"/>
                  </a:cubicBezTo>
                  <a:cubicBezTo>
                    <a:pt x="3444" y="1031"/>
                    <a:pt x="3263" y="1011"/>
                    <a:pt x="3217" y="1011"/>
                  </a:cubicBezTo>
                  <a:cubicBezTo>
                    <a:pt x="3111" y="1011"/>
                    <a:pt x="3051" y="1023"/>
                    <a:pt x="2955" y="1068"/>
                  </a:cubicBezTo>
                  <a:cubicBezTo>
                    <a:pt x="2943" y="1074"/>
                    <a:pt x="2968" y="1006"/>
                    <a:pt x="2946" y="985"/>
                  </a:cubicBezTo>
                  <a:cubicBezTo>
                    <a:pt x="2921" y="961"/>
                    <a:pt x="2852" y="895"/>
                    <a:pt x="2823" y="880"/>
                  </a:cubicBezTo>
                  <a:cubicBezTo>
                    <a:pt x="2820" y="878"/>
                    <a:pt x="2774" y="837"/>
                    <a:pt x="2783" y="829"/>
                  </a:cubicBezTo>
                  <a:cubicBezTo>
                    <a:pt x="2820" y="801"/>
                    <a:pt x="2800" y="775"/>
                    <a:pt x="2857" y="776"/>
                  </a:cubicBezTo>
                  <a:cubicBezTo>
                    <a:pt x="2901" y="778"/>
                    <a:pt x="2881" y="691"/>
                    <a:pt x="2948" y="731"/>
                  </a:cubicBezTo>
                  <a:cubicBezTo>
                    <a:pt x="2979" y="750"/>
                    <a:pt x="2941" y="698"/>
                    <a:pt x="3010" y="698"/>
                  </a:cubicBezTo>
                  <a:cubicBezTo>
                    <a:pt x="3121" y="698"/>
                    <a:pt x="3029" y="693"/>
                    <a:pt x="3117" y="623"/>
                  </a:cubicBezTo>
                  <a:cubicBezTo>
                    <a:pt x="3161" y="588"/>
                    <a:pt x="3229" y="578"/>
                    <a:pt x="3266" y="546"/>
                  </a:cubicBezTo>
                  <a:cubicBezTo>
                    <a:pt x="3295" y="520"/>
                    <a:pt x="3296" y="543"/>
                    <a:pt x="3257" y="458"/>
                  </a:cubicBezTo>
                  <a:cubicBezTo>
                    <a:pt x="3249" y="439"/>
                    <a:pt x="3204" y="323"/>
                    <a:pt x="3189" y="323"/>
                  </a:cubicBezTo>
                  <a:cubicBezTo>
                    <a:pt x="3125" y="321"/>
                    <a:pt x="3134" y="361"/>
                    <a:pt x="3134" y="278"/>
                  </a:cubicBezTo>
                  <a:cubicBezTo>
                    <a:pt x="3069" y="282"/>
                    <a:pt x="3078" y="227"/>
                    <a:pt x="3069" y="227"/>
                  </a:cubicBezTo>
                  <a:cubicBezTo>
                    <a:pt x="3060" y="227"/>
                    <a:pt x="2969" y="223"/>
                    <a:pt x="2968" y="231"/>
                  </a:cubicBezTo>
                  <a:cubicBezTo>
                    <a:pt x="2965" y="360"/>
                    <a:pt x="2872" y="355"/>
                    <a:pt x="2871" y="371"/>
                  </a:cubicBezTo>
                  <a:cubicBezTo>
                    <a:pt x="2862" y="451"/>
                    <a:pt x="2727" y="438"/>
                    <a:pt x="2768" y="498"/>
                  </a:cubicBezTo>
                  <a:cubicBezTo>
                    <a:pt x="2782" y="519"/>
                    <a:pt x="2910" y="442"/>
                    <a:pt x="2883" y="481"/>
                  </a:cubicBezTo>
                  <a:cubicBezTo>
                    <a:pt x="2863" y="510"/>
                    <a:pt x="2889" y="508"/>
                    <a:pt x="2830" y="527"/>
                  </a:cubicBezTo>
                  <a:cubicBezTo>
                    <a:pt x="2801" y="536"/>
                    <a:pt x="2752" y="678"/>
                    <a:pt x="2730" y="625"/>
                  </a:cubicBezTo>
                  <a:cubicBezTo>
                    <a:pt x="2718" y="598"/>
                    <a:pt x="2761" y="552"/>
                    <a:pt x="2672" y="557"/>
                  </a:cubicBezTo>
                  <a:cubicBezTo>
                    <a:pt x="2654" y="558"/>
                    <a:pt x="2690" y="639"/>
                    <a:pt x="2618" y="621"/>
                  </a:cubicBezTo>
                  <a:cubicBezTo>
                    <a:pt x="2598" y="617"/>
                    <a:pt x="2638" y="529"/>
                    <a:pt x="2607" y="539"/>
                  </a:cubicBezTo>
                  <a:cubicBezTo>
                    <a:pt x="2605" y="544"/>
                    <a:pt x="2606" y="544"/>
                    <a:pt x="2606" y="548"/>
                  </a:cubicBezTo>
                  <a:cubicBezTo>
                    <a:pt x="2596" y="544"/>
                    <a:pt x="2577" y="544"/>
                    <a:pt x="2575" y="532"/>
                  </a:cubicBezTo>
                  <a:cubicBezTo>
                    <a:pt x="2575" y="529"/>
                    <a:pt x="2573" y="527"/>
                    <a:pt x="2573" y="522"/>
                  </a:cubicBezTo>
                  <a:cubicBezTo>
                    <a:pt x="2576" y="510"/>
                    <a:pt x="2573" y="483"/>
                    <a:pt x="2558" y="482"/>
                  </a:cubicBezTo>
                  <a:cubicBezTo>
                    <a:pt x="2547" y="482"/>
                    <a:pt x="2522" y="480"/>
                    <a:pt x="2514" y="486"/>
                  </a:cubicBezTo>
                  <a:cubicBezTo>
                    <a:pt x="2504" y="494"/>
                    <a:pt x="2496" y="396"/>
                    <a:pt x="2483" y="378"/>
                  </a:cubicBezTo>
                  <a:cubicBezTo>
                    <a:pt x="2468" y="357"/>
                    <a:pt x="2447" y="356"/>
                    <a:pt x="2423" y="361"/>
                  </a:cubicBezTo>
                  <a:cubicBezTo>
                    <a:pt x="2357" y="373"/>
                    <a:pt x="2407" y="368"/>
                    <a:pt x="2357" y="353"/>
                  </a:cubicBezTo>
                  <a:cubicBezTo>
                    <a:pt x="2324" y="343"/>
                    <a:pt x="2305" y="361"/>
                    <a:pt x="2272" y="375"/>
                  </a:cubicBezTo>
                  <a:cubicBezTo>
                    <a:pt x="2259" y="380"/>
                    <a:pt x="2197" y="411"/>
                    <a:pt x="2190" y="412"/>
                  </a:cubicBezTo>
                  <a:cubicBezTo>
                    <a:pt x="2184" y="403"/>
                    <a:pt x="2174" y="357"/>
                    <a:pt x="2172" y="344"/>
                  </a:cubicBezTo>
                  <a:cubicBezTo>
                    <a:pt x="2173" y="340"/>
                    <a:pt x="2171" y="235"/>
                    <a:pt x="2165" y="235"/>
                  </a:cubicBezTo>
                  <a:cubicBezTo>
                    <a:pt x="2163" y="235"/>
                    <a:pt x="2137" y="249"/>
                    <a:pt x="2132" y="251"/>
                  </a:cubicBezTo>
                  <a:cubicBezTo>
                    <a:pt x="2052" y="285"/>
                    <a:pt x="2060" y="288"/>
                    <a:pt x="1998" y="333"/>
                  </a:cubicBezTo>
                  <a:cubicBezTo>
                    <a:pt x="1958" y="363"/>
                    <a:pt x="1880" y="362"/>
                    <a:pt x="1830" y="359"/>
                  </a:cubicBezTo>
                  <a:cubicBezTo>
                    <a:pt x="1795" y="358"/>
                    <a:pt x="1762" y="333"/>
                    <a:pt x="1738" y="310"/>
                  </a:cubicBezTo>
                  <a:cubicBezTo>
                    <a:pt x="1724" y="297"/>
                    <a:pt x="1730" y="304"/>
                    <a:pt x="1719" y="291"/>
                  </a:cubicBezTo>
                  <a:cubicBezTo>
                    <a:pt x="1722" y="284"/>
                    <a:pt x="1699" y="202"/>
                    <a:pt x="1691" y="206"/>
                  </a:cubicBezTo>
                  <a:cubicBezTo>
                    <a:pt x="1676" y="213"/>
                    <a:pt x="1600" y="207"/>
                    <a:pt x="1582" y="205"/>
                  </a:cubicBezTo>
                  <a:cubicBezTo>
                    <a:pt x="1576" y="204"/>
                    <a:pt x="1458" y="189"/>
                    <a:pt x="1457" y="189"/>
                  </a:cubicBezTo>
                  <a:cubicBezTo>
                    <a:pt x="1453" y="211"/>
                    <a:pt x="1453" y="271"/>
                    <a:pt x="1452" y="296"/>
                  </a:cubicBezTo>
                  <a:cubicBezTo>
                    <a:pt x="1452" y="305"/>
                    <a:pt x="1435" y="438"/>
                    <a:pt x="1431" y="456"/>
                  </a:cubicBezTo>
                  <a:cubicBezTo>
                    <a:pt x="1429" y="464"/>
                    <a:pt x="1435" y="509"/>
                    <a:pt x="1425" y="512"/>
                  </a:cubicBezTo>
                  <a:cubicBezTo>
                    <a:pt x="1418" y="514"/>
                    <a:pt x="1276" y="520"/>
                    <a:pt x="1260" y="516"/>
                  </a:cubicBezTo>
                  <a:cubicBezTo>
                    <a:pt x="1259" y="516"/>
                    <a:pt x="1238" y="458"/>
                    <a:pt x="1218" y="442"/>
                  </a:cubicBezTo>
                  <a:cubicBezTo>
                    <a:pt x="1216" y="441"/>
                    <a:pt x="1217" y="440"/>
                    <a:pt x="1216" y="440"/>
                  </a:cubicBezTo>
                  <a:cubicBezTo>
                    <a:pt x="1108" y="393"/>
                    <a:pt x="1097" y="249"/>
                    <a:pt x="1062" y="250"/>
                  </a:cubicBezTo>
                  <a:cubicBezTo>
                    <a:pt x="870" y="256"/>
                    <a:pt x="948" y="289"/>
                    <a:pt x="795" y="179"/>
                  </a:cubicBezTo>
                  <a:cubicBezTo>
                    <a:pt x="784" y="171"/>
                    <a:pt x="714" y="248"/>
                    <a:pt x="639" y="248"/>
                  </a:cubicBezTo>
                  <a:cubicBezTo>
                    <a:pt x="559" y="248"/>
                    <a:pt x="562" y="250"/>
                    <a:pt x="534" y="348"/>
                  </a:cubicBezTo>
                  <a:cubicBezTo>
                    <a:pt x="519" y="398"/>
                    <a:pt x="544" y="417"/>
                    <a:pt x="463" y="460"/>
                  </a:cubicBezTo>
                  <a:cubicBezTo>
                    <a:pt x="412" y="487"/>
                    <a:pt x="369" y="417"/>
                    <a:pt x="343" y="509"/>
                  </a:cubicBezTo>
                  <a:cubicBezTo>
                    <a:pt x="316" y="606"/>
                    <a:pt x="305" y="692"/>
                    <a:pt x="163" y="638"/>
                  </a:cubicBezTo>
                  <a:cubicBezTo>
                    <a:pt x="117" y="621"/>
                    <a:pt x="86" y="568"/>
                    <a:pt x="79" y="523"/>
                  </a:cubicBezTo>
                  <a:cubicBezTo>
                    <a:pt x="113" y="484"/>
                    <a:pt x="74" y="496"/>
                    <a:pt x="34" y="444"/>
                  </a:cubicBezTo>
                  <a:cubicBezTo>
                    <a:pt x="30" y="438"/>
                    <a:pt x="4" y="402"/>
                    <a:pt x="0" y="401"/>
                  </a:cubicBezTo>
                </a:path>
              </a:pathLst>
            </a:custGeom>
            <a:noFill/>
            <a:ln w="9525">
              <a:solidFill>
                <a:srgbClr val="DD2A1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95" name="Freeform 355">
              <a:extLst>
                <a:ext uri="{FF2B5EF4-FFF2-40B4-BE49-F238E27FC236}">
                  <a16:creationId xmlns:a16="http://schemas.microsoft.com/office/drawing/2014/main" id="{16F4F1CB-9C9F-427E-9021-45FDCDB49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0058" y="3749435"/>
              <a:ext cx="4578350" cy="4176713"/>
            </a:xfrm>
            <a:custGeom>
              <a:avLst/>
              <a:gdLst>
                <a:gd name="T0" fmla="*/ 2147483646 w 67296"/>
                <a:gd name="T1" fmla="*/ 2147483646 h 65974"/>
                <a:gd name="T2" fmla="*/ 2147483646 w 67296"/>
                <a:gd name="T3" fmla="*/ 2147483646 h 65974"/>
                <a:gd name="T4" fmla="*/ 2147483646 w 67296"/>
                <a:gd name="T5" fmla="*/ 2147483646 h 65974"/>
                <a:gd name="T6" fmla="*/ 2147483646 w 67296"/>
                <a:gd name="T7" fmla="*/ 2147483646 h 65974"/>
                <a:gd name="T8" fmla="*/ 2147483646 w 67296"/>
                <a:gd name="T9" fmla="*/ 2147483646 h 65974"/>
                <a:gd name="T10" fmla="*/ 2147483646 w 67296"/>
                <a:gd name="T11" fmla="*/ 2147483646 h 65974"/>
                <a:gd name="T12" fmla="*/ 2147483646 w 67296"/>
                <a:gd name="T13" fmla="*/ 2147483646 h 65974"/>
                <a:gd name="T14" fmla="*/ 2147483646 w 67296"/>
                <a:gd name="T15" fmla="*/ 2147483646 h 65974"/>
                <a:gd name="T16" fmla="*/ 2147483646 w 67296"/>
                <a:gd name="T17" fmla="*/ 2147483646 h 65974"/>
                <a:gd name="T18" fmla="*/ 2147483646 w 67296"/>
                <a:gd name="T19" fmla="*/ 2147483646 h 65974"/>
                <a:gd name="T20" fmla="*/ 2147483646 w 67296"/>
                <a:gd name="T21" fmla="*/ 2147483646 h 65974"/>
                <a:gd name="T22" fmla="*/ 2147483646 w 67296"/>
                <a:gd name="T23" fmla="*/ 2147483646 h 65974"/>
                <a:gd name="T24" fmla="*/ 2147483646 w 67296"/>
                <a:gd name="T25" fmla="*/ 2147483646 h 65974"/>
                <a:gd name="T26" fmla="*/ 2147483646 w 67296"/>
                <a:gd name="T27" fmla="*/ 2147483646 h 65974"/>
                <a:gd name="T28" fmla="*/ 2147483646 w 67296"/>
                <a:gd name="T29" fmla="*/ 2147483646 h 65974"/>
                <a:gd name="T30" fmla="*/ 2147483646 w 67296"/>
                <a:gd name="T31" fmla="*/ 2147483646 h 65974"/>
                <a:gd name="T32" fmla="*/ 2147483646 w 67296"/>
                <a:gd name="T33" fmla="*/ 2147483646 h 65974"/>
                <a:gd name="T34" fmla="*/ 2147483646 w 67296"/>
                <a:gd name="T35" fmla="*/ 2147483646 h 65974"/>
                <a:gd name="T36" fmla="*/ 2147483646 w 67296"/>
                <a:gd name="T37" fmla="*/ 2147483646 h 65974"/>
                <a:gd name="T38" fmla="*/ 2147483646 w 67296"/>
                <a:gd name="T39" fmla="*/ 2147483646 h 65974"/>
                <a:gd name="T40" fmla="*/ 2147483646 w 67296"/>
                <a:gd name="T41" fmla="*/ 2147483646 h 65974"/>
                <a:gd name="T42" fmla="*/ 2147483646 w 67296"/>
                <a:gd name="T43" fmla="*/ 2147483646 h 65974"/>
                <a:gd name="T44" fmla="*/ 2147483646 w 67296"/>
                <a:gd name="T45" fmla="*/ 2147483646 h 65974"/>
                <a:gd name="T46" fmla="*/ 2147483646 w 67296"/>
                <a:gd name="T47" fmla="*/ 2147483646 h 65974"/>
                <a:gd name="T48" fmla="*/ 2147483646 w 67296"/>
                <a:gd name="T49" fmla="*/ 2147483646 h 65974"/>
                <a:gd name="T50" fmla="*/ 2147483646 w 67296"/>
                <a:gd name="T51" fmla="*/ 2147483646 h 65974"/>
                <a:gd name="T52" fmla="*/ 2147483646 w 67296"/>
                <a:gd name="T53" fmla="*/ 2147483646 h 65974"/>
                <a:gd name="T54" fmla="*/ 2147483646 w 67296"/>
                <a:gd name="T55" fmla="*/ 2147483646 h 65974"/>
                <a:gd name="T56" fmla="*/ 2147483646 w 67296"/>
                <a:gd name="T57" fmla="*/ 2147483646 h 65974"/>
                <a:gd name="T58" fmla="*/ 2147483646 w 67296"/>
                <a:gd name="T59" fmla="*/ 2147483646 h 65974"/>
                <a:gd name="T60" fmla="*/ 2147483646 w 67296"/>
                <a:gd name="T61" fmla="*/ 2147483646 h 65974"/>
                <a:gd name="T62" fmla="*/ 2147483646 w 67296"/>
                <a:gd name="T63" fmla="*/ 2147483646 h 65974"/>
                <a:gd name="T64" fmla="*/ 2147483646 w 67296"/>
                <a:gd name="T65" fmla="*/ 2147483646 h 65974"/>
                <a:gd name="T66" fmla="*/ 2147483646 w 67296"/>
                <a:gd name="T67" fmla="*/ 2147483646 h 65974"/>
                <a:gd name="T68" fmla="*/ 2147483646 w 67296"/>
                <a:gd name="T69" fmla="*/ 2147483646 h 65974"/>
                <a:gd name="T70" fmla="*/ 2147483646 w 67296"/>
                <a:gd name="T71" fmla="*/ 2147483646 h 65974"/>
                <a:gd name="T72" fmla="*/ 2147483646 w 67296"/>
                <a:gd name="T73" fmla="*/ 2147483646 h 65974"/>
                <a:gd name="T74" fmla="*/ 2147483646 w 67296"/>
                <a:gd name="T75" fmla="*/ 2147483646 h 65974"/>
                <a:gd name="T76" fmla="*/ 2147483646 w 67296"/>
                <a:gd name="T77" fmla="*/ 2147483646 h 65974"/>
                <a:gd name="T78" fmla="*/ 2147483646 w 67296"/>
                <a:gd name="T79" fmla="*/ 2147483646 h 65974"/>
                <a:gd name="T80" fmla="*/ 2147483646 w 67296"/>
                <a:gd name="T81" fmla="*/ 2147483646 h 65974"/>
                <a:gd name="T82" fmla="*/ 2147483646 w 67296"/>
                <a:gd name="T83" fmla="*/ 2147483646 h 65974"/>
                <a:gd name="T84" fmla="*/ 2147483646 w 67296"/>
                <a:gd name="T85" fmla="*/ 2147483646 h 65974"/>
                <a:gd name="T86" fmla="*/ 2147483646 w 67296"/>
                <a:gd name="T87" fmla="*/ 2147483646 h 65974"/>
                <a:gd name="T88" fmla="*/ 2147483646 w 67296"/>
                <a:gd name="T89" fmla="*/ 2147483646 h 65974"/>
                <a:gd name="T90" fmla="*/ 2147483646 w 67296"/>
                <a:gd name="T91" fmla="*/ 2147483646 h 65974"/>
                <a:gd name="T92" fmla="*/ 2147483646 w 67296"/>
                <a:gd name="T93" fmla="*/ 2147483646 h 65974"/>
                <a:gd name="T94" fmla="*/ 2147483646 w 67296"/>
                <a:gd name="T95" fmla="*/ 2147483646 h 65974"/>
                <a:gd name="T96" fmla="*/ 2147483646 w 67296"/>
                <a:gd name="T97" fmla="*/ 2147483646 h 65974"/>
                <a:gd name="T98" fmla="*/ 2147483646 w 67296"/>
                <a:gd name="T99" fmla="*/ 2147483646 h 65974"/>
                <a:gd name="T100" fmla="*/ 2147483646 w 67296"/>
                <a:gd name="T101" fmla="*/ 2147483646 h 65974"/>
                <a:gd name="T102" fmla="*/ 2147483646 w 67296"/>
                <a:gd name="T103" fmla="*/ 2147483646 h 65974"/>
                <a:gd name="T104" fmla="*/ 2147483646 w 67296"/>
                <a:gd name="T105" fmla="*/ 2147483646 h 65974"/>
                <a:gd name="T106" fmla="*/ 2147483646 w 67296"/>
                <a:gd name="T107" fmla="*/ 2147483646 h 65974"/>
                <a:gd name="T108" fmla="*/ 2147483646 w 67296"/>
                <a:gd name="T109" fmla="*/ 2147483646 h 65974"/>
                <a:gd name="T110" fmla="*/ 2147483646 w 67296"/>
                <a:gd name="T111" fmla="*/ 2147483646 h 65974"/>
                <a:gd name="T112" fmla="*/ 2147483646 w 67296"/>
                <a:gd name="T113" fmla="*/ 2147483646 h 65974"/>
                <a:gd name="T114" fmla="*/ 2147483646 w 67296"/>
                <a:gd name="T115" fmla="*/ 2147483646 h 65974"/>
                <a:gd name="T116" fmla="*/ 2147483646 w 67296"/>
                <a:gd name="T117" fmla="*/ 2147483646 h 65974"/>
                <a:gd name="T118" fmla="*/ 2147483646 w 67296"/>
                <a:gd name="T119" fmla="*/ 2147483646 h 65974"/>
                <a:gd name="T120" fmla="*/ 2147483646 w 67296"/>
                <a:gd name="T121" fmla="*/ 2147483646 h 65974"/>
                <a:gd name="T122" fmla="*/ 2147483646 w 67296"/>
                <a:gd name="T123" fmla="*/ 2147483646 h 65974"/>
                <a:gd name="T124" fmla="*/ 2147483646 w 67296"/>
                <a:gd name="T125" fmla="*/ 2147483646 h 6597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67296"/>
                <a:gd name="T190" fmla="*/ 0 h 65974"/>
                <a:gd name="T191" fmla="*/ 67296 w 67296"/>
                <a:gd name="T192" fmla="*/ 65974 h 6597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67296" h="65974">
                  <a:moveTo>
                    <a:pt x="8757" y="65964"/>
                  </a:moveTo>
                  <a:cubicBezTo>
                    <a:pt x="8707" y="65974"/>
                    <a:pt x="8632" y="65894"/>
                    <a:pt x="8628" y="65893"/>
                  </a:cubicBezTo>
                  <a:cubicBezTo>
                    <a:pt x="8609" y="65839"/>
                    <a:pt x="8593" y="65821"/>
                    <a:pt x="8619" y="65758"/>
                  </a:cubicBezTo>
                  <a:cubicBezTo>
                    <a:pt x="8629" y="65736"/>
                    <a:pt x="8645" y="65661"/>
                    <a:pt x="8623" y="65642"/>
                  </a:cubicBezTo>
                  <a:cubicBezTo>
                    <a:pt x="8584" y="65606"/>
                    <a:pt x="8554" y="65694"/>
                    <a:pt x="8486" y="65597"/>
                  </a:cubicBezTo>
                  <a:cubicBezTo>
                    <a:pt x="8485" y="65596"/>
                    <a:pt x="8485" y="65594"/>
                    <a:pt x="8485" y="65593"/>
                  </a:cubicBezTo>
                  <a:cubicBezTo>
                    <a:pt x="8491" y="65589"/>
                    <a:pt x="8489" y="65511"/>
                    <a:pt x="8457" y="65511"/>
                  </a:cubicBezTo>
                  <a:cubicBezTo>
                    <a:pt x="8384" y="65511"/>
                    <a:pt x="8320" y="65472"/>
                    <a:pt x="8309" y="65398"/>
                  </a:cubicBezTo>
                  <a:cubicBezTo>
                    <a:pt x="8299" y="65329"/>
                    <a:pt x="8328" y="65281"/>
                    <a:pt x="8319" y="65229"/>
                  </a:cubicBezTo>
                  <a:cubicBezTo>
                    <a:pt x="8313" y="65199"/>
                    <a:pt x="8271" y="65180"/>
                    <a:pt x="8244" y="65183"/>
                  </a:cubicBezTo>
                  <a:cubicBezTo>
                    <a:pt x="8220" y="65185"/>
                    <a:pt x="8242" y="65151"/>
                    <a:pt x="8256" y="65150"/>
                  </a:cubicBezTo>
                  <a:cubicBezTo>
                    <a:pt x="8265" y="65123"/>
                    <a:pt x="8265" y="65136"/>
                    <a:pt x="8273" y="65124"/>
                  </a:cubicBezTo>
                  <a:cubicBezTo>
                    <a:pt x="8285" y="65106"/>
                    <a:pt x="8247" y="65113"/>
                    <a:pt x="8311" y="65061"/>
                  </a:cubicBezTo>
                  <a:cubicBezTo>
                    <a:pt x="8338" y="65040"/>
                    <a:pt x="8309" y="65019"/>
                    <a:pt x="8274" y="65020"/>
                  </a:cubicBezTo>
                  <a:cubicBezTo>
                    <a:pt x="8248" y="65021"/>
                    <a:pt x="8229" y="64998"/>
                    <a:pt x="8222" y="64975"/>
                  </a:cubicBezTo>
                  <a:cubicBezTo>
                    <a:pt x="8209" y="64929"/>
                    <a:pt x="8252" y="64893"/>
                    <a:pt x="8217" y="64848"/>
                  </a:cubicBezTo>
                  <a:cubicBezTo>
                    <a:pt x="8192" y="64817"/>
                    <a:pt x="8234" y="64770"/>
                    <a:pt x="8208" y="64759"/>
                  </a:cubicBezTo>
                  <a:cubicBezTo>
                    <a:pt x="8092" y="64709"/>
                    <a:pt x="8164" y="64693"/>
                    <a:pt x="8164" y="64621"/>
                  </a:cubicBezTo>
                  <a:cubicBezTo>
                    <a:pt x="8164" y="64604"/>
                    <a:pt x="8111" y="64619"/>
                    <a:pt x="8072" y="64582"/>
                  </a:cubicBezTo>
                  <a:cubicBezTo>
                    <a:pt x="8049" y="64560"/>
                    <a:pt x="8061" y="64516"/>
                    <a:pt x="8037" y="64496"/>
                  </a:cubicBezTo>
                  <a:cubicBezTo>
                    <a:pt x="8037" y="64495"/>
                    <a:pt x="8031" y="64484"/>
                    <a:pt x="8031" y="64483"/>
                  </a:cubicBezTo>
                  <a:cubicBezTo>
                    <a:pt x="7991" y="64483"/>
                    <a:pt x="7993" y="64367"/>
                    <a:pt x="7966" y="64322"/>
                  </a:cubicBezTo>
                  <a:cubicBezTo>
                    <a:pt x="7957" y="64307"/>
                    <a:pt x="7935" y="64246"/>
                    <a:pt x="7917" y="64231"/>
                  </a:cubicBezTo>
                  <a:cubicBezTo>
                    <a:pt x="7893" y="64210"/>
                    <a:pt x="7910" y="64213"/>
                    <a:pt x="7871" y="64192"/>
                  </a:cubicBezTo>
                  <a:cubicBezTo>
                    <a:pt x="7846" y="64178"/>
                    <a:pt x="7886" y="64106"/>
                    <a:pt x="7847" y="64104"/>
                  </a:cubicBezTo>
                  <a:cubicBezTo>
                    <a:pt x="7796" y="64100"/>
                    <a:pt x="7853" y="64031"/>
                    <a:pt x="7781" y="63975"/>
                  </a:cubicBezTo>
                  <a:cubicBezTo>
                    <a:pt x="7774" y="63970"/>
                    <a:pt x="7776" y="63937"/>
                    <a:pt x="7776" y="63926"/>
                  </a:cubicBezTo>
                  <a:cubicBezTo>
                    <a:pt x="7776" y="63906"/>
                    <a:pt x="7769" y="63874"/>
                    <a:pt x="7769" y="63841"/>
                  </a:cubicBezTo>
                  <a:cubicBezTo>
                    <a:pt x="7769" y="63771"/>
                    <a:pt x="7767" y="63780"/>
                    <a:pt x="7811" y="63729"/>
                  </a:cubicBezTo>
                  <a:cubicBezTo>
                    <a:pt x="7783" y="63704"/>
                    <a:pt x="7835" y="63596"/>
                    <a:pt x="7854" y="63586"/>
                  </a:cubicBezTo>
                  <a:cubicBezTo>
                    <a:pt x="7854" y="63585"/>
                    <a:pt x="7881" y="63523"/>
                    <a:pt x="7885" y="63513"/>
                  </a:cubicBezTo>
                  <a:cubicBezTo>
                    <a:pt x="7905" y="63455"/>
                    <a:pt x="7899" y="63463"/>
                    <a:pt x="7899" y="63400"/>
                  </a:cubicBezTo>
                  <a:cubicBezTo>
                    <a:pt x="7899" y="63373"/>
                    <a:pt x="7830" y="63366"/>
                    <a:pt x="7867" y="63282"/>
                  </a:cubicBezTo>
                  <a:cubicBezTo>
                    <a:pt x="7874" y="63266"/>
                    <a:pt x="7874" y="63207"/>
                    <a:pt x="7858" y="63189"/>
                  </a:cubicBezTo>
                  <a:cubicBezTo>
                    <a:pt x="7848" y="63178"/>
                    <a:pt x="7831" y="63156"/>
                    <a:pt x="7822" y="63143"/>
                  </a:cubicBezTo>
                  <a:cubicBezTo>
                    <a:pt x="7761" y="63143"/>
                    <a:pt x="7828" y="63040"/>
                    <a:pt x="7800" y="63012"/>
                  </a:cubicBezTo>
                  <a:cubicBezTo>
                    <a:pt x="7777" y="62990"/>
                    <a:pt x="7726" y="63016"/>
                    <a:pt x="7736" y="62937"/>
                  </a:cubicBezTo>
                  <a:cubicBezTo>
                    <a:pt x="7739" y="62912"/>
                    <a:pt x="7804" y="62934"/>
                    <a:pt x="7804" y="62881"/>
                  </a:cubicBezTo>
                  <a:cubicBezTo>
                    <a:pt x="7804" y="62778"/>
                    <a:pt x="7780" y="62844"/>
                    <a:pt x="7685" y="62765"/>
                  </a:cubicBezTo>
                  <a:cubicBezTo>
                    <a:pt x="7668" y="62751"/>
                    <a:pt x="7656" y="62704"/>
                    <a:pt x="7694" y="62685"/>
                  </a:cubicBezTo>
                  <a:cubicBezTo>
                    <a:pt x="7724" y="62669"/>
                    <a:pt x="7731" y="62658"/>
                    <a:pt x="7772" y="62647"/>
                  </a:cubicBezTo>
                  <a:cubicBezTo>
                    <a:pt x="7787" y="62643"/>
                    <a:pt x="7831" y="62631"/>
                    <a:pt x="7838" y="62617"/>
                  </a:cubicBezTo>
                  <a:cubicBezTo>
                    <a:pt x="7859" y="62576"/>
                    <a:pt x="7872" y="62571"/>
                    <a:pt x="7847" y="62517"/>
                  </a:cubicBezTo>
                  <a:cubicBezTo>
                    <a:pt x="7810" y="62437"/>
                    <a:pt x="7904" y="62486"/>
                    <a:pt x="7932" y="62432"/>
                  </a:cubicBezTo>
                  <a:cubicBezTo>
                    <a:pt x="7943" y="62411"/>
                    <a:pt x="7922" y="62392"/>
                    <a:pt x="7922" y="62368"/>
                  </a:cubicBezTo>
                  <a:cubicBezTo>
                    <a:pt x="7922" y="62366"/>
                    <a:pt x="7922" y="62364"/>
                    <a:pt x="7922" y="62362"/>
                  </a:cubicBezTo>
                  <a:cubicBezTo>
                    <a:pt x="7926" y="62360"/>
                    <a:pt x="7926" y="62323"/>
                    <a:pt x="7933" y="62307"/>
                  </a:cubicBezTo>
                  <a:cubicBezTo>
                    <a:pt x="7942" y="62283"/>
                    <a:pt x="7953" y="62216"/>
                    <a:pt x="7933" y="62196"/>
                  </a:cubicBezTo>
                  <a:cubicBezTo>
                    <a:pt x="7903" y="62167"/>
                    <a:pt x="7829" y="62155"/>
                    <a:pt x="7820" y="62108"/>
                  </a:cubicBezTo>
                  <a:cubicBezTo>
                    <a:pt x="7814" y="62076"/>
                    <a:pt x="7775" y="61933"/>
                    <a:pt x="7742" y="61933"/>
                  </a:cubicBezTo>
                  <a:cubicBezTo>
                    <a:pt x="7649" y="61933"/>
                    <a:pt x="7697" y="61950"/>
                    <a:pt x="7672" y="61857"/>
                  </a:cubicBezTo>
                  <a:cubicBezTo>
                    <a:pt x="7665" y="61831"/>
                    <a:pt x="7665" y="61781"/>
                    <a:pt x="7679" y="61759"/>
                  </a:cubicBezTo>
                  <a:cubicBezTo>
                    <a:pt x="7719" y="61696"/>
                    <a:pt x="7775" y="61738"/>
                    <a:pt x="7732" y="61649"/>
                  </a:cubicBezTo>
                  <a:cubicBezTo>
                    <a:pt x="7731" y="61647"/>
                    <a:pt x="7724" y="61626"/>
                    <a:pt x="7724" y="61626"/>
                  </a:cubicBezTo>
                  <a:cubicBezTo>
                    <a:pt x="7694" y="61617"/>
                    <a:pt x="7712" y="61560"/>
                    <a:pt x="7660" y="61515"/>
                  </a:cubicBezTo>
                  <a:cubicBezTo>
                    <a:pt x="7561" y="61427"/>
                    <a:pt x="7632" y="61424"/>
                    <a:pt x="7521" y="61395"/>
                  </a:cubicBezTo>
                  <a:cubicBezTo>
                    <a:pt x="7463" y="61379"/>
                    <a:pt x="7439" y="61408"/>
                    <a:pt x="7417" y="61368"/>
                  </a:cubicBezTo>
                  <a:cubicBezTo>
                    <a:pt x="7395" y="61330"/>
                    <a:pt x="7208" y="61317"/>
                    <a:pt x="7361" y="61291"/>
                  </a:cubicBezTo>
                  <a:cubicBezTo>
                    <a:pt x="7406" y="61284"/>
                    <a:pt x="7415" y="61206"/>
                    <a:pt x="7269" y="61215"/>
                  </a:cubicBezTo>
                  <a:cubicBezTo>
                    <a:pt x="7193" y="61219"/>
                    <a:pt x="7109" y="61102"/>
                    <a:pt x="7111" y="61034"/>
                  </a:cubicBezTo>
                  <a:cubicBezTo>
                    <a:pt x="7114" y="60893"/>
                    <a:pt x="7195" y="60982"/>
                    <a:pt x="7179" y="60868"/>
                  </a:cubicBezTo>
                  <a:cubicBezTo>
                    <a:pt x="7172" y="60813"/>
                    <a:pt x="7206" y="60857"/>
                    <a:pt x="7187" y="60763"/>
                  </a:cubicBezTo>
                  <a:cubicBezTo>
                    <a:pt x="7166" y="60660"/>
                    <a:pt x="7267" y="60723"/>
                    <a:pt x="7256" y="60685"/>
                  </a:cubicBezTo>
                  <a:cubicBezTo>
                    <a:pt x="7223" y="60579"/>
                    <a:pt x="7306" y="60673"/>
                    <a:pt x="7320" y="60511"/>
                  </a:cubicBezTo>
                  <a:cubicBezTo>
                    <a:pt x="7321" y="60491"/>
                    <a:pt x="7417" y="60439"/>
                    <a:pt x="7428" y="60426"/>
                  </a:cubicBezTo>
                  <a:cubicBezTo>
                    <a:pt x="7514" y="60378"/>
                    <a:pt x="7515" y="60344"/>
                    <a:pt x="7587" y="60334"/>
                  </a:cubicBezTo>
                  <a:cubicBezTo>
                    <a:pt x="7688" y="60321"/>
                    <a:pt x="7887" y="60177"/>
                    <a:pt x="7928" y="60175"/>
                  </a:cubicBezTo>
                  <a:cubicBezTo>
                    <a:pt x="8008" y="60172"/>
                    <a:pt x="7874" y="60095"/>
                    <a:pt x="8074" y="60040"/>
                  </a:cubicBezTo>
                  <a:cubicBezTo>
                    <a:pt x="8080" y="60038"/>
                    <a:pt x="8055" y="59929"/>
                    <a:pt x="8061" y="59881"/>
                  </a:cubicBezTo>
                  <a:cubicBezTo>
                    <a:pt x="8071" y="59794"/>
                    <a:pt x="8000" y="59811"/>
                    <a:pt x="8097" y="59756"/>
                  </a:cubicBezTo>
                  <a:cubicBezTo>
                    <a:pt x="8259" y="59664"/>
                    <a:pt x="8101" y="59617"/>
                    <a:pt x="8274" y="59593"/>
                  </a:cubicBezTo>
                  <a:cubicBezTo>
                    <a:pt x="8408" y="59574"/>
                    <a:pt x="8357" y="59565"/>
                    <a:pt x="8420" y="59444"/>
                  </a:cubicBezTo>
                  <a:cubicBezTo>
                    <a:pt x="8465" y="59360"/>
                    <a:pt x="8514" y="59400"/>
                    <a:pt x="8521" y="59308"/>
                  </a:cubicBezTo>
                  <a:cubicBezTo>
                    <a:pt x="8530" y="59182"/>
                    <a:pt x="8714" y="59389"/>
                    <a:pt x="8730" y="59226"/>
                  </a:cubicBezTo>
                  <a:cubicBezTo>
                    <a:pt x="8738" y="59140"/>
                    <a:pt x="8794" y="59113"/>
                    <a:pt x="8794" y="59242"/>
                  </a:cubicBezTo>
                  <a:cubicBezTo>
                    <a:pt x="8794" y="59352"/>
                    <a:pt x="8918" y="59306"/>
                    <a:pt x="8833" y="59186"/>
                  </a:cubicBezTo>
                  <a:cubicBezTo>
                    <a:pt x="8804" y="59144"/>
                    <a:pt x="8805" y="59059"/>
                    <a:pt x="8913" y="59084"/>
                  </a:cubicBezTo>
                  <a:cubicBezTo>
                    <a:pt x="8948" y="59093"/>
                    <a:pt x="8968" y="59084"/>
                    <a:pt x="8968" y="59048"/>
                  </a:cubicBezTo>
                  <a:cubicBezTo>
                    <a:pt x="9040" y="58926"/>
                    <a:pt x="8822" y="58812"/>
                    <a:pt x="8907" y="58804"/>
                  </a:cubicBezTo>
                  <a:cubicBezTo>
                    <a:pt x="8922" y="58803"/>
                    <a:pt x="9120" y="58755"/>
                    <a:pt x="9071" y="58718"/>
                  </a:cubicBezTo>
                  <a:cubicBezTo>
                    <a:pt x="9022" y="58682"/>
                    <a:pt x="9101" y="58599"/>
                    <a:pt x="9035" y="58582"/>
                  </a:cubicBezTo>
                  <a:cubicBezTo>
                    <a:pt x="8994" y="58572"/>
                    <a:pt x="8958" y="58533"/>
                    <a:pt x="8958" y="58495"/>
                  </a:cubicBezTo>
                  <a:cubicBezTo>
                    <a:pt x="8958" y="58406"/>
                    <a:pt x="8989" y="58457"/>
                    <a:pt x="8994" y="58379"/>
                  </a:cubicBezTo>
                  <a:cubicBezTo>
                    <a:pt x="8996" y="58360"/>
                    <a:pt x="9073" y="58344"/>
                    <a:pt x="8968" y="58327"/>
                  </a:cubicBezTo>
                  <a:cubicBezTo>
                    <a:pt x="8936" y="58322"/>
                    <a:pt x="8981" y="58261"/>
                    <a:pt x="8934" y="58234"/>
                  </a:cubicBezTo>
                  <a:cubicBezTo>
                    <a:pt x="8881" y="58205"/>
                    <a:pt x="8967" y="58147"/>
                    <a:pt x="8776" y="58086"/>
                  </a:cubicBezTo>
                  <a:cubicBezTo>
                    <a:pt x="8768" y="58083"/>
                    <a:pt x="8693" y="58019"/>
                    <a:pt x="8693" y="58017"/>
                  </a:cubicBezTo>
                  <a:cubicBezTo>
                    <a:pt x="8690" y="57958"/>
                    <a:pt x="8747" y="58004"/>
                    <a:pt x="8635" y="57953"/>
                  </a:cubicBezTo>
                  <a:cubicBezTo>
                    <a:pt x="8518" y="57901"/>
                    <a:pt x="8618" y="57780"/>
                    <a:pt x="8547" y="57733"/>
                  </a:cubicBezTo>
                  <a:cubicBezTo>
                    <a:pt x="8523" y="57718"/>
                    <a:pt x="8577" y="57717"/>
                    <a:pt x="8507" y="57666"/>
                  </a:cubicBezTo>
                  <a:cubicBezTo>
                    <a:pt x="8502" y="57662"/>
                    <a:pt x="8500" y="57642"/>
                    <a:pt x="8500" y="57635"/>
                  </a:cubicBezTo>
                  <a:cubicBezTo>
                    <a:pt x="8500" y="57582"/>
                    <a:pt x="8479" y="57607"/>
                    <a:pt x="8517" y="57580"/>
                  </a:cubicBezTo>
                  <a:cubicBezTo>
                    <a:pt x="8533" y="57568"/>
                    <a:pt x="8492" y="57565"/>
                    <a:pt x="8512" y="57546"/>
                  </a:cubicBezTo>
                  <a:cubicBezTo>
                    <a:pt x="8516" y="57542"/>
                    <a:pt x="8528" y="57511"/>
                    <a:pt x="8528" y="57503"/>
                  </a:cubicBezTo>
                  <a:cubicBezTo>
                    <a:pt x="8528" y="57455"/>
                    <a:pt x="8591" y="57374"/>
                    <a:pt x="8591" y="57326"/>
                  </a:cubicBezTo>
                  <a:cubicBezTo>
                    <a:pt x="8591" y="57271"/>
                    <a:pt x="8567" y="57332"/>
                    <a:pt x="8504" y="57277"/>
                  </a:cubicBezTo>
                  <a:cubicBezTo>
                    <a:pt x="8435" y="57216"/>
                    <a:pt x="8414" y="57267"/>
                    <a:pt x="8420" y="57146"/>
                  </a:cubicBezTo>
                  <a:cubicBezTo>
                    <a:pt x="8422" y="57115"/>
                    <a:pt x="8488" y="57085"/>
                    <a:pt x="8448" y="57065"/>
                  </a:cubicBezTo>
                  <a:cubicBezTo>
                    <a:pt x="8402" y="57041"/>
                    <a:pt x="8346" y="56927"/>
                    <a:pt x="8340" y="56881"/>
                  </a:cubicBezTo>
                  <a:lnTo>
                    <a:pt x="8338" y="56877"/>
                  </a:lnTo>
                  <a:cubicBezTo>
                    <a:pt x="8339" y="56877"/>
                    <a:pt x="8350" y="56813"/>
                    <a:pt x="8354" y="56804"/>
                  </a:cubicBezTo>
                  <a:cubicBezTo>
                    <a:pt x="8355" y="56803"/>
                    <a:pt x="8362" y="56753"/>
                    <a:pt x="8367" y="56739"/>
                  </a:cubicBezTo>
                  <a:cubicBezTo>
                    <a:pt x="8377" y="56706"/>
                    <a:pt x="8429" y="56684"/>
                    <a:pt x="8464" y="56657"/>
                  </a:cubicBezTo>
                  <a:cubicBezTo>
                    <a:pt x="8485" y="56641"/>
                    <a:pt x="8538" y="56612"/>
                    <a:pt x="8567" y="56612"/>
                  </a:cubicBezTo>
                  <a:cubicBezTo>
                    <a:pt x="8611" y="56612"/>
                    <a:pt x="8695" y="56618"/>
                    <a:pt x="8735" y="56607"/>
                  </a:cubicBezTo>
                  <a:cubicBezTo>
                    <a:pt x="8743" y="56605"/>
                    <a:pt x="8755" y="56609"/>
                    <a:pt x="8762" y="56606"/>
                  </a:cubicBezTo>
                  <a:lnTo>
                    <a:pt x="9058" y="56270"/>
                  </a:lnTo>
                  <a:cubicBezTo>
                    <a:pt x="9071" y="56220"/>
                    <a:pt x="9016" y="55979"/>
                    <a:pt x="9011" y="55901"/>
                  </a:cubicBezTo>
                  <a:cubicBezTo>
                    <a:pt x="8996" y="55704"/>
                    <a:pt x="8971" y="55776"/>
                    <a:pt x="8926" y="55741"/>
                  </a:cubicBezTo>
                  <a:cubicBezTo>
                    <a:pt x="8886" y="55710"/>
                    <a:pt x="8877" y="55774"/>
                    <a:pt x="8876" y="55684"/>
                  </a:cubicBezTo>
                  <a:cubicBezTo>
                    <a:pt x="8876" y="55673"/>
                    <a:pt x="8572" y="55560"/>
                    <a:pt x="8531" y="55557"/>
                  </a:cubicBezTo>
                  <a:cubicBezTo>
                    <a:pt x="8506" y="55555"/>
                    <a:pt x="8513" y="55366"/>
                    <a:pt x="8495" y="55321"/>
                  </a:cubicBezTo>
                  <a:cubicBezTo>
                    <a:pt x="8495" y="55320"/>
                    <a:pt x="8492" y="54952"/>
                    <a:pt x="8492" y="54922"/>
                  </a:cubicBezTo>
                  <a:cubicBezTo>
                    <a:pt x="8480" y="54888"/>
                    <a:pt x="8478" y="54634"/>
                    <a:pt x="8473" y="54570"/>
                  </a:cubicBezTo>
                  <a:cubicBezTo>
                    <a:pt x="8456" y="54357"/>
                    <a:pt x="8538" y="54443"/>
                    <a:pt x="8537" y="54381"/>
                  </a:cubicBezTo>
                  <a:cubicBezTo>
                    <a:pt x="8536" y="54322"/>
                    <a:pt x="8408" y="54316"/>
                    <a:pt x="8488" y="54171"/>
                  </a:cubicBezTo>
                  <a:cubicBezTo>
                    <a:pt x="8529" y="54096"/>
                    <a:pt x="8535" y="54151"/>
                    <a:pt x="8625" y="54139"/>
                  </a:cubicBezTo>
                  <a:cubicBezTo>
                    <a:pt x="8708" y="54127"/>
                    <a:pt x="8668" y="53950"/>
                    <a:pt x="8700" y="53941"/>
                  </a:cubicBezTo>
                  <a:cubicBezTo>
                    <a:pt x="8758" y="53924"/>
                    <a:pt x="8779" y="53710"/>
                    <a:pt x="8798" y="53652"/>
                  </a:cubicBezTo>
                  <a:cubicBezTo>
                    <a:pt x="8822" y="53583"/>
                    <a:pt x="8866" y="53658"/>
                    <a:pt x="8788" y="53575"/>
                  </a:cubicBezTo>
                  <a:cubicBezTo>
                    <a:pt x="8783" y="53570"/>
                    <a:pt x="8793" y="53469"/>
                    <a:pt x="8825" y="53469"/>
                  </a:cubicBezTo>
                  <a:cubicBezTo>
                    <a:pt x="8985" y="53469"/>
                    <a:pt x="8817" y="53416"/>
                    <a:pt x="8923" y="53416"/>
                  </a:cubicBezTo>
                  <a:cubicBezTo>
                    <a:pt x="8982" y="53416"/>
                    <a:pt x="8868" y="53300"/>
                    <a:pt x="9159" y="53300"/>
                  </a:cubicBezTo>
                  <a:cubicBezTo>
                    <a:pt x="9150" y="53300"/>
                    <a:pt x="9138" y="53111"/>
                    <a:pt x="9138" y="53088"/>
                  </a:cubicBezTo>
                  <a:cubicBezTo>
                    <a:pt x="9138" y="52998"/>
                    <a:pt x="9139" y="53003"/>
                    <a:pt x="9023" y="53003"/>
                  </a:cubicBezTo>
                  <a:cubicBezTo>
                    <a:pt x="8936" y="53003"/>
                    <a:pt x="8642" y="53015"/>
                    <a:pt x="8574" y="52986"/>
                  </a:cubicBezTo>
                  <a:cubicBezTo>
                    <a:pt x="8562" y="52980"/>
                    <a:pt x="8440" y="52974"/>
                    <a:pt x="8421" y="52974"/>
                  </a:cubicBezTo>
                  <a:cubicBezTo>
                    <a:pt x="8322" y="52959"/>
                    <a:pt x="8384" y="52945"/>
                    <a:pt x="8239" y="52945"/>
                  </a:cubicBezTo>
                  <a:cubicBezTo>
                    <a:pt x="8064" y="52945"/>
                    <a:pt x="8217" y="53096"/>
                    <a:pt x="8045" y="53052"/>
                  </a:cubicBezTo>
                  <a:cubicBezTo>
                    <a:pt x="7980" y="53035"/>
                    <a:pt x="8012" y="52931"/>
                    <a:pt x="7970" y="52951"/>
                  </a:cubicBezTo>
                  <a:cubicBezTo>
                    <a:pt x="7849" y="53006"/>
                    <a:pt x="7881" y="52942"/>
                    <a:pt x="7867" y="52925"/>
                  </a:cubicBezTo>
                  <a:cubicBezTo>
                    <a:pt x="7843" y="52894"/>
                    <a:pt x="7755" y="52823"/>
                    <a:pt x="7726" y="52867"/>
                  </a:cubicBezTo>
                  <a:cubicBezTo>
                    <a:pt x="7709" y="52893"/>
                    <a:pt x="7590" y="53064"/>
                    <a:pt x="7573" y="53064"/>
                  </a:cubicBezTo>
                  <a:cubicBezTo>
                    <a:pt x="7550" y="53065"/>
                    <a:pt x="7411" y="53019"/>
                    <a:pt x="7348" y="53014"/>
                  </a:cubicBezTo>
                  <a:cubicBezTo>
                    <a:pt x="7311" y="53011"/>
                    <a:pt x="7419" y="52987"/>
                    <a:pt x="7365" y="52923"/>
                  </a:cubicBezTo>
                  <a:cubicBezTo>
                    <a:pt x="7354" y="52910"/>
                    <a:pt x="7291" y="52814"/>
                    <a:pt x="7284" y="52820"/>
                  </a:cubicBezTo>
                  <a:cubicBezTo>
                    <a:pt x="7220" y="52882"/>
                    <a:pt x="7127" y="52877"/>
                    <a:pt x="7127" y="52762"/>
                  </a:cubicBezTo>
                  <a:cubicBezTo>
                    <a:pt x="7127" y="52703"/>
                    <a:pt x="7170" y="52691"/>
                    <a:pt x="7183" y="52638"/>
                  </a:cubicBezTo>
                  <a:cubicBezTo>
                    <a:pt x="7157" y="52617"/>
                    <a:pt x="6798" y="52656"/>
                    <a:pt x="6779" y="52624"/>
                  </a:cubicBezTo>
                  <a:cubicBezTo>
                    <a:pt x="6710" y="52508"/>
                    <a:pt x="6704" y="52603"/>
                    <a:pt x="6579" y="52646"/>
                  </a:cubicBezTo>
                  <a:cubicBezTo>
                    <a:pt x="6514" y="52669"/>
                    <a:pt x="6508" y="52716"/>
                    <a:pt x="6417" y="52671"/>
                  </a:cubicBezTo>
                  <a:lnTo>
                    <a:pt x="6412" y="52667"/>
                  </a:lnTo>
                  <a:cubicBezTo>
                    <a:pt x="6331" y="52623"/>
                    <a:pt x="6363" y="52685"/>
                    <a:pt x="6284" y="52606"/>
                  </a:cubicBezTo>
                  <a:cubicBezTo>
                    <a:pt x="6262" y="52584"/>
                    <a:pt x="6142" y="52571"/>
                    <a:pt x="6142" y="52549"/>
                  </a:cubicBezTo>
                  <a:cubicBezTo>
                    <a:pt x="6142" y="52522"/>
                    <a:pt x="6110" y="52415"/>
                    <a:pt x="6078" y="52501"/>
                  </a:cubicBezTo>
                  <a:cubicBezTo>
                    <a:pt x="6077" y="52505"/>
                    <a:pt x="6044" y="52563"/>
                    <a:pt x="6045" y="52540"/>
                  </a:cubicBezTo>
                  <a:cubicBezTo>
                    <a:pt x="6046" y="52484"/>
                    <a:pt x="5997" y="52443"/>
                    <a:pt x="5955" y="52423"/>
                  </a:cubicBezTo>
                  <a:cubicBezTo>
                    <a:pt x="5955" y="52419"/>
                    <a:pt x="5910" y="52410"/>
                    <a:pt x="5905" y="52383"/>
                  </a:cubicBezTo>
                  <a:cubicBezTo>
                    <a:pt x="5884" y="52266"/>
                    <a:pt x="5838" y="52297"/>
                    <a:pt x="5824" y="52287"/>
                  </a:cubicBezTo>
                  <a:cubicBezTo>
                    <a:pt x="5819" y="52283"/>
                    <a:pt x="5737" y="52399"/>
                    <a:pt x="5724" y="52361"/>
                  </a:cubicBezTo>
                  <a:cubicBezTo>
                    <a:pt x="5688" y="52250"/>
                    <a:pt x="5728" y="52313"/>
                    <a:pt x="5632" y="52313"/>
                  </a:cubicBezTo>
                  <a:cubicBezTo>
                    <a:pt x="5632" y="52301"/>
                    <a:pt x="5626" y="52280"/>
                    <a:pt x="5626" y="52268"/>
                  </a:cubicBezTo>
                  <a:cubicBezTo>
                    <a:pt x="5620" y="52176"/>
                    <a:pt x="5613" y="52113"/>
                    <a:pt x="5642" y="52026"/>
                  </a:cubicBezTo>
                  <a:cubicBezTo>
                    <a:pt x="5662" y="51965"/>
                    <a:pt x="5584" y="51871"/>
                    <a:pt x="5584" y="51757"/>
                  </a:cubicBezTo>
                  <a:cubicBezTo>
                    <a:pt x="5584" y="51677"/>
                    <a:pt x="5643" y="51595"/>
                    <a:pt x="5610" y="51472"/>
                  </a:cubicBezTo>
                  <a:cubicBezTo>
                    <a:pt x="5590" y="51396"/>
                    <a:pt x="5564" y="51432"/>
                    <a:pt x="5579" y="51371"/>
                  </a:cubicBezTo>
                  <a:cubicBezTo>
                    <a:pt x="5590" y="51327"/>
                    <a:pt x="5585" y="51192"/>
                    <a:pt x="5560" y="51157"/>
                  </a:cubicBezTo>
                  <a:cubicBezTo>
                    <a:pt x="5504" y="51075"/>
                    <a:pt x="5620" y="51149"/>
                    <a:pt x="5613" y="51003"/>
                  </a:cubicBezTo>
                  <a:cubicBezTo>
                    <a:pt x="5612" y="50975"/>
                    <a:pt x="5668" y="50768"/>
                    <a:pt x="5633" y="50768"/>
                  </a:cubicBezTo>
                  <a:cubicBezTo>
                    <a:pt x="5490" y="50768"/>
                    <a:pt x="5518" y="50673"/>
                    <a:pt x="5492" y="50670"/>
                  </a:cubicBezTo>
                  <a:cubicBezTo>
                    <a:pt x="5213" y="50634"/>
                    <a:pt x="5377" y="50578"/>
                    <a:pt x="5370" y="50490"/>
                  </a:cubicBezTo>
                  <a:cubicBezTo>
                    <a:pt x="5448" y="50440"/>
                    <a:pt x="5435" y="50273"/>
                    <a:pt x="5337" y="50344"/>
                  </a:cubicBezTo>
                  <a:cubicBezTo>
                    <a:pt x="5281" y="50385"/>
                    <a:pt x="5313" y="50266"/>
                    <a:pt x="5216" y="50353"/>
                  </a:cubicBezTo>
                  <a:cubicBezTo>
                    <a:pt x="5193" y="50375"/>
                    <a:pt x="5100" y="50239"/>
                    <a:pt x="5100" y="50201"/>
                  </a:cubicBezTo>
                  <a:cubicBezTo>
                    <a:pt x="5100" y="50078"/>
                    <a:pt x="4963" y="50226"/>
                    <a:pt x="4939" y="50116"/>
                  </a:cubicBezTo>
                  <a:cubicBezTo>
                    <a:pt x="4937" y="50107"/>
                    <a:pt x="4882" y="50072"/>
                    <a:pt x="4840" y="50129"/>
                  </a:cubicBezTo>
                  <a:cubicBezTo>
                    <a:pt x="4813" y="50166"/>
                    <a:pt x="4776" y="50202"/>
                    <a:pt x="4746" y="50146"/>
                  </a:cubicBezTo>
                  <a:cubicBezTo>
                    <a:pt x="4699" y="50058"/>
                    <a:pt x="4715" y="50181"/>
                    <a:pt x="4653" y="50048"/>
                  </a:cubicBezTo>
                  <a:cubicBezTo>
                    <a:pt x="4641" y="50023"/>
                    <a:pt x="4631" y="50036"/>
                    <a:pt x="4595" y="50006"/>
                  </a:cubicBezTo>
                  <a:cubicBezTo>
                    <a:pt x="4520" y="49943"/>
                    <a:pt x="4538" y="50060"/>
                    <a:pt x="4409" y="49980"/>
                  </a:cubicBezTo>
                  <a:cubicBezTo>
                    <a:pt x="4359" y="49948"/>
                    <a:pt x="4344" y="49839"/>
                    <a:pt x="4221" y="49919"/>
                  </a:cubicBezTo>
                  <a:cubicBezTo>
                    <a:pt x="4214" y="49923"/>
                    <a:pt x="4174" y="49903"/>
                    <a:pt x="4163" y="49897"/>
                  </a:cubicBezTo>
                  <a:cubicBezTo>
                    <a:pt x="4013" y="49840"/>
                    <a:pt x="4138" y="49829"/>
                    <a:pt x="4024" y="49792"/>
                  </a:cubicBezTo>
                  <a:cubicBezTo>
                    <a:pt x="4000" y="49785"/>
                    <a:pt x="4050" y="49730"/>
                    <a:pt x="3953" y="49733"/>
                  </a:cubicBezTo>
                  <a:cubicBezTo>
                    <a:pt x="3911" y="49734"/>
                    <a:pt x="3949" y="49685"/>
                    <a:pt x="3856" y="49691"/>
                  </a:cubicBezTo>
                  <a:cubicBezTo>
                    <a:pt x="3686" y="49701"/>
                    <a:pt x="3780" y="49652"/>
                    <a:pt x="3752" y="49599"/>
                  </a:cubicBezTo>
                  <a:cubicBezTo>
                    <a:pt x="3684" y="49584"/>
                    <a:pt x="3721" y="49543"/>
                    <a:pt x="3652" y="49577"/>
                  </a:cubicBezTo>
                  <a:cubicBezTo>
                    <a:pt x="3641" y="49582"/>
                    <a:pt x="3564" y="49504"/>
                    <a:pt x="3534" y="49503"/>
                  </a:cubicBezTo>
                  <a:cubicBezTo>
                    <a:pt x="3518" y="49503"/>
                    <a:pt x="3447" y="49458"/>
                    <a:pt x="3447" y="49432"/>
                  </a:cubicBezTo>
                  <a:cubicBezTo>
                    <a:pt x="3446" y="49404"/>
                    <a:pt x="3338" y="49468"/>
                    <a:pt x="3248" y="49400"/>
                  </a:cubicBezTo>
                  <a:cubicBezTo>
                    <a:pt x="3190" y="49356"/>
                    <a:pt x="3260" y="49331"/>
                    <a:pt x="3139" y="49331"/>
                  </a:cubicBezTo>
                  <a:cubicBezTo>
                    <a:pt x="3140" y="49331"/>
                    <a:pt x="3112" y="49255"/>
                    <a:pt x="3079" y="49247"/>
                  </a:cubicBezTo>
                  <a:cubicBezTo>
                    <a:pt x="2972" y="49222"/>
                    <a:pt x="3040" y="49275"/>
                    <a:pt x="2954" y="49173"/>
                  </a:cubicBezTo>
                  <a:cubicBezTo>
                    <a:pt x="2925" y="49138"/>
                    <a:pt x="2782" y="49189"/>
                    <a:pt x="2782" y="49164"/>
                  </a:cubicBezTo>
                  <a:cubicBezTo>
                    <a:pt x="2782" y="49048"/>
                    <a:pt x="2725" y="49163"/>
                    <a:pt x="2666" y="49064"/>
                  </a:cubicBezTo>
                  <a:cubicBezTo>
                    <a:pt x="2629" y="49001"/>
                    <a:pt x="2648" y="48979"/>
                    <a:pt x="2714" y="48979"/>
                  </a:cubicBezTo>
                  <a:cubicBezTo>
                    <a:pt x="2745" y="48979"/>
                    <a:pt x="2831" y="48998"/>
                    <a:pt x="2866" y="48949"/>
                  </a:cubicBezTo>
                  <a:cubicBezTo>
                    <a:pt x="2866" y="48949"/>
                    <a:pt x="2854" y="48896"/>
                    <a:pt x="2854" y="48887"/>
                  </a:cubicBezTo>
                  <a:cubicBezTo>
                    <a:pt x="2854" y="48727"/>
                    <a:pt x="2895" y="48813"/>
                    <a:pt x="2939" y="48717"/>
                  </a:cubicBezTo>
                  <a:cubicBezTo>
                    <a:pt x="2959" y="48675"/>
                    <a:pt x="2907" y="48636"/>
                    <a:pt x="2899" y="48593"/>
                  </a:cubicBezTo>
                  <a:cubicBezTo>
                    <a:pt x="2890" y="48547"/>
                    <a:pt x="2765" y="48696"/>
                    <a:pt x="2783" y="48609"/>
                  </a:cubicBezTo>
                  <a:cubicBezTo>
                    <a:pt x="2796" y="48548"/>
                    <a:pt x="2805" y="48532"/>
                    <a:pt x="2783" y="48487"/>
                  </a:cubicBezTo>
                  <a:cubicBezTo>
                    <a:pt x="2777" y="48475"/>
                    <a:pt x="2807" y="48464"/>
                    <a:pt x="2784" y="48416"/>
                  </a:cubicBezTo>
                  <a:cubicBezTo>
                    <a:pt x="2779" y="48406"/>
                    <a:pt x="2796" y="48147"/>
                    <a:pt x="2796" y="48146"/>
                  </a:cubicBezTo>
                  <a:cubicBezTo>
                    <a:pt x="2797" y="48146"/>
                    <a:pt x="2863" y="48189"/>
                    <a:pt x="2915" y="48152"/>
                  </a:cubicBezTo>
                  <a:cubicBezTo>
                    <a:pt x="2938" y="48136"/>
                    <a:pt x="2953" y="48221"/>
                    <a:pt x="2997" y="48260"/>
                  </a:cubicBezTo>
                  <a:cubicBezTo>
                    <a:pt x="3009" y="48271"/>
                    <a:pt x="3020" y="48308"/>
                    <a:pt x="3059" y="48252"/>
                  </a:cubicBezTo>
                  <a:cubicBezTo>
                    <a:pt x="3076" y="48228"/>
                    <a:pt x="3007" y="48140"/>
                    <a:pt x="3007" y="48072"/>
                  </a:cubicBezTo>
                  <a:cubicBezTo>
                    <a:pt x="2930" y="48011"/>
                    <a:pt x="2901" y="48054"/>
                    <a:pt x="2937" y="47997"/>
                  </a:cubicBezTo>
                  <a:cubicBezTo>
                    <a:pt x="3005" y="47891"/>
                    <a:pt x="2990" y="47974"/>
                    <a:pt x="3023" y="47945"/>
                  </a:cubicBezTo>
                  <a:cubicBezTo>
                    <a:pt x="3025" y="47943"/>
                    <a:pt x="3026" y="47924"/>
                    <a:pt x="3031" y="47913"/>
                  </a:cubicBezTo>
                  <a:cubicBezTo>
                    <a:pt x="3039" y="47859"/>
                    <a:pt x="2978" y="47908"/>
                    <a:pt x="3062" y="47834"/>
                  </a:cubicBezTo>
                  <a:cubicBezTo>
                    <a:pt x="3080" y="47817"/>
                    <a:pt x="2906" y="47830"/>
                    <a:pt x="3021" y="47768"/>
                  </a:cubicBezTo>
                  <a:cubicBezTo>
                    <a:pt x="3040" y="47758"/>
                    <a:pt x="3068" y="47696"/>
                    <a:pt x="2971" y="47733"/>
                  </a:cubicBezTo>
                  <a:cubicBezTo>
                    <a:pt x="2958" y="47738"/>
                    <a:pt x="2978" y="47649"/>
                    <a:pt x="3043" y="47630"/>
                  </a:cubicBezTo>
                  <a:cubicBezTo>
                    <a:pt x="3094" y="47616"/>
                    <a:pt x="3034" y="47587"/>
                    <a:pt x="3052" y="47544"/>
                  </a:cubicBezTo>
                  <a:cubicBezTo>
                    <a:pt x="3205" y="47586"/>
                    <a:pt x="3055" y="47467"/>
                    <a:pt x="3176" y="47405"/>
                  </a:cubicBezTo>
                  <a:cubicBezTo>
                    <a:pt x="3180" y="47403"/>
                    <a:pt x="3151" y="47353"/>
                    <a:pt x="3210" y="47314"/>
                  </a:cubicBezTo>
                  <a:cubicBezTo>
                    <a:pt x="3257" y="47284"/>
                    <a:pt x="3216" y="47175"/>
                    <a:pt x="3250" y="47144"/>
                  </a:cubicBezTo>
                  <a:cubicBezTo>
                    <a:pt x="3298" y="47100"/>
                    <a:pt x="3426" y="47170"/>
                    <a:pt x="3347" y="47077"/>
                  </a:cubicBezTo>
                  <a:cubicBezTo>
                    <a:pt x="3314" y="47038"/>
                    <a:pt x="3307" y="47064"/>
                    <a:pt x="3374" y="47004"/>
                  </a:cubicBezTo>
                  <a:cubicBezTo>
                    <a:pt x="3422" y="46960"/>
                    <a:pt x="3260" y="47001"/>
                    <a:pt x="3309" y="46924"/>
                  </a:cubicBezTo>
                  <a:cubicBezTo>
                    <a:pt x="3332" y="46889"/>
                    <a:pt x="3265" y="46764"/>
                    <a:pt x="3327" y="46792"/>
                  </a:cubicBezTo>
                  <a:cubicBezTo>
                    <a:pt x="3384" y="46817"/>
                    <a:pt x="3373" y="46756"/>
                    <a:pt x="3347" y="46732"/>
                  </a:cubicBezTo>
                  <a:cubicBezTo>
                    <a:pt x="3303" y="46693"/>
                    <a:pt x="3453" y="46549"/>
                    <a:pt x="3450" y="46543"/>
                  </a:cubicBezTo>
                  <a:cubicBezTo>
                    <a:pt x="3445" y="46536"/>
                    <a:pt x="3337" y="46473"/>
                    <a:pt x="3417" y="46467"/>
                  </a:cubicBezTo>
                  <a:cubicBezTo>
                    <a:pt x="3536" y="46458"/>
                    <a:pt x="3418" y="46409"/>
                    <a:pt x="3417" y="46408"/>
                  </a:cubicBezTo>
                  <a:cubicBezTo>
                    <a:pt x="3366" y="46362"/>
                    <a:pt x="3396" y="46387"/>
                    <a:pt x="3379" y="46337"/>
                  </a:cubicBezTo>
                  <a:cubicBezTo>
                    <a:pt x="3390" y="46267"/>
                    <a:pt x="3419" y="46348"/>
                    <a:pt x="3424" y="46253"/>
                  </a:cubicBezTo>
                  <a:cubicBezTo>
                    <a:pt x="3425" y="46220"/>
                    <a:pt x="3454" y="46258"/>
                    <a:pt x="3463" y="46197"/>
                  </a:cubicBezTo>
                  <a:cubicBezTo>
                    <a:pt x="3475" y="46119"/>
                    <a:pt x="3487" y="46138"/>
                    <a:pt x="3551" y="46084"/>
                  </a:cubicBezTo>
                  <a:cubicBezTo>
                    <a:pt x="3580" y="46060"/>
                    <a:pt x="3587" y="45975"/>
                    <a:pt x="3519" y="45977"/>
                  </a:cubicBezTo>
                  <a:cubicBezTo>
                    <a:pt x="3494" y="45978"/>
                    <a:pt x="3426" y="45917"/>
                    <a:pt x="3515" y="45917"/>
                  </a:cubicBezTo>
                  <a:cubicBezTo>
                    <a:pt x="3552" y="45917"/>
                    <a:pt x="3763" y="45918"/>
                    <a:pt x="3780" y="45899"/>
                  </a:cubicBezTo>
                  <a:cubicBezTo>
                    <a:pt x="3828" y="45844"/>
                    <a:pt x="3861" y="45887"/>
                    <a:pt x="3829" y="45815"/>
                  </a:cubicBezTo>
                  <a:cubicBezTo>
                    <a:pt x="3744" y="45621"/>
                    <a:pt x="3851" y="45654"/>
                    <a:pt x="3842" y="45578"/>
                  </a:cubicBezTo>
                  <a:cubicBezTo>
                    <a:pt x="3842" y="45576"/>
                    <a:pt x="3708" y="45465"/>
                    <a:pt x="3702" y="45488"/>
                  </a:cubicBezTo>
                  <a:cubicBezTo>
                    <a:pt x="3690" y="45536"/>
                    <a:pt x="3684" y="45628"/>
                    <a:pt x="3601" y="45615"/>
                  </a:cubicBezTo>
                  <a:cubicBezTo>
                    <a:pt x="3596" y="45615"/>
                    <a:pt x="3541" y="45498"/>
                    <a:pt x="3515" y="45464"/>
                  </a:cubicBezTo>
                  <a:cubicBezTo>
                    <a:pt x="3482" y="45422"/>
                    <a:pt x="3446" y="45344"/>
                    <a:pt x="3377" y="45334"/>
                  </a:cubicBezTo>
                  <a:cubicBezTo>
                    <a:pt x="3261" y="45318"/>
                    <a:pt x="3331" y="45312"/>
                    <a:pt x="3227" y="45432"/>
                  </a:cubicBezTo>
                  <a:cubicBezTo>
                    <a:pt x="3217" y="45443"/>
                    <a:pt x="3132" y="45421"/>
                    <a:pt x="3067" y="45479"/>
                  </a:cubicBezTo>
                  <a:cubicBezTo>
                    <a:pt x="3051" y="45493"/>
                    <a:pt x="2898" y="45459"/>
                    <a:pt x="2845" y="45474"/>
                  </a:cubicBezTo>
                  <a:cubicBezTo>
                    <a:pt x="2800" y="45487"/>
                    <a:pt x="2530" y="45485"/>
                    <a:pt x="2491" y="45463"/>
                  </a:cubicBezTo>
                  <a:cubicBezTo>
                    <a:pt x="2336" y="45376"/>
                    <a:pt x="2314" y="45406"/>
                    <a:pt x="2141" y="45406"/>
                  </a:cubicBezTo>
                  <a:cubicBezTo>
                    <a:pt x="2132" y="45444"/>
                    <a:pt x="2092" y="45505"/>
                    <a:pt x="2085" y="45574"/>
                  </a:cubicBezTo>
                  <a:cubicBezTo>
                    <a:pt x="2084" y="45590"/>
                    <a:pt x="2058" y="45652"/>
                    <a:pt x="2053" y="45671"/>
                  </a:cubicBezTo>
                  <a:lnTo>
                    <a:pt x="1344" y="45525"/>
                  </a:lnTo>
                  <a:lnTo>
                    <a:pt x="1223" y="45303"/>
                  </a:lnTo>
                  <a:cubicBezTo>
                    <a:pt x="1161" y="45303"/>
                    <a:pt x="1043" y="45253"/>
                    <a:pt x="998" y="45202"/>
                  </a:cubicBezTo>
                  <a:cubicBezTo>
                    <a:pt x="908" y="45102"/>
                    <a:pt x="959" y="45029"/>
                    <a:pt x="947" y="44993"/>
                  </a:cubicBezTo>
                  <a:lnTo>
                    <a:pt x="513" y="44361"/>
                  </a:lnTo>
                  <a:lnTo>
                    <a:pt x="453" y="44363"/>
                  </a:lnTo>
                  <a:lnTo>
                    <a:pt x="421" y="44326"/>
                  </a:lnTo>
                  <a:lnTo>
                    <a:pt x="516" y="44162"/>
                  </a:lnTo>
                  <a:lnTo>
                    <a:pt x="614" y="44165"/>
                  </a:lnTo>
                  <a:lnTo>
                    <a:pt x="638" y="43930"/>
                  </a:lnTo>
                  <a:lnTo>
                    <a:pt x="490" y="43937"/>
                  </a:lnTo>
                  <a:cubicBezTo>
                    <a:pt x="464" y="43937"/>
                    <a:pt x="381" y="43843"/>
                    <a:pt x="396" y="43824"/>
                  </a:cubicBezTo>
                  <a:cubicBezTo>
                    <a:pt x="477" y="43713"/>
                    <a:pt x="374" y="43649"/>
                    <a:pt x="360" y="43578"/>
                  </a:cubicBezTo>
                  <a:cubicBezTo>
                    <a:pt x="350" y="43530"/>
                    <a:pt x="163" y="43554"/>
                    <a:pt x="125" y="43554"/>
                  </a:cubicBezTo>
                  <a:cubicBezTo>
                    <a:pt x="98" y="43554"/>
                    <a:pt x="3" y="43554"/>
                    <a:pt x="5" y="43553"/>
                  </a:cubicBezTo>
                  <a:cubicBezTo>
                    <a:pt x="64" y="43517"/>
                    <a:pt x="67" y="43508"/>
                    <a:pt x="83" y="43456"/>
                  </a:cubicBezTo>
                  <a:cubicBezTo>
                    <a:pt x="168" y="43437"/>
                    <a:pt x="108" y="43357"/>
                    <a:pt x="379" y="43369"/>
                  </a:cubicBezTo>
                  <a:cubicBezTo>
                    <a:pt x="423" y="43370"/>
                    <a:pt x="420" y="43274"/>
                    <a:pt x="498" y="43357"/>
                  </a:cubicBezTo>
                  <a:cubicBezTo>
                    <a:pt x="568" y="43431"/>
                    <a:pt x="535" y="43416"/>
                    <a:pt x="620" y="43367"/>
                  </a:cubicBezTo>
                  <a:cubicBezTo>
                    <a:pt x="663" y="43343"/>
                    <a:pt x="702" y="43353"/>
                    <a:pt x="757" y="43353"/>
                  </a:cubicBezTo>
                  <a:cubicBezTo>
                    <a:pt x="762" y="43336"/>
                    <a:pt x="777" y="43293"/>
                    <a:pt x="762" y="43289"/>
                  </a:cubicBezTo>
                  <a:cubicBezTo>
                    <a:pt x="683" y="43269"/>
                    <a:pt x="704" y="43263"/>
                    <a:pt x="704" y="43170"/>
                  </a:cubicBezTo>
                  <a:cubicBezTo>
                    <a:pt x="801" y="43180"/>
                    <a:pt x="768" y="43152"/>
                    <a:pt x="770" y="43120"/>
                  </a:cubicBezTo>
                  <a:cubicBezTo>
                    <a:pt x="773" y="43069"/>
                    <a:pt x="768" y="43053"/>
                    <a:pt x="723" y="43030"/>
                  </a:cubicBezTo>
                  <a:cubicBezTo>
                    <a:pt x="686" y="43012"/>
                    <a:pt x="672" y="43132"/>
                    <a:pt x="528" y="43097"/>
                  </a:cubicBezTo>
                  <a:cubicBezTo>
                    <a:pt x="497" y="43089"/>
                    <a:pt x="512" y="43007"/>
                    <a:pt x="413" y="43115"/>
                  </a:cubicBezTo>
                  <a:cubicBezTo>
                    <a:pt x="407" y="43121"/>
                    <a:pt x="248" y="43114"/>
                    <a:pt x="379" y="43049"/>
                  </a:cubicBezTo>
                  <a:cubicBezTo>
                    <a:pt x="411" y="43033"/>
                    <a:pt x="415" y="42977"/>
                    <a:pt x="418" y="42940"/>
                  </a:cubicBezTo>
                  <a:cubicBezTo>
                    <a:pt x="423" y="42885"/>
                    <a:pt x="333" y="42957"/>
                    <a:pt x="296" y="42961"/>
                  </a:cubicBezTo>
                  <a:cubicBezTo>
                    <a:pt x="271" y="42964"/>
                    <a:pt x="321" y="43017"/>
                    <a:pt x="269" y="43017"/>
                  </a:cubicBezTo>
                  <a:cubicBezTo>
                    <a:pt x="183" y="43017"/>
                    <a:pt x="220" y="43008"/>
                    <a:pt x="209" y="42927"/>
                  </a:cubicBezTo>
                  <a:cubicBezTo>
                    <a:pt x="204" y="42890"/>
                    <a:pt x="246" y="42986"/>
                    <a:pt x="228" y="42859"/>
                  </a:cubicBezTo>
                  <a:cubicBezTo>
                    <a:pt x="221" y="42812"/>
                    <a:pt x="324" y="42833"/>
                    <a:pt x="263" y="42762"/>
                  </a:cubicBezTo>
                  <a:cubicBezTo>
                    <a:pt x="263" y="42762"/>
                    <a:pt x="198" y="42747"/>
                    <a:pt x="185" y="42776"/>
                  </a:cubicBezTo>
                  <a:cubicBezTo>
                    <a:pt x="167" y="42815"/>
                    <a:pt x="121" y="42880"/>
                    <a:pt x="114" y="42916"/>
                  </a:cubicBezTo>
                  <a:cubicBezTo>
                    <a:pt x="106" y="42960"/>
                    <a:pt x="8" y="42875"/>
                    <a:pt x="11" y="42809"/>
                  </a:cubicBezTo>
                  <a:cubicBezTo>
                    <a:pt x="11" y="42803"/>
                    <a:pt x="4" y="42788"/>
                    <a:pt x="0" y="42784"/>
                  </a:cubicBezTo>
                  <a:cubicBezTo>
                    <a:pt x="29" y="42771"/>
                    <a:pt x="171" y="42596"/>
                    <a:pt x="188" y="42548"/>
                  </a:cubicBezTo>
                  <a:cubicBezTo>
                    <a:pt x="217" y="42465"/>
                    <a:pt x="234" y="42477"/>
                    <a:pt x="246" y="42361"/>
                  </a:cubicBezTo>
                  <a:cubicBezTo>
                    <a:pt x="247" y="42353"/>
                    <a:pt x="272" y="42243"/>
                    <a:pt x="272" y="42243"/>
                  </a:cubicBezTo>
                  <a:cubicBezTo>
                    <a:pt x="298" y="42228"/>
                    <a:pt x="390" y="42103"/>
                    <a:pt x="389" y="42073"/>
                  </a:cubicBezTo>
                  <a:cubicBezTo>
                    <a:pt x="388" y="42040"/>
                    <a:pt x="456" y="41890"/>
                    <a:pt x="450" y="41821"/>
                  </a:cubicBezTo>
                  <a:cubicBezTo>
                    <a:pt x="447" y="41784"/>
                    <a:pt x="574" y="41747"/>
                    <a:pt x="622" y="41747"/>
                  </a:cubicBezTo>
                  <a:cubicBezTo>
                    <a:pt x="697" y="41747"/>
                    <a:pt x="695" y="41745"/>
                    <a:pt x="767" y="41760"/>
                  </a:cubicBezTo>
                  <a:cubicBezTo>
                    <a:pt x="842" y="41776"/>
                    <a:pt x="966" y="41797"/>
                    <a:pt x="1018" y="41727"/>
                  </a:cubicBezTo>
                  <a:cubicBezTo>
                    <a:pt x="1070" y="41657"/>
                    <a:pt x="1054" y="41814"/>
                    <a:pt x="1087" y="41809"/>
                  </a:cubicBezTo>
                  <a:cubicBezTo>
                    <a:pt x="1167" y="41799"/>
                    <a:pt x="1122" y="41757"/>
                    <a:pt x="1185" y="41831"/>
                  </a:cubicBezTo>
                  <a:cubicBezTo>
                    <a:pt x="1214" y="41865"/>
                    <a:pt x="1384" y="41851"/>
                    <a:pt x="1244" y="41724"/>
                  </a:cubicBezTo>
                  <a:cubicBezTo>
                    <a:pt x="1124" y="41616"/>
                    <a:pt x="1296" y="41683"/>
                    <a:pt x="1216" y="41483"/>
                  </a:cubicBezTo>
                  <a:cubicBezTo>
                    <a:pt x="1172" y="41374"/>
                    <a:pt x="1198" y="41459"/>
                    <a:pt x="1225" y="41339"/>
                  </a:cubicBezTo>
                  <a:cubicBezTo>
                    <a:pt x="1233" y="41301"/>
                    <a:pt x="1272" y="41143"/>
                    <a:pt x="1320" y="41143"/>
                  </a:cubicBezTo>
                  <a:cubicBezTo>
                    <a:pt x="1360" y="41143"/>
                    <a:pt x="1397" y="41116"/>
                    <a:pt x="1383" y="41066"/>
                  </a:cubicBezTo>
                  <a:cubicBezTo>
                    <a:pt x="1375" y="41036"/>
                    <a:pt x="1369" y="40931"/>
                    <a:pt x="1400" y="40921"/>
                  </a:cubicBezTo>
                  <a:cubicBezTo>
                    <a:pt x="1465" y="40901"/>
                    <a:pt x="1436" y="40835"/>
                    <a:pt x="1429" y="40771"/>
                  </a:cubicBezTo>
                  <a:cubicBezTo>
                    <a:pt x="1411" y="40594"/>
                    <a:pt x="1335" y="40622"/>
                    <a:pt x="1339" y="40678"/>
                  </a:cubicBezTo>
                  <a:cubicBezTo>
                    <a:pt x="1339" y="40680"/>
                    <a:pt x="1320" y="40782"/>
                    <a:pt x="1295" y="40783"/>
                  </a:cubicBezTo>
                  <a:cubicBezTo>
                    <a:pt x="1239" y="40786"/>
                    <a:pt x="1251" y="40811"/>
                    <a:pt x="1241" y="40691"/>
                  </a:cubicBezTo>
                  <a:cubicBezTo>
                    <a:pt x="1241" y="40686"/>
                    <a:pt x="1238" y="40684"/>
                    <a:pt x="1238" y="40678"/>
                  </a:cubicBezTo>
                  <a:cubicBezTo>
                    <a:pt x="1266" y="40628"/>
                    <a:pt x="1261" y="40468"/>
                    <a:pt x="1234" y="40418"/>
                  </a:cubicBezTo>
                  <a:cubicBezTo>
                    <a:pt x="1219" y="40391"/>
                    <a:pt x="1241" y="40216"/>
                    <a:pt x="1286" y="40168"/>
                  </a:cubicBezTo>
                  <a:cubicBezTo>
                    <a:pt x="1394" y="40055"/>
                    <a:pt x="1337" y="40146"/>
                    <a:pt x="1314" y="40060"/>
                  </a:cubicBezTo>
                  <a:cubicBezTo>
                    <a:pt x="1309" y="40040"/>
                    <a:pt x="1408" y="40052"/>
                    <a:pt x="1453" y="40034"/>
                  </a:cubicBezTo>
                  <a:cubicBezTo>
                    <a:pt x="1566" y="39989"/>
                    <a:pt x="1511" y="39987"/>
                    <a:pt x="1558" y="39951"/>
                  </a:cubicBezTo>
                  <a:cubicBezTo>
                    <a:pt x="1570" y="39982"/>
                    <a:pt x="1544" y="40016"/>
                    <a:pt x="1612" y="40040"/>
                  </a:cubicBezTo>
                  <a:cubicBezTo>
                    <a:pt x="1623" y="40044"/>
                    <a:pt x="1667" y="40184"/>
                    <a:pt x="1600" y="40248"/>
                  </a:cubicBezTo>
                  <a:cubicBezTo>
                    <a:pt x="1588" y="40259"/>
                    <a:pt x="1529" y="40380"/>
                    <a:pt x="1516" y="40392"/>
                  </a:cubicBezTo>
                  <a:cubicBezTo>
                    <a:pt x="1597" y="40402"/>
                    <a:pt x="1707" y="40466"/>
                    <a:pt x="1749" y="40538"/>
                  </a:cubicBezTo>
                  <a:cubicBezTo>
                    <a:pt x="1779" y="40589"/>
                    <a:pt x="1790" y="40460"/>
                    <a:pt x="1863" y="40546"/>
                  </a:cubicBezTo>
                  <a:cubicBezTo>
                    <a:pt x="1900" y="40590"/>
                    <a:pt x="2005" y="40524"/>
                    <a:pt x="2003" y="40485"/>
                  </a:cubicBezTo>
                  <a:cubicBezTo>
                    <a:pt x="2003" y="40474"/>
                    <a:pt x="2078" y="40413"/>
                    <a:pt x="2072" y="40323"/>
                  </a:cubicBezTo>
                  <a:cubicBezTo>
                    <a:pt x="2069" y="40276"/>
                    <a:pt x="2121" y="40218"/>
                    <a:pt x="2122" y="40215"/>
                  </a:cubicBezTo>
                  <a:lnTo>
                    <a:pt x="2339" y="39982"/>
                  </a:lnTo>
                  <a:lnTo>
                    <a:pt x="2180" y="39855"/>
                  </a:lnTo>
                  <a:lnTo>
                    <a:pt x="2151" y="39889"/>
                  </a:lnTo>
                  <a:cubicBezTo>
                    <a:pt x="2149" y="39889"/>
                    <a:pt x="2074" y="39824"/>
                    <a:pt x="2078" y="39818"/>
                  </a:cubicBezTo>
                  <a:cubicBezTo>
                    <a:pt x="2083" y="39808"/>
                    <a:pt x="2201" y="39649"/>
                    <a:pt x="2204" y="39649"/>
                  </a:cubicBezTo>
                  <a:cubicBezTo>
                    <a:pt x="2219" y="39697"/>
                    <a:pt x="2180" y="39770"/>
                    <a:pt x="2276" y="39721"/>
                  </a:cubicBezTo>
                  <a:cubicBezTo>
                    <a:pt x="2340" y="39688"/>
                    <a:pt x="2327" y="39736"/>
                    <a:pt x="2331" y="39634"/>
                  </a:cubicBezTo>
                  <a:cubicBezTo>
                    <a:pt x="2331" y="39622"/>
                    <a:pt x="2448" y="39600"/>
                    <a:pt x="2469" y="39527"/>
                  </a:cubicBezTo>
                  <a:cubicBezTo>
                    <a:pt x="2495" y="39507"/>
                    <a:pt x="2503" y="39322"/>
                    <a:pt x="2496" y="39281"/>
                  </a:cubicBezTo>
                  <a:cubicBezTo>
                    <a:pt x="2478" y="39186"/>
                    <a:pt x="2485" y="39141"/>
                    <a:pt x="2440" y="39045"/>
                  </a:cubicBezTo>
                  <a:cubicBezTo>
                    <a:pt x="2387" y="38931"/>
                    <a:pt x="2446" y="38901"/>
                    <a:pt x="2434" y="38881"/>
                  </a:cubicBezTo>
                  <a:cubicBezTo>
                    <a:pt x="2432" y="38878"/>
                    <a:pt x="2366" y="38850"/>
                    <a:pt x="2418" y="38791"/>
                  </a:cubicBezTo>
                  <a:cubicBezTo>
                    <a:pt x="2427" y="38781"/>
                    <a:pt x="2452" y="38691"/>
                    <a:pt x="2416" y="38709"/>
                  </a:cubicBezTo>
                  <a:cubicBezTo>
                    <a:pt x="2375" y="38668"/>
                    <a:pt x="2459" y="38622"/>
                    <a:pt x="2471" y="38567"/>
                  </a:cubicBezTo>
                  <a:cubicBezTo>
                    <a:pt x="2487" y="38496"/>
                    <a:pt x="2530" y="38624"/>
                    <a:pt x="2595" y="38472"/>
                  </a:cubicBezTo>
                  <a:cubicBezTo>
                    <a:pt x="2606" y="38445"/>
                    <a:pt x="2628" y="38343"/>
                    <a:pt x="2609" y="38318"/>
                  </a:cubicBezTo>
                  <a:cubicBezTo>
                    <a:pt x="2627" y="38279"/>
                    <a:pt x="2542" y="38210"/>
                    <a:pt x="2540" y="38135"/>
                  </a:cubicBezTo>
                  <a:cubicBezTo>
                    <a:pt x="2540" y="38098"/>
                    <a:pt x="2494" y="38005"/>
                    <a:pt x="2616" y="38044"/>
                  </a:cubicBezTo>
                  <a:cubicBezTo>
                    <a:pt x="2695" y="38069"/>
                    <a:pt x="2618" y="38043"/>
                    <a:pt x="2696" y="38002"/>
                  </a:cubicBezTo>
                  <a:cubicBezTo>
                    <a:pt x="2775" y="37962"/>
                    <a:pt x="2847" y="38060"/>
                    <a:pt x="2954" y="37907"/>
                  </a:cubicBezTo>
                  <a:cubicBezTo>
                    <a:pt x="2992" y="37853"/>
                    <a:pt x="2789" y="37786"/>
                    <a:pt x="2886" y="37786"/>
                  </a:cubicBezTo>
                  <a:cubicBezTo>
                    <a:pt x="2972" y="37786"/>
                    <a:pt x="3086" y="37798"/>
                    <a:pt x="3168" y="37772"/>
                  </a:cubicBezTo>
                  <a:cubicBezTo>
                    <a:pt x="3192" y="37765"/>
                    <a:pt x="3161" y="37980"/>
                    <a:pt x="3177" y="38000"/>
                  </a:cubicBezTo>
                  <a:cubicBezTo>
                    <a:pt x="3209" y="38040"/>
                    <a:pt x="3163" y="38040"/>
                    <a:pt x="3239" y="37985"/>
                  </a:cubicBezTo>
                  <a:cubicBezTo>
                    <a:pt x="3256" y="37973"/>
                    <a:pt x="3256" y="38037"/>
                    <a:pt x="3266" y="38064"/>
                  </a:cubicBezTo>
                  <a:cubicBezTo>
                    <a:pt x="3297" y="38147"/>
                    <a:pt x="3311" y="38181"/>
                    <a:pt x="3355" y="38259"/>
                  </a:cubicBezTo>
                  <a:cubicBezTo>
                    <a:pt x="3373" y="38290"/>
                    <a:pt x="3433" y="38463"/>
                    <a:pt x="3456" y="38472"/>
                  </a:cubicBezTo>
                  <a:cubicBezTo>
                    <a:pt x="3552" y="38507"/>
                    <a:pt x="3701" y="38400"/>
                    <a:pt x="3615" y="38541"/>
                  </a:cubicBezTo>
                  <a:cubicBezTo>
                    <a:pt x="3601" y="38564"/>
                    <a:pt x="3662" y="38596"/>
                    <a:pt x="3684" y="38657"/>
                  </a:cubicBezTo>
                  <a:cubicBezTo>
                    <a:pt x="3717" y="38751"/>
                    <a:pt x="3702" y="38690"/>
                    <a:pt x="3657" y="38765"/>
                  </a:cubicBezTo>
                  <a:cubicBezTo>
                    <a:pt x="3655" y="38769"/>
                    <a:pt x="3735" y="38859"/>
                    <a:pt x="3788" y="38837"/>
                  </a:cubicBezTo>
                  <a:cubicBezTo>
                    <a:pt x="3817" y="38825"/>
                    <a:pt x="3894" y="38813"/>
                    <a:pt x="3918" y="38855"/>
                  </a:cubicBezTo>
                  <a:cubicBezTo>
                    <a:pt x="3971" y="38949"/>
                    <a:pt x="4007" y="38825"/>
                    <a:pt x="4014" y="38921"/>
                  </a:cubicBezTo>
                  <a:cubicBezTo>
                    <a:pt x="4014" y="38925"/>
                    <a:pt x="4039" y="39030"/>
                    <a:pt x="4040" y="39032"/>
                  </a:cubicBezTo>
                  <a:lnTo>
                    <a:pt x="4461" y="38918"/>
                  </a:lnTo>
                  <a:cubicBezTo>
                    <a:pt x="4491" y="38990"/>
                    <a:pt x="4621" y="38942"/>
                    <a:pt x="4642" y="38898"/>
                  </a:cubicBezTo>
                  <a:cubicBezTo>
                    <a:pt x="4660" y="38859"/>
                    <a:pt x="4796" y="38864"/>
                    <a:pt x="4840" y="38850"/>
                  </a:cubicBezTo>
                  <a:cubicBezTo>
                    <a:pt x="4861" y="38844"/>
                    <a:pt x="5103" y="38816"/>
                    <a:pt x="5112" y="38819"/>
                  </a:cubicBezTo>
                  <a:cubicBezTo>
                    <a:pt x="5141" y="38830"/>
                    <a:pt x="5342" y="38926"/>
                    <a:pt x="5336" y="38904"/>
                  </a:cubicBezTo>
                  <a:cubicBezTo>
                    <a:pt x="5266" y="38666"/>
                    <a:pt x="5366" y="38804"/>
                    <a:pt x="5491" y="38858"/>
                  </a:cubicBezTo>
                  <a:cubicBezTo>
                    <a:pt x="5604" y="38907"/>
                    <a:pt x="5619" y="38984"/>
                    <a:pt x="5604" y="38796"/>
                  </a:cubicBezTo>
                  <a:cubicBezTo>
                    <a:pt x="5602" y="38760"/>
                    <a:pt x="5568" y="38759"/>
                    <a:pt x="5623" y="38749"/>
                  </a:cubicBezTo>
                  <a:cubicBezTo>
                    <a:pt x="5665" y="38742"/>
                    <a:pt x="5683" y="38841"/>
                    <a:pt x="5676" y="38757"/>
                  </a:cubicBezTo>
                  <a:cubicBezTo>
                    <a:pt x="5675" y="38755"/>
                    <a:pt x="5804" y="38721"/>
                    <a:pt x="5731" y="38709"/>
                  </a:cubicBezTo>
                  <a:cubicBezTo>
                    <a:pt x="5719" y="38707"/>
                    <a:pt x="5743" y="38668"/>
                    <a:pt x="5747" y="38664"/>
                  </a:cubicBezTo>
                  <a:cubicBezTo>
                    <a:pt x="5772" y="38649"/>
                    <a:pt x="5749" y="38571"/>
                    <a:pt x="5792" y="38556"/>
                  </a:cubicBezTo>
                  <a:cubicBezTo>
                    <a:pt x="5815" y="38548"/>
                    <a:pt x="5953" y="38498"/>
                    <a:pt x="5966" y="38510"/>
                  </a:cubicBezTo>
                  <a:cubicBezTo>
                    <a:pt x="6036" y="38579"/>
                    <a:pt x="6202" y="38648"/>
                    <a:pt x="6300" y="38628"/>
                  </a:cubicBezTo>
                  <a:cubicBezTo>
                    <a:pt x="6330" y="38621"/>
                    <a:pt x="6252" y="38572"/>
                    <a:pt x="6414" y="38533"/>
                  </a:cubicBezTo>
                  <a:cubicBezTo>
                    <a:pt x="6533" y="38505"/>
                    <a:pt x="6461" y="38435"/>
                    <a:pt x="6502" y="38620"/>
                  </a:cubicBezTo>
                  <a:cubicBezTo>
                    <a:pt x="6510" y="38659"/>
                    <a:pt x="6592" y="38674"/>
                    <a:pt x="6607" y="38646"/>
                  </a:cubicBezTo>
                  <a:cubicBezTo>
                    <a:pt x="6616" y="38629"/>
                    <a:pt x="6697" y="38545"/>
                    <a:pt x="6715" y="38545"/>
                  </a:cubicBezTo>
                  <a:cubicBezTo>
                    <a:pt x="6824" y="38545"/>
                    <a:pt x="6762" y="38641"/>
                    <a:pt x="6713" y="38676"/>
                  </a:cubicBezTo>
                  <a:cubicBezTo>
                    <a:pt x="6711" y="38677"/>
                    <a:pt x="6596" y="38807"/>
                    <a:pt x="6567" y="38834"/>
                  </a:cubicBezTo>
                  <a:lnTo>
                    <a:pt x="6594" y="38892"/>
                  </a:lnTo>
                  <a:lnTo>
                    <a:pt x="6924" y="38855"/>
                  </a:lnTo>
                  <a:lnTo>
                    <a:pt x="7030" y="39080"/>
                  </a:lnTo>
                  <a:lnTo>
                    <a:pt x="6991" y="39167"/>
                  </a:lnTo>
                  <a:lnTo>
                    <a:pt x="7102" y="39141"/>
                  </a:lnTo>
                  <a:cubicBezTo>
                    <a:pt x="7225" y="39069"/>
                    <a:pt x="7196" y="39127"/>
                    <a:pt x="7329" y="39127"/>
                  </a:cubicBezTo>
                  <a:cubicBezTo>
                    <a:pt x="7371" y="39127"/>
                    <a:pt x="7353" y="39242"/>
                    <a:pt x="7418" y="39246"/>
                  </a:cubicBezTo>
                  <a:cubicBezTo>
                    <a:pt x="7558" y="39257"/>
                    <a:pt x="7480" y="39240"/>
                    <a:pt x="7548" y="39378"/>
                  </a:cubicBezTo>
                  <a:cubicBezTo>
                    <a:pt x="7553" y="39388"/>
                    <a:pt x="7642" y="39398"/>
                    <a:pt x="7644" y="39397"/>
                  </a:cubicBezTo>
                  <a:cubicBezTo>
                    <a:pt x="7666" y="39430"/>
                    <a:pt x="7511" y="39475"/>
                    <a:pt x="7608" y="39540"/>
                  </a:cubicBezTo>
                  <a:cubicBezTo>
                    <a:pt x="7660" y="39575"/>
                    <a:pt x="7775" y="39473"/>
                    <a:pt x="7789" y="39445"/>
                  </a:cubicBezTo>
                  <a:cubicBezTo>
                    <a:pt x="7789" y="39445"/>
                    <a:pt x="7846" y="39388"/>
                    <a:pt x="7858" y="39398"/>
                  </a:cubicBezTo>
                  <a:cubicBezTo>
                    <a:pt x="7950" y="39473"/>
                    <a:pt x="7827" y="39360"/>
                    <a:pt x="7985" y="39320"/>
                  </a:cubicBezTo>
                  <a:cubicBezTo>
                    <a:pt x="8000" y="39316"/>
                    <a:pt x="8094" y="39261"/>
                    <a:pt x="8099" y="39244"/>
                  </a:cubicBezTo>
                  <a:cubicBezTo>
                    <a:pt x="8099" y="39243"/>
                    <a:pt x="8161" y="39183"/>
                    <a:pt x="8160" y="39168"/>
                  </a:cubicBezTo>
                  <a:cubicBezTo>
                    <a:pt x="8156" y="39105"/>
                    <a:pt x="8215" y="38987"/>
                    <a:pt x="8152" y="38944"/>
                  </a:cubicBezTo>
                  <a:cubicBezTo>
                    <a:pt x="8119" y="38921"/>
                    <a:pt x="8237" y="38820"/>
                    <a:pt x="8200" y="38736"/>
                  </a:cubicBezTo>
                  <a:cubicBezTo>
                    <a:pt x="8144" y="38607"/>
                    <a:pt x="8231" y="38645"/>
                    <a:pt x="8231" y="38567"/>
                  </a:cubicBezTo>
                  <a:cubicBezTo>
                    <a:pt x="8231" y="38456"/>
                    <a:pt x="8233" y="38495"/>
                    <a:pt x="8385" y="38556"/>
                  </a:cubicBezTo>
                  <a:cubicBezTo>
                    <a:pt x="8470" y="38590"/>
                    <a:pt x="8386" y="38680"/>
                    <a:pt x="8484" y="38599"/>
                  </a:cubicBezTo>
                  <a:cubicBezTo>
                    <a:pt x="8493" y="38591"/>
                    <a:pt x="8543" y="38773"/>
                    <a:pt x="8555" y="38736"/>
                  </a:cubicBezTo>
                  <a:cubicBezTo>
                    <a:pt x="8562" y="38715"/>
                    <a:pt x="8670" y="38539"/>
                    <a:pt x="8673" y="38540"/>
                  </a:cubicBezTo>
                  <a:cubicBezTo>
                    <a:pt x="8727" y="38558"/>
                    <a:pt x="8680" y="38636"/>
                    <a:pt x="8801" y="38566"/>
                  </a:cubicBezTo>
                  <a:cubicBezTo>
                    <a:pt x="8844" y="38542"/>
                    <a:pt x="8963" y="38698"/>
                    <a:pt x="8989" y="38667"/>
                  </a:cubicBezTo>
                  <a:cubicBezTo>
                    <a:pt x="9005" y="38649"/>
                    <a:pt x="9073" y="38536"/>
                    <a:pt x="9090" y="38540"/>
                  </a:cubicBezTo>
                  <a:cubicBezTo>
                    <a:pt x="9096" y="38542"/>
                    <a:pt x="9255" y="38634"/>
                    <a:pt x="9255" y="38635"/>
                  </a:cubicBezTo>
                  <a:cubicBezTo>
                    <a:pt x="9296" y="38640"/>
                    <a:pt x="9346" y="38716"/>
                    <a:pt x="9371" y="38677"/>
                  </a:cubicBezTo>
                  <a:cubicBezTo>
                    <a:pt x="9436" y="38572"/>
                    <a:pt x="9438" y="38599"/>
                    <a:pt x="9485" y="38464"/>
                  </a:cubicBezTo>
                  <a:cubicBezTo>
                    <a:pt x="9496" y="38432"/>
                    <a:pt x="9528" y="38336"/>
                    <a:pt x="9562" y="38336"/>
                  </a:cubicBezTo>
                  <a:cubicBezTo>
                    <a:pt x="9601" y="38337"/>
                    <a:pt x="9640" y="38336"/>
                    <a:pt x="9679" y="38336"/>
                  </a:cubicBezTo>
                  <a:lnTo>
                    <a:pt x="9756" y="37971"/>
                  </a:lnTo>
                  <a:lnTo>
                    <a:pt x="10383" y="37662"/>
                  </a:lnTo>
                  <a:lnTo>
                    <a:pt x="10398" y="37812"/>
                  </a:lnTo>
                  <a:lnTo>
                    <a:pt x="10602" y="37609"/>
                  </a:lnTo>
                  <a:lnTo>
                    <a:pt x="10692" y="37664"/>
                  </a:lnTo>
                  <a:lnTo>
                    <a:pt x="10774" y="37400"/>
                  </a:lnTo>
                  <a:lnTo>
                    <a:pt x="11018" y="37519"/>
                  </a:lnTo>
                  <a:lnTo>
                    <a:pt x="11301" y="37519"/>
                  </a:lnTo>
                  <a:lnTo>
                    <a:pt x="11391" y="37693"/>
                  </a:lnTo>
                  <a:lnTo>
                    <a:pt x="11462" y="37625"/>
                  </a:lnTo>
                  <a:lnTo>
                    <a:pt x="11303" y="37323"/>
                  </a:lnTo>
                  <a:lnTo>
                    <a:pt x="11182" y="37196"/>
                  </a:lnTo>
                  <a:lnTo>
                    <a:pt x="10970" y="37220"/>
                  </a:lnTo>
                  <a:lnTo>
                    <a:pt x="10851" y="37175"/>
                  </a:lnTo>
                  <a:lnTo>
                    <a:pt x="10777" y="36889"/>
                  </a:lnTo>
                  <a:lnTo>
                    <a:pt x="10909" y="36653"/>
                  </a:lnTo>
                  <a:cubicBezTo>
                    <a:pt x="10959" y="36625"/>
                    <a:pt x="10977" y="36690"/>
                    <a:pt x="10973" y="36582"/>
                  </a:cubicBezTo>
                  <a:cubicBezTo>
                    <a:pt x="10971" y="36551"/>
                    <a:pt x="11070" y="36565"/>
                    <a:pt x="11070" y="36493"/>
                  </a:cubicBezTo>
                  <a:cubicBezTo>
                    <a:pt x="11070" y="36453"/>
                    <a:pt x="11035" y="36149"/>
                    <a:pt x="11044" y="36141"/>
                  </a:cubicBezTo>
                  <a:cubicBezTo>
                    <a:pt x="11057" y="36129"/>
                    <a:pt x="11335" y="36097"/>
                    <a:pt x="11257" y="36025"/>
                  </a:cubicBezTo>
                  <a:cubicBezTo>
                    <a:pt x="11198" y="35969"/>
                    <a:pt x="11260" y="35912"/>
                    <a:pt x="11290" y="35860"/>
                  </a:cubicBezTo>
                  <a:cubicBezTo>
                    <a:pt x="11309" y="35828"/>
                    <a:pt x="11398" y="35931"/>
                    <a:pt x="11437" y="35853"/>
                  </a:cubicBezTo>
                  <a:cubicBezTo>
                    <a:pt x="11448" y="35831"/>
                    <a:pt x="11535" y="35892"/>
                    <a:pt x="11579" y="35784"/>
                  </a:cubicBezTo>
                  <a:cubicBezTo>
                    <a:pt x="11579" y="35784"/>
                    <a:pt x="11597" y="35759"/>
                    <a:pt x="11597" y="35759"/>
                  </a:cubicBezTo>
                  <a:cubicBezTo>
                    <a:pt x="11635" y="35702"/>
                    <a:pt x="11630" y="35771"/>
                    <a:pt x="11582" y="35659"/>
                  </a:cubicBezTo>
                  <a:cubicBezTo>
                    <a:pt x="11552" y="35589"/>
                    <a:pt x="11655" y="35603"/>
                    <a:pt x="11668" y="35564"/>
                  </a:cubicBezTo>
                  <a:cubicBezTo>
                    <a:pt x="11697" y="35469"/>
                    <a:pt x="11712" y="35373"/>
                    <a:pt x="11822" y="35367"/>
                  </a:cubicBezTo>
                  <a:cubicBezTo>
                    <a:pt x="11857" y="35365"/>
                    <a:pt x="11780" y="35545"/>
                    <a:pt x="11938" y="35391"/>
                  </a:cubicBezTo>
                  <a:cubicBezTo>
                    <a:pt x="11965" y="35364"/>
                    <a:pt x="12016" y="35378"/>
                    <a:pt x="11961" y="35297"/>
                  </a:cubicBezTo>
                  <a:cubicBezTo>
                    <a:pt x="11919" y="35233"/>
                    <a:pt x="12131" y="35192"/>
                    <a:pt x="11974" y="35050"/>
                  </a:cubicBezTo>
                  <a:cubicBezTo>
                    <a:pt x="11938" y="35017"/>
                    <a:pt x="12069" y="34957"/>
                    <a:pt x="12103" y="34910"/>
                  </a:cubicBezTo>
                  <a:cubicBezTo>
                    <a:pt x="12116" y="34892"/>
                    <a:pt x="12175" y="34895"/>
                    <a:pt x="12142" y="34971"/>
                  </a:cubicBezTo>
                  <a:cubicBezTo>
                    <a:pt x="12129" y="35000"/>
                    <a:pt x="12208" y="34948"/>
                    <a:pt x="12231" y="34990"/>
                  </a:cubicBezTo>
                  <a:cubicBezTo>
                    <a:pt x="12276" y="35068"/>
                    <a:pt x="12318" y="35081"/>
                    <a:pt x="12360" y="35195"/>
                  </a:cubicBezTo>
                  <a:cubicBezTo>
                    <a:pt x="12400" y="35304"/>
                    <a:pt x="12414" y="35228"/>
                    <a:pt x="12495" y="35205"/>
                  </a:cubicBezTo>
                  <a:cubicBezTo>
                    <a:pt x="12536" y="35194"/>
                    <a:pt x="12564" y="35172"/>
                    <a:pt x="12631" y="35200"/>
                  </a:cubicBezTo>
                  <a:cubicBezTo>
                    <a:pt x="12702" y="35230"/>
                    <a:pt x="12907" y="35114"/>
                    <a:pt x="12962" y="35057"/>
                  </a:cubicBezTo>
                  <a:cubicBezTo>
                    <a:pt x="13021" y="34997"/>
                    <a:pt x="13068" y="34931"/>
                    <a:pt x="13153" y="34929"/>
                  </a:cubicBezTo>
                  <a:cubicBezTo>
                    <a:pt x="13170" y="34928"/>
                    <a:pt x="13369" y="34897"/>
                    <a:pt x="13361" y="34881"/>
                  </a:cubicBezTo>
                  <a:cubicBezTo>
                    <a:pt x="13330" y="34811"/>
                    <a:pt x="13315" y="34771"/>
                    <a:pt x="13397" y="34711"/>
                  </a:cubicBezTo>
                  <a:cubicBezTo>
                    <a:pt x="13415" y="34698"/>
                    <a:pt x="13538" y="34730"/>
                    <a:pt x="13571" y="34730"/>
                  </a:cubicBezTo>
                  <a:lnTo>
                    <a:pt x="13645" y="34492"/>
                  </a:lnTo>
                  <a:lnTo>
                    <a:pt x="13761" y="34696"/>
                  </a:lnTo>
                  <a:lnTo>
                    <a:pt x="13880" y="34632"/>
                  </a:lnTo>
                  <a:lnTo>
                    <a:pt x="13920" y="34894"/>
                  </a:lnTo>
                  <a:lnTo>
                    <a:pt x="13801" y="34915"/>
                  </a:lnTo>
                  <a:lnTo>
                    <a:pt x="13849" y="35167"/>
                  </a:lnTo>
                  <a:cubicBezTo>
                    <a:pt x="13801" y="35222"/>
                    <a:pt x="13754" y="35170"/>
                    <a:pt x="13708" y="35265"/>
                  </a:cubicBezTo>
                  <a:cubicBezTo>
                    <a:pt x="13693" y="35296"/>
                    <a:pt x="13639" y="35348"/>
                    <a:pt x="13698" y="35360"/>
                  </a:cubicBezTo>
                  <a:cubicBezTo>
                    <a:pt x="13733" y="35368"/>
                    <a:pt x="13966" y="35480"/>
                    <a:pt x="13980" y="35517"/>
                  </a:cubicBezTo>
                  <a:cubicBezTo>
                    <a:pt x="13986" y="35533"/>
                    <a:pt x="14038" y="35632"/>
                    <a:pt x="14036" y="35637"/>
                  </a:cubicBezTo>
                  <a:cubicBezTo>
                    <a:pt x="14082" y="35704"/>
                    <a:pt x="14091" y="35682"/>
                    <a:pt x="14177" y="35685"/>
                  </a:cubicBezTo>
                  <a:cubicBezTo>
                    <a:pt x="14183" y="35685"/>
                    <a:pt x="14320" y="35604"/>
                    <a:pt x="14314" y="35588"/>
                  </a:cubicBezTo>
                  <a:cubicBezTo>
                    <a:pt x="14250" y="35568"/>
                    <a:pt x="14246" y="35607"/>
                    <a:pt x="14238" y="35526"/>
                  </a:cubicBezTo>
                  <a:cubicBezTo>
                    <a:pt x="14229" y="35436"/>
                    <a:pt x="14166" y="35357"/>
                    <a:pt x="14166" y="35307"/>
                  </a:cubicBezTo>
                  <a:cubicBezTo>
                    <a:pt x="14191" y="35307"/>
                    <a:pt x="14362" y="35349"/>
                    <a:pt x="14362" y="35328"/>
                  </a:cubicBezTo>
                  <a:cubicBezTo>
                    <a:pt x="14362" y="35290"/>
                    <a:pt x="14367" y="35208"/>
                    <a:pt x="14412" y="35203"/>
                  </a:cubicBezTo>
                  <a:cubicBezTo>
                    <a:pt x="14484" y="35195"/>
                    <a:pt x="14767" y="35054"/>
                    <a:pt x="14741" y="34992"/>
                  </a:cubicBezTo>
                  <a:cubicBezTo>
                    <a:pt x="14733" y="34973"/>
                    <a:pt x="14713" y="34870"/>
                    <a:pt x="14738" y="34870"/>
                  </a:cubicBezTo>
                  <a:cubicBezTo>
                    <a:pt x="14854" y="34870"/>
                    <a:pt x="14989" y="34821"/>
                    <a:pt x="15092" y="34858"/>
                  </a:cubicBezTo>
                  <a:cubicBezTo>
                    <a:pt x="15179" y="34889"/>
                    <a:pt x="15158" y="34946"/>
                    <a:pt x="15158" y="34778"/>
                  </a:cubicBezTo>
                  <a:cubicBezTo>
                    <a:pt x="15158" y="34748"/>
                    <a:pt x="15142" y="34639"/>
                    <a:pt x="15181" y="34637"/>
                  </a:cubicBezTo>
                  <a:cubicBezTo>
                    <a:pt x="15224" y="34635"/>
                    <a:pt x="15274" y="34601"/>
                    <a:pt x="15314" y="34582"/>
                  </a:cubicBezTo>
                  <a:lnTo>
                    <a:pt x="15375" y="34063"/>
                  </a:lnTo>
                  <a:cubicBezTo>
                    <a:pt x="15461" y="34006"/>
                    <a:pt x="15376" y="34070"/>
                    <a:pt x="15502" y="34074"/>
                  </a:cubicBezTo>
                  <a:cubicBezTo>
                    <a:pt x="15549" y="34075"/>
                    <a:pt x="15539" y="34004"/>
                    <a:pt x="15594" y="34058"/>
                  </a:cubicBezTo>
                  <a:cubicBezTo>
                    <a:pt x="15598" y="34062"/>
                    <a:pt x="15771" y="33938"/>
                    <a:pt x="15800" y="33936"/>
                  </a:cubicBezTo>
                  <a:cubicBezTo>
                    <a:pt x="15844" y="33934"/>
                    <a:pt x="15830" y="33892"/>
                    <a:pt x="15915" y="33928"/>
                  </a:cubicBezTo>
                  <a:cubicBezTo>
                    <a:pt x="15950" y="33942"/>
                    <a:pt x="16011" y="33950"/>
                    <a:pt x="16039" y="33922"/>
                  </a:cubicBezTo>
                  <a:cubicBezTo>
                    <a:pt x="16044" y="33917"/>
                    <a:pt x="16108" y="33887"/>
                    <a:pt x="16111" y="33878"/>
                  </a:cubicBezTo>
                  <a:cubicBezTo>
                    <a:pt x="16105" y="33873"/>
                    <a:pt x="16135" y="33869"/>
                    <a:pt x="16135" y="33832"/>
                  </a:cubicBezTo>
                  <a:cubicBezTo>
                    <a:pt x="16135" y="33736"/>
                    <a:pt x="16113" y="33704"/>
                    <a:pt x="16113" y="33596"/>
                  </a:cubicBezTo>
                  <a:cubicBezTo>
                    <a:pt x="16113" y="33333"/>
                    <a:pt x="16232" y="33603"/>
                    <a:pt x="16369" y="33383"/>
                  </a:cubicBezTo>
                  <a:cubicBezTo>
                    <a:pt x="16459" y="33241"/>
                    <a:pt x="16469" y="33280"/>
                    <a:pt x="16654" y="33280"/>
                  </a:cubicBezTo>
                  <a:cubicBezTo>
                    <a:pt x="16782" y="33280"/>
                    <a:pt x="16909" y="33280"/>
                    <a:pt x="17037" y="33280"/>
                  </a:cubicBezTo>
                  <a:lnTo>
                    <a:pt x="17116" y="33407"/>
                  </a:lnTo>
                  <a:lnTo>
                    <a:pt x="17365" y="33433"/>
                  </a:lnTo>
                  <a:lnTo>
                    <a:pt x="17484" y="33137"/>
                  </a:lnTo>
                  <a:cubicBezTo>
                    <a:pt x="17527" y="33168"/>
                    <a:pt x="17526" y="33106"/>
                    <a:pt x="17573" y="33190"/>
                  </a:cubicBezTo>
                  <a:cubicBezTo>
                    <a:pt x="17588" y="33217"/>
                    <a:pt x="17710" y="33246"/>
                    <a:pt x="17722" y="33226"/>
                  </a:cubicBezTo>
                  <a:cubicBezTo>
                    <a:pt x="17766" y="33153"/>
                    <a:pt x="17716" y="33133"/>
                    <a:pt x="17850" y="33094"/>
                  </a:cubicBezTo>
                  <a:cubicBezTo>
                    <a:pt x="17881" y="33085"/>
                    <a:pt x="17899" y="33199"/>
                    <a:pt x="17925" y="33161"/>
                  </a:cubicBezTo>
                  <a:cubicBezTo>
                    <a:pt x="18004" y="33042"/>
                    <a:pt x="17933" y="33113"/>
                    <a:pt x="18063" y="33025"/>
                  </a:cubicBezTo>
                  <a:cubicBezTo>
                    <a:pt x="18095" y="33004"/>
                    <a:pt x="18204" y="32940"/>
                    <a:pt x="18214" y="32912"/>
                  </a:cubicBezTo>
                  <a:cubicBezTo>
                    <a:pt x="18225" y="32878"/>
                    <a:pt x="18208" y="32769"/>
                    <a:pt x="18228" y="32698"/>
                  </a:cubicBezTo>
                  <a:cubicBezTo>
                    <a:pt x="18181" y="32693"/>
                    <a:pt x="18104" y="32520"/>
                    <a:pt x="18152" y="32491"/>
                  </a:cubicBezTo>
                  <a:cubicBezTo>
                    <a:pt x="18226" y="32445"/>
                    <a:pt x="18239" y="32441"/>
                    <a:pt x="18202" y="32358"/>
                  </a:cubicBezTo>
                  <a:cubicBezTo>
                    <a:pt x="18192" y="32335"/>
                    <a:pt x="18011" y="32301"/>
                    <a:pt x="17979" y="32280"/>
                  </a:cubicBezTo>
                  <a:lnTo>
                    <a:pt x="18066" y="32095"/>
                  </a:lnTo>
                  <a:lnTo>
                    <a:pt x="17971" y="31970"/>
                  </a:lnTo>
                  <a:cubicBezTo>
                    <a:pt x="17974" y="31968"/>
                    <a:pt x="18007" y="31818"/>
                    <a:pt x="18017" y="31792"/>
                  </a:cubicBezTo>
                  <a:cubicBezTo>
                    <a:pt x="18055" y="31691"/>
                    <a:pt x="18001" y="31694"/>
                    <a:pt x="18134" y="31679"/>
                  </a:cubicBezTo>
                  <a:cubicBezTo>
                    <a:pt x="18238" y="31668"/>
                    <a:pt x="18301" y="31475"/>
                    <a:pt x="18355" y="31511"/>
                  </a:cubicBezTo>
                  <a:cubicBezTo>
                    <a:pt x="18485" y="31596"/>
                    <a:pt x="18606" y="31509"/>
                    <a:pt x="18509" y="31696"/>
                  </a:cubicBezTo>
                  <a:cubicBezTo>
                    <a:pt x="18494" y="31723"/>
                    <a:pt x="18583" y="31783"/>
                    <a:pt x="18585" y="31781"/>
                  </a:cubicBezTo>
                  <a:cubicBezTo>
                    <a:pt x="18611" y="31739"/>
                    <a:pt x="18577" y="31672"/>
                    <a:pt x="18628" y="31791"/>
                  </a:cubicBezTo>
                  <a:cubicBezTo>
                    <a:pt x="18662" y="31873"/>
                    <a:pt x="18751" y="31788"/>
                    <a:pt x="18738" y="31922"/>
                  </a:cubicBezTo>
                  <a:cubicBezTo>
                    <a:pt x="18735" y="31955"/>
                    <a:pt x="18724" y="32025"/>
                    <a:pt x="18762" y="32034"/>
                  </a:cubicBezTo>
                  <a:cubicBezTo>
                    <a:pt x="18794" y="32041"/>
                    <a:pt x="18985" y="32182"/>
                    <a:pt x="19006" y="32146"/>
                  </a:cubicBezTo>
                  <a:cubicBezTo>
                    <a:pt x="19090" y="32008"/>
                    <a:pt x="19054" y="32136"/>
                    <a:pt x="19087" y="32230"/>
                  </a:cubicBezTo>
                  <a:cubicBezTo>
                    <a:pt x="19106" y="32285"/>
                    <a:pt x="19097" y="32376"/>
                    <a:pt x="19213" y="32322"/>
                  </a:cubicBezTo>
                  <a:cubicBezTo>
                    <a:pt x="19309" y="32276"/>
                    <a:pt x="19291" y="32295"/>
                    <a:pt x="19377" y="32270"/>
                  </a:cubicBezTo>
                  <a:cubicBezTo>
                    <a:pt x="19413" y="32260"/>
                    <a:pt x="19439" y="32315"/>
                    <a:pt x="19499" y="32319"/>
                  </a:cubicBezTo>
                  <a:cubicBezTo>
                    <a:pt x="19575" y="32325"/>
                    <a:pt x="19562" y="32406"/>
                    <a:pt x="19629" y="32272"/>
                  </a:cubicBezTo>
                  <a:cubicBezTo>
                    <a:pt x="19633" y="32265"/>
                    <a:pt x="19715" y="32320"/>
                    <a:pt x="19728" y="32330"/>
                  </a:cubicBezTo>
                  <a:lnTo>
                    <a:pt x="19789" y="32372"/>
                  </a:lnTo>
                  <a:lnTo>
                    <a:pt x="19879" y="32264"/>
                  </a:lnTo>
                  <a:lnTo>
                    <a:pt x="19955" y="31558"/>
                  </a:lnTo>
                  <a:cubicBezTo>
                    <a:pt x="20007" y="31558"/>
                    <a:pt x="20000" y="31640"/>
                    <a:pt x="20172" y="31528"/>
                  </a:cubicBezTo>
                  <a:cubicBezTo>
                    <a:pt x="20206" y="31505"/>
                    <a:pt x="20167" y="31489"/>
                    <a:pt x="20143" y="31439"/>
                  </a:cubicBezTo>
                  <a:cubicBezTo>
                    <a:pt x="20119" y="31391"/>
                    <a:pt x="20113" y="31407"/>
                    <a:pt x="20222" y="31407"/>
                  </a:cubicBezTo>
                  <a:cubicBezTo>
                    <a:pt x="20254" y="31407"/>
                    <a:pt x="20470" y="31424"/>
                    <a:pt x="20469" y="31386"/>
                  </a:cubicBezTo>
                  <a:cubicBezTo>
                    <a:pt x="20466" y="31323"/>
                    <a:pt x="20487" y="31251"/>
                    <a:pt x="20487" y="31200"/>
                  </a:cubicBezTo>
                  <a:cubicBezTo>
                    <a:pt x="20546" y="31219"/>
                    <a:pt x="20655" y="31204"/>
                    <a:pt x="20672" y="31134"/>
                  </a:cubicBezTo>
                  <a:cubicBezTo>
                    <a:pt x="20679" y="31109"/>
                    <a:pt x="20769" y="31073"/>
                    <a:pt x="20794" y="31065"/>
                  </a:cubicBezTo>
                  <a:cubicBezTo>
                    <a:pt x="20787" y="31077"/>
                    <a:pt x="20997" y="30967"/>
                    <a:pt x="21026" y="30992"/>
                  </a:cubicBezTo>
                  <a:cubicBezTo>
                    <a:pt x="21041" y="31005"/>
                    <a:pt x="21123" y="31057"/>
                    <a:pt x="21130" y="31039"/>
                  </a:cubicBezTo>
                  <a:cubicBezTo>
                    <a:pt x="21161" y="30957"/>
                    <a:pt x="21188" y="30807"/>
                    <a:pt x="21188" y="30716"/>
                  </a:cubicBezTo>
                  <a:cubicBezTo>
                    <a:pt x="21188" y="30717"/>
                    <a:pt x="21386" y="30727"/>
                    <a:pt x="21400" y="30706"/>
                  </a:cubicBezTo>
                  <a:cubicBezTo>
                    <a:pt x="21477" y="30593"/>
                    <a:pt x="21477" y="30727"/>
                    <a:pt x="21477" y="30490"/>
                  </a:cubicBezTo>
                  <a:cubicBezTo>
                    <a:pt x="21477" y="30479"/>
                    <a:pt x="21475" y="30457"/>
                    <a:pt x="21482" y="30449"/>
                  </a:cubicBezTo>
                  <a:lnTo>
                    <a:pt x="21500" y="30446"/>
                  </a:lnTo>
                  <a:lnTo>
                    <a:pt x="21778" y="30295"/>
                  </a:lnTo>
                  <a:cubicBezTo>
                    <a:pt x="21777" y="30295"/>
                    <a:pt x="21786" y="30263"/>
                    <a:pt x="21786" y="30257"/>
                  </a:cubicBezTo>
                  <a:cubicBezTo>
                    <a:pt x="21786" y="30129"/>
                    <a:pt x="21896" y="30136"/>
                    <a:pt x="21863" y="30052"/>
                  </a:cubicBezTo>
                  <a:cubicBezTo>
                    <a:pt x="21861" y="30048"/>
                    <a:pt x="21852" y="29918"/>
                    <a:pt x="21846" y="29907"/>
                  </a:cubicBezTo>
                  <a:cubicBezTo>
                    <a:pt x="21844" y="29905"/>
                    <a:pt x="21807" y="29745"/>
                    <a:pt x="21842" y="29745"/>
                  </a:cubicBezTo>
                  <a:cubicBezTo>
                    <a:pt x="21948" y="29745"/>
                    <a:pt x="21958" y="29925"/>
                    <a:pt x="22120" y="29977"/>
                  </a:cubicBezTo>
                  <a:cubicBezTo>
                    <a:pt x="22192" y="30000"/>
                    <a:pt x="22250" y="30092"/>
                    <a:pt x="22296" y="30148"/>
                  </a:cubicBezTo>
                  <a:cubicBezTo>
                    <a:pt x="22313" y="30168"/>
                    <a:pt x="22289" y="30185"/>
                    <a:pt x="22361" y="30169"/>
                  </a:cubicBezTo>
                  <a:cubicBezTo>
                    <a:pt x="22384" y="30164"/>
                    <a:pt x="22465" y="30175"/>
                    <a:pt x="22465" y="30159"/>
                  </a:cubicBezTo>
                  <a:cubicBezTo>
                    <a:pt x="22465" y="30090"/>
                    <a:pt x="22447" y="30070"/>
                    <a:pt x="22447" y="30008"/>
                  </a:cubicBezTo>
                  <a:cubicBezTo>
                    <a:pt x="22447" y="29986"/>
                    <a:pt x="22579" y="29975"/>
                    <a:pt x="22612" y="29963"/>
                  </a:cubicBezTo>
                  <a:cubicBezTo>
                    <a:pt x="22616" y="29962"/>
                    <a:pt x="22630" y="29959"/>
                    <a:pt x="22635" y="29959"/>
                  </a:cubicBezTo>
                  <a:cubicBezTo>
                    <a:pt x="22702" y="29928"/>
                    <a:pt x="22745" y="29971"/>
                    <a:pt x="22825" y="29914"/>
                  </a:cubicBezTo>
                  <a:cubicBezTo>
                    <a:pt x="22865" y="29885"/>
                    <a:pt x="22923" y="29906"/>
                    <a:pt x="22923" y="29852"/>
                  </a:cubicBezTo>
                  <a:cubicBezTo>
                    <a:pt x="22923" y="29661"/>
                    <a:pt x="22916" y="29811"/>
                    <a:pt x="22860" y="29670"/>
                  </a:cubicBezTo>
                  <a:cubicBezTo>
                    <a:pt x="22829" y="29592"/>
                    <a:pt x="22995" y="29629"/>
                    <a:pt x="22957" y="29548"/>
                  </a:cubicBezTo>
                  <a:cubicBezTo>
                    <a:pt x="22928" y="29487"/>
                    <a:pt x="23012" y="29553"/>
                    <a:pt x="23028" y="29509"/>
                  </a:cubicBezTo>
                  <a:cubicBezTo>
                    <a:pt x="23043" y="29466"/>
                    <a:pt x="23135" y="29365"/>
                    <a:pt x="23135" y="29326"/>
                  </a:cubicBezTo>
                  <a:cubicBezTo>
                    <a:pt x="23125" y="29326"/>
                    <a:pt x="23051" y="29293"/>
                    <a:pt x="23013" y="29294"/>
                  </a:cubicBezTo>
                  <a:cubicBezTo>
                    <a:pt x="23013" y="29294"/>
                    <a:pt x="22935" y="29217"/>
                    <a:pt x="22956" y="29166"/>
                  </a:cubicBezTo>
                  <a:cubicBezTo>
                    <a:pt x="22993" y="29076"/>
                    <a:pt x="22953" y="29094"/>
                    <a:pt x="23088" y="29144"/>
                  </a:cubicBezTo>
                  <a:cubicBezTo>
                    <a:pt x="23110" y="29152"/>
                    <a:pt x="23223" y="29213"/>
                    <a:pt x="23222" y="29193"/>
                  </a:cubicBezTo>
                  <a:cubicBezTo>
                    <a:pt x="23213" y="28968"/>
                    <a:pt x="23300" y="29148"/>
                    <a:pt x="23317" y="29077"/>
                  </a:cubicBezTo>
                  <a:cubicBezTo>
                    <a:pt x="23343" y="28972"/>
                    <a:pt x="23442" y="28944"/>
                    <a:pt x="23356" y="28904"/>
                  </a:cubicBezTo>
                  <a:cubicBezTo>
                    <a:pt x="23326" y="28890"/>
                    <a:pt x="23420" y="28801"/>
                    <a:pt x="23317" y="28702"/>
                  </a:cubicBezTo>
                  <a:cubicBezTo>
                    <a:pt x="23292" y="28679"/>
                    <a:pt x="23302" y="28611"/>
                    <a:pt x="23302" y="28577"/>
                  </a:cubicBezTo>
                  <a:lnTo>
                    <a:pt x="23542" y="28138"/>
                  </a:lnTo>
                  <a:lnTo>
                    <a:pt x="23831" y="28223"/>
                  </a:lnTo>
                  <a:cubicBezTo>
                    <a:pt x="23838" y="28224"/>
                    <a:pt x="23918" y="28069"/>
                    <a:pt x="23822" y="28001"/>
                  </a:cubicBezTo>
                  <a:cubicBezTo>
                    <a:pt x="23821" y="28000"/>
                    <a:pt x="23824" y="27600"/>
                    <a:pt x="23841" y="27591"/>
                  </a:cubicBezTo>
                  <a:cubicBezTo>
                    <a:pt x="23899" y="27561"/>
                    <a:pt x="24131" y="27513"/>
                    <a:pt x="24148" y="27498"/>
                  </a:cubicBezTo>
                  <a:cubicBezTo>
                    <a:pt x="24308" y="27465"/>
                    <a:pt x="24350" y="27388"/>
                    <a:pt x="24373" y="27381"/>
                  </a:cubicBezTo>
                  <a:cubicBezTo>
                    <a:pt x="24409" y="27370"/>
                    <a:pt x="24426" y="27475"/>
                    <a:pt x="24523" y="27451"/>
                  </a:cubicBezTo>
                  <a:cubicBezTo>
                    <a:pt x="24580" y="27436"/>
                    <a:pt x="24562" y="27441"/>
                    <a:pt x="24614" y="27396"/>
                  </a:cubicBezTo>
                  <a:cubicBezTo>
                    <a:pt x="24667" y="27350"/>
                    <a:pt x="24749" y="27300"/>
                    <a:pt x="24749" y="27222"/>
                  </a:cubicBezTo>
                  <a:cubicBezTo>
                    <a:pt x="24749" y="27175"/>
                    <a:pt x="24736" y="27116"/>
                    <a:pt x="24736" y="27045"/>
                  </a:cubicBezTo>
                  <a:cubicBezTo>
                    <a:pt x="24736" y="26995"/>
                    <a:pt x="24757" y="27030"/>
                    <a:pt x="24826" y="27006"/>
                  </a:cubicBezTo>
                  <a:cubicBezTo>
                    <a:pt x="24853" y="26996"/>
                    <a:pt x="24841" y="26837"/>
                    <a:pt x="24841" y="26804"/>
                  </a:cubicBezTo>
                  <a:lnTo>
                    <a:pt x="25315" y="27103"/>
                  </a:lnTo>
                  <a:lnTo>
                    <a:pt x="25379" y="27008"/>
                  </a:lnTo>
                  <a:lnTo>
                    <a:pt x="25527" y="27058"/>
                  </a:lnTo>
                  <a:lnTo>
                    <a:pt x="25733" y="26979"/>
                  </a:lnTo>
                  <a:lnTo>
                    <a:pt x="25868" y="27185"/>
                  </a:lnTo>
                  <a:cubicBezTo>
                    <a:pt x="25980" y="27205"/>
                    <a:pt x="26076" y="27201"/>
                    <a:pt x="26145" y="27307"/>
                  </a:cubicBezTo>
                  <a:cubicBezTo>
                    <a:pt x="26165" y="27337"/>
                    <a:pt x="26232" y="27229"/>
                    <a:pt x="26299" y="27283"/>
                  </a:cubicBezTo>
                  <a:cubicBezTo>
                    <a:pt x="26328" y="27306"/>
                    <a:pt x="26386" y="27319"/>
                    <a:pt x="26408" y="27334"/>
                  </a:cubicBezTo>
                  <a:lnTo>
                    <a:pt x="26678" y="26868"/>
                  </a:lnTo>
                  <a:lnTo>
                    <a:pt x="26990" y="27307"/>
                  </a:lnTo>
                  <a:lnTo>
                    <a:pt x="27265" y="27297"/>
                  </a:lnTo>
                  <a:lnTo>
                    <a:pt x="27257" y="27191"/>
                  </a:lnTo>
                  <a:cubicBezTo>
                    <a:pt x="27360" y="27162"/>
                    <a:pt x="27372" y="27207"/>
                    <a:pt x="27443" y="27217"/>
                  </a:cubicBezTo>
                  <a:cubicBezTo>
                    <a:pt x="27448" y="27218"/>
                    <a:pt x="27487" y="27234"/>
                    <a:pt x="27495" y="27238"/>
                  </a:cubicBezTo>
                  <a:cubicBezTo>
                    <a:pt x="27495" y="27244"/>
                    <a:pt x="27539" y="27418"/>
                    <a:pt x="27550" y="27418"/>
                  </a:cubicBezTo>
                  <a:cubicBezTo>
                    <a:pt x="27657" y="27425"/>
                    <a:pt x="27567" y="27507"/>
                    <a:pt x="27693" y="27536"/>
                  </a:cubicBezTo>
                  <a:cubicBezTo>
                    <a:pt x="27743" y="27548"/>
                    <a:pt x="28084" y="27647"/>
                    <a:pt x="28093" y="27659"/>
                  </a:cubicBezTo>
                  <a:lnTo>
                    <a:pt x="28352" y="27389"/>
                  </a:lnTo>
                  <a:lnTo>
                    <a:pt x="28331" y="26937"/>
                  </a:lnTo>
                  <a:lnTo>
                    <a:pt x="28424" y="26852"/>
                  </a:lnTo>
                  <a:lnTo>
                    <a:pt x="29035" y="26878"/>
                  </a:lnTo>
                  <a:lnTo>
                    <a:pt x="29390" y="27117"/>
                  </a:lnTo>
                  <a:lnTo>
                    <a:pt x="29726" y="27125"/>
                  </a:lnTo>
                  <a:lnTo>
                    <a:pt x="29752" y="27339"/>
                  </a:lnTo>
                  <a:lnTo>
                    <a:pt x="29429" y="27667"/>
                  </a:lnTo>
                  <a:lnTo>
                    <a:pt x="29649" y="27863"/>
                  </a:lnTo>
                  <a:lnTo>
                    <a:pt x="29879" y="27823"/>
                  </a:lnTo>
                  <a:lnTo>
                    <a:pt x="30083" y="28088"/>
                  </a:lnTo>
                  <a:lnTo>
                    <a:pt x="30422" y="28122"/>
                  </a:lnTo>
                  <a:lnTo>
                    <a:pt x="30728" y="27865"/>
                  </a:lnTo>
                  <a:lnTo>
                    <a:pt x="30607" y="27458"/>
                  </a:lnTo>
                  <a:lnTo>
                    <a:pt x="30707" y="27495"/>
                  </a:lnTo>
                  <a:lnTo>
                    <a:pt x="30742" y="26929"/>
                  </a:lnTo>
                  <a:lnTo>
                    <a:pt x="30525" y="26749"/>
                  </a:lnTo>
                  <a:lnTo>
                    <a:pt x="30511" y="26614"/>
                  </a:lnTo>
                  <a:lnTo>
                    <a:pt x="30310" y="26593"/>
                  </a:lnTo>
                  <a:lnTo>
                    <a:pt x="30326" y="25026"/>
                  </a:lnTo>
                  <a:lnTo>
                    <a:pt x="30586" y="25063"/>
                  </a:lnTo>
                  <a:lnTo>
                    <a:pt x="30773" y="24833"/>
                  </a:lnTo>
                  <a:lnTo>
                    <a:pt x="31070" y="24942"/>
                  </a:lnTo>
                  <a:lnTo>
                    <a:pt x="31226" y="24561"/>
                  </a:lnTo>
                  <a:lnTo>
                    <a:pt x="31094" y="24175"/>
                  </a:lnTo>
                  <a:lnTo>
                    <a:pt x="31401" y="24153"/>
                  </a:lnTo>
                  <a:cubicBezTo>
                    <a:pt x="31408" y="24084"/>
                    <a:pt x="31383" y="24116"/>
                    <a:pt x="31420" y="24009"/>
                  </a:cubicBezTo>
                  <a:cubicBezTo>
                    <a:pt x="31450" y="23921"/>
                    <a:pt x="31466" y="23709"/>
                    <a:pt x="31476" y="23682"/>
                  </a:cubicBezTo>
                  <a:cubicBezTo>
                    <a:pt x="31501" y="23619"/>
                    <a:pt x="31479" y="23564"/>
                    <a:pt x="31481" y="23490"/>
                  </a:cubicBezTo>
                  <a:cubicBezTo>
                    <a:pt x="31483" y="23406"/>
                    <a:pt x="31448" y="23420"/>
                    <a:pt x="31363" y="23368"/>
                  </a:cubicBezTo>
                  <a:cubicBezTo>
                    <a:pt x="31320" y="23343"/>
                    <a:pt x="31217" y="23313"/>
                    <a:pt x="31217" y="23258"/>
                  </a:cubicBezTo>
                  <a:cubicBezTo>
                    <a:pt x="31217" y="23219"/>
                    <a:pt x="31123" y="23131"/>
                    <a:pt x="31176" y="23001"/>
                  </a:cubicBezTo>
                  <a:cubicBezTo>
                    <a:pt x="31201" y="22940"/>
                    <a:pt x="31178" y="22689"/>
                    <a:pt x="31246" y="22681"/>
                  </a:cubicBezTo>
                  <a:cubicBezTo>
                    <a:pt x="31247" y="22681"/>
                    <a:pt x="31434" y="22616"/>
                    <a:pt x="31444" y="22612"/>
                  </a:cubicBezTo>
                  <a:cubicBezTo>
                    <a:pt x="31495" y="22590"/>
                    <a:pt x="31522" y="22445"/>
                    <a:pt x="31582" y="22469"/>
                  </a:cubicBezTo>
                  <a:cubicBezTo>
                    <a:pt x="31622" y="22484"/>
                    <a:pt x="31758" y="22528"/>
                    <a:pt x="31789" y="22498"/>
                  </a:cubicBezTo>
                  <a:cubicBezTo>
                    <a:pt x="31867" y="22422"/>
                    <a:pt x="31835" y="22398"/>
                    <a:pt x="31817" y="22310"/>
                  </a:cubicBezTo>
                  <a:cubicBezTo>
                    <a:pt x="31815" y="22299"/>
                    <a:pt x="31803" y="22257"/>
                    <a:pt x="31804" y="22247"/>
                  </a:cubicBezTo>
                  <a:lnTo>
                    <a:pt x="32725" y="21456"/>
                  </a:lnTo>
                  <a:lnTo>
                    <a:pt x="32897" y="21633"/>
                  </a:lnTo>
                  <a:lnTo>
                    <a:pt x="33077" y="21639"/>
                  </a:lnTo>
                  <a:lnTo>
                    <a:pt x="33079" y="21805"/>
                  </a:lnTo>
                  <a:lnTo>
                    <a:pt x="33172" y="21943"/>
                  </a:lnTo>
                  <a:lnTo>
                    <a:pt x="33341" y="21969"/>
                  </a:lnTo>
                  <a:cubicBezTo>
                    <a:pt x="33341" y="21792"/>
                    <a:pt x="33468" y="21865"/>
                    <a:pt x="33468" y="21751"/>
                  </a:cubicBezTo>
                  <a:cubicBezTo>
                    <a:pt x="33468" y="21693"/>
                    <a:pt x="33544" y="21505"/>
                    <a:pt x="33512" y="21480"/>
                  </a:cubicBezTo>
                  <a:cubicBezTo>
                    <a:pt x="33465" y="21443"/>
                    <a:pt x="33531" y="21372"/>
                    <a:pt x="33466" y="21360"/>
                  </a:cubicBezTo>
                  <a:cubicBezTo>
                    <a:pt x="33369" y="21342"/>
                    <a:pt x="33404" y="21352"/>
                    <a:pt x="33392" y="21265"/>
                  </a:cubicBezTo>
                  <a:cubicBezTo>
                    <a:pt x="33383" y="21201"/>
                    <a:pt x="33350" y="21106"/>
                    <a:pt x="33402" y="21054"/>
                  </a:cubicBezTo>
                  <a:cubicBezTo>
                    <a:pt x="33507" y="20949"/>
                    <a:pt x="33502" y="21039"/>
                    <a:pt x="33569" y="21149"/>
                  </a:cubicBezTo>
                  <a:cubicBezTo>
                    <a:pt x="33570" y="21150"/>
                    <a:pt x="33670" y="21094"/>
                    <a:pt x="33683" y="21090"/>
                  </a:cubicBezTo>
                  <a:cubicBezTo>
                    <a:pt x="33751" y="21069"/>
                    <a:pt x="33743" y="21077"/>
                    <a:pt x="33735" y="20952"/>
                  </a:cubicBezTo>
                  <a:cubicBezTo>
                    <a:pt x="33735" y="20947"/>
                    <a:pt x="33754" y="20849"/>
                    <a:pt x="33754" y="20813"/>
                  </a:cubicBezTo>
                  <a:cubicBezTo>
                    <a:pt x="33765" y="20812"/>
                    <a:pt x="34019" y="20965"/>
                    <a:pt x="34021" y="21030"/>
                  </a:cubicBezTo>
                  <a:cubicBezTo>
                    <a:pt x="34021" y="21048"/>
                    <a:pt x="34066" y="21249"/>
                    <a:pt x="34084" y="21241"/>
                  </a:cubicBezTo>
                  <a:cubicBezTo>
                    <a:pt x="34094" y="21237"/>
                    <a:pt x="34144" y="21211"/>
                    <a:pt x="34148" y="21205"/>
                  </a:cubicBezTo>
                  <a:lnTo>
                    <a:pt x="34360" y="21123"/>
                  </a:lnTo>
                  <a:lnTo>
                    <a:pt x="34468" y="21170"/>
                  </a:lnTo>
                  <a:lnTo>
                    <a:pt x="34622" y="20866"/>
                  </a:lnTo>
                  <a:cubicBezTo>
                    <a:pt x="34660" y="20866"/>
                    <a:pt x="34778" y="20885"/>
                    <a:pt x="34778" y="20832"/>
                  </a:cubicBezTo>
                  <a:cubicBezTo>
                    <a:pt x="34778" y="20702"/>
                    <a:pt x="34756" y="20687"/>
                    <a:pt x="34687" y="20570"/>
                  </a:cubicBezTo>
                  <a:cubicBezTo>
                    <a:pt x="34667" y="20535"/>
                    <a:pt x="34411" y="20415"/>
                    <a:pt x="34428" y="20399"/>
                  </a:cubicBezTo>
                  <a:cubicBezTo>
                    <a:pt x="34484" y="20347"/>
                    <a:pt x="34441" y="20316"/>
                    <a:pt x="34508" y="20289"/>
                  </a:cubicBezTo>
                  <a:cubicBezTo>
                    <a:pt x="34521" y="20283"/>
                    <a:pt x="34478" y="20151"/>
                    <a:pt x="34464" y="20147"/>
                  </a:cubicBezTo>
                  <a:cubicBezTo>
                    <a:pt x="34429" y="20138"/>
                    <a:pt x="34196" y="20040"/>
                    <a:pt x="34198" y="20012"/>
                  </a:cubicBezTo>
                  <a:cubicBezTo>
                    <a:pt x="34202" y="19958"/>
                    <a:pt x="34264" y="19921"/>
                    <a:pt x="34265" y="19919"/>
                  </a:cubicBezTo>
                  <a:lnTo>
                    <a:pt x="34228" y="19435"/>
                  </a:lnTo>
                  <a:lnTo>
                    <a:pt x="34164" y="19366"/>
                  </a:lnTo>
                  <a:lnTo>
                    <a:pt x="34238" y="19286"/>
                  </a:lnTo>
                  <a:lnTo>
                    <a:pt x="34426" y="19268"/>
                  </a:lnTo>
                  <a:cubicBezTo>
                    <a:pt x="34462" y="19157"/>
                    <a:pt x="34320" y="19089"/>
                    <a:pt x="34395" y="19077"/>
                  </a:cubicBezTo>
                  <a:cubicBezTo>
                    <a:pt x="34425" y="19073"/>
                    <a:pt x="34391" y="18982"/>
                    <a:pt x="34387" y="18936"/>
                  </a:cubicBezTo>
                  <a:cubicBezTo>
                    <a:pt x="34367" y="18722"/>
                    <a:pt x="34337" y="18795"/>
                    <a:pt x="34238" y="18727"/>
                  </a:cubicBezTo>
                  <a:cubicBezTo>
                    <a:pt x="34198" y="18700"/>
                    <a:pt x="34385" y="18563"/>
                    <a:pt x="34281" y="18567"/>
                  </a:cubicBezTo>
                  <a:cubicBezTo>
                    <a:pt x="34191" y="18570"/>
                    <a:pt x="34270" y="18490"/>
                    <a:pt x="34214" y="18414"/>
                  </a:cubicBezTo>
                  <a:cubicBezTo>
                    <a:pt x="34170" y="18355"/>
                    <a:pt x="34193" y="18239"/>
                    <a:pt x="34242" y="18303"/>
                  </a:cubicBezTo>
                  <a:cubicBezTo>
                    <a:pt x="34361" y="18459"/>
                    <a:pt x="34312" y="18273"/>
                    <a:pt x="34441" y="18341"/>
                  </a:cubicBezTo>
                  <a:cubicBezTo>
                    <a:pt x="34491" y="18368"/>
                    <a:pt x="34488" y="18266"/>
                    <a:pt x="34510" y="18238"/>
                  </a:cubicBezTo>
                  <a:cubicBezTo>
                    <a:pt x="34510" y="18238"/>
                    <a:pt x="34556" y="18146"/>
                    <a:pt x="34537" y="18137"/>
                  </a:cubicBezTo>
                  <a:cubicBezTo>
                    <a:pt x="34469" y="18107"/>
                    <a:pt x="34532" y="18046"/>
                    <a:pt x="34433" y="18074"/>
                  </a:cubicBezTo>
                  <a:cubicBezTo>
                    <a:pt x="34309" y="18108"/>
                    <a:pt x="34395" y="18017"/>
                    <a:pt x="34267" y="18006"/>
                  </a:cubicBezTo>
                  <a:cubicBezTo>
                    <a:pt x="34257" y="18005"/>
                    <a:pt x="34211" y="17996"/>
                    <a:pt x="34228" y="17979"/>
                  </a:cubicBezTo>
                  <a:cubicBezTo>
                    <a:pt x="34245" y="17962"/>
                    <a:pt x="34352" y="17829"/>
                    <a:pt x="34362" y="17828"/>
                  </a:cubicBezTo>
                  <a:cubicBezTo>
                    <a:pt x="34390" y="17828"/>
                    <a:pt x="34385" y="17885"/>
                    <a:pt x="34476" y="17802"/>
                  </a:cubicBezTo>
                  <a:cubicBezTo>
                    <a:pt x="34492" y="17788"/>
                    <a:pt x="34529" y="17729"/>
                    <a:pt x="34535" y="17728"/>
                  </a:cubicBezTo>
                  <a:lnTo>
                    <a:pt x="34599" y="17567"/>
                  </a:lnTo>
                  <a:lnTo>
                    <a:pt x="34661" y="17635"/>
                  </a:lnTo>
                  <a:lnTo>
                    <a:pt x="34818" y="17432"/>
                  </a:lnTo>
                  <a:lnTo>
                    <a:pt x="34929" y="17490"/>
                  </a:lnTo>
                  <a:lnTo>
                    <a:pt x="34931" y="17547"/>
                  </a:lnTo>
                  <a:lnTo>
                    <a:pt x="35146" y="17493"/>
                  </a:lnTo>
                  <a:lnTo>
                    <a:pt x="35431" y="17465"/>
                  </a:lnTo>
                  <a:lnTo>
                    <a:pt x="35887" y="16740"/>
                  </a:lnTo>
                  <a:lnTo>
                    <a:pt x="35691" y="15428"/>
                  </a:lnTo>
                  <a:lnTo>
                    <a:pt x="36001" y="15261"/>
                  </a:lnTo>
                  <a:lnTo>
                    <a:pt x="35832" y="15142"/>
                  </a:lnTo>
                  <a:lnTo>
                    <a:pt x="35813" y="14954"/>
                  </a:lnTo>
                  <a:lnTo>
                    <a:pt x="36012" y="14743"/>
                  </a:lnTo>
                  <a:lnTo>
                    <a:pt x="35964" y="14444"/>
                  </a:lnTo>
                  <a:lnTo>
                    <a:pt x="35906" y="14521"/>
                  </a:lnTo>
                  <a:lnTo>
                    <a:pt x="35842" y="14441"/>
                  </a:lnTo>
                  <a:lnTo>
                    <a:pt x="35829" y="14518"/>
                  </a:lnTo>
                  <a:lnTo>
                    <a:pt x="35615" y="14528"/>
                  </a:lnTo>
                  <a:lnTo>
                    <a:pt x="35583" y="14468"/>
                  </a:lnTo>
                  <a:lnTo>
                    <a:pt x="35488" y="14571"/>
                  </a:lnTo>
                  <a:lnTo>
                    <a:pt x="35366" y="14587"/>
                  </a:lnTo>
                  <a:lnTo>
                    <a:pt x="35316" y="14412"/>
                  </a:lnTo>
                  <a:lnTo>
                    <a:pt x="35157" y="14420"/>
                  </a:lnTo>
                  <a:lnTo>
                    <a:pt x="35175" y="14312"/>
                  </a:lnTo>
                  <a:lnTo>
                    <a:pt x="35128" y="14203"/>
                  </a:lnTo>
                  <a:lnTo>
                    <a:pt x="35228" y="14126"/>
                  </a:lnTo>
                  <a:lnTo>
                    <a:pt x="35165" y="13600"/>
                  </a:lnTo>
                  <a:lnTo>
                    <a:pt x="34929" y="13698"/>
                  </a:lnTo>
                  <a:cubicBezTo>
                    <a:pt x="34912" y="13743"/>
                    <a:pt x="34876" y="13707"/>
                    <a:pt x="34882" y="13848"/>
                  </a:cubicBezTo>
                  <a:cubicBezTo>
                    <a:pt x="34882" y="13849"/>
                    <a:pt x="34838" y="13912"/>
                    <a:pt x="34815" y="13868"/>
                  </a:cubicBezTo>
                  <a:cubicBezTo>
                    <a:pt x="34777" y="13793"/>
                    <a:pt x="34712" y="13797"/>
                    <a:pt x="34647" y="13830"/>
                  </a:cubicBezTo>
                  <a:cubicBezTo>
                    <a:pt x="34525" y="13892"/>
                    <a:pt x="34550" y="13859"/>
                    <a:pt x="34474" y="13978"/>
                  </a:cubicBezTo>
                  <a:cubicBezTo>
                    <a:pt x="34470" y="13985"/>
                    <a:pt x="34406" y="13895"/>
                    <a:pt x="34376" y="13878"/>
                  </a:cubicBezTo>
                  <a:cubicBezTo>
                    <a:pt x="34359" y="13868"/>
                    <a:pt x="34250" y="13770"/>
                    <a:pt x="34204" y="13738"/>
                  </a:cubicBezTo>
                  <a:cubicBezTo>
                    <a:pt x="34157" y="13706"/>
                    <a:pt x="34308" y="13656"/>
                    <a:pt x="34308" y="13627"/>
                  </a:cubicBezTo>
                  <a:cubicBezTo>
                    <a:pt x="34308" y="13504"/>
                    <a:pt x="34269" y="13521"/>
                    <a:pt x="34178" y="13451"/>
                  </a:cubicBezTo>
                  <a:cubicBezTo>
                    <a:pt x="34123" y="13410"/>
                    <a:pt x="34031" y="13390"/>
                    <a:pt x="34011" y="13319"/>
                  </a:cubicBezTo>
                  <a:cubicBezTo>
                    <a:pt x="33995" y="13261"/>
                    <a:pt x="33975" y="13070"/>
                    <a:pt x="34040" y="13041"/>
                  </a:cubicBezTo>
                  <a:cubicBezTo>
                    <a:pt x="34169" y="12983"/>
                    <a:pt x="34252" y="13011"/>
                    <a:pt x="34326" y="12870"/>
                  </a:cubicBezTo>
                  <a:lnTo>
                    <a:pt x="34678" y="12425"/>
                  </a:lnTo>
                  <a:lnTo>
                    <a:pt x="34784" y="12422"/>
                  </a:lnTo>
                  <a:lnTo>
                    <a:pt x="34892" y="12179"/>
                  </a:lnTo>
                  <a:lnTo>
                    <a:pt x="34667" y="12139"/>
                  </a:lnTo>
                  <a:cubicBezTo>
                    <a:pt x="34650" y="12082"/>
                    <a:pt x="34679" y="12081"/>
                    <a:pt x="34595" y="12038"/>
                  </a:cubicBezTo>
                  <a:cubicBezTo>
                    <a:pt x="34549" y="12015"/>
                    <a:pt x="34567" y="11964"/>
                    <a:pt x="34589" y="11922"/>
                  </a:cubicBezTo>
                  <a:cubicBezTo>
                    <a:pt x="34614" y="11876"/>
                    <a:pt x="34636" y="11724"/>
                    <a:pt x="34670" y="11724"/>
                  </a:cubicBezTo>
                  <a:cubicBezTo>
                    <a:pt x="34789" y="11724"/>
                    <a:pt x="34842" y="11789"/>
                    <a:pt x="34907" y="11616"/>
                  </a:cubicBezTo>
                  <a:cubicBezTo>
                    <a:pt x="34925" y="11569"/>
                    <a:pt x="34923" y="11596"/>
                    <a:pt x="35004" y="11642"/>
                  </a:cubicBezTo>
                  <a:cubicBezTo>
                    <a:pt x="35075" y="11682"/>
                    <a:pt x="35050" y="11650"/>
                    <a:pt x="35094" y="11742"/>
                  </a:cubicBezTo>
                  <a:cubicBezTo>
                    <a:pt x="35112" y="11780"/>
                    <a:pt x="35145" y="11837"/>
                    <a:pt x="35105" y="11869"/>
                  </a:cubicBezTo>
                  <a:cubicBezTo>
                    <a:pt x="35050" y="11914"/>
                    <a:pt x="35045" y="11917"/>
                    <a:pt x="35123" y="11989"/>
                  </a:cubicBezTo>
                  <a:cubicBezTo>
                    <a:pt x="35166" y="12028"/>
                    <a:pt x="35281" y="12032"/>
                    <a:pt x="35281" y="12027"/>
                  </a:cubicBezTo>
                  <a:cubicBezTo>
                    <a:pt x="35281" y="11969"/>
                    <a:pt x="35239" y="11804"/>
                    <a:pt x="35260" y="11781"/>
                  </a:cubicBezTo>
                  <a:cubicBezTo>
                    <a:pt x="35412" y="11616"/>
                    <a:pt x="35297" y="11732"/>
                    <a:pt x="35297" y="11594"/>
                  </a:cubicBezTo>
                  <a:cubicBezTo>
                    <a:pt x="35297" y="11451"/>
                    <a:pt x="35382" y="11588"/>
                    <a:pt x="35400" y="11557"/>
                  </a:cubicBezTo>
                  <a:cubicBezTo>
                    <a:pt x="35424" y="11518"/>
                    <a:pt x="35490" y="11455"/>
                    <a:pt x="35490" y="11446"/>
                  </a:cubicBezTo>
                  <a:cubicBezTo>
                    <a:pt x="35490" y="11424"/>
                    <a:pt x="35479" y="11309"/>
                    <a:pt x="35502" y="11305"/>
                  </a:cubicBezTo>
                  <a:cubicBezTo>
                    <a:pt x="35520" y="11302"/>
                    <a:pt x="35736" y="11282"/>
                    <a:pt x="35736" y="11262"/>
                  </a:cubicBezTo>
                  <a:cubicBezTo>
                    <a:pt x="35737" y="11209"/>
                    <a:pt x="35626" y="11056"/>
                    <a:pt x="35668" y="11057"/>
                  </a:cubicBezTo>
                  <a:cubicBezTo>
                    <a:pt x="35835" y="11060"/>
                    <a:pt x="35827" y="11036"/>
                    <a:pt x="35969" y="11015"/>
                  </a:cubicBezTo>
                  <a:cubicBezTo>
                    <a:pt x="36094" y="10996"/>
                    <a:pt x="36034" y="10941"/>
                    <a:pt x="36086" y="10880"/>
                  </a:cubicBezTo>
                  <a:lnTo>
                    <a:pt x="36160" y="10549"/>
                  </a:lnTo>
                  <a:lnTo>
                    <a:pt x="36588" y="10755"/>
                  </a:lnTo>
                  <a:lnTo>
                    <a:pt x="37062" y="10554"/>
                  </a:lnTo>
                  <a:lnTo>
                    <a:pt x="37094" y="10779"/>
                  </a:lnTo>
                  <a:lnTo>
                    <a:pt x="37316" y="10983"/>
                  </a:lnTo>
                  <a:lnTo>
                    <a:pt x="37247" y="11105"/>
                  </a:lnTo>
                  <a:lnTo>
                    <a:pt x="37350" y="11176"/>
                  </a:lnTo>
                  <a:lnTo>
                    <a:pt x="37345" y="11303"/>
                  </a:lnTo>
                  <a:lnTo>
                    <a:pt x="37424" y="11314"/>
                  </a:lnTo>
                  <a:cubicBezTo>
                    <a:pt x="37428" y="11305"/>
                    <a:pt x="37456" y="11264"/>
                    <a:pt x="37482" y="11288"/>
                  </a:cubicBezTo>
                  <a:cubicBezTo>
                    <a:pt x="37494" y="11300"/>
                    <a:pt x="37550" y="11294"/>
                    <a:pt x="37565" y="11282"/>
                  </a:cubicBezTo>
                  <a:lnTo>
                    <a:pt x="38903" y="10726"/>
                  </a:lnTo>
                  <a:lnTo>
                    <a:pt x="39298" y="10316"/>
                  </a:lnTo>
                  <a:lnTo>
                    <a:pt x="39435" y="10348"/>
                  </a:lnTo>
                  <a:lnTo>
                    <a:pt x="39456" y="10277"/>
                  </a:lnTo>
                  <a:lnTo>
                    <a:pt x="39343" y="10142"/>
                  </a:lnTo>
                  <a:cubicBezTo>
                    <a:pt x="39367" y="10064"/>
                    <a:pt x="39284" y="10116"/>
                    <a:pt x="39404" y="9973"/>
                  </a:cubicBezTo>
                  <a:cubicBezTo>
                    <a:pt x="39405" y="9973"/>
                    <a:pt x="39418" y="9922"/>
                    <a:pt x="39382" y="9922"/>
                  </a:cubicBezTo>
                  <a:cubicBezTo>
                    <a:pt x="39352" y="9922"/>
                    <a:pt x="39325" y="9928"/>
                    <a:pt x="39346" y="9869"/>
                  </a:cubicBezTo>
                  <a:cubicBezTo>
                    <a:pt x="39347" y="9867"/>
                    <a:pt x="39445" y="9764"/>
                    <a:pt x="39494" y="9869"/>
                  </a:cubicBezTo>
                  <a:cubicBezTo>
                    <a:pt x="39494" y="9869"/>
                    <a:pt x="39622" y="9810"/>
                    <a:pt x="39623" y="9790"/>
                  </a:cubicBezTo>
                  <a:cubicBezTo>
                    <a:pt x="39632" y="9627"/>
                    <a:pt x="39652" y="9661"/>
                    <a:pt x="39759" y="9573"/>
                  </a:cubicBezTo>
                  <a:cubicBezTo>
                    <a:pt x="39791" y="9547"/>
                    <a:pt x="39784" y="9708"/>
                    <a:pt x="39828" y="9690"/>
                  </a:cubicBezTo>
                  <a:cubicBezTo>
                    <a:pt x="39942" y="9644"/>
                    <a:pt x="39888" y="9655"/>
                    <a:pt x="39949" y="9753"/>
                  </a:cubicBezTo>
                  <a:cubicBezTo>
                    <a:pt x="39972" y="9790"/>
                    <a:pt x="40015" y="9712"/>
                    <a:pt x="40015" y="9777"/>
                  </a:cubicBezTo>
                  <a:cubicBezTo>
                    <a:pt x="40015" y="9796"/>
                    <a:pt x="40009" y="9940"/>
                    <a:pt x="40019" y="9941"/>
                  </a:cubicBezTo>
                  <a:cubicBezTo>
                    <a:pt x="40065" y="9943"/>
                    <a:pt x="40049" y="9955"/>
                    <a:pt x="40049" y="10026"/>
                  </a:cubicBezTo>
                  <a:cubicBezTo>
                    <a:pt x="40049" y="10055"/>
                    <a:pt x="40041" y="10136"/>
                    <a:pt x="40076" y="10136"/>
                  </a:cubicBezTo>
                  <a:cubicBezTo>
                    <a:pt x="40171" y="10136"/>
                    <a:pt x="40057" y="10177"/>
                    <a:pt x="40107" y="10214"/>
                  </a:cubicBezTo>
                  <a:cubicBezTo>
                    <a:pt x="40114" y="10219"/>
                    <a:pt x="40221" y="10161"/>
                    <a:pt x="40237" y="10152"/>
                  </a:cubicBezTo>
                  <a:lnTo>
                    <a:pt x="40375" y="9967"/>
                  </a:lnTo>
                  <a:lnTo>
                    <a:pt x="40449" y="9964"/>
                  </a:lnTo>
                  <a:lnTo>
                    <a:pt x="40454" y="10007"/>
                  </a:lnTo>
                  <a:cubicBezTo>
                    <a:pt x="40517" y="10049"/>
                    <a:pt x="40476" y="9975"/>
                    <a:pt x="40565" y="10054"/>
                  </a:cubicBezTo>
                  <a:cubicBezTo>
                    <a:pt x="40573" y="10061"/>
                    <a:pt x="40674" y="10044"/>
                    <a:pt x="40674" y="10009"/>
                  </a:cubicBezTo>
                  <a:cubicBezTo>
                    <a:pt x="40674" y="9917"/>
                    <a:pt x="40692" y="9963"/>
                    <a:pt x="40788" y="9939"/>
                  </a:cubicBezTo>
                  <a:cubicBezTo>
                    <a:pt x="40845" y="9924"/>
                    <a:pt x="40844" y="9917"/>
                    <a:pt x="40895" y="9930"/>
                  </a:cubicBezTo>
                  <a:cubicBezTo>
                    <a:pt x="40895" y="9930"/>
                    <a:pt x="41053" y="9841"/>
                    <a:pt x="41084" y="9832"/>
                  </a:cubicBezTo>
                  <a:cubicBezTo>
                    <a:pt x="41192" y="9801"/>
                    <a:pt x="41199" y="9552"/>
                    <a:pt x="41338" y="9554"/>
                  </a:cubicBezTo>
                  <a:cubicBezTo>
                    <a:pt x="41433" y="9556"/>
                    <a:pt x="41509" y="9510"/>
                    <a:pt x="41480" y="9644"/>
                  </a:cubicBezTo>
                  <a:cubicBezTo>
                    <a:pt x="41471" y="9685"/>
                    <a:pt x="41603" y="9777"/>
                    <a:pt x="41639" y="9816"/>
                  </a:cubicBezTo>
                  <a:cubicBezTo>
                    <a:pt x="41708" y="9784"/>
                    <a:pt x="41845" y="9631"/>
                    <a:pt x="41890" y="9559"/>
                  </a:cubicBezTo>
                  <a:cubicBezTo>
                    <a:pt x="41892" y="9556"/>
                    <a:pt x="42012" y="9555"/>
                    <a:pt x="42018" y="9560"/>
                  </a:cubicBezTo>
                  <a:lnTo>
                    <a:pt x="42309" y="9716"/>
                  </a:lnTo>
                  <a:lnTo>
                    <a:pt x="42293" y="9803"/>
                  </a:lnTo>
                  <a:cubicBezTo>
                    <a:pt x="42226" y="9824"/>
                    <a:pt x="42223" y="9776"/>
                    <a:pt x="42140" y="9845"/>
                  </a:cubicBezTo>
                  <a:cubicBezTo>
                    <a:pt x="42109" y="9871"/>
                    <a:pt x="42201" y="9955"/>
                    <a:pt x="42201" y="9955"/>
                  </a:cubicBezTo>
                  <a:cubicBezTo>
                    <a:pt x="42236" y="9878"/>
                    <a:pt x="42225" y="9969"/>
                    <a:pt x="42330" y="9913"/>
                  </a:cubicBezTo>
                  <a:cubicBezTo>
                    <a:pt x="42394" y="9879"/>
                    <a:pt x="42314" y="10067"/>
                    <a:pt x="42361" y="10065"/>
                  </a:cubicBezTo>
                  <a:cubicBezTo>
                    <a:pt x="42477" y="10060"/>
                    <a:pt x="42380" y="10095"/>
                    <a:pt x="42512" y="10027"/>
                  </a:cubicBezTo>
                  <a:cubicBezTo>
                    <a:pt x="42544" y="10011"/>
                    <a:pt x="42515" y="10154"/>
                    <a:pt x="42529" y="10155"/>
                  </a:cubicBezTo>
                  <a:cubicBezTo>
                    <a:pt x="42578" y="10158"/>
                    <a:pt x="42573" y="10148"/>
                    <a:pt x="42619" y="10162"/>
                  </a:cubicBezTo>
                  <a:cubicBezTo>
                    <a:pt x="42645" y="10170"/>
                    <a:pt x="42826" y="10210"/>
                    <a:pt x="42777" y="10143"/>
                  </a:cubicBezTo>
                  <a:cubicBezTo>
                    <a:pt x="42796" y="10134"/>
                    <a:pt x="43156" y="10147"/>
                    <a:pt x="43208" y="10147"/>
                  </a:cubicBezTo>
                  <a:lnTo>
                    <a:pt x="43227" y="10409"/>
                  </a:lnTo>
                  <a:lnTo>
                    <a:pt x="43827" y="10591"/>
                  </a:lnTo>
                  <a:cubicBezTo>
                    <a:pt x="43892" y="10638"/>
                    <a:pt x="43916" y="10630"/>
                    <a:pt x="43928" y="10736"/>
                  </a:cubicBezTo>
                  <a:cubicBezTo>
                    <a:pt x="43936" y="10807"/>
                    <a:pt x="44122" y="10697"/>
                    <a:pt x="44129" y="10635"/>
                  </a:cubicBezTo>
                  <a:cubicBezTo>
                    <a:pt x="44129" y="10634"/>
                    <a:pt x="44168" y="10538"/>
                    <a:pt x="44175" y="10488"/>
                  </a:cubicBezTo>
                  <a:cubicBezTo>
                    <a:pt x="44199" y="10300"/>
                    <a:pt x="44184" y="10421"/>
                    <a:pt x="44388" y="10488"/>
                  </a:cubicBezTo>
                  <a:cubicBezTo>
                    <a:pt x="44505" y="10526"/>
                    <a:pt x="44461" y="10520"/>
                    <a:pt x="44423" y="10659"/>
                  </a:cubicBezTo>
                  <a:cubicBezTo>
                    <a:pt x="44410" y="10707"/>
                    <a:pt x="44442" y="10700"/>
                    <a:pt x="44326" y="10697"/>
                  </a:cubicBezTo>
                  <a:cubicBezTo>
                    <a:pt x="44313" y="10697"/>
                    <a:pt x="44295" y="10766"/>
                    <a:pt x="44342" y="10766"/>
                  </a:cubicBezTo>
                  <a:cubicBezTo>
                    <a:pt x="44411" y="10766"/>
                    <a:pt x="44388" y="10779"/>
                    <a:pt x="44462" y="10763"/>
                  </a:cubicBezTo>
                  <a:cubicBezTo>
                    <a:pt x="44501" y="10755"/>
                    <a:pt x="44595" y="10757"/>
                    <a:pt x="44612" y="10791"/>
                  </a:cubicBezTo>
                  <a:cubicBezTo>
                    <a:pt x="44632" y="10830"/>
                    <a:pt x="44699" y="10791"/>
                    <a:pt x="44733" y="10843"/>
                  </a:cubicBezTo>
                  <a:cubicBezTo>
                    <a:pt x="44817" y="10972"/>
                    <a:pt x="44941" y="10896"/>
                    <a:pt x="44998" y="11009"/>
                  </a:cubicBezTo>
                  <a:cubicBezTo>
                    <a:pt x="45029" y="11073"/>
                    <a:pt x="45123" y="11008"/>
                    <a:pt x="45201" y="10997"/>
                  </a:cubicBezTo>
                  <a:cubicBezTo>
                    <a:pt x="45209" y="10995"/>
                    <a:pt x="45491" y="10909"/>
                    <a:pt x="45502" y="10903"/>
                  </a:cubicBezTo>
                  <a:cubicBezTo>
                    <a:pt x="45507" y="10900"/>
                    <a:pt x="45508" y="10901"/>
                    <a:pt x="45513" y="10901"/>
                  </a:cubicBezTo>
                  <a:cubicBezTo>
                    <a:pt x="45586" y="10941"/>
                    <a:pt x="45568" y="10855"/>
                    <a:pt x="45664" y="11003"/>
                  </a:cubicBezTo>
                  <a:cubicBezTo>
                    <a:pt x="45702" y="11060"/>
                    <a:pt x="45987" y="11218"/>
                    <a:pt x="45931" y="11269"/>
                  </a:cubicBezTo>
                  <a:cubicBezTo>
                    <a:pt x="45917" y="11282"/>
                    <a:pt x="45775" y="11553"/>
                    <a:pt x="45785" y="11567"/>
                  </a:cubicBezTo>
                  <a:cubicBezTo>
                    <a:pt x="45835" y="11646"/>
                    <a:pt x="45858" y="11679"/>
                    <a:pt x="45913" y="11755"/>
                  </a:cubicBezTo>
                  <a:cubicBezTo>
                    <a:pt x="46006" y="11885"/>
                    <a:pt x="45995" y="11830"/>
                    <a:pt x="46152" y="11832"/>
                  </a:cubicBezTo>
                  <a:cubicBezTo>
                    <a:pt x="46196" y="11833"/>
                    <a:pt x="46296" y="11787"/>
                    <a:pt x="46308" y="11822"/>
                  </a:cubicBezTo>
                  <a:cubicBezTo>
                    <a:pt x="46326" y="11872"/>
                    <a:pt x="46384" y="11988"/>
                    <a:pt x="46442" y="11988"/>
                  </a:cubicBezTo>
                  <a:cubicBezTo>
                    <a:pt x="46561" y="11988"/>
                    <a:pt x="46512" y="11984"/>
                    <a:pt x="46587" y="12076"/>
                  </a:cubicBezTo>
                  <a:cubicBezTo>
                    <a:pt x="46592" y="12082"/>
                    <a:pt x="46716" y="12064"/>
                    <a:pt x="46667" y="11983"/>
                  </a:cubicBezTo>
                  <a:cubicBezTo>
                    <a:pt x="46641" y="11940"/>
                    <a:pt x="46714" y="11983"/>
                    <a:pt x="46714" y="11905"/>
                  </a:cubicBezTo>
                  <a:cubicBezTo>
                    <a:pt x="46714" y="11790"/>
                    <a:pt x="46694" y="11843"/>
                    <a:pt x="46850" y="11796"/>
                  </a:cubicBezTo>
                  <a:cubicBezTo>
                    <a:pt x="47016" y="11745"/>
                    <a:pt x="46919" y="11784"/>
                    <a:pt x="47084" y="11790"/>
                  </a:cubicBezTo>
                  <a:cubicBezTo>
                    <a:pt x="47151" y="11792"/>
                    <a:pt x="47165" y="11716"/>
                    <a:pt x="47159" y="11842"/>
                  </a:cubicBezTo>
                  <a:cubicBezTo>
                    <a:pt x="47156" y="11907"/>
                    <a:pt x="47016" y="11846"/>
                    <a:pt x="47116" y="11988"/>
                  </a:cubicBezTo>
                  <a:cubicBezTo>
                    <a:pt x="47136" y="12015"/>
                    <a:pt x="47128" y="12098"/>
                    <a:pt x="47236" y="12079"/>
                  </a:cubicBezTo>
                  <a:cubicBezTo>
                    <a:pt x="47268" y="12073"/>
                    <a:pt x="47286" y="11978"/>
                    <a:pt x="47311" y="11991"/>
                  </a:cubicBezTo>
                  <a:cubicBezTo>
                    <a:pt x="47323" y="11997"/>
                    <a:pt x="47382" y="12049"/>
                    <a:pt x="47399" y="12049"/>
                  </a:cubicBezTo>
                  <a:lnTo>
                    <a:pt x="47378" y="12324"/>
                  </a:lnTo>
                  <a:lnTo>
                    <a:pt x="47637" y="12533"/>
                  </a:lnTo>
                  <a:lnTo>
                    <a:pt x="47624" y="12602"/>
                  </a:lnTo>
                  <a:lnTo>
                    <a:pt x="47754" y="12716"/>
                  </a:lnTo>
                  <a:lnTo>
                    <a:pt x="47902" y="12560"/>
                  </a:lnTo>
                  <a:lnTo>
                    <a:pt x="48079" y="12827"/>
                  </a:lnTo>
                  <a:lnTo>
                    <a:pt x="48688" y="12436"/>
                  </a:lnTo>
                  <a:lnTo>
                    <a:pt x="48786" y="11674"/>
                  </a:lnTo>
                  <a:lnTo>
                    <a:pt x="48767" y="11346"/>
                  </a:lnTo>
                  <a:lnTo>
                    <a:pt x="48823" y="11200"/>
                  </a:lnTo>
                  <a:lnTo>
                    <a:pt x="48579" y="10983"/>
                  </a:lnTo>
                  <a:cubicBezTo>
                    <a:pt x="48555" y="10954"/>
                    <a:pt x="48576" y="10887"/>
                    <a:pt x="48615" y="10860"/>
                  </a:cubicBezTo>
                  <a:cubicBezTo>
                    <a:pt x="48701" y="10799"/>
                    <a:pt x="48579" y="10745"/>
                    <a:pt x="48676" y="10745"/>
                  </a:cubicBezTo>
                  <a:cubicBezTo>
                    <a:pt x="48726" y="10745"/>
                    <a:pt x="48800" y="10575"/>
                    <a:pt x="48868" y="10524"/>
                  </a:cubicBezTo>
                  <a:cubicBezTo>
                    <a:pt x="48908" y="10494"/>
                    <a:pt x="48817" y="10443"/>
                    <a:pt x="48803" y="10409"/>
                  </a:cubicBezTo>
                  <a:cubicBezTo>
                    <a:pt x="48787" y="10370"/>
                    <a:pt x="48679" y="10206"/>
                    <a:pt x="48641" y="10189"/>
                  </a:cubicBezTo>
                  <a:cubicBezTo>
                    <a:pt x="48629" y="10183"/>
                    <a:pt x="48600" y="10112"/>
                    <a:pt x="48649" y="10107"/>
                  </a:cubicBezTo>
                  <a:cubicBezTo>
                    <a:pt x="48788" y="10094"/>
                    <a:pt x="48574" y="9999"/>
                    <a:pt x="48679" y="9999"/>
                  </a:cubicBezTo>
                  <a:cubicBezTo>
                    <a:pt x="48751" y="9999"/>
                    <a:pt x="48735" y="9985"/>
                    <a:pt x="48728" y="9882"/>
                  </a:cubicBezTo>
                  <a:cubicBezTo>
                    <a:pt x="48726" y="9850"/>
                    <a:pt x="48712" y="9808"/>
                    <a:pt x="48712" y="9784"/>
                  </a:cubicBezTo>
                  <a:cubicBezTo>
                    <a:pt x="48628" y="9784"/>
                    <a:pt x="48623" y="9902"/>
                    <a:pt x="48570" y="9871"/>
                  </a:cubicBezTo>
                  <a:cubicBezTo>
                    <a:pt x="48503" y="9832"/>
                    <a:pt x="48572" y="9925"/>
                    <a:pt x="48440" y="9864"/>
                  </a:cubicBezTo>
                  <a:cubicBezTo>
                    <a:pt x="48332" y="9814"/>
                    <a:pt x="48347" y="9903"/>
                    <a:pt x="48294" y="9872"/>
                  </a:cubicBezTo>
                  <a:cubicBezTo>
                    <a:pt x="48279" y="9863"/>
                    <a:pt x="48337" y="9810"/>
                    <a:pt x="48347" y="9803"/>
                  </a:cubicBezTo>
                  <a:cubicBezTo>
                    <a:pt x="48388" y="9768"/>
                    <a:pt x="48468" y="9678"/>
                    <a:pt x="48516" y="9659"/>
                  </a:cubicBezTo>
                  <a:cubicBezTo>
                    <a:pt x="48526" y="9654"/>
                    <a:pt x="48617" y="9540"/>
                    <a:pt x="48683" y="9517"/>
                  </a:cubicBezTo>
                  <a:cubicBezTo>
                    <a:pt x="48707" y="9509"/>
                    <a:pt x="49029" y="9326"/>
                    <a:pt x="49029" y="9311"/>
                  </a:cubicBezTo>
                  <a:cubicBezTo>
                    <a:pt x="49029" y="9271"/>
                    <a:pt x="49006" y="8995"/>
                    <a:pt x="49116" y="9090"/>
                  </a:cubicBezTo>
                  <a:cubicBezTo>
                    <a:pt x="49184" y="9148"/>
                    <a:pt x="49177" y="9068"/>
                    <a:pt x="49266" y="9015"/>
                  </a:cubicBezTo>
                  <a:cubicBezTo>
                    <a:pt x="49325" y="8980"/>
                    <a:pt x="49365" y="8910"/>
                    <a:pt x="49437" y="8919"/>
                  </a:cubicBezTo>
                  <a:cubicBezTo>
                    <a:pt x="49511" y="8930"/>
                    <a:pt x="49501" y="8756"/>
                    <a:pt x="49565" y="8820"/>
                  </a:cubicBezTo>
                  <a:cubicBezTo>
                    <a:pt x="49636" y="8891"/>
                    <a:pt x="49641" y="8769"/>
                    <a:pt x="49696" y="8847"/>
                  </a:cubicBezTo>
                  <a:cubicBezTo>
                    <a:pt x="49729" y="8894"/>
                    <a:pt x="49760" y="8875"/>
                    <a:pt x="49829" y="8990"/>
                  </a:cubicBezTo>
                  <a:cubicBezTo>
                    <a:pt x="49849" y="9023"/>
                    <a:pt x="49889" y="9127"/>
                    <a:pt x="49925" y="9131"/>
                  </a:cubicBezTo>
                  <a:cubicBezTo>
                    <a:pt x="49973" y="9136"/>
                    <a:pt x="50013" y="9156"/>
                    <a:pt x="50058" y="9165"/>
                  </a:cubicBezTo>
                  <a:lnTo>
                    <a:pt x="50278" y="9221"/>
                  </a:lnTo>
                  <a:lnTo>
                    <a:pt x="50879" y="9295"/>
                  </a:lnTo>
                  <a:lnTo>
                    <a:pt x="50939" y="9213"/>
                  </a:lnTo>
                  <a:lnTo>
                    <a:pt x="51212" y="9216"/>
                  </a:lnTo>
                  <a:lnTo>
                    <a:pt x="51246" y="9112"/>
                  </a:lnTo>
                  <a:lnTo>
                    <a:pt x="51440" y="9128"/>
                  </a:lnTo>
                  <a:lnTo>
                    <a:pt x="51461" y="9181"/>
                  </a:lnTo>
                  <a:lnTo>
                    <a:pt x="51559" y="9171"/>
                  </a:lnTo>
                  <a:lnTo>
                    <a:pt x="51559" y="9390"/>
                  </a:lnTo>
                  <a:lnTo>
                    <a:pt x="51664" y="9440"/>
                  </a:lnTo>
                  <a:lnTo>
                    <a:pt x="51807" y="9258"/>
                  </a:lnTo>
                  <a:lnTo>
                    <a:pt x="51926" y="9250"/>
                  </a:lnTo>
                  <a:lnTo>
                    <a:pt x="51884" y="9348"/>
                  </a:lnTo>
                  <a:lnTo>
                    <a:pt x="52130" y="9533"/>
                  </a:lnTo>
                  <a:cubicBezTo>
                    <a:pt x="52180" y="9593"/>
                    <a:pt x="52155" y="9656"/>
                    <a:pt x="52162" y="9665"/>
                  </a:cubicBezTo>
                  <a:cubicBezTo>
                    <a:pt x="52185" y="9695"/>
                    <a:pt x="52326" y="9822"/>
                    <a:pt x="52363" y="9829"/>
                  </a:cubicBezTo>
                  <a:cubicBezTo>
                    <a:pt x="52391" y="9835"/>
                    <a:pt x="52448" y="9884"/>
                    <a:pt x="52535" y="9882"/>
                  </a:cubicBezTo>
                  <a:cubicBezTo>
                    <a:pt x="52687" y="9879"/>
                    <a:pt x="52715" y="10009"/>
                    <a:pt x="52820" y="9999"/>
                  </a:cubicBezTo>
                  <a:cubicBezTo>
                    <a:pt x="52820" y="9999"/>
                    <a:pt x="52895" y="9957"/>
                    <a:pt x="52857" y="9936"/>
                  </a:cubicBezTo>
                  <a:cubicBezTo>
                    <a:pt x="52835" y="9923"/>
                    <a:pt x="52793" y="9886"/>
                    <a:pt x="52773" y="9877"/>
                  </a:cubicBezTo>
                  <a:cubicBezTo>
                    <a:pt x="52763" y="9834"/>
                    <a:pt x="52876" y="9875"/>
                    <a:pt x="52869" y="9783"/>
                  </a:cubicBezTo>
                  <a:cubicBezTo>
                    <a:pt x="52865" y="9741"/>
                    <a:pt x="52795" y="9780"/>
                    <a:pt x="52881" y="9699"/>
                  </a:cubicBezTo>
                  <a:cubicBezTo>
                    <a:pt x="52920" y="9662"/>
                    <a:pt x="52937" y="9694"/>
                    <a:pt x="53010" y="9694"/>
                  </a:cubicBezTo>
                  <a:cubicBezTo>
                    <a:pt x="53030" y="9694"/>
                    <a:pt x="52988" y="9659"/>
                    <a:pt x="53044" y="9621"/>
                  </a:cubicBezTo>
                  <a:cubicBezTo>
                    <a:pt x="53096" y="9585"/>
                    <a:pt x="53128" y="9460"/>
                    <a:pt x="53170" y="9541"/>
                  </a:cubicBezTo>
                  <a:cubicBezTo>
                    <a:pt x="53183" y="9537"/>
                    <a:pt x="53189" y="9481"/>
                    <a:pt x="53296" y="9496"/>
                  </a:cubicBezTo>
                  <a:cubicBezTo>
                    <a:pt x="53359" y="9504"/>
                    <a:pt x="53211" y="9557"/>
                    <a:pt x="53421" y="9573"/>
                  </a:cubicBezTo>
                  <a:cubicBezTo>
                    <a:pt x="53515" y="9579"/>
                    <a:pt x="53341" y="9613"/>
                    <a:pt x="53469" y="9560"/>
                  </a:cubicBezTo>
                  <a:cubicBezTo>
                    <a:pt x="53501" y="9547"/>
                    <a:pt x="53565" y="9644"/>
                    <a:pt x="53581" y="9570"/>
                  </a:cubicBezTo>
                  <a:cubicBezTo>
                    <a:pt x="53589" y="9530"/>
                    <a:pt x="53571" y="9334"/>
                    <a:pt x="53622" y="9374"/>
                  </a:cubicBezTo>
                  <a:cubicBezTo>
                    <a:pt x="53696" y="9432"/>
                    <a:pt x="53770" y="9383"/>
                    <a:pt x="53718" y="9292"/>
                  </a:cubicBezTo>
                  <a:cubicBezTo>
                    <a:pt x="53714" y="9285"/>
                    <a:pt x="53716" y="9277"/>
                    <a:pt x="53707" y="9266"/>
                  </a:cubicBezTo>
                  <a:cubicBezTo>
                    <a:pt x="53766" y="9259"/>
                    <a:pt x="53839" y="9130"/>
                    <a:pt x="53839" y="9074"/>
                  </a:cubicBezTo>
                  <a:cubicBezTo>
                    <a:pt x="53839" y="8867"/>
                    <a:pt x="53904" y="9011"/>
                    <a:pt x="54006" y="8883"/>
                  </a:cubicBezTo>
                  <a:cubicBezTo>
                    <a:pt x="54040" y="8840"/>
                    <a:pt x="54064" y="8967"/>
                    <a:pt x="54103" y="8946"/>
                  </a:cubicBezTo>
                  <a:cubicBezTo>
                    <a:pt x="54215" y="8884"/>
                    <a:pt x="54247" y="8944"/>
                    <a:pt x="54231" y="8779"/>
                  </a:cubicBezTo>
                  <a:cubicBezTo>
                    <a:pt x="54230" y="8766"/>
                    <a:pt x="54386" y="8790"/>
                    <a:pt x="54424" y="8790"/>
                  </a:cubicBezTo>
                  <a:cubicBezTo>
                    <a:pt x="54538" y="8790"/>
                    <a:pt x="54528" y="8804"/>
                    <a:pt x="54577" y="8648"/>
                  </a:cubicBezTo>
                  <a:cubicBezTo>
                    <a:pt x="54648" y="8420"/>
                    <a:pt x="54593" y="8456"/>
                    <a:pt x="54739" y="8501"/>
                  </a:cubicBezTo>
                  <a:cubicBezTo>
                    <a:pt x="54787" y="8516"/>
                    <a:pt x="54817" y="8516"/>
                    <a:pt x="54843" y="8547"/>
                  </a:cubicBezTo>
                  <a:cubicBezTo>
                    <a:pt x="54867" y="8574"/>
                    <a:pt x="54872" y="8508"/>
                    <a:pt x="54928" y="8565"/>
                  </a:cubicBezTo>
                  <a:cubicBezTo>
                    <a:pt x="54948" y="8585"/>
                    <a:pt x="55028" y="8530"/>
                    <a:pt x="54987" y="8497"/>
                  </a:cubicBezTo>
                  <a:cubicBezTo>
                    <a:pt x="54956" y="8472"/>
                    <a:pt x="55038" y="8468"/>
                    <a:pt x="54985" y="8405"/>
                  </a:cubicBezTo>
                  <a:cubicBezTo>
                    <a:pt x="54941" y="8353"/>
                    <a:pt x="55111" y="8344"/>
                    <a:pt x="55115" y="8325"/>
                  </a:cubicBezTo>
                  <a:cubicBezTo>
                    <a:pt x="55121" y="8297"/>
                    <a:pt x="55134" y="8327"/>
                    <a:pt x="55143" y="8240"/>
                  </a:cubicBezTo>
                  <a:cubicBezTo>
                    <a:pt x="55152" y="8155"/>
                    <a:pt x="55195" y="8194"/>
                    <a:pt x="55265" y="8152"/>
                  </a:cubicBezTo>
                  <a:cubicBezTo>
                    <a:pt x="55280" y="8143"/>
                    <a:pt x="55321" y="8043"/>
                    <a:pt x="55321" y="8038"/>
                  </a:cubicBezTo>
                  <a:cubicBezTo>
                    <a:pt x="55344" y="7973"/>
                    <a:pt x="55368" y="8038"/>
                    <a:pt x="55315" y="7988"/>
                  </a:cubicBezTo>
                  <a:cubicBezTo>
                    <a:pt x="55297" y="7971"/>
                    <a:pt x="55339" y="7963"/>
                    <a:pt x="55302" y="7901"/>
                  </a:cubicBezTo>
                  <a:cubicBezTo>
                    <a:pt x="55263" y="7837"/>
                    <a:pt x="55364" y="7872"/>
                    <a:pt x="55343" y="7798"/>
                  </a:cubicBezTo>
                  <a:cubicBezTo>
                    <a:pt x="55297" y="7634"/>
                    <a:pt x="55501" y="7623"/>
                    <a:pt x="55302" y="7532"/>
                  </a:cubicBezTo>
                  <a:cubicBezTo>
                    <a:pt x="55261" y="7513"/>
                    <a:pt x="55379" y="7323"/>
                    <a:pt x="55286" y="7197"/>
                  </a:cubicBezTo>
                  <a:cubicBezTo>
                    <a:pt x="55280" y="7188"/>
                    <a:pt x="55240" y="7102"/>
                    <a:pt x="55270" y="7089"/>
                  </a:cubicBezTo>
                  <a:cubicBezTo>
                    <a:pt x="55280" y="7085"/>
                    <a:pt x="55308" y="6936"/>
                    <a:pt x="55372" y="6896"/>
                  </a:cubicBezTo>
                  <a:cubicBezTo>
                    <a:pt x="55439" y="6853"/>
                    <a:pt x="55379" y="6797"/>
                    <a:pt x="55415" y="6710"/>
                  </a:cubicBezTo>
                  <a:cubicBezTo>
                    <a:pt x="55429" y="6676"/>
                    <a:pt x="55540" y="6710"/>
                    <a:pt x="55416" y="6614"/>
                  </a:cubicBezTo>
                  <a:cubicBezTo>
                    <a:pt x="55364" y="6574"/>
                    <a:pt x="55518" y="6485"/>
                    <a:pt x="55527" y="6482"/>
                  </a:cubicBezTo>
                  <a:lnTo>
                    <a:pt x="55615" y="5977"/>
                  </a:lnTo>
                  <a:cubicBezTo>
                    <a:pt x="55615" y="5919"/>
                    <a:pt x="55460" y="5886"/>
                    <a:pt x="55404" y="5845"/>
                  </a:cubicBezTo>
                  <a:cubicBezTo>
                    <a:pt x="55351" y="5806"/>
                    <a:pt x="55277" y="5805"/>
                    <a:pt x="55279" y="5755"/>
                  </a:cubicBezTo>
                  <a:cubicBezTo>
                    <a:pt x="55281" y="5703"/>
                    <a:pt x="55223" y="5736"/>
                    <a:pt x="55275" y="5648"/>
                  </a:cubicBezTo>
                  <a:cubicBezTo>
                    <a:pt x="55304" y="5599"/>
                    <a:pt x="55141" y="5622"/>
                    <a:pt x="55176" y="5559"/>
                  </a:cubicBezTo>
                  <a:cubicBezTo>
                    <a:pt x="55183" y="5546"/>
                    <a:pt x="55198" y="5579"/>
                    <a:pt x="55194" y="5488"/>
                  </a:cubicBezTo>
                  <a:cubicBezTo>
                    <a:pt x="55194" y="5482"/>
                    <a:pt x="55267" y="5398"/>
                    <a:pt x="55297" y="5417"/>
                  </a:cubicBezTo>
                  <a:cubicBezTo>
                    <a:pt x="55395" y="5477"/>
                    <a:pt x="55312" y="5525"/>
                    <a:pt x="55466" y="5416"/>
                  </a:cubicBezTo>
                  <a:cubicBezTo>
                    <a:pt x="55513" y="5383"/>
                    <a:pt x="55350" y="5353"/>
                    <a:pt x="55594" y="5353"/>
                  </a:cubicBezTo>
                  <a:cubicBezTo>
                    <a:pt x="55666" y="5353"/>
                    <a:pt x="55602" y="5409"/>
                    <a:pt x="55768" y="5313"/>
                  </a:cubicBezTo>
                  <a:cubicBezTo>
                    <a:pt x="55927" y="5220"/>
                    <a:pt x="55897" y="5326"/>
                    <a:pt x="55863" y="5109"/>
                  </a:cubicBezTo>
                  <a:cubicBezTo>
                    <a:pt x="55861" y="5096"/>
                    <a:pt x="55866" y="5008"/>
                    <a:pt x="55862" y="5001"/>
                  </a:cubicBezTo>
                  <a:cubicBezTo>
                    <a:pt x="55930" y="4972"/>
                    <a:pt x="56205" y="5046"/>
                    <a:pt x="56205" y="4953"/>
                  </a:cubicBezTo>
                  <a:cubicBezTo>
                    <a:pt x="56205" y="4842"/>
                    <a:pt x="56222" y="4892"/>
                    <a:pt x="56382" y="4892"/>
                  </a:cubicBezTo>
                  <a:cubicBezTo>
                    <a:pt x="56394" y="4892"/>
                    <a:pt x="56661" y="4885"/>
                    <a:pt x="56665" y="4889"/>
                  </a:cubicBezTo>
                  <a:cubicBezTo>
                    <a:pt x="56779" y="5028"/>
                    <a:pt x="56722" y="5012"/>
                    <a:pt x="56931" y="5006"/>
                  </a:cubicBezTo>
                  <a:cubicBezTo>
                    <a:pt x="57032" y="5003"/>
                    <a:pt x="57126" y="4972"/>
                    <a:pt x="57262" y="4972"/>
                  </a:cubicBezTo>
                  <a:cubicBezTo>
                    <a:pt x="57305" y="4972"/>
                    <a:pt x="57349" y="4972"/>
                    <a:pt x="57393" y="4972"/>
                  </a:cubicBezTo>
                  <a:cubicBezTo>
                    <a:pt x="57429" y="4997"/>
                    <a:pt x="57808" y="4970"/>
                    <a:pt x="57858" y="4956"/>
                  </a:cubicBezTo>
                  <a:cubicBezTo>
                    <a:pt x="57942" y="4934"/>
                    <a:pt x="57883" y="4972"/>
                    <a:pt x="57954" y="4856"/>
                  </a:cubicBezTo>
                  <a:cubicBezTo>
                    <a:pt x="58021" y="4748"/>
                    <a:pt x="58001" y="4801"/>
                    <a:pt x="57935" y="4741"/>
                  </a:cubicBezTo>
                  <a:cubicBezTo>
                    <a:pt x="57896" y="4706"/>
                    <a:pt x="58110" y="4667"/>
                    <a:pt x="57879" y="4657"/>
                  </a:cubicBezTo>
                  <a:cubicBezTo>
                    <a:pt x="57724" y="4650"/>
                    <a:pt x="57815" y="4637"/>
                    <a:pt x="57774" y="4493"/>
                  </a:cubicBezTo>
                  <a:cubicBezTo>
                    <a:pt x="57768" y="4471"/>
                    <a:pt x="57975" y="4427"/>
                    <a:pt x="58009" y="4419"/>
                  </a:cubicBezTo>
                  <a:cubicBezTo>
                    <a:pt x="58189" y="4381"/>
                    <a:pt x="58083" y="4434"/>
                    <a:pt x="58239" y="4503"/>
                  </a:cubicBezTo>
                  <a:cubicBezTo>
                    <a:pt x="58246" y="4505"/>
                    <a:pt x="58411" y="4338"/>
                    <a:pt x="58332" y="4271"/>
                  </a:cubicBezTo>
                  <a:cubicBezTo>
                    <a:pt x="58268" y="4217"/>
                    <a:pt x="58355" y="4230"/>
                    <a:pt x="58353" y="4171"/>
                  </a:cubicBezTo>
                  <a:cubicBezTo>
                    <a:pt x="58352" y="4129"/>
                    <a:pt x="58480" y="4169"/>
                    <a:pt x="58480" y="4087"/>
                  </a:cubicBezTo>
                  <a:cubicBezTo>
                    <a:pt x="58480" y="4009"/>
                    <a:pt x="58518" y="4073"/>
                    <a:pt x="58640" y="4075"/>
                  </a:cubicBezTo>
                  <a:cubicBezTo>
                    <a:pt x="58641" y="4075"/>
                    <a:pt x="58762" y="4086"/>
                    <a:pt x="58763" y="4088"/>
                  </a:cubicBezTo>
                  <a:lnTo>
                    <a:pt x="58911" y="3834"/>
                  </a:lnTo>
                  <a:lnTo>
                    <a:pt x="58996" y="3834"/>
                  </a:lnTo>
                  <a:cubicBezTo>
                    <a:pt x="59060" y="3896"/>
                    <a:pt x="58970" y="3955"/>
                    <a:pt x="59146" y="3907"/>
                  </a:cubicBezTo>
                  <a:cubicBezTo>
                    <a:pt x="59192" y="3894"/>
                    <a:pt x="59139" y="3836"/>
                    <a:pt x="59227" y="3888"/>
                  </a:cubicBezTo>
                  <a:cubicBezTo>
                    <a:pt x="59227" y="3888"/>
                    <a:pt x="59332" y="3900"/>
                    <a:pt x="59346" y="3876"/>
                  </a:cubicBezTo>
                  <a:cubicBezTo>
                    <a:pt x="59370" y="3836"/>
                    <a:pt x="59451" y="3982"/>
                    <a:pt x="59576" y="3923"/>
                  </a:cubicBezTo>
                  <a:cubicBezTo>
                    <a:pt x="59630" y="3898"/>
                    <a:pt x="59653" y="3953"/>
                    <a:pt x="59734" y="3953"/>
                  </a:cubicBezTo>
                  <a:cubicBezTo>
                    <a:pt x="59874" y="3953"/>
                    <a:pt x="59764" y="3943"/>
                    <a:pt x="59813" y="3873"/>
                  </a:cubicBezTo>
                  <a:cubicBezTo>
                    <a:pt x="59814" y="3871"/>
                    <a:pt x="59957" y="3825"/>
                    <a:pt x="59976" y="3813"/>
                  </a:cubicBezTo>
                  <a:cubicBezTo>
                    <a:pt x="59989" y="3806"/>
                    <a:pt x="60062" y="3781"/>
                    <a:pt x="60068" y="3793"/>
                  </a:cubicBezTo>
                  <a:cubicBezTo>
                    <a:pt x="60101" y="3859"/>
                    <a:pt x="60122" y="3958"/>
                    <a:pt x="60204" y="3958"/>
                  </a:cubicBezTo>
                  <a:cubicBezTo>
                    <a:pt x="60232" y="3958"/>
                    <a:pt x="60427" y="3959"/>
                    <a:pt x="60427" y="3975"/>
                  </a:cubicBezTo>
                  <a:cubicBezTo>
                    <a:pt x="60427" y="3977"/>
                    <a:pt x="60476" y="4069"/>
                    <a:pt x="60498" y="4069"/>
                  </a:cubicBezTo>
                  <a:cubicBezTo>
                    <a:pt x="60542" y="4070"/>
                    <a:pt x="60652" y="4023"/>
                    <a:pt x="60658" y="4026"/>
                  </a:cubicBezTo>
                  <a:cubicBezTo>
                    <a:pt x="60655" y="4050"/>
                    <a:pt x="60590" y="4186"/>
                    <a:pt x="60627" y="4186"/>
                  </a:cubicBezTo>
                  <a:cubicBezTo>
                    <a:pt x="60662" y="4186"/>
                    <a:pt x="60857" y="4178"/>
                    <a:pt x="60865" y="4218"/>
                  </a:cubicBezTo>
                  <a:cubicBezTo>
                    <a:pt x="60880" y="4304"/>
                    <a:pt x="60865" y="4248"/>
                    <a:pt x="61019" y="4273"/>
                  </a:cubicBezTo>
                  <a:cubicBezTo>
                    <a:pt x="61159" y="4296"/>
                    <a:pt x="61145" y="4430"/>
                    <a:pt x="61259" y="4310"/>
                  </a:cubicBezTo>
                  <a:cubicBezTo>
                    <a:pt x="61316" y="4249"/>
                    <a:pt x="61422" y="4275"/>
                    <a:pt x="61422" y="4187"/>
                  </a:cubicBezTo>
                  <a:cubicBezTo>
                    <a:pt x="61422" y="4130"/>
                    <a:pt x="61437" y="4084"/>
                    <a:pt x="61420" y="4029"/>
                  </a:cubicBezTo>
                  <a:cubicBezTo>
                    <a:pt x="61404" y="3976"/>
                    <a:pt x="61464" y="3990"/>
                    <a:pt x="61518" y="3979"/>
                  </a:cubicBezTo>
                  <a:cubicBezTo>
                    <a:pt x="61550" y="4000"/>
                    <a:pt x="61623" y="3959"/>
                    <a:pt x="61664" y="3945"/>
                  </a:cubicBezTo>
                  <a:cubicBezTo>
                    <a:pt x="61764" y="3908"/>
                    <a:pt x="61659" y="3922"/>
                    <a:pt x="61701" y="4063"/>
                  </a:cubicBezTo>
                  <a:cubicBezTo>
                    <a:pt x="61722" y="4134"/>
                    <a:pt x="61666" y="4275"/>
                    <a:pt x="61644" y="4341"/>
                  </a:cubicBezTo>
                  <a:cubicBezTo>
                    <a:pt x="61618" y="4418"/>
                    <a:pt x="61583" y="4405"/>
                    <a:pt x="61750" y="4405"/>
                  </a:cubicBezTo>
                  <a:cubicBezTo>
                    <a:pt x="61783" y="4405"/>
                    <a:pt x="62052" y="4401"/>
                    <a:pt x="62055" y="4417"/>
                  </a:cubicBezTo>
                  <a:cubicBezTo>
                    <a:pt x="62056" y="4424"/>
                    <a:pt x="62130" y="4490"/>
                    <a:pt x="62162" y="4480"/>
                  </a:cubicBezTo>
                  <a:cubicBezTo>
                    <a:pt x="62267" y="4445"/>
                    <a:pt x="62261" y="4477"/>
                    <a:pt x="62370" y="4477"/>
                  </a:cubicBezTo>
                  <a:cubicBezTo>
                    <a:pt x="62377" y="4477"/>
                    <a:pt x="62436" y="4506"/>
                    <a:pt x="62406" y="4552"/>
                  </a:cubicBezTo>
                  <a:cubicBezTo>
                    <a:pt x="62373" y="4600"/>
                    <a:pt x="62459" y="4583"/>
                    <a:pt x="62362" y="4670"/>
                  </a:cubicBezTo>
                  <a:cubicBezTo>
                    <a:pt x="62360" y="4671"/>
                    <a:pt x="62420" y="4791"/>
                    <a:pt x="62437" y="4787"/>
                  </a:cubicBezTo>
                  <a:cubicBezTo>
                    <a:pt x="62537" y="4768"/>
                    <a:pt x="62609" y="4737"/>
                    <a:pt x="62703" y="4699"/>
                  </a:cubicBezTo>
                  <a:cubicBezTo>
                    <a:pt x="62861" y="4635"/>
                    <a:pt x="62788" y="4688"/>
                    <a:pt x="62867" y="4694"/>
                  </a:cubicBezTo>
                  <a:cubicBezTo>
                    <a:pt x="62912" y="4697"/>
                    <a:pt x="62891" y="4793"/>
                    <a:pt x="62934" y="4655"/>
                  </a:cubicBezTo>
                  <a:cubicBezTo>
                    <a:pt x="62955" y="4586"/>
                    <a:pt x="63080" y="4703"/>
                    <a:pt x="63084" y="4606"/>
                  </a:cubicBezTo>
                  <a:cubicBezTo>
                    <a:pt x="63086" y="4531"/>
                    <a:pt x="63121" y="4531"/>
                    <a:pt x="63062" y="4480"/>
                  </a:cubicBezTo>
                  <a:cubicBezTo>
                    <a:pt x="63058" y="4477"/>
                    <a:pt x="63062" y="4426"/>
                    <a:pt x="63060" y="4412"/>
                  </a:cubicBezTo>
                  <a:cubicBezTo>
                    <a:pt x="63151" y="4379"/>
                    <a:pt x="63156" y="4430"/>
                    <a:pt x="63244" y="4351"/>
                  </a:cubicBezTo>
                  <a:cubicBezTo>
                    <a:pt x="63300" y="4300"/>
                    <a:pt x="63319" y="4516"/>
                    <a:pt x="63358" y="4562"/>
                  </a:cubicBezTo>
                  <a:cubicBezTo>
                    <a:pt x="63366" y="4571"/>
                    <a:pt x="63423" y="4714"/>
                    <a:pt x="63433" y="4701"/>
                  </a:cubicBezTo>
                  <a:cubicBezTo>
                    <a:pt x="63454" y="4671"/>
                    <a:pt x="63548" y="4545"/>
                    <a:pt x="63587" y="4575"/>
                  </a:cubicBezTo>
                  <a:cubicBezTo>
                    <a:pt x="63594" y="4580"/>
                    <a:pt x="63702" y="4631"/>
                    <a:pt x="63703" y="4610"/>
                  </a:cubicBezTo>
                  <a:cubicBezTo>
                    <a:pt x="63706" y="4570"/>
                    <a:pt x="63747" y="4265"/>
                    <a:pt x="63738" y="4262"/>
                  </a:cubicBezTo>
                  <a:cubicBezTo>
                    <a:pt x="63596" y="4205"/>
                    <a:pt x="63477" y="4241"/>
                    <a:pt x="63452" y="4233"/>
                  </a:cubicBezTo>
                  <a:cubicBezTo>
                    <a:pt x="63447" y="4193"/>
                    <a:pt x="63443" y="3954"/>
                    <a:pt x="63465" y="3938"/>
                  </a:cubicBezTo>
                  <a:cubicBezTo>
                    <a:pt x="63596" y="3847"/>
                    <a:pt x="63582" y="3898"/>
                    <a:pt x="63663" y="3725"/>
                  </a:cubicBezTo>
                  <a:cubicBezTo>
                    <a:pt x="63740" y="3562"/>
                    <a:pt x="63797" y="3666"/>
                    <a:pt x="63928" y="3622"/>
                  </a:cubicBezTo>
                  <a:cubicBezTo>
                    <a:pt x="63972" y="3607"/>
                    <a:pt x="63906" y="3634"/>
                    <a:pt x="63992" y="3638"/>
                  </a:cubicBezTo>
                  <a:cubicBezTo>
                    <a:pt x="64002" y="3638"/>
                    <a:pt x="64051" y="3680"/>
                    <a:pt x="64108" y="3680"/>
                  </a:cubicBezTo>
                  <a:cubicBezTo>
                    <a:pt x="64159" y="3730"/>
                    <a:pt x="64273" y="3650"/>
                    <a:pt x="64307" y="3725"/>
                  </a:cubicBezTo>
                  <a:cubicBezTo>
                    <a:pt x="64317" y="3745"/>
                    <a:pt x="64355" y="3811"/>
                    <a:pt x="64376" y="3804"/>
                  </a:cubicBezTo>
                  <a:cubicBezTo>
                    <a:pt x="64500" y="3758"/>
                    <a:pt x="64422" y="3697"/>
                    <a:pt x="64626" y="3772"/>
                  </a:cubicBezTo>
                  <a:cubicBezTo>
                    <a:pt x="64719" y="3806"/>
                    <a:pt x="64695" y="3784"/>
                    <a:pt x="64695" y="3684"/>
                  </a:cubicBezTo>
                  <a:cubicBezTo>
                    <a:pt x="64695" y="3646"/>
                    <a:pt x="64658" y="3479"/>
                    <a:pt x="64661" y="3448"/>
                  </a:cubicBezTo>
                  <a:cubicBezTo>
                    <a:pt x="64705" y="3443"/>
                    <a:pt x="64949" y="3457"/>
                    <a:pt x="64963" y="3434"/>
                  </a:cubicBezTo>
                  <a:cubicBezTo>
                    <a:pt x="64995" y="3386"/>
                    <a:pt x="65011" y="3255"/>
                    <a:pt x="65069" y="3222"/>
                  </a:cubicBezTo>
                  <a:cubicBezTo>
                    <a:pt x="65096" y="3245"/>
                    <a:pt x="65114" y="3338"/>
                    <a:pt x="65163" y="3282"/>
                  </a:cubicBezTo>
                  <a:cubicBezTo>
                    <a:pt x="65215" y="3223"/>
                    <a:pt x="65123" y="3209"/>
                    <a:pt x="65316" y="3086"/>
                  </a:cubicBezTo>
                  <a:cubicBezTo>
                    <a:pt x="65452" y="3000"/>
                    <a:pt x="65330" y="3061"/>
                    <a:pt x="65489" y="3040"/>
                  </a:cubicBezTo>
                  <a:cubicBezTo>
                    <a:pt x="65490" y="3040"/>
                    <a:pt x="65501" y="2985"/>
                    <a:pt x="65465" y="2985"/>
                  </a:cubicBezTo>
                  <a:cubicBezTo>
                    <a:pt x="65357" y="2985"/>
                    <a:pt x="65327" y="3011"/>
                    <a:pt x="65362" y="2886"/>
                  </a:cubicBezTo>
                  <a:cubicBezTo>
                    <a:pt x="65367" y="2871"/>
                    <a:pt x="65534" y="2825"/>
                    <a:pt x="65568" y="2791"/>
                  </a:cubicBezTo>
                  <a:cubicBezTo>
                    <a:pt x="65570" y="2790"/>
                    <a:pt x="65700" y="2707"/>
                    <a:pt x="65724" y="2688"/>
                  </a:cubicBezTo>
                  <a:cubicBezTo>
                    <a:pt x="65726" y="2687"/>
                    <a:pt x="65810" y="2774"/>
                    <a:pt x="65842" y="2790"/>
                  </a:cubicBezTo>
                  <a:cubicBezTo>
                    <a:pt x="65869" y="2803"/>
                    <a:pt x="65993" y="2884"/>
                    <a:pt x="66012" y="2864"/>
                  </a:cubicBezTo>
                  <a:cubicBezTo>
                    <a:pt x="66031" y="2844"/>
                    <a:pt x="66103" y="2870"/>
                    <a:pt x="66103" y="2749"/>
                  </a:cubicBezTo>
                  <a:cubicBezTo>
                    <a:pt x="66154" y="2710"/>
                    <a:pt x="66342" y="2851"/>
                    <a:pt x="66416" y="2732"/>
                  </a:cubicBezTo>
                  <a:cubicBezTo>
                    <a:pt x="66433" y="2705"/>
                    <a:pt x="66653" y="2578"/>
                    <a:pt x="66682" y="2545"/>
                  </a:cubicBezTo>
                  <a:lnTo>
                    <a:pt x="66635" y="2305"/>
                  </a:lnTo>
                  <a:lnTo>
                    <a:pt x="66796" y="2244"/>
                  </a:lnTo>
                  <a:lnTo>
                    <a:pt x="66711" y="2149"/>
                  </a:lnTo>
                  <a:lnTo>
                    <a:pt x="66643" y="2149"/>
                  </a:lnTo>
                  <a:lnTo>
                    <a:pt x="66656" y="2045"/>
                  </a:lnTo>
                  <a:lnTo>
                    <a:pt x="66582" y="1881"/>
                  </a:lnTo>
                  <a:lnTo>
                    <a:pt x="66635" y="1810"/>
                  </a:lnTo>
                  <a:lnTo>
                    <a:pt x="66756" y="2040"/>
                  </a:lnTo>
                  <a:lnTo>
                    <a:pt x="66846" y="2014"/>
                  </a:lnTo>
                  <a:lnTo>
                    <a:pt x="66875" y="2053"/>
                  </a:lnTo>
                  <a:lnTo>
                    <a:pt x="66910" y="1987"/>
                  </a:lnTo>
                  <a:lnTo>
                    <a:pt x="66862" y="1945"/>
                  </a:lnTo>
                  <a:lnTo>
                    <a:pt x="66902" y="1823"/>
                  </a:lnTo>
                  <a:lnTo>
                    <a:pt x="66799" y="1709"/>
                  </a:lnTo>
                  <a:lnTo>
                    <a:pt x="67002" y="1532"/>
                  </a:lnTo>
                  <a:cubicBezTo>
                    <a:pt x="66955" y="1474"/>
                    <a:pt x="67113" y="1448"/>
                    <a:pt x="67080" y="1340"/>
                  </a:cubicBezTo>
                  <a:cubicBezTo>
                    <a:pt x="67064" y="1289"/>
                    <a:pt x="67069" y="1175"/>
                    <a:pt x="67107" y="1137"/>
                  </a:cubicBezTo>
                  <a:cubicBezTo>
                    <a:pt x="67138" y="1107"/>
                    <a:pt x="67142" y="1031"/>
                    <a:pt x="67192" y="1027"/>
                  </a:cubicBezTo>
                  <a:cubicBezTo>
                    <a:pt x="67204" y="1026"/>
                    <a:pt x="67296" y="883"/>
                    <a:pt x="67267" y="867"/>
                  </a:cubicBezTo>
                  <a:cubicBezTo>
                    <a:pt x="67262" y="864"/>
                    <a:pt x="67228" y="834"/>
                    <a:pt x="67227" y="831"/>
                  </a:cubicBezTo>
                  <a:lnTo>
                    <a:pt x="67217" y="505"/>
                  </a:lnTo>
                  <a:lnTo>
                    <a:pt x="67272" y="450"/>
                  </a:lnTo>
                  <a:lnTo>
                    <a:pt x="67164" y="270"/>
                  </a:lnTo>
                  <a:lnTo>
                    <a:pt x="67095" y="304"/>
                  </a:lnTo>
                  <a:lnTo>
                    <a:pt x="66926" y="191"/>
                  </a:lnTo>
                  <a:lnTo>
                    <a:pt x="66910" y="0"/>
                  </a:lnTo>
                  <a:lnTo>
                    <a:pt x="66423" y="21"/>
                  </a:lnTo>
                </a:path>
              </a:pathLst>
            </a:custGeom>
            <a:noFill/>
            <a:ln w="9525">
              <a:solidFill>
                <a:srgbClr val="DD2A1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96" name="Freeform 356">
              <a:extLst>
                <a:ext uri="{FF2B5EF4-FFF2-40B4-BE49-F238E27FC236}">
                  <a16:creationId xmlns:a16="http://schemas.microsoft.com/office/drawing/2014/main" id="{92EEB0D3-BA37-4E49-AE42-6B0B18B40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9095" y="6416433"/>
              <a:ext cx="61912" cy="166688"/>
            </a:xfrm>
            <a:custGeom>
              <a:avLst/>
              <a:gdLst>
                <a:gd name="T0" fmla="*/ 0 w 922"/>
                <a:gd name="T1" fmla="*/ 0 h 2628"/>
                <a:gd name="T2" fmla="*/ 2147483646 w 922"/>
                <a:gd name="T3" fmla="*/ 2147483646 h 2628"/>
                <a:gd name="T4" fmla="*/ 2147483646 w 922"/>
                <a:gd name="T5" fmla="*/ 2147483646 h 2628"/>
                <a:gd name="T6" fmla="*/ 2147483646 w 922"/>
                <a:gd name="T7" fmla="*/ 2147483646 h 2628"/>
                <a:gd name="T8" fmla="*/ 2147483646 w 922"/>
                <a:gd name="T9" fmla="*/ 2147483646 h 2628"/>
                <a:gd name="T10" fmla="*/ 2147483646 w 922"/>
                <a:gd name="T11" fmla="*/ 2147483646 h 2628"/>
                <a:gd name="T12" fmla="*/ 2147483646 w 922"/>
                <a:gd name="T13" fmla="*/ 2147483646 h 2628"/>
                <a:gd name="T14" fmla="*/ 2147483646 w 922"/>
                <a:gd name="T15" fmla="*/ 2147483646 h 2628"/>
                <a:gd name="T16" fmla="*/ 2147483646 w 922"/>
                <a:gd name="T17" fmla="*/ 2147483646 h 2628"/>
                <a:gd name="T18" fmla="*/ 2147483646 w 922"/>
                <a:gd name="T19" fmla="*/ 2147483646 h 2628"/>
                <a:gd name="T20" fmla="*/ 2147483646 w 922"/>
                <a:gd name="T21" fmla="*/ 2147483646 h 2628"/>
                <a:gd name="T22" fmla="*/ 2147483646 w 922"/>
                <a:gd name="T23" fmla="*/ 2147483646 h 2628"/>
                <a:gd name="T24" fmla="*/ 2147483646 w 922"/>
                <a:gd name="T25" fmla="*/ 2147483646 h 2628"/>
                <a:gd name="T26" fmla="*/ 2147483646 w 922"/>
                <a:gd name="T27" fmla="*/ 2147483646 h 26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922"/>
                <a:gd name="T43" fmla="*/ 0 h 2628"/>
                <a:gd name="T44" fmla="*/ 922 w 922"/>
                <a:gd name="T45" fmla="*/ 2628 h 262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922" h="2628">
                  <a:moveTo>
                    <a:pt x="0" y="0"/>
                  </a:moveTo>
                  <a:lnTo>
                    <a:pt x="340" y="455"/>
                  </a:lnTo>
                  <a:lnTo>
                    <a:pt x="428" y="397"/>
                  </a:lnTo>
                  <a:lnTo>
                    <a:pt x="659" y="611"/>
                  </a:lnTo>
                  <a:lnTo>
                    <a:pt x="646" y="655"/>
                  </a:lnTo>
                  <a:lnTo>
                    <a:pt x="731" y="743"/>
                  </a:lnTo>
                  <a:lnTo>
                    <a:pt x="720" y="1233"/>
                  </a:lnTo>
                  <a:lnTo>
                    <a:pt x="917" y="1598"/>
                  </a:lnTo>
                  <a:cubicBezTo>
                    <a:pt x="883" y="1666"/>
                    <a:pt x="922" y="1838"/>
                    <a:pt x="895" y="1882"/>
                  </a:cubicBezTo>
                  <a:cubicBezTo>
                    <a:pt x="883" y="1902"/>
                    <a:pt x="849" y="2026"/>
                    <a:pt x="834" y="2025"/>
                  </a:cubicBezTo>
                  <a:cubicBezTo>
                    <a:pt x="762" y="2024"/>
                    <a:pt x="710" y="1936"/>
                    <a:pt x="715" y="2065"/>
                  </a:cubicBezTo>
                  <a:cubicBezTo>
                    <a:pt x="717" y="2126"/>
                    <a:pt x="772" y="2137"/>
                    <a:pt x="692" y="2142"/>
                  </a:cubicBezTo>
                  <a:cubicBezTo>
                    <a:pt x="690" y="2142"/>
                    <a:pt x="690" y="2143"/>
                    <a:pt x="690" y="2144"/>
                  </a:cubicBezTo>
                  <a:lnTo>
                    <a:pt x="855" y="2628"/>
                  </a:lnTo>
                </a:path>
              </a:pathLst>
            </a:custGeom>
            <a:noFill/>
            <a:ln w="9525">
              <a:solidFill>
                <a:srgbClr val="DD2A1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97" name="Freeform 357">
              <a:extLst>
                <a:ext uri="{FF2B5EF4-FFF2-40B4-BE49-F238E27FC236}">
                  <a16:creationId xmlns:a16="http://schemas.microsoft.com/office/drawing/2014/main" id="{3EF974DC-91D0-4760-99FD-256F402320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5545" y="3381134"/>
              <a:ext cx="857250" cy="581025"/>
            </a:xfrm>
            <a:custGeom>
              <a:avLst/>
              <a:gdLst>
                <a:gd name="T0" fmla="*/ 2147483646 w 12571"/>
                <a:gd name="T1" fmla="*/ 2147483646 h 9174"/>
                <a:gd name="T2" fmla="*/ 2147483646 w 12571"/>
                <a:gd name="T3" fmla="*/ 2147483646 h 9174"/>
                <a:gd name="T4" fmla="*/ 2147483646 w 12571"/>
                <a:gd name="T5" fmla="*/ 2147483646 h 9174"/>
                <a:gd name="T6" fmla="*/ 2147483646 w 12571"/>
                <a:gd name="T7" fmla="*/ 2147483646 h 9174"/>
                <a:gd name="T8" fmla="*/ 2147483646 w 12571"/>
                <a:gd name="T9" fmla="*/ 2147483646 h 9174"/>
                <a:gd name="T10" fmla="*/ 2147483646 w 12571"/>
                <a:gd name="T11" fmla="*/ 2147483646 h 9174"/>
                <a:gd name="T12" fmla="*/ 2147483646 w 12571"/>
                <a:gd name="T13" fmla="*/ 2147483646 h 9174"/>
                <a:gd name="T14" fmla="*/ 2147483646 w 12571"/>
                <a:gd name="T15" fmla="*/ 2147483646 h 9174"/>
                <a:gd name="T16" fmla="*/ 2147483646 w 12571"/>
                <a:gd name="T17" fmla="*/ 2147483646 h 9174"/>
                <a:gd name="T18" fmla="*/ 2147483646 w 12571"/>
                <a:gd name="T19" fmla="*/ 2147483646 h 9174"/>
                <a:gd name="T20" fmla="*/ 2147483646 w 12571"/>
                <a:gd name="T21" fmla="*/ 2147483646 h 9174"/>
                <a:gd name="T22" fmla="*/ 2147483646 w 12571"/>
                <a:gd name="T23" fmla="*/ 2147483646 h 9174"/>
                <a:gd name="T24" fmla="*/ 2147483646 w 12571"/>
                <a:gd name="T25" fmla="*/ 2147483646 h 9174"/>
                <a:gd name="T26" fmla="*/ 2147483646 w 12571"/>
                <a:gd name="T27" fmla="*/ 2147483646 h 9174"/>
                <a:gd name="T28" fmla="*/ 2147483646 w 12571"/>
                <a:gd name="T29" fmla="*/ 2147483646 h 9174"/>
                <a:gd name="T30" fmla="*/ 2147483646 w 12571"/>
                <a:gd name="T31" fmla="*/ 2147483646 h 9174"/>
                <a:gd name="T32" fmla="*/ 2147483646 w 12571"/>
                <a:gd name="T33" fmla="*/ 2147483646 h 9174"/>
                <a:gd name="T34" fmla="*/ 2147483646 w 12571"/>
                <a:gd name="T35" fmla="*/ 2147483646 h 9174"/>
                <a:gd name="T36" fmla="*/ 2147483646 w 12571"/>
                <a:gd name="T37" fmla="*/ 2147483646 h 9174"/>
                <a:gd name="T38" fmla="*/ 2147483646 w 12571"/>
                <a:gd name="T39" fmla="*/ 2147483646 h 9174"/>
                <a:gd name="T40" fmla="*/ 2147483646 w 12571"/>
                <a:gd name="T41" fmla="*/ 2147483646 h 9174"/>
                <a:gd name="T42" fmla="*/ 2147483646 w 12571"/>
                <a:gd name="T43" fmla="*/ 2147483646 h 9174"/>
                <a:gd name="T44" fmla="*/ 2147483646 w 12571"/>
                <a:gd name="T45" fmla="*/ 2147483646 h 9174"/>
                <a:gd name="T46" fmla="*/ 2147483646 w 12571"/>
                <a:gd name="T47" fmla="*/ 2147483646 h 9174"/>
                <a:gd name="T48" fmla="*/ 2147483646 w 12571"/>
                <a:gd name="T49" fmla="*/ 2147483646 h 9174"/>
                <a:gd name="T50" fmla="*/ 2147483646 w 12571"/>
                <a:gd name="T51" fmla="*/ 2147483646 h 9174"/>
                <a:gd name="T52" fmla="*/ 2147483646 w 12571"/>
                <a:gd name="T53" fmla="*/ 2147483646 h 9174"/>
                <a:gd name="T54" fmla="*/ 2147483646 w 12571"/>
                <a:gd name="T55" fmla="*/ 2147483646 h 9174"/>
                <a:gd name="T56" fmla="*/ 2147483646 w 12571"/>
                <a:gd name="T57" fmla="*/ 2147483646 h 9174"/>
                <a:gd name="T58" fmla="*/ 2147483646 w 12571"/>
                <a:gd name="T59" fmla="*/ 2147483646 h 9174"/>
                <a:gd name="T60" fmla="*/ 2147483646 w 12571"/>
                <a:gd name="T61" fmla="*/ 2147483646 h 9174"/>
                <a:gd name="T62" fmla="*/ 2147483646 w 12571"/>
                <a:gd name="T63" fmla="*/ 2147483646 h 9174"/>
                <a:gd name="T64" fmla="*/ 2147483646 w 12571"/>
                <a:gd name="T65" fmla="*/ 2147483646 h 9174"/>
                <a:gd name="T66" fmla="*/ 2147483646 w 12571"/>
                <a:gd name="T67" fmla="*/ 2147483646 h 9174"/>
                <a:gd name="T68" fmla="*/ 2147483646 w 12571"/>
                <a:gd name="T69" fmla="*/ 2147483646 h 9174"/>
                <a:gd name="T70" fmla="*/ 2147483646 w 12571"/>
                <a:gd name="T71" fmla="*/ 2147483646 h 9174"/>
                <a:gd name="T72" fmla="*/ 2147483646 w 12571"/>
                <a:gd name="T73" fmla="*/ 2147483646 h 9174"/>
                <a:gd name="T74" fmla="*/ 2147483646 w 12571"/>
                <a:gd name="T75" fmla="*/ 2147483646 h 9174"/>
                <a:gd name="T76" fmla="*/ 2147483646 w 12571"/>
                <a:gd name="T77" fmla="*/ 2147483646 h 9174"/>
                <a:gd name="T78" fmla="*/ 2147483646 w 12571"/>
                <a:gd name="T79" fmla="*/ 2147483646 h 9174"/>
                <a:gd name="T80" fmla="*/ 2147483646 w 12571"/>
                <a:gd name="T81" fmla="*/ 2147483646 h 9174"/>
                <a:gd name="T82" fmla="*/ 2147483646 w 12571"/>
                <a:gd name="T83" fmla="*/ 2147483646 h 9174"/>
                <a:gd name="T84" fmla="*/ 2147483646 w 12571"/>
                <a:gd name="T85" fmla="*/ 2147483646 h 9174"/>
                <a:gd name="T86" fmla="*/ 2147483646 w 12571"/>
                <a:gd name="T87" fmla="*/ 2147483646 h 917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2571"/>
                <a:gd name="T133" fmla="*/ 0 h 9174"/>
                <a:gd name="T134" fmla="*/ 12571 w 12571"/>
                <a:gd name="T135" fmla="*/ 9174 h 917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2571" h="9174">
                  <a:moveTo>
                    <a:pt x="0" y="8355"/>
                  </a:moveTo>
                  <a:cubicBezTo>
                    <a:pt x="19" y="8383"/>
                    <a:pt x="173" y="8400"/>
                    <a:pt x="209" y="8427"/>
                  </a:cubicBezTo>
                  <a:cubicBezTo>
                    <a:pt x="316" y="8411"/>
                    <a:pt x="294" y="8341"/>
                    <a:pt x="424" y="8442"/>
                  </a:cubicBezTo>
                  <a:cubicBezTo>
                    <a:pt x="481" y="8486"/>
                    <a:pt x="436" y="8462"/>
                    <a:pt x="465" y="8541"/>
                  </a:cubicBezTo>
                  <a:cubicBezTo>
                    <a:pt x="482" y="8586"/>
                    <a:pt x="461" y="8570"/>
                    <a:pt x="566" y="8570"/>
                  </a:cubicBezTo>
                  <a:cubicBezTo>
                    <a:pt x="704" y="8570"/>
                    <a:pt x="571" y="8558"/>
                    <a:pt x="654" y="8429"/>
                  </a:cubicBezTo>
                  <a:cubicBezTo>
                    <a:pt x="692" y="8372"/>
                    <a:pt x="686" y="8290"/>
                    <a:pt x="687" y="8289"/>
                  </a:cubicBezTo>
                  <a:cubicBezTo>
                    <a:pt x="709" y="8262"/>
                    <a:pt x="732" y="8284"/>
                    <a:pt x="736" y="8185"/>
                  </a:cubicBezTo>
                  <a:cubicBezTo>
                    <a:pt x="736" y="8181"/>
                    <a:pt x="757" y="8082"/>
                    <a:pt x="794" y="8130"/>
                  </a:cubicBezTo>
                  <a:cubicBezTo>
                    <a:pt x="876" y="8238"/>
                    <a:pt x="997" y="8066"/>
                    <a:pt x="1075" y="8135"/>
                  </a:cubicBezTo>
                  <a:cubicBezTo>
                    <a:pt x="1135" y="8188"/>
                    <a:pt x="1231" y="8250"/>
                    <a:pt x="1313" y="8247"/>
                  </a:cubicBezTo>
                  <a:cubicBezTo>
                    <a:pt x="1324" y="8246"/>
                    <a:pt x="1426" y="8451"/>
                    <a:pt x="1426" y="8459"/>
                  </a:cubicBezTo>
                  <a:cubicBezTo>
                    <a:pt x="1486" y="8499"/>
                    <a:pt x="1454" y="8419"/>
                    <a:pt x="1540" y="8525"/>
                  </a:cubicBezTo>
                  <a:cubicBezTo>
                    <a:pt x="1555" y="8543"/>
                    <a:pt x="1599" y="8638"/>
                    <a:pt x="1645" y="8691"/>
                  </a:cubicBezTo>
                  <a:cubicBezTo>
                    <a:pt x="1719" y="8774"/>
                    <a:pt x="1684" y="8785"/>
                    <a:pt x="1794" y="8822"/>
                  </a:cubicBezTo>
                  <a:cubicBezTo>
                    <a:pt x="1814" y="8828"/>
                    <a:pt x="1781" y="8989"/>
                    <a:pt x="1812" y="8994"/>
                  </a:cubicBezTo>
                  <a:cubicBezTo>
                    <a:pt x="2074" y="9030"/>
                    <a:pt x="1888" y="8960"/>
                    <a:pt x="2067" y="9118"/>
                  </a:cubicBezTo>
                  <a:cubicBezTo>
                    <a:pt x="2130" y="9174"/>
                    <a:pt x="2065" y="9146"/>
                    <a:pt x="2193" y="9126"/>
                  </a:cubicBezTo>
                  <a:cubicBezTo>
                    <a:pt x="2274" y="9112"/>
                    <a:pt x="2199" y="9054"/>
                    <a:pt x="2188" y="8992"/>
                  </a:cubicBezTo>
                  <a:cubicBezTo>
                    <a:pt x="2183" y="8966"/>
                    <a:pt x="2135" y="8851"/>
                    <a:pt x="2135" y="8845"/>
                  </a:cubicBezTo>
                  <a:cubicBezTo>
                    <a:pt x="2214" y="8731"/>
                    <a:pt x="2302" y="8857"/>
                    <a:pt x="2247" y="8646"/>
                  </a:cubicBezTo>
                  <a:cubicBezTo>
                    <a:pt x="2218" y="8537"/>
                    <a:pt x="2338" y="8549"/>
                    <a:pt x="2406" y="8484"/>
                  </a:cubicBezTo>
                  <a:cubicBezTo>
                    <a:pt x="2458" y="8433"/>
                    <a:pt x="2435" y="8502"/>
                    <a:pt x="2463" y="8378"/>
                  </a:cubicBezTo>
                  <a:cubicBezTo>
                    <a:pt x="2484" y="8281"/>
                    <a:pt x="2488" y="8348"/>
                    <a:pt x="2630" y="8329"/>
                  </a:cubicBezTo>
                  <a:cubicBezTo>
                    <a:pt x="2610" y="8241"/>
                    <a:pt x="2440" y="8308"/>
                    <a:pt x="2549" y="8141"/>
                  </a:cubicBezTo>
                  <a:cubicBezTo>
                    <a:pt x="2562" y="8122"/>
                    <a:pt x="2642" y="8098"/>
                    <a:pt x="2683" y="8130"/>
                  </a:cubicBezTo>
                  <a:cubicBezTo>
                    <a:pt x="2773" y="8200"/>
                    <a:pt x="2805" y="8189"/>
                    <a:pt x="2858" y="8300"/>
                  </a:cubicBezTo>
                  <a:cubicBezTo>
                    <a:pt x="2976" y="8300"/>
                    <a:pt x="3005" y="8281"/>
                    <a:pt x="3096" y="8345"/>
                  </a:cubicBezTo>
                  <a:cubicBezTo>
                    <a:pt x="3143" y="8378"/>
                    <a:pt x="3218" y="8145"/>
                    <a:pt x="3244" y="8152"/>
                  </a:cubicBezTo>
                  <a:cubicBezTo>
                    <a:pt x="3341" y="8176"/>
                    <a:pt x="3373" y="8252"/>
                    <a:pt x="3390" y="8125"/>
                  </a:cubicBezTo>
                  <a:cubicBezTo>
                    <a:pt x="3405" y="8018"/>
                    <a:pt x="3357" y="7959"/>
                    <a:pt x="3498" y="7935"/>
                  </a:cubicBezTo>
                  <a:cubicBezTo>
                    <a:pt x="3525" y="7930"/>
                    <a:pt x="3602" y="7984"/>
                    <a:pt x="3680" y="7990"/>
                  </a:cubicBezTo>
                  <a:cubicBezTo>
                    <a:pt x="3761" y="7997"/>
                    <a:pt x="3608" y="8166"/>
                    <a:pt x="3669" y="8178"/>
                  </a:cubicBezTo>
                  <a:cubicBezTo>
                    <a:pt x="3701" y="8184"/>
                    <a:pt x="3959" y="8251"/>
                    <a:pt x="3965" y="8246"/>
                  </a:cubicBezTo>
                  <a:cubicBezTo>
                    <a:pt x="4019" y="8203"/>
                    <a:pt x="4037" y="8155"/>
                    <a:pt x="4070" y="8096"/>
                  </a:cubicBezTo>
                  <a:cubicBezTo>
                    <a:pt x="4073" y="8032"/>
                    <a:pt x="4145" y="8042"/>
                    <a:pt x="4191" y="8030"/>
                  </a:cubicBezTo>
                  <a:lnTo>
                    <a:pt x="4218" y="7578"/>
                  </a:lnTo>
                  <a:lnTo>
                    <a:pt x="4390" y="7411"/>
                  </a:lnTo>
                  <a:lnTo>
                    <a:pt x="4414" y="7175"/>
                  </a:lnTo>
                  <a:lnTo>
                    <a:pt x="4477" y="7212"/>
                  </a:lnTo>
                  <a:lnTo>
                    <a:pt x="4480" y="6961"/>
                  </a:lnTo>
                  <a:cubicBezTo>
                    <a:pt x="4414" y="6895"/>
                    <a:pt x="4431" y="6919"/>
                    <a:pt x="4321" y="6914"/>
                  </a:cubicBezTo>
                  <a:cubicBezTo>
                    <a:pt x="4292" y="6912"/>
                    <a:pt x="4099" y="6882"/>
                    <a:pt x="4083" y="6872"/>
                  </a:cubicBezTo>
                  <a:cubicBezTo>
                    <a:pt x="4054" y="6855"/>
                    <a:pt x="4006" y="6825"/>
                    <a:pt x="4006" y="6797"/>
                  </a:cubicBezTo>
                  <a:cubicBezTo>
                    <a:pt x="4006" y="6679"/>
                    <a:pt x="4037" y="6641"/>
                    <a:pt x="4133" y="6568"/>
                  </a:cubicBezTo>
                  <a:cubicBezTo>
                    <a:pt x="4142" y="6561"/>
                    <a:pt x="4208" y="6518"/>
                    <a:pt x="4215" y="6517"/>
                  </a:cubicBezTo>
                  <a:cubicBezTo>
                    <a:pt x="4228" y="6487"/>
                    <a:pt x="4246" y="6526"/>
                    <a:pt x="4274" y="6400"/>
                  </a:cubicBezTo>
                  <a:cubicBezTo>
                    <a:pt x="4279" y="6378"/>
                    <a:pt x="4295" y="6278"/>
                    <a:pt x="4306" y="6265"/>
                  </a:cubicBezTo>
                  <a:cubicBezTo>
                    <a:pt x="4314" y="6256"/>
                    <a:pt x="4302" y="6224"/>
                    <a:pt x="4390" y="6179"/>
                  </a:cubicBezTo>
                  <a:cubicBezTo>
                    <a:pt x="4436" y="6155"/>
                    <a:pt x="4502" y="6265"/>
                    <a:pt x="4619" y="6265"/>
                  </a:cubicBezTo>
                  <a:cubicBezTo>
                    <a:pt x="4743" y="6265"/>
                    <a:pt x="4663" y="6186"/>
                    <a:pt x="4837" y="6186"/>
                  </a:cubicBezTo>
                  <a:cubicBezTo>
                    <a:pt x="4861" y="6186"/>
                    <a:pt x="4844" y="6260"/>
                    <a:pt x="4873" y="6235"/>
                  </a:cubicBezTo>
                  <a:cubicBezTo>
                    <a:pt x="4916" y="6199"/>
                    <a:pt x="4870" y="6327"/>
                    <a:pt x="4951" y="6257"/>
                  </a:cubicBezTo>
                  <a:cubicBezTo>
                    <a:pt x="5024" y="6194"/>
                    <a:pt x="4861" y="6204"/>
                    <a:pt x="5003" y="6175"/>
                  </a:cubicBezTo>
                  <a:cubicBezTo>
                    <a:pt x="5038" y="6168"/>
                    <a:pt x="4945" y="6104"/>
                    <a:pt x="5068" y="6066"/>
                  </a:cubicBezTo>
                  <a:cubicBezTo>
                    <a:pt x="5157" y="6039"/>
                    <a:pt x="5036" y="6055"/>
                    <a:pt x="5078" y="6012"/>
                  </a:cubicBezTo>
                  <a:cubicBezTo>
                    <a:pt x="5084" y="6006"/>
                    <a:pt x="5051" y="6016"/>
                    <a:pt x="5094" y="5964"/>
                  </a:cubicBezTo>
                  <a:cubicBezTo>
                    <a:pt x="5142" y="5905"/>
                    <a:pt x="5066" y="5953"/>
                    <a:pt x="5056" y="5890"/>
                  </a:cubicBezTo>
                  <a:cubicBezTo>
                    <a:pt x="5048" y="5832"/>
                    <a:pt x="4930" y="5884"/>
                    <a:pt x="4998" y="5731"/>
                  </a:cubicBezTo>
                  <a:cubicBezTo>
                    <a:pt x="5007" y="5712"/>
                    <a:pt x="4996" y="5622"/>
                    <a:pt x="4998" y="5623"/>
                  </a:cubicBezTo>
                  <a:cubicBezTo>
                    <a:pt x="5175" y="5686"/>
                    <a:pt x="5319" y="5691"/>
                    <a:pt x="5493" y="5737"/>
                  </a:cubicBezTo>
                  <a:cubicBezTo>
                    <a:pt x="5497" y="5738"/>
                    <a:pt x="5524" y="5744"/>
                    <a:pt x="5525" y="5744"/>
                  </a:cubicBezTo>
                  <a:lnTo>
                    <a:pt x="5554" y="5609"/>
                  </a:lnTo>
                  <a:lnTo>
                    <a:pt x="5559" y="5456"/>
                  </a:lnTo>
                  <a:lnTo>
                    <a:pt x="5641" y="5241"/>
                  </a:lnTo>
                  <a:lnTo>
                    <a:pt x="5535" y="5067"/>
                  </a:lnTo>
                  <a:lnTo>
                    <a:pt x="5657" y="4577"/>
                  </a:lnTo>
                  <a:cubicBezTo>
                    <a:pt x="5706" y="4545"/>
                    <a:pt x="5768" y="4562"/>
                    <a:pt x="5768" y="4429"/>
                  </a:cubicBezTo>
                  <a:cubicBezTo>
                    <a:pt x="5768" y="4393"/>
                    <a:pt x="5762" y="4324"/>
                    <a:pt x="5777" y="4294"/>
                  </a:cubicBezTo>
                  <a:cubicBezTo>
                    <a:pt x="5795" y="4262"/>
                    <a:pt x="5848" y="4145"/>
                    <a:pt x="5848" y="4109"/>
                  </a:cubicBezTo>
                  <a:cubicBezTo>
                    <a:pt x="5816" y="3946"/>
                    <a:pt x="6002" y="4010"/>
                    <a:pt x="5944" y="3863"/>
                  </a:cubicBezTo>
                  <a:cubicBezTo>
                    <a:pt x="5911" y="3782"/>
                    <a:pt x="5972" y="3865"/>
                    <a:pt x="6049" y="3857"/>
                  </a:cubicBezTo>
                  <a:cubicBezTo>
                    <a:pt x="6085" y="3854"/>
                    <a:pt x="6100" y="3995"/>
                    <a:pt x="6150" y="4003"/>
                  </a:cubicBezTo>
                  <a:cubicBezTo>
                    <a:pt x="6279" y="4024"/>
                    <a:pt x="6216" y="4010"/>
                    <a:pt x="6271" y="3892"/>
                  </a:cubicBezTo>
                  <a:cubicBezTo>
                    <a:pt x="6298" y="3834"/>
                    <a:pt x="6150" y="3702"/>
                    <a:pt x="6262" y="3636"/>
                  </a:cubicBezTo>
                  <a:cubicBezTo>
                    <a:pt x="6400" y="3555"/>
                    <a:pt x="6307" y="3524"/>
                    <a:pt x="6412" y="3590"/>
                  </a:cubicBezTo>
                  <a:cubicBezTo>
                    <a:pt x="6461" y="3621"/>
                    <a:pt x="6479" y="3675"/>
                    <a:pt x="6525" y="3626"/>
                  </a:cubicBezTo>
                  <a:cubicBezTo>
                    <a:pt x="6546" y="3604"/>
                    <a:pt x="6667" y="3503"/>
                    <a:pt x="6692" y="3530"/>
                  </a:cubicBezTo>
                  <a:cubicBezTo>
                    <a:pt x="6711" y="3552"/>
                    <a:pt x="6815" y="3664"/>
                    <a:pt x="6839" y="3627"/>
                  </a:cubicBezTo>
                  <a:cubicBezTo>
                    <a:pt x="6859" y="3594"/>
                    <a:pt x="6917" y="3497"/>
                    <a:pt x="6955" y="3516"/>
                  </a:cubicBezTo>
                  <a:cubicBezTo>
                    <a:pt x="6979" y="3529"/>
                    <a:pt x="7181" y="3575"/>
                    <a:pt x="7198" y="3545"/>
                  </a:cubicBezTo>
                  <a:cubicBezTo>
                    <a:pt x="7218" y="3509"/>
                    <a:pt x="7290" y="3450"/>
                    <a:pt x="7330" y="3465"/>
                  </a:cubicBezTo>
                  <a:cubicBezTo>
                    <a:pt x="7438" y="3506"/>
                    <a:pt x="7403" y="3522"/>
                    <a:pt x="7459" y="3366"/>
                  </a:cubicBezTo>
                  <a:cubicBezTo>
                    <a:pt x="7481" y="3306"/>
                    <a:pt x="7523" y="3388"/>
                    <a:pt x="7598" y="3310"/>
                  </a:cubicBezTo>
                  <a:cubicBezTo>
                    <a:pt x="7650" y="3254"/>
                    <a:pt x="7653" y="3405"/>
                    <a:pt x="7748" y="3348"/>
                  </a:cubicBezTo>
                  <a:cubicBezTo>
                    <a:pt x="7784" y="3326"/>
                    <a:pt x="7696" y="3055"/>
                    <a:pt x="7743" y="3039"/>
                  </a:cubicBezTo>
                  <a:cubicBezTo>
                    <a:pt x="7761" y="3033"/>
                    <a:pt x="7984" y="2915"/>
                    <a:pt x="7987" y="2909"/>
                  </a:cubicBezTo>
                  <a:cubicBezTo>
                    <a:pt x="7992" y="2900"/>
                    <a:pt x="7999" y="2813"/>
                    <a:pt x="7999" y="2797"/>
                  </a:cubicBezTo>
                  <a:cubicBezTo>
                    <a:pt x="8003" y="2810"/>
                    <a:pt x="7893" y="2759"/>
                    <a:pt x="7893" y="2628"/>
                  </a:cubicBezTo>
                  <a:cubicBezTo>
                    <a:pt x="7893" y="2548"/>
                    <a:pt x="7943" y="2511"/>
                    <a:pt x="7902" y="2458"/>
                  </a:cubicBezTo>
                  <a:cubicBezTo>
                    <a:pt x="7881" y="2430"/>
                    <a:pt x="7911" y="2341"/>
                    <a:pt x="7787" y="2410"/>
                  </a:cubicBezTo>
                  <a:cubicBezTo>
                    <a:pt x="7692" y="2464"/>
                    <a:pt x="7715" y="2342"/>
                    <a:pt x="7664" y="2339"/>
                  </a:cubicBezTo>
                  <a:cubicBezTo>
                    <a:pt x="7661" y="2339"/>
                    <a:pt x="7654" y="2287"/>
                    <a:pt x="7649" y="2275"/>
                  </a:cubicBezTo>
                  <a:lnTo>
                    <a:pt x="7374" y="2101"/>
                  </a:lnTo>
                  <a:lnTo>
                    <a:pt x="7258" y="1791"/>
                  </a:lnTo>
                  <a:lnTo>
                    <a:pt x="7321" y="1698"/>
                  </a:lnTo>
                  <a:lnTo>
                    <a:pt x="7157" y="1590"/>
                  </a:lnTo>
                  <a:lnTo>
                    <a:pt x="7208" y="1479"/>
                  </a:lnTo>
                  <a:lnTo>
                    <a:pt x="7419" y="1511"/>
                  </a:lnTo>
                  <a:lnTo>
                    <a:pt x="7419" y="1259"/>
                  </a:lnTo>
                  <a:lnTo>
                    <a:pt x="7649" y="1315"/>
                  </a:lnTo>
                  <a:lnTo>
                    <a:pt x="8226" y="645"/>
                  </a:lnTo>
                  <a:cubicBezTo>
                    <a:pt x="8297" y="663"/>
                    <a:pt x="8670" y="657"/>
                    <a:pt x="8672" y="659"/>
                  </a:cubicBezTo>
                  <a:cubicBezTo>
                    <a:pt x="8698" y="685"/>
                    <a:pt x="8878" y="770"/>
                    <a:pt x="8909" y="759"/>
                  </a:cubicBezTo>
                  <a:cubicBezTo>
                    <a:pt x="8979" y="735"/>
                    <a:pt x="8964" y="618"/>
                    <a:pt x="9006" y="748"/>
                  </a:cubicBezTo>
                  <a:cubicBezTo>
                    <a:pt x="9021" y="794"/>
                    <a:pt x="9176" y="808"/>
                    <a:pt x="9221" y="809"/>
                  </a:cubicBezTo>
                  <a:cubicBezTo>
                    <a:pt x="9275" y="811"/>
                    <a:pt x="9317" y="823"/>
                    <a:pt x="9389" y="820"/>
                  </a:cubicBezTo>
                  <a:cubicBezTo>
                    <a:pt x="9440" y="818"/>
                    <a:pt x="9584" y="847"/>
                    <a:pt x="9617" y="808"/>
                  </a:cubicBezTo>
                  <a:cubicBezTo>
                    <a:pt x="9653" y="764"/>
                    <a:pt x="9687" y="760"/>
                    <a:pt x="9729" y="686"/>
                  </a:cubicBezTo>
                  <a:cubicBezTo>
                    <a:pt x="9741" y="664"/>
                    <a:pt x="9827" y="830"/>
                    <a:pt x="9838" y="781"/>
                  </a:cubicBezTo>
                  <a:cubicBezTo>
                    <a:pt x="9852" y="725"/>
                    <a:pt x="9881" y="705"/>
                    <a:pt x="9877" y="627"/>
                  </a:cubicBezTo>
                  <a:cubicBezTo>
                    <a:pt x="9955" y="718"/>
                    <a:pt x="9963" y="703"/>
                    <a:pt x="10030" y="764"/>
                  </a:cubicBezTo>
                  <a:cubicBezTo>
                    <a:pt x="10039" y="772"/>
                    <a:pt x="10035" y="729"/>
                    <a:pt x="10054" y="688"/>
                  </a:cubicBezTo>
                  <a:cubicBezTo>
                    <a:pt x="10062" y="672"/>
                    <a:pt x="10086" y="602"/>
                    <a:pt x="10092" y="593"/>
                  </a:cubicBezTo>
                  <a:cubicBezTo>
                    <a:pt x="10257" y="644"/>
                    <a:pt x="10239" y="717"/>
                    <a:pt x="10436" y="639"/>
                  </a:cubicBezTo>
                  <a:cubicBezTo>
                    <a:pt x="10446" y="635"/>
                    <a:pt x="10463" y="640"/>
                    <a:pt x="10486" y="632"/>
                  </a:cubicBezTo>
                  <a:lnTo>
                    <a:pt x="10499" y="405"/>
                  </a:lnTo>
                  <a:lnTo>
                    <a:pt x="10774" y="77"/>
                  </a:lnTo>
                  <a:lnTo>
                    <a:pt x="10959" y="0"/>
                  </a:lnTo>
                  <a:lnTo>
                    <a:pt x="11592" y="238"/>
                  </a:lnTo>
                  <a:cubicBezTo>
                    <a:pt x="11590" y="296"/>
                    <a:pt x="11636" y="547"/>
                    <a:pt x="11692" y="577"/>
                  </a:cubicBezTo>
                  <a:cubicBezTo>
                    <a:pt x="11713" y="588"/>
                    <a:pt x="11774" y="679"/>
                    <a:pt x="11836" y="715"/>
                  </a:cubicBezTo>
                  <a:cubicBezTo>
                    <a:pt x="11945" y="778"/>
                    <a:pt x="12221" y="796"/>
                    <a:pt x="12239" y="807"/>
                  </a:cubicBezTo>
                  <a:cubicBezTo>
                    <a:pt x="12244" y="809"/>
                    <a:pt x="12375" y="846"/>
                    <a:pt x="12383" y="899"/>
                  </a:cubicBezTo>
                  <a:cubicBezTo>
                    <a:pt x="12412" y="915"/>
                    <a:pt x="12486" y="1067"/>
                    <a:pt x="12488" y="1110"/>
                  </a:cubicBezTo>
                  <a:cubicBezTo>
                    <a:pt x="12488" y="1111"/>
                    <a:pt x="12513" y="1188"/>
                    <a:pt x="12512" y="1209"/>
                  </a:cubicBezTo>
                  <a:cubicBezTo>
                    <a:pt x="12512" y="1220"/>
                    <a:pt x="12512" y="1233"/>
                    <a:pt x="12512" y="1243"/>
                  </a:cubicBezTo>
                  <a:cubicBezTo>
                    <a:pt x="12512" y="1363"/>
                    <a:pt x="12512" y="1363"/>
                    <a:pt x="12487" y="1476"/>
                  </a:cubicBezTo>
                  <a:cubicBezTo>
                    <a:pt x="12470" y="1551"/>
                    <a:pt x="12390" y="1873"/>
                    <a:pt x="12442" y="1931"/>
                  </a:cubicBezTo>
                  <a:cubicBezTo>
                    <a:pt x="12445" y="1934"/>
                    <a:pt x="12534" y="2141"/>
                    <a:pt x="12534" y="2147"/>
                  </a:cubicBezTo>
                  <a:cubicBezTo>
                    <a:pt x="12534" y="2189"/>
                    <a:pt x="12571" y="2281"/>
                    <a:pt x="12571" y="2384"/>
                  </a:cubicBezTo>
                  <a:cubicBezTo>
                    <a:pt x="12571" y="2389"/>
                    <a:pt x="12560" y="2499"/>
                    <a:pt x="12561" y="2499"/>
                  </a:cubicBezTo>
                </a:path>
              </a:pathLst>
            </a:custGeom>
            <a:noFill/>
            <a:ln w="9525">
              <a:solidFill>
                <a:srgbClr val="DD2A1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98" name="Freeform 358">
              <a:extLst>
                <a:ext uri="{FF2B5EF4-FFF2-40B4-BE49-F238E27FC236}">
                  <a16:creationId xmlns:a16="http://schemas.microsoft.com/office/drawing/2014/main" id="{E1166258-602F-4724-A86A-37FD85B18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507" y="6062423"/>
              <a:ext cx="255588" cy="155575"/>
            </a:xfrm>
            <a:custGeom>
              <a:avLst/>
              <a:gdLst>
                <a:gd name="T0" fmla="*/ 2147483646 w 3739"/>
                <a:gd name="T1" fmla="*/ 2147483646 h 2469"/>
                <a:gd name="T2" fmla="*/ 2147483646 w 3739"/>
                <a:gd name="T3" fmla="*/ 2147483646 h 2469"/>
                <a:gd name="T4" fmla="*/ 2147483646 w 3739"/>
                <a:gd name="T5" fmla="*/ 2147483646 h 2469"/>
                <a:gd name="T6" fmla="*/ 2147483646 w 3739"/>
                <a:gd name="T7" fmla="*/ 2147483646 h 2469"/>
                <a:gd name="T8" fmla="*/ 2147483646 w 3739"/>
                <a:gd name="T9" fmla="*/ 2147483646 h 2469"/>
                <a:gd name="T10" fmla="*/ 2147483646 w 3739"/>
                <a:gd name="T11" fmla="*/ 2147483646 h 2469"/>
                <a:gd name="T12" fmla="*/ 2147483646 w 3739"/>
                <a:gd name="T13" fmla="*/ 2147483646 h 2469"/>
                <a:gd name="T14" fmla="*/ 2147483646 w 3739"/>
                <a:gd name="T15" fmla="*/ 2147483646 h 2469"/>
                <a:gd name="T16" fmla="*/ 2147483646 w 3739"/>
                <a:gd name="T17" fmla="*/ 2147483646 h 2469"/>
                <a:gd name="T18" fmla="*/ 2147483646 w 3739"/>
                <a:gd name="T19" fmla="*/ 2147483646 h 2469"/>
                <a:gd name="T20" fmla="*/ 2147483646 w 3739"/>
                <a:gd name="T21" fmla="*/ 2147483646 h 2469"/>
                <a:gd name="T22" fmla="*/ 2147483646 w 3739"/>
                <a:gd name="T23" fmla="*/ 2147483646 h 2469"/>
                <a:gd name="T24" fmla="*/ 2147483646 w 3739"/>
                <a:gd name="T25" fmla="*/ 2147483646 h 2469"/>
                <a:gd name="T26" fmla="*/ 2147483646 w 3739"/>
                <a:gd name="T27" fmla="*/ 2147483646 h 2469"/>
                <a:gd name="T28" fmla="*/ 2147483646 w 3739"/>
                <a:gd name="T29" fmla="*/ 2147483646 h 2469"/>
                <a:gd name="T30" fmla="*/ 2147483646 w 3739"/>
                <a:gd name="T31" fmla="*/ 2147483646 h 2469"/>
                <a:gd name="T32" fmla="*/ 2147483646 w 3739"/>
                <a:gd name="T33" fmla="*/ 2147483646 h 2469"/>
                <a:gd name="T34" fmla="*/ 2147483646 w 3739"/>
                <a:gd name="T35" fmla="*/ 2147483646 h 2469"/>
                <a:gd name="T36" fmla="*/ 2147483646 w 3739"/>
                <a:gd name="T37" fmla="*/ 2147483646 h 2469"/>
                <a:gd name="T38" fmla="*/ 2147483646 w 3739"/>
                <a:gd name="T39" fmla="*/ 2147483646 h 2469"/>
                <a:gd name="T40" fmla="*/ 2147483646 w 3739"/>
                <a:gd name="T41" fmla="*/ 2147483646 h 2469"/>
                <a:gd name="T42" fmla="*/ 2147483646 w 3739"/>
                <a:gd name="T43" fmla="*/ 2147483646 h 2469"/>
                <a:gd name="T44" fmla="*/ 2147483646 w 3739"/>
                <a:gd name="T45" fmla="*/ 2147483646 h 2469"/>
                <a:gd name="T46" fmla="*/ 2147483646 w 3739"/>
                <a:gd name="T47" fmla="*/ 2147483646 h 2469"/>
                <a:gd name="T48" fmla="*/ 2147483646 w 3739"/>
                <a:gd name="T49" fmla="*/ 2147483646 h 2469"/>
                <a:gd name="T50" fmla="*/ 2147483646 w 3739"/>
                <a:gd name="T51" fmla="*/ 2147483646 h 2469"/>
                <a:gd name="T52" fmla="*/ 2147483646 w 3739"/>
                <a:gd name="T53" fmla="*/ 2147483646 h 2469"/>
                <a:gd name="T54" fmla="*/ 2147483646 w 3739"/>
                <a:gd name="T55" fmla="*/ 2147483646 h 2469"/>
                <a:gd name="T56" fmla="*/ 2147483646 w 3739"/>
                <a:gd name="T57" fmla="*/ 2147483646 h 2469"/>
                <a:gd name="T58" fmla="*/ 2147483646 w 3739"/>
                <a:gd name="T59" fmla="*/ 2147483646 h 2469"/>
                <a:gd name="T60" fmla="*/ 2147483646 w 3739"/>
                <a:gd name="T61" fmla="*/ 2147483646 h 2469"/>
                <a:gd name="T62" fmla="*/ 2147483646 w 3739"/>
                <a:gd name="T63" fmla="*/ 2147483646 h 2469"/>
                <a:gd name="T64" fmla="*/ 2147483646 w 3739"/>
                <a:gd name="T65" fmla="*/ 2147483646 h 2469"/>
                <a:gd name="T66" fmla="*/ 2147483646 w 3739"/>
                <a:gd name="T67" fmla="*/ 2147483646 h 2469"/>
                <a:gd name="T68" fmla="*/ 2147483646 w 3739"/>
                <a:gd name="T69" fmla="*/ 2147483646 h 2469"/>
                <a:gd name="T70" fmla="*/ 2147483646 w 3739"/>
                <a:gd name="T71" fmla="*/ 2147483646 h 2469"/>
                <a:gd name="T72" fmla="*/ 2147483646 w 3739"/>
                <a:gd name="T73" fmla="*/ 2147483646 h 2469"/>
                <a:gd name="T74" fmla="*/ 2147483646 w 3739"/>
                <a:gd name="T75" fmla="*/ 2147483646 h 2469"/>
                <a:gd name="T76" fmla="*/ 2147483646 w 3739"/>
                <a:gd name="T77" fmla="*/ 2147483646 h 2469"/>
                <a:gd name="T78" fmla="*/ 2147483646 w 3739"/>
                <a:gd name="T79" fmla="*/ 2147483646 h 2469"/>
                <a:gd name="T80" fmla="*/ 2147483646 w 3739"/>
                <a:gd name="T81" fmla="*/ 2147483646 h 2469"/>
                <a:gd name="T82" fmla="*/ 0 w 3739"/>
                <a:gd name="T83" fmla="*/ 2147483646 h 2469"/>
                <a:gd name="T84" fmla="*/ 2147483646 w 3739"/>
                <a:gd name="T85" fmla="*/ 0 h 24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739"/>
                <a:gd name="T130" fmla="*/ 0 h 2469"/>
                <a:gd name="T131" fmla="*/ 3739 w 3739"/>
                <a:gd name="T132" fmla="*/ 2469 h 24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739" h="2469">
                  <a:moveTo>
                    <a:pt x="3739" y="1618"/>
                  </a:moveTo>
                  <a:cubicBezTo>
                    <a:pt x="3661" y="1628"/>
                    <a:pt x="3690" y="1698"/>
                    <a:pt x="3567" y="1602"/>
                  </a:cubicBezTo>
                  <a:cubicBezTo>
                    <a:pt x="3459" y="1518"/>
                    <a:pt x="3537" y="1698"/>
                    <a:pt x="3446" y="1626"/>
                  </a:cubicBezTo>
                  <a:cubicBezTo>
                    <a:pt x="3410" y="1598"/>
                    <a:pt x="3164" y="1523"/>
                    <a:pt x="3124" y="1597"/>
                  </a:cubicBezTo>
                  <a:cubicBezTo>
                    <a:pt x="3077" y="1686"/>
                    <a:pt x="3175" y="1688"/>
                    <a:pt x="3033" y="1699"/>
                  </a:cubicBezTo>
                  <a:cubicBezTo>
                    <a:pt x="2995" y="1702"/>
                    <a:pt x="3069" y="1651"/>
                    <a:pt x="2939" y="1651"/>
                  </a:cubicBezTo>
                  <a:cubicBezTo>
                    <a:pt x="2814" y="1651"/>
                    <a:pt x="2921" y="1710"/>
                    <a:pt x="2829" y="1769"/>
                  </a:cubicBezTo>
                  <a:cubicBezTo>
                    <a:pt x="2805" y="1785"/>
                    <a:pt x="2859" y="1828"/>
                    <a:pt x="2786" y="1853"/>
                  </a:cubicBezTo>
                  <a:cubicBezTo>
                    <a:pt x="2683" y="1888"/>
                    <a:pt x="2648" y="2087"/>
                    <a:pt x="2553" y="2030"/>
                  </a:cubicBezTo>
                  <a:cubicBezTo>
                    <a:pt x="2481" y="1986"/>
                    <a:pt x="2594" y="2137"/>
                    <a:pt x="2562" y="2175"/>
                  </a:cubicBezTo>
                  <a:cubicBezTo>
                    <a:pt x="2487" y="2262"/>
                    <a:pt x="2545" y="2230"/>
                    <a:pt x="2408" y="2252"/>
                  </a:cubicBezTo>
                  <a:cubicBezTo>
                    <a:pt x="2402" y="2167"/>
                    <a:pt x="2370" y="2172"/>
                    <a:pt x="2278" y="2172"/>
                  </a:cubicBezTo>
                  <a:lnTo>
                    <a:pt x="2260" y="2342"/>
                  </a:lnTo>
                  <a:cubicBezTo>
                    <a:pt x="2260" y="2443"/>
                    <a:pt x="2197" y="2362"/>
                    <a:pt x="2162" y="2390"/>
                  </a:cubicBezTo>
                  <a:cubicBezTo>
                    <a:pt x="2161" y="2391"/>
                    <a:pt x="2150" y="2456"/>
                    <a:pt x="2147" y="2465"/>
                  </a:cubicBezTo>
                  <a:cubicBezTo>
                    <a:pt x="2141" y="2467"/>
                    <a:pt x="2022" y="2469"/>
                    <a:pt x="2001" y="2469"/>
                  </a:cubicBezTo>
                  <a:lnTo>
                    <a:pt x="1987" y="2379"/>
                  </a:lnTo>
                  <a:lnTo>
                    <a:pt x="2093" y="2244"/>
                  </a:lnTo>
                  <a:lnTo>
                    <a:pt x="1966" y="2207"/>
                  </a:lnTo>
                  <a:lnTo>
                    <a:pt x="1995" y="2143"/>
                  </a:lnTo>
                  <a:lnTo>
                    <a:pt x="1956" y="2045"/>
                  </a:lnTo>
                  <a:lnTo>
                    <a:pt x="2032" y="1990"/>
                  </a:lnTo>
                  <a:lnTo>
                    <a:pt x="2059" y="1897"/>
                  </a:lnTo>
                  <a:lnTo>
                    <a:pt x="1712" y="1823"/>
                  </a:lnTo>
                  <a:cubicBezTo>
                    <a:pt x="1700" y="1832"/>
                    <a:pt x="1712" y="1861"/>
                    <a:pt x="1676" y="1902"/>
                  </a:cubicBezTo>
                  <a:cubicBezTo>
                    <a:pt x="1649" y="1934"/>
                    <a:pt x="1784" y="1880"/>
                    <a:pt x="1784" y="2040"/>
                  </a:cubicBezTo>
                  <a:cubicBezTo>
                    <a:pt x="1784" y="2116"/>
                    <a:pt x="1620" y="1994"/>
                    <a:pt x="1553" y="2024"/>
                  </a:cubicBezTo>
                  <a:cubicBezTo>
                    <a:pt x="1530" y="2035"/>
                    <a:pt x="1503" y="2152"/>
                    <a:pt x="1476" y="2151"/>
                  </a:cubicBezTo>
                  <a:cubicBezTo>
                    <a:pt x="1307" y="2148"/>
                    <a:pt x="1407" y="2094"/>
                    <a:pt x="1376" y="2034"/>
                  </a:cubicBezTo>
                  <a:cubicBezTo>
                    <a:pt x="1372" y="2028"/>
                    <a:pt x="1189" y="2137"/>
                    <a:pt x="1161" y="2146"/>
                  </a:cubicBezTo>
                  <a:cubicBezTo>
                    <a:pt x="1110" y="2163"/>
                    <a:pt x="1080" y="2206"/>
                    <a:pt x="1106" y="2096"/>
                  </a:cubicBezTo>
                  <a:cubicBezTo>
                    <a:pt x="1133" y="1986"/>
                    <a:pt x="1069" y="2053"/>
                    <a:pt x="980" y="2012"/>
                  </a:cubicBezTo>
                  <a:cubicBezTo>
                    <a:pt x="978" y="2011"/>
                    <a:pt x="853" y="1982"/>
                    <a:pt x="850" y="1982"/>
                  </a:cubicBezTo>
                  <a:cubicBezTo>
                    <a:pt x="850" y="1982"/>
                    <a:pt x="924" y="1826"/>
                    <a:pt x="921" y="1818"/>
                  </a:cubicBezTo>
                  <a:cubicBezTo>
                    <a:pt x="906" y="1779"/>
                    <a:pt x="779" y="1782"/>
                    <a:pt x="810" y="1699"/>
                  </a:cubicBezTo>
                  <a:cubicBezTo>
                    <a:pt x="810" y="1698"/>
                    <a:pt x="763" y="1672"/>
                    <a:pt x="754" y="1665"/>
                  </a:cubicBezTo>
                  <a:cubicBezTo>
                    <a:pt x="711" y="1628"/>
                    <a:pt x="686" y="1572"/>
                    <a:pt x="686" y="1516"/>
                  </a:cubicBezTo>
                  <a:cubicBezTo>
                    <a:pt x="684" y="1511"/>
                    <a:pt x="558" y="1512"/>
                    <a:pt x="519" y="1497"/>
                  </a:cubicBezTo>
                  <a:cubicBezTo>
                    <a:pt x="493" y="1486"/>
                    <a:pt x="396" y="1476"/>
                    <a:pt x="355" y="1454"/>
                  </a:cubicBezTo>
                  <a:cubicBezTo>
                    <a:pt x="241" y="1392"/>
                    <a:pt x="244" y="1415"/>
                    <a:pt x="162" y="1299"/>
                  </a:cubicBezTo>
                  <a:cubicBezTo>
                    <a:pt x="111" y="1225"/>
                    <a:pt x="279" y="1063"/>
                    <a:pt x="294" y="1024"/>
                  </a:cubicBezTo>
                  <a:lnTo>
                    <a:pt x="0" y="841"/>
                  </a:lnTo>
                  <a:lnTo>
                    <a:pt x="154" y="0"/>
                  </a:lnTo>
                </a:path>
              </a:pathLst>
            </a:custGeom>
            <a:noFill/>
            <a:ln w="9525">
              <a:solidFill>
                <a:srgbClr val="DD2A1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99" name="Freeform 360">
              <a:extLst>
                <a:ext uri="{FF2B5EF4-FFF2-40B4-BE49-F238E27FC236}">
                  <a16:creationId xmlns:a16="http://schemas.microsoft.com/office/drawing/2014/main" id="{71DD7B64-8B2C-4127-973D-6FF96AD28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2784" y="7870584"/>
              <a:ext cx="138113" cy="90488"/>
            </a:xfrm>
            <a:custGeom>
              <a:avLst/>
              <a:gdLst>
                <a:gd name="T0" fmla="*/ 2147483646 w 2040"/>
                <a:gd name="T1" fmla="*/ 2147483646 h 1424"/>
                <a:gd name="T2" fmla="*/ 2147483646 w 2040"/>
                <a:gd name="T3" fmla="*/ 2147483646 h 1424"/>
                <a:gd name="T4" fmla="*/ 2147483646 w 2040"/>
                <a:gd name="T5" fmla="*/ 2147483646 h 1424"/>
                <a:gd name="T6" fmla="*/ 2147483646 w 2040"/>
                <a:gd name="T7" fmla="*/ 2147483646 h 1424"/>
                <a:gd name="T8" fmla="*/ 2147483646 w 2040"/>
                <a:gd name="T9" fmla="*/ 2147483646 h 1424"/>
                <a:gd name="T10" fmla="*/ 2147483646 w 2040"/>
                <a:gd name="T11" fmla="*/ 2147483646 h 1424"/>
                <a:gd name="T12" fmla="*/ 2147483646 w 2040"/>
                <a:gd name="T13" fmla="*/ 2147483646 h 1424"/>
                <a:gd name="T14" fmla="*/ 2147483646 w 2040"/>
                <a:gd name="T15" fmla="*/ 2147483646 h 1424"/>
                <a:gd name="T16" fmla="*/ 2147483646 w 2040"/>
                <a:gd name="T17" fmla="*/ 2147483646 h 1424"/>
                <a:gd name="T18" fmla="*/ 2147483646 w 2040"/>
                <a:gd name="T19" fmla="*/ 2147483646 h 1424"/>
                <a:gd name="T20" fmla="*/ 2147483646 w 2040"/>
                <a:gd name="T21" fmla="*/ 2147483646 h 1424"/>
                <a:gd name="T22" fmla="*/ 2147483646 w 2040"/>
                <a:gd name="T23" fmla="*/ 2147483646 h 1424"/>
                <a:gd name="T24" fmla="*/ 2147483646 w 2040"/>
                <a:gd name="T25" fmla="*/ 2147483646 h 1424"/>
                <a:gd name="T26" fmla="*/ 2147483646 w 2040"/>
                <a:gd name="T27" fmla="*/ 2147483646 h 1424"/>
                <a:gd name="T28" fmla="*/ 2147483646 w 2040"/>
                <a:gd name="T29" fmla="*/ 2147483646 h 1424"/>
                <a:gd name="T30" fmla="*/ 2147483646 w 2040"/>
                <a:gd name="T31" fmla="*/ 0 h 1424"/>
                <a:gd name="T32" fmla="*/ 2147483646 w 2040"/>
                <a:gd name="T33" fmla="*/ 2147483646 h 1424"/>
                <a:gd name="T34" fmla="*/ 0 w 2040"/>
                <a:gd name="T35" fmla="*/ 2147483646 h 1424"/>
                <a:gd name="T36" fmla="*/ 0 w 2040"/>
                <a:gd name="T37" fmla="*/ 2147483646 h 1424"/>
                <a:gd name="T38" fmla="*/ 2147483646 w 2040"/>
                <a:gd name="T39" fmla="*/ 2147483646 h 1424"/>
                <a:gd name="T40" fmla="*/ 0 w 2040"/>
                <a:gd name="T41" fmla="*/ 2147483646 h 1424"/>
                <a:gd name="T42" fmla="*/ 2147483646 w 2040"/>
                <a:gd name="T43" fmla="*/ 2147483646 h 1424"/>
                <a:gd name="T44" fmla="*/ 2147483646 w 2040"/>
                <a:gd name="T45" fmla="*/ 2147483646 h 1424"/>
                <a:gd name="T46" fmla="*/ 2147483646 w 2040"/>
                <a:gd name="T47" fmla="*/ 2147483646 h 1424"/>
                <a:gd name="T48" fmla="*/ 2147483646 w 2040"/>
                <a:gd name="T49" fmla="*/ 2147483646 h 1424"/>
                <a:gd name="T50" fmla="*/ 2147483646 w 2040"/>
                <a:gd name="T51" fmla="*/ 2147483646 h 142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040"/>
                <a:gd name="T79" fmla="*/ 0 h 1424"/>
                <a:gd name="T80" fmla="*/ 2040 w 2040"/>
                <a:gd name="T81" fmla="*/ 1424 h 142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040" h="1424">
                  <a:moveTo>
                    <a:pt x="2040" y="618"/>
                  </a:moveTo>
                  <a:cubicBezTo>
                    <a:pt x="1918" y="556"/>
                    <a:pt x="2024" y="329"/>
                    <a:pt x="1804" y="329"/>
                  </a:cubicBezTo>
                  <a:cubicBezTo>
                    <a:pt x="1768" y="329"/>
                    <a:pt x="1802" y="479"/>
                    <a:pt x="1816" y="509"/>
                  </a:cubicBezTo>
                  <a:cubicBezTo>
                    <a:pt x="1831" y="542"/>
                    <a:pt x="1834" y="547"/>
                    <a:pt x="1789" y="572"/>
                  </a:cubicBezTo>
                  <a:cubicBezTo>
                    <a:pt x="1788" y="573"/>
                    <a:pt x="1746" y="529"/>
                    <a:pt x="1737" y="523"/>
                  </a:cubicBezTo>
                  <a:cubicBezTo>
                    <a:pt x="1660" y="477"/>
                    <a:pt x="1763" y="477"/>
                    <a:pt x="1640" y="466"/>
                  </a:cubicBezTo>
                  <a:cubicBezTo>
                    <a:pt x="1562" y="460"/>
                    <a:pt x="1658" y="426"/>
                    <a:pt x="1561" y="366"/>
                  </a:cubicBezTo>
                  <a:cubicBezTo>
                    <a:pt x="1538" y="352"/>
                    <a:pt x="1538" y="290"/>
                    <a:pt x="1469" y="289"/>
                  </a:cubicBezTo>
                  <a:cubicBezTo>
                    <a:pt x="1440" y="289"/>
                    <a:pt x="1328" y="200"/>
                    <a:pt x="1320" y="170"/>
                  </a:cubicBezTo>
                  <a:lnTo>
                    <a:pt x="1378" y="64"/>
                  </a:lnTo>
                  <a:lnTo>
                    <a:pt x="553" y="27"/>
                  </a:lnTo>
                  <a:cubicBezTo>
                    <a:pt x="567" y="110"/>
                    <a:pt x="531" y="99"/>
                    <a:pt x="645" y="165"/>
                  </a:cubicBezTo>
                  <a:cubicBezTo>
                    <a:pt x="722" y="209"/>
                    <a:pt x="615" y="344"/>
                    <a:pt x="613" y="244"/>
                  </a:cubicBezTo>
                  <a:cubicBezTo>
                    <a:pt x="612" y="190"/>
                    <a:pt x="501" y="242"/>
                    <a:pt x="487" y="101"/>
                  </a:cubicBezTo>
                  <a:cubicBezTo>
                    <a:pt x="484" y="71"/>
                    <a:pt x="484" y="54"/>
                    <a:pt x="484" y="24"/>
                  </a:cubicBezTo>
                  <a:lnTo>
                    <a:pt x="124" y="0"/>
                  </a:lnTo>
                  <a:cubicBezTo>
                    <a:pt x="124" y="89"/>
                    <a:pt x="138" y="61"/>
                    <a:pt x="53" y="61"/>
                  </a:cubicBezTo>
                  <a:cubicBezTo>
                    <a:pt x="36" y="147"/>
                    <a:pt x="27" y="130"/>
                    <a:pt x="0" y="202"/>
                  </a:cubicBezTo>
                  <a:lnTo>
                    <a:pt x="0" y="207"/>
                  </a:lnTo>
                  <a:lnTo>
                    <a:pt x="76" y="487"/>
                  </a:lnTo>
                  <a:lnTo>
                    <a:pt x="0" y="543"/>
                  </a:lnTo>
                  <a:lnTo>
                    <a:pt x="55" y="654"/>
                  </a:lnTo>
                  <a:lnTo>
                    <a:pt x="13" y="810"/>
                  </a:lnTo>
                  <a:lnTo>
                    <a:pt x="177" y="916"/>
                  </a:lnTo>
                  <a:lnTo>
                    <a:pt x="434" y="1194"/>
                  </a:lnTo>
                  <a:lnTo>
                    <a:pt x="452" y="1424"/>
                  </a:lnTo>
                </a:path>
              </a:pathLst>
            </a:custGeom>
            <a:noFill/>
            <a:ln w="9525">
              <a:solidFill>
                <a:srgbClr val="DD2A1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00" name="Freeform 361">
              <a:extLst>
                <a:ext uri="{FF2B5EF4-FFF2-40B4-BE49-F238E27FC236}">
                  <a16:creationId xmlns:a16="http://schemas.microsoft.com/office/drawing/2014/main" id="{99FE4396-52F4-45B5-8E97-685832935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271" y="7691196"/>
              <a:ext cx="58737" cy="112712"/>
            </a:xfrm>
            <a:custGeom>
              <a:avLst/>
              <a:gdLst>
                <a:gd name="T0" fmla="*/ 2147483646 w 856"/>
                <a:gd name="T1" fmla="*/ 0 h 1783"/>
                <a:gd name="T2" fmla="*/ 2147483646 w 856"/>
                <a:gd name="T3" fmla="*/ 2147483646 h 1783"/>
                <a:gd name="T4" fmla="*/ 0 w 856"/>
                <a:gd name="T5" fmla="*/ 2147483646 h 1783"/>
                <a:gd name="T6" fmla="*/ 2147483646 w 856"/>
                <a:gd name="T7" fmla="*/ 2147483646 h 1783"/>
                <a:gd name="T8" fmla="*/ 2147483646 w 856"/>
                <a:gd name="T9" fmla="*/ 2147483646 h 1783"/>
                <a:gd name="T10" fmla="*/ 2147483646 w 856"/>
                <a:gd name="T11" fmla="*/ 2147483646 h 1783"/>
                <a:gd name="T12" fmla="*/ 2147483646 w 856"/>
                <a:gd name="T13" fmla="*/ 2147483646 h 1783"/>
                <a:gd name="T14" fmla="*/ 2147483646 w 856"/>
                <a:gd name="T15" fmla="*/ 2147483646 h 1783"/>
                <a:gd name="T16" fmla="*/ 2147483646 w 856"/>
                <a:gd name="T17" fmla="*/ 2147483646 h 1783"/>
                <a:gd name="T18" fmla="*/ 2147483646 w 856"/>
                <a:gd name="T19" fmla="*/ 2147483646 h 1783"/>
                <a:gd name="T20" fmla="*/ 2147483646 w 856"/>
                <a:gd name="T21" fmla="*/ 2147483646 h 1783"/>
                <a:gd name="T22" fmla="*/ 2147483646 w 856"/>
                <a:gd name="T23" fmla="*/ 2147483646 h 1783"/>
                <a:gd name="T24" fmla="*/ 2147483646 w 856"/>
                <a:gd name="T25" fmla="*/ 2147483646 h 1783"/>
                <a:gd name="T26" fmla="*/ 2147483646 w 856"/>
                <a:gd name="T27" fmla="*/ 2147483646 h 1783"/>
                <a:gd name="T28" fmla="*/ 2147483646 w 856"/>
                <a:gd name="T29" fmla="*/ 2147483646 h 1783"/>
                <a:gd name="T30" fmla="*/ 2147483646 w 856"/>
                <a:gd name="T31" fmla="*/ 2147483646 h 1783"/>
                <a:gd name="T32" fmla="*/ 2147483646 w 856"/>
                <a:gd name="T33" fmla="*/ 2147483646 h 1783"/>
                <a:gd name="T34" fmla="*/ 2147483646 w 856"/>
                <a:gd name="T35" fmla="*/ 2147483646 h 1783"/>
                <a:gd name="T36" fmla="*/ 2147483646 w 856"/>
                <a:gd name="T37" fmla="*/ 2147483646 h 1783"/>
                <a:gd name="T38" fmla="*/ 2147483646 w 856"/>
                <a:gd name="T39" fmla="*/ 2147483646 h 1783"/>
                <a:gd name="T40" fmla="*/ 2147483646 w 856"/>
                <a:gd name="T41" fmla="*/ 2147483646 h 1783"/>
                <a:gd name="T42" fmla="*/ 2147483646 w 856"/>
                <a:gd name="T43" fmla="*/ 2147483646 h 1783"/>
                <a:gd name="T44" fmla="*/ 2147483646 w 856"/>
                <a:gd name="T45" fmla="*/ 2147483646 h 1783"/>
                <a:gd name="T46" fmla="*/ 2147483646 w 856"/>
                <a:gd name="T47" fmla="*/ 2147483646 h 1783"/>
                <a:gd name="T48" fmla="*/ 2147483646 w 856"/>
                <a:gd name="T49" fmla="*/ 2147483646 h 178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56"/>
                <a:gd name="T76" fmla="*/ 0 h 1783"/>
                <a:gd name="T77" fmla="*/ 856 w 856"/>
                <a:gd name="T78" fmla="*/ 1783 h 1783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56" h="1783">
                  <a:moveTo>
                    <a:pt x="89" y="0"/>
                  </a:moveTo>
                  <a:cubicBezTo>
                    <a:pt x="72" y="31"/>
                    <a:pt x="117" y="25"/>
                    <a:pt x="43" y="77"/>
                  </a:cubicBezTo>
                  <a:cubicBezTo>
                    <a:pt x="1" y="106"/>
                    <a:pt x="0" y="141"/>
                    <a:pt x="0" y="188"/>
                  </a:cubicBezTo>
                  <a:cubicBezTo>
                    <a:pt x="0" y="210"/>
                    <a:pt x="60" y="186"/>
                    <a:pt x="69" y="272"/>
                  </a:cubicBezTo>
                  <a:cubicBezTo>
                    <a:pt x="78" y="359"/>
                    <a:pt x="76" y="333"/>
                    <a:pt x="141" y="376"/>
                  </a:cubicBezTo>
                  <a:cubicBezTo>
                    <a:pt x="185" y="404"/>
                    <a:pt x="173" y="367"/>
                    <a:pt x="148" y="431"/>
                  </a:cubicBezTo>
                  <a:cubicBezTo>
                    <a:pt x="137" y="459"/>
                    <a:pt x="187" y="473"/>
                    <a:pt x="210" y="516"/>
                  </a:cubicBezTo>
                  <a:cubicBezTo>
                    <a:pt x="232" y="557"/>
                    <a:pt x="315" y="542"/>
                    <a:pt x="332" y="624"/>
                  </a:cubicBezTo>
                  <a:cubicBezTo>
                    <a:pt x="340" y="666"/>
                    <a:pt x="340" y="689"/>
                    <a:pt x="334" y="732"/>
                  </a:cubicBezTo>
                  <a:cubicBezTo>
                    <a:pt x="332" y="743"/>
                    <a:pt x="310" y="783"/>
                    <a:pt x="303" y="799"/>
                  </a:cubicBezTo>
                  <a:cubicBezTo>
                    <a:pt x="293" y="871"/>
                    <a:pt x="312" y="849"/>
                    <a:pt x="326" y="915"/>
                  </a:cubicBezTo>
                  <a:cubicBezTo>
                    <a:pt x="347" y="1013"/>
                    <a:pt x="399" y="929"/>
                    <a:pt x="420" y="991"/>
                  </a:cubicBezTo>
                  <a:cubicBezTo>
                    <a:pt x="423" y="999"/>
                    <a:pt x="496" y="1080"/>
                    <a:pt x="515" y="1089"/>
                  </a:cubicBezTo>
                  <a:cubicBezTo>
                    <a:pt x="559" y="1109"/>
                    <a:pt x="593" y="1138"/>
                    <a:pt x="569" y="1190"/>
                  </a:cubicBezTo>
                  <a:cubicBezTo>
                    <a:pt x="553" y="1224"/>
                    <a:pt x="559" y="1245"/>
                    <a:pt x="546" y="1281"/>
                  </a:cubicBezTo>
                  <a:cubicBezTo>
                    <a:pt x="543" y="1288"/>
                    <a:pt x="552" y="1328"/>
                    <a:pt x="556" y="1335"/>
                  </a:cubicBezTo>
                  <a:cubicBezTo>
                    <a:pt x="590" y="1385"/>
                    <a:pt x="643" y="1356"/>
                    <a:pt x="691" y="1351"/>
                  </a:cubicBezTo>
                  <a:cubicBezTo>
                    <a:pt x="692" y="1351"/>
                    <a:pt x="695" y="1349"/>
                    <a:pt x="696" y="1348"/>
                  </a:cubicBezTo>
                  <a:cubicBezTo>
                    <a:pt x="715" y="1356"/>
                    <a:pt x="701" y="1382"/>
                    <a:pt x="711" y="1402"/>
                  </a:cubicBezTo>
                  <a:cubicBezTo>
                    <a:pt x="722" y="1426"/>
                    <a:pt x="761" y="1440"/>
                    <a:pt x="768" y="1460"/>
                  </a:cubicBezTo>
                  <a:cubicBezTo>
                    <a:pt x="773" y="1475"/>
                    <a:pt x="781" y="1488"/>
                    <a:pt x="769" y="1501"/>
                  </a:cubicBezTo>
                  <a:cubicBezTo>
                    <a:pt x="716" y="1554"/>
                    <a:pt x="856" y="1551"/>
                    <a:pt x="792" y="1625"/>
                  </a:cubicBezTo>
                  <a:cubicBezTo>
                    <a:pt x="778" y="1642"/>
                    <a:pt x="757" y="1668"/>
                    <a:pt x="749" y="1688"/>
                  </a:cubicBezTo>
                  <a:cubicBezTo>
                    <a:pt x="734" y="1727"/>
                    <a:pt x="725" y="1734"/>
                    <a:pt x="729" y="1780"/>
                  </a:cubicBezTo>
                  <a:cubicBezTo>
                    <a:pt x="730" y="1783"/>
                    <a:pt x="727" y="1780"/>
                    <a:pt x="726" y="1777"/>
                  </a:cubicBezTo>
                </a:path>
              </a:pathLst>
            </a:custGeom>
            <a:noFill/>
            <a:ln w="9525">
              <a:solidFill>
                <a:srgbClr val="DD2A1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01" name="Line 362">
              <a:extLst>
                <a:ext uri="{FF2B5EF4-FFF2-40B4-BE49-F238E27FC236}">
                  <a16:creationId xmlns:a16="http://schemas.microsoft.com/office/drawing/2014/main" id="{C255D9B2-6025-4FCE-B28E-9C01C3D001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56247" y="6583123"/>
              <a:ext cx="3175" cy="26987"/>
            </a:xfrm>
            <a:prstGeom prst="line">
              <a:avLst/>
            </a:prstGeom>
            <a:noFill/>
            <a:ln w="9525">
              <a:solidFill>
                <a:srgbClr val="DD2A1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02" name="Freeform 363">
              <a:extLst>
                <a:ext uri="{FF2B5EF4-FFF2-40B4-BE49-F238E27FC236}">
                  <a16:creationId xmlns:a16="http://schemas.microsoft.com/office/drawing/2014/main" id="{83C43CAD-44B5-4EBA-AE32-B03EF5F48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5221" y="3604973"/>
              <a:ext cx="42862" cy="153987"/>
            </a:xfrm>
            <a:custGeom>
              <a:avLst/>
              <a:gdLst>
                <a:gd name="T0" fmla="*/ 2147483646 w 635"/>
                <a:gd name="T1" fmla="*/ 2147483646 h 2426"/>
                <a:gd name="T2" fmla="*/ 2147483646 w 635"/>
                <a:gd name="T3" fmla="*/ 2147483646 h 2426"/>
                <a:gd name="T4" fmla="*/ 2147483646 w 635"/>
                <a:gd name="T5" fmla="*/ 2147483646 h 2426"/>
                <a:gd name="T6" fmla="*/ 2147483646 w 635"/>
                <a:gd name="T7" fmla="*/ 2147483646 h 2426"/>
                <a:gd name="T8" fmla="*/ 2147483646 w 635"/>
                <a:gd name="T9" fmla="*/ 2147483646 h 2426"/>
                <a:gd name="T10" fmla="*/ 2147483646 w 635"/>
                <a:gd name="T11" fmla="*/ 2147483646 h 2426"/>
                <a:gd name="T12" fmla="*/ 2147483646 w 635"/>
                <a:gd name="T13" fmla="*/ 2147483646 h 2426"/>
                <a:gd name="T14" fmla="*/ 2147483646 w 635"/>
                <a:gd name="T15" fmla="*/ 2147483646 h 2426"/>
                <a:gd name="T16" fmla="*/ 2147483646 w 635"/>
                <a:gd name="T17" fmla="*/ 2147483646 h 2426"/>
                <a:gd name="T18" fmla="*/ 2147483646 w 635"/>
                <a:gd name="T19" fmla="*/ 2147483646 h 2426"/>
                <a:gd name="T20" fmla="*/ 2147483646 w 635"/>
                <a:gd name="T21" fmla="*/ 2147483646 h 2426"/>
                <a:gd name="T22" fmla="*/ 2147483646 w 635"/>
                <a:gd name="T23" fmla="*/ 2147483646 h 2426"/>
                <a:gd name="T24" fmla="*/ 2147483646 w 635"/>
                <a:gd name="T25" fmla="*/ 2147483646 h 2426"/>
                <a:gd name="T26" fmla="*/ 2147483646 w 635"/>
                <a:gd name="T27" fmla="*/ 2147483646 h 2426"/>
                <a:gd name="T28" fmla="*/ 2147483646 w 635"/>
                <a:gd name="T29" fmla="*/ 2147483646 h 2426"/>
                <a:gd name="T30" fmla="*/ 2147483646 w 635"/>
                <a:gd name="T31" fmla="*/ 2147483646 h 2426"/>
                <a:gd name="T32" fmla="*/ 2147483646 w 635"/>
                <a:gd name="T33" fmla="*/ 2147483646 h 2426"/>
                <a:gd name="T34" fmla="*/ 2147483646 w 635"/>
                <a:gd name="T35" fmla="*/ 2147483646 h 2426"/>
                <a:gd name="T36" fmla="*/ 2147483646 w 635"/>
                <a:gd name="T37" fmla="*/ 2147483646 h 2426"/>
                <a:gd name="T38" fmla="*/ 0 w 635"/>
                <a:gd name="T39" fmla="*/ 0 h 242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35"/>
                <a:gd name="T61" fmla="*/ 0 h 2426"/>
                <a:gd name="T62" fmla="*/ 635 w 635"/>
                <a:gd name="T63" fmla="*/ 2426 h 242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35" h="2426">
                  <a:moveTo>
                    <a:pt x="635" y="2297"/>
                  </a:moveTo>
                  <a:lnTo>
                    <a:pt x="514" y="2426"/>
                  </a:lnTo>
                  <a:lnTo>
                    <a:pt x="233" y="2145"/>
                  </a:lnTo>
                  <a:lnTo>
                    <a:pt x="344" y="2063"/>
                  </a:lnTo>
                  <a:lnTo>
                    <a:pt x="535" y="2024"/>
                  </a:lnTo>
                  <a:lnTo>
                    <a:pt x="567" y="1934"/>
                  </a:lnTo>
                  <a:lnTo>
                    <a:pt x="495" y="1831"/>
                  </a:lnTo>
                  <a:lnTo>
                    <a:pt x="440" y="1674"/>
                  </a:lnTo>
                  <a:lnTo>
                    <a:pt x="315" y="1500"/>
                  </a:lnTo>
                  <a:cubicBezTo>
                    <a:pt x="326" y="1482"/>
                    <a:pt x="325" y="1328"/>
                    <a:pt x="308" y="1328"/>
                  </a:cubicBezTo>
                  <a:cubicBezTo>
                    <a:pt x="294" y="1328"/>
                    <a:pt x="239" y="1316"/>
                    <a:pt x="223" y="1309"/>
                  </a:cubicBezTo>
                  <a:cubicBezTo>
                    <a:pt x="223" y="1256"/>
                    <a:pt x="246" y="1193"/>
                    <a:pt x="209" y="1174"/>
                  </a:cubicBezTo>
                  <a:cubicBezTo>
                    <a:pt x="182" y="1159"/>
                    <a:pt x="187" y="1102"/>
                    <a:pt x="149" y="1055"/>
                  </a:cubicBezTo>
                  <a:cubicBezTo>
                    <a:pt x="141" y="1046"/>
                    <a:pt x="98" y="992"/>
                    <a:pt x="95" y="984"/>
                  </a:cubicBezTo>
                  <a:lnTo>
                    <a:pt x="93" y="979"/>
                  </a:lnTo>
                  <a:cubicBezTo>
                    <a:pt x="110" y="929"/>
                    <a:pt x="168" y="974"/>
                    <a:pt x="146" y="791"/>
                  </a:cubicBezTo>
                  <a:cubicBezTo>
                    <a:pt x="138" y="724"/>
                    <a:pt x="114" y="700"/>
                    <a:pt x="114" y="601"/>
                  </a:cubicBezTo>
                  <a:cubicBezTo>
                    <a:pt x="114" y="520"/>
                    <a:pt x="104" y="489"/>
                    <a:pt x="121" y="404"/>
                  </a:cubicBezTo>
                  <a:cubicBezTo>
                    <a:pt x="157" y="233"/>
                    <a:pt x="44" y="241"/>
                    <a:pt x="24" y="79"/>
                  </a:cubicBezTo>
                  <a:cubicBezTo>
                    <a:pt x="23" y="70"/>
                    <a:pt x="6" y="4"/>
                    <a:pt x="0" y="0"/>
                  </a:cubicBezTo>
                </a:path>
              </a:pathLst>
            </a:custGeom>
            <a:noFill/>
            <a:ln w="9525">
              <a:solidFill>
                <a:srgbClr val="DD2A1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03" name="Freeform 364">
              <a:extLst>
                <a:ext uri="{FF2B5EF4-FFF2-40B4-BE49-F238E27FC236}">
                  <a16:creationId xmlns:a16="http://schemas.microsoft.com/office/drawing/2014/main" id="{AC89FA1A-1B00-4764-BD5F-E0F1C0972D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69972" y="5452823"/>
              <a:ext cx="4433887" cy="1849437"/>
            </a:xfrm>
            <a:custGeom>
              <a:avLst/>
              <a:gdLst>
                <a:gd name="T0" fmla="*/ 2147483646 w 65150"/>
                <a:gd name="T1" fmla="*/ 2147483646 h 29221"/>
                <a:gd name="T2" fmla="*/ 2147483646 w 65150"/>
                <a:gd name="T3" fmla="*/ 2147483646 h 29221"/>
                <a:gd name="T4" fmla="*/ 2147483646 w 65150"/>
                <a:gd name="T5" fmla="*/ 2147483646 h 29221"/>
                <a:gd name="T6" fmla="*/ 2147483646 w 65150"/>
                <a:gd name="T7" fmla="*/ 2147483646 h 29221"/>
                <a:gd name="T8" fmla="*/ 2147483646 w 65150"/>
                <a:gd name="T9" fmla="*/ 2147483646 h 29221"/>
                <a:gd name="T10" fmla="*/ 2147483646 w 65150"/>
                <a:gd name="T11" fmla="*/ 2147483646 h 29221"/>
                <a:gd name="T12" fmla="*/ 2147483646 w 65150"/>
                <a:gd name="T13" fmla="*/ 2147483646 h 29221"/>
                <a:gd name="T14" fmla="*/ 2147483646 w 65150"/>
                <a:gd name="T15" fmla="*/ 2147483646 h 29221"/>
                <a:gd name="T16" fmla="*/ 2147483646 w 65150"/>
                <a:gd name="T17" fmla="*/ 2147483646 h 29221"/>
                <a:gd name="T18" fmla="*/ 2147483646 w 65150"/>
                <a:gd name="T19" fmla="*/ 2147483646 h 29221"/>
                <a:gd name="T20" fmla="*/ 2147483646 w 65150"/>
                <a:gd name="T21" fmla="*/ 2147483646 h 29221"/>
                <a:gd name="T22" fmla="*/ 2147483646 w 65150"/>
                <a:gd name="T23" fmla="*/ 2147483646 h 29221"/>
                <a:gd name="T24" fmla="*/ 2147483646 w 65150"/>
                <a:gd name="T25" fmla="*/ 2147483646 h 29221"/>
                <a:gd name="T26" fmla="*/ 2147483646 w 65150"/>
                <a:gd name="T27" fmla="*/ 2147483646 h 29221"/>
                <a:gd name="T28" fmla="*/ 2147483646 w 65150"/>
                <a:gd name="T29" fmla="*/ 2147483646 h 29221"/>
                <a:gd name="T30" fmla="*/ 2147483646 w 65150"/>
                <a:gd name="T31" fmla="*/ 2147483646 h 29221"/>
                <a:gd name="T32" fmla="*/ 2147483646 w 65150"/>
                <a:gd name="T33" fmla="*/ 2147483646 h 29221"/>
                <a:gd name="T34" fmla="*/ 2147483646 w 65150"/>
                <a:gd name="T35" fmla="*/ 2147483646 h 29221"/>
                <a:gd name="T36" fmla="*/ 2147483646 w 65150"/>
                <a:gd name="T37" fmla="*/ 2147483646 h 29221"/>
                <a:gd name="T38" fmla="*/ 2147483646 w 65150"/>
                <a:gd name="T39" fmla="*/ 2147483646 h 29221"/>
                <a:gd name="T40" fmla="*/ 2147483646 w 65150"/>
                <a:gd name="T41" fmla="*/ 2147483646 h 29221"/>
                <a:gd name="T42" fmla="*/ 2147483646 w 65150"/>
                <a:gd name="T43" fmla="*/ 2147483646 h 29221"/>
                <a:gd name="T44" fmla="*/ 2147483646 w 65150"/>
                <a:gd name="T45" fmla="*/ 2147483646 h 29221"/>
                <a:gd name="T46" fmla="*/ 2147483646 w 65150"/>
                <a:gd name="T47" fmla="*/ 2147483646 h 29221"/>
                <a:gd name="T48" fmla="*/ 2147483646 w 65150"/>
                <a:gd name="T49" fmla="*/ 2147483646 h 29221"/>
                <a:gd name="T50" fmla="*/ 2147483646 w 65150"/>
                <a:gd name="T51" fmla="*/ 2147483646 h 29221"/>
                <a:gd name="T52" fmla="*/ 2147483646 w 65150"/>
                <a:gd name="T53" fmla="*/ 2147483646 h 29221"/>
                <a:gd name="T54" fmla="*/ 2147483646 w 65150"/>
                <a:gd name="T55" fmla="*/ 2147483646 h 29221"/>
                <a:gd name="T56" fmla="*/ 2147483646 w 65150"/>
                <a:gd name="T57" fmla="*/ 2147483646 h 29221"/>
                <a:gd name="T58" fmla="*/ 2147483646 w 65150"/>
                <a:gd name="T59" fmla="*/ 2147483646 h 29221"/>
                <a:gd name="T60" fmla="*/ 2147483646 w 65150"/>
                <a:gd name="T61" fmla="*/ 2147483646 h 29221"/>
                <a:gd name="T62" fmla="*/ 2147483646 w 65150"/>
                <a:gd name="T63" fmla="*/ 2147483646 h 29221"/>
                <a:gd name="T64" fmla="*/ 2147483646 w 65150"/>
                <a:gd name="T65" fmla="*/ 2147483646 h 29221"/>
                <a:gd name="T66" fmla="*/ 2147483646 w 65150"/>
                <a:gd name="T67" fmla="*/ 2147483646 h 29221"/>
                <a:gd name="T68" fmla="*/ 2147483646 w 65150"/>
                <a:gd name="T69" fmla="*/ 2147483646 h 29221"/>
                <a:gd name="T70" fmla="*/ 2147483646 w 65150"/>
                <a:gd name="T71" fmla="*/ 2147483646 h 29221"/>
                <a:gd name="T72" fmla="*/ 2147483646 w 65150"/>
                <a:gd name="T73" fmla="*/ 2147483646 h 29221"/>
                <a:gd name="T74" fmla="*/ 2147483646 w 65150"/>
                <a:gd name="T75" fmla="*/ 2147483646 h 29221"/>
                <a:gd name="T76" fmla="*/ 2147483646 w 65150"/>
                <a:gd name="T77" fmla="*/ 2147483646 h 29221"/>
                <a:gd name="T78" fmla="*/ 2147483646 w 65150"/>
                <a:gd name="T79" fmla="*/ 2147483646 h 29221"/>
                <a:gd name="T80" fmla="*/ 2147483646 w 65150"/>
                <a:gd name="T81" fmla="*/ 2147483646 h 29221"/>
                <a:gd name="T82" fmla="*/ 2147483646 w 65150"/>
                <a:gd name="T83" fmla="*/ 2147483646 h 29221"/>
                <a:gd name="T84" fmla="*/ 2147483646 w 65150"/>
                <a:gd name="T85" fmla="*/ 2147483646 h 29221"/>
                <a:gd name="T86" fmla="*/ 2147483646 w 65150"/>
                <a:gd name="T87" fmla="*/ 2147483646 h 29221"/>
                <a:gd name="T88" fmla="*/ 2147483646 w 65150"/>
                <a:gd name="T89" fmla="*/ 2147483646 h 29221"/>
                <a:gd name="T90" fmla="*/ 2147483646 w 65150"/>
                <a:gd name="T91" fmla="*/ 2147483646 h 29221"/>
                <a:gd name="T92" fmla="*/ 2147483646 w 65150"/>
                <a:gd name="T93" fmla="*/ 2147483646 h 29221"/>
                <a:gd name="T94" fmla="*/ 2147483646 w 65150"/>
                <a:gd name="T95" fmla="*/ 2147483646 h 29221"/>
                <a:gd name="T96" fmla="*/ 2147483646 w 65150"/>
                <a:gd name="T97" fmla="*/ 2147483646 h 29221"/>
                <a:gd name="T98" fmla="*/ 2147483646 w 65150"/>
                <a:gd name="T99" fmla="*/ 2147483646 h 29221"/>
                <a:gd name="T100" fmla="*/ 2147483646 w 65150"/>
                <a:gd name="T101" fmla="*/ 2147483646 h 29221"/>
                <a:gd name="T102" fmla="*/ 2147483646 w 65150"/>
                <a:gd name="T103" fmla="*/ 2147483646 h 29221"/>
                <a:gd name="T104" fmla="*/ 2147483646 w 65150"/>
                <a:gd name="T105" fmla="*/ 2147483646 h 29221"/>
                <a:gd name="T106" fmla="*/ 2147483646 w 65150"/>
                <a:gd name="T107" fmla="*/ 2147483646 h 29221"/>
                <a:gd name="T108" fmla="*/ 2147483646 w 65150"/>
                <a:gd name="T109" fmla="*/ 2147483646 h 29221"/>
                <a:gd name="T110" fmla="*/ 2147483646 w 65150"/>
                <a:gd name="T111" fmla="*/ 2147483646 h 29221"/>
                <a:gd name="T112" fmla="*/ 2147483646 w 65150"/>
                <a:gd name="T113" fmla="*/ 2147483646 h 29221"/>
                <a:gd name="T114" fmla="*/ 2147483646 w 65150"/>
                <a:gd name="T115" fmla="*/ 2147483646 h 29221"/>
                <a:gd name="T116" fmla="*/ 2147483646 w 65150"/>
                <a:gd name="T117" fmla="*/ 2147483646 h 29221"/>
                <a:gd name="T118" fmla="*/ 2147483646 w 65150"/>
                <a:gd name="T119" fmla="*/ 2147483646 h 29221"/>
                <a:gd name="T120" fmla="*/ 2147483646 w 65150"/>
                <a:gd name="T121" fmla="*/ 2147483646 h 29221"/>
                <a:gd name="T122" fmla="*/ 2147483646 w 65150"/>
                <a:gd name="T123" fmla="*/ 2147483646 h 29221"/>
                <a:gd name="T124" fmla="*/ 2147483646 w 65150"/>
                <a:gd name="T125" fmla="*/ 2147483646 h 29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65150"/>
                <a:gd name="T190" fmla="*/ 0 h 29221"/>
                <a:gd name="T191" fmla="*/ 65150 w 65150"/>
                <a:gd name="T192" fmla="*/ 29221 h 2922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65150" h="29221">
                  <a:moveTo>
                    <a:pt x="59032" y="9249"/>
                  </a:moveTo>
                  <a:cubicBezTo>
                    <a:pt x="59034" y="9254"/>
                    <a:pt x="59031" y="9252"/>
                    <a:pt x="59032" y="9249"/>
                  </a:cubicBezTo>
                  <a:close/>
                  <a:moveTo>
                    <a:pt x="58935" y="9069"/>
                  </a:moveTo>
                  <a:cubicBezTo>
                    <a:pt x="58934" y="9073"/>
                    <a:pt x="58934" y="9077"/>
                    <a:pt x="58934" y="9081"/>
                  </a:cubicBezTo>
                  <a:cubicBezTo>
                    <a:pt x="58933" y="9078"/>
                    <a:pt x="58934" y="9074"/>
                    <a:pt x="58935" y="9069"/>
                  </a:cubicBezTo>
                  <a:close/>
                  <a:moveTo>
                    <a:pt x="30042" y="16722"/>
                  </a:moveTo>
                  <a:cubicBezTo>
                    <a:pt x="30085" y="16754"/>
                    <a:pt x="30234" y="16797"/>
                    <a:pt x="30300" y="16840"/>
                  </a:cubicBezTo>
                  <a:cubicBezTo>
                    <a:pt x="30333" y="16861"/>
                    <a:pt x="30353" y="16870"/>
                    <a:pt x="30388" y="16896"/>
                  </a:cubicBezTo>
                  <a:cubicBezTo>
                    <a:pt x="30439" y="16934"/>
                    <a:pt x="30500" y="16958"/>
                    <a:pt x="30563" y="16958"/>
                  </a:cubicBezTo>
                  <a:cubicBezTo>
                    <a:pt x="30639" y="16958"/>
                    <a:pt x="30638" y="16913"/>
                    <a:pt x="30695" y="16869"/>
                  </a:cubicBezTo>
                  <a:cubicBezTo>
                    <a:pt x="30718" y="16850"/>
                    <a:pt x="30743" y="16808"/>
                    <a:pt x="30777" y="16785"/>
                  </a:cubicBezTo>
                  <a:cubicBezTo>
                    <a:pt x="30782" y="16781"/>
                    <a:pt x="30812" y="16754"/>
                    <a:pt x="30812" y="16751"/>
                  </a:cubicBezTo>
                  <a:cubicBezTo>
                    <a:pt x="30827" y="16748"/>
                    <a:pt x="30853" y="16689"/>
                    <a:pt x="30927" y="16662"/>
                  </a:cubicBezTo>
                  <a:cubicBezTo>
                    <a:pt x="31022" y="16626"/>
                    <a:pt x="31035" y="16699"/>
                    <a:pt x="31096" y="16727"/>
                  </a:cubicBezTo>
                  <a:cubicBezTo>
                    <a:pt x="31188" y="16768"/>
                    <a:pt x="31219" y="16662"/>
                    <a:pt x="31257" y="16612"/>
                  </a:cubicBezTo>
                  <a:cubicBezTo>
                    <a:pt x="31298" y="16560"/>
                    <a:pt x="31338" y="16510"/>
                    <a:pt x="31370" y="16451"/>
                  </a:cubicBezTo>
                  <a:cubicBezTo>
                    <a:pt x="31394" y="16407"/>
                    <a:pt x="31431" y="16374"/>
                    <a:pt x="31454" y="16336"/>
                  </a:cubicBezTo>
                  <a:cubicBezTo>
                    <a:pt x="31495" y="16270"/>
                    <a:pt x="31568" y="16250"/>
                    <a:pt x="31615" y="16187"/>
                  </a:cubicBezTo>
                  <a:cubicBezTo>
                    <a:pt x="31653" y="16134"/>
                    <a:pt x="31648" y="16149"/>
                    <a:pt x="31689" y="16111"/>
                  </a:cubicBezTo>
                  <a:cubicBezTo>
                    <a:pt x="31703" y="16098"/>
                    <a:pt x="31731" y="16079"/>
                    <a:pt x="31740" y="16071"/>
                  </a:cubicBezTo>
                  <a:cubicBezTo>
                    <a:pt x="31746" y="16065"/>
                    <a:pt x="31750" y="16063"/>
                    <a:pt x="31758" y="16060"/>
                  </a:cubicBezTo>
                  <a:cubicBezTo>
                    <a:pt x="31872" y="16018"/>
                    <a:pt x="31855" y="16022"/>
                    <a:pt x="31954" y="15954"/>
                  </a:cubicBezTo>
                  <a:cubicBezTo>
                    <a:pt x="32083" y="15863"/>
                    <a:pt x="32132" y="15844"/>
                    <a:pt x="32282" y="15806"/>
                  </a:cubicBezTo>
                  <a:cubicBezTo>
                    <a:pt x="32378" y="15782"/>
                    <a:pt x="32408" y="15637"/>
                    <a:pt x="32408" y="15554"/>
                  </a:cubicBezTo>
                  <a:cubicBezTo>
                    <a:pt x="32408" y="15447"/>
                    <a:pt x="32412" y="15429"/>
                    <a:pt x="32391" y="15325"/>
                  </a:cubicBezTo>
                  <a:cubicBezTo>
                    <a:pt x="32380" y="15318"/>
                    <a:pt x="32386" y="14993"/>
                    <a:pt x="32386" y="14951"/>
                  </a:cubicBezTo>
                  <a:cubicBezTo>
                    <a:pt x="32386" y="14876"/>
                    <a:pt x="32415" y="14858"/>
                    <a:pt x="32415" y="14790"/>
                  </a:cubicBezTo>
                  <a:cubicBezTo>
                    <a:pt x="32415" y="14746"/>
                    <a:pt x="32426" y="14682"/>
                    <a:pt x="32449" y="14646"/>
                  </a:cubicBezTo>
                  <a:cubicBezTo>
                    <a:pt x="32479" y="14599"/>
                    <a:pt x="32498" y="14561"/>
                    <a:pt x="32550" y="14536"/>
                  </a:cubicBezTo>
                  <a:cubicBezTo>
                    <a:pt x="32587" y="14519"/>
                    <a:pt x="32744" y="14419"/>
                    <a:pt x="32757" y="14384"/>
                  </a:cubicBezTo>
                  <a:cubicBezTo>
                    <a:pt x="32768" y="14355"/>
                    <a:pt x="32913" y="14268"/>
                    <a:pt x="32930" y="14249"/>
                  </a:cubicBezTo>
                  <a:cubicBezTo>
                    <a:pt x="32946" y="14223"/>
                    <a:pt x="32938" y="14238"/>
                    <a:pt x="32960" y="14220"/>
                  </a:cubicBezTo>
                  <a:cubicBezTo>
                    <a:pt x="33025" y="14166"/>
                    <a:pt x="33034" y="14171"/>
                    <a:pt x="33100" y="14137"/>
                  </a:cubicBezTo>
                  <a:cubicBezTo>
                    <a:pt x="33138" y="14116"/>
                    <a:pt x="33160" y="14105"/>
                    <a:pt x="33200" y="14087"/>
                  </a:cubicBezTo>
                  <a:cubicBezTo>
                    <a:pt x="33241" y="14069"/>
                    <a:pt x="33263" y="14088"/>
                    <a:pt x="33295" y="14099"/>
                  </a:cubicBezTo>
                  <a:cubicBezTo>
                    <a:pt x="33334" y="14113"/>
                    <a:pt x="33342" y="14143"/>
                    <a:pt x="33369" y="14175"/>
                  </a:cubicBezTo>
                  <a:cubicBezTo>
                    <a:pt x="33424" y="14240"/>
                    <a:pt x="33427" y="14232"/>
                    <a:pt x="33493" y="14275"/>
                  </a:cubicBezTo>
                  <a:cubicBezTo>
                    <a:pt x="33512" y="14288"/>
                    <a:pt x="33679" y="14289"/>
                    <a:pt x="33701" y="14285"/>
                  </a:cubicBezTo>
                  <a:cubicBezTo>
                    <a:pt x="33754" y="14274"/>
                    <a:pt x="33745" y="14276"/>
                    <a:pt x="33793" y="14257"/>
                  </a:cubicBezTo>
                  <a:cubicBezTo>
                    <a:pt x="33867" y="14228"/>
                    <a:pt x="33810" y="14225"/>
                    <a:pt x="33921" y="14225"/>
                  </a:cubicBezTo>
                  <a:cubicBezTo>
                    <a:pt x="33962" y="14225"/>
                    <a:pt x="34056" y="14247"/>
                    <a:pt x="34078" y="14234"/>
                  </a:cubicBezTo>
                  <a:cubicBezTo>
                    <a:pt x="34090" y="14234"/>
                    <a:pt x="34103" y="14237"/>
                    <a:pt x="34119" y="14237"/>
                  </a:cubicBezTo>
                  <a:cubicBezTo>
                    <a:pt x="34177" y="14238"/>
                    <a:pt x="34229" y="14194"/>
                    <a:pt x="34274" y="14161"/>
                  </a:cubicBezTo>
                  <a:cubicBezTo>
                    <a:pt x="34405" y="14062"/>
                    <a:pt x="34443" y="14092"/>
                    <a:pt x="34572" y="14036"/>
                  </a:cubicBezTo>
                  <a:cubicBezTo>
                    <a:pt x="34696" y="13982"/>
                    <a:pt x="34777" y="13954"/>
                    <a:pt x="34914" y="13983"/>
                  </a:cubicBezTo>
                  <a:cubicBezTo>
                    <a:pt x="34947" y="13990"/>
                    <a:pt x="35104" y="13990"/>
                    <a:pt x="35110" y="13971"/>
                  </a:cubicBezTo>
                  <a:cubicBezTo>
                    <a:pt x="35123" y="13967"/>
                    <a:pt x="35157" y="13941"/>
                    <a:pt x="35167" y="13936"/>
                  </a:cubicBezTo>
                  <a:cubicBezTo>
                    <a:pt x="35267" y="13884"/>
                    <a:pt x="35244" y="13878"/>
                    <a:pt x="35298" y="13806"/>
                  </a:cubicBezTo>
                  <a:cubicBezTo>
                    <a:pt x="35314" y="13786"/>
                    <a:pt x="35405" y="13759"/>
                    <a:pt x="35432" y="13754"/>
                  </a:cubicBezTo>
                  <a:cubicBezTo>
                    <a:pt x="35491" y="13745"/>
                    <a:pt x="35551" y="13706"/>
                    <a:pt x="35586" y="13699"/>
                  </a:cubicBezTo>
                  <a:cubicBezTo>
                    <a:pt x="35605" y="13695"/>
                    <a:pt x="35847" y="13607"/>
                    <a:pt x="35866" y="13597"/>
                  </a:cubicBezTo>
                  <a:cubicBezTo>
                    <a:pt x="35935" y="13559"/>
                    <a:pt x="36021" y="13653"/>
                    <a:pt x="36072" y="13652"/>
                  </a:cubicBezTo>
                  <a:cubicBezTo>
                    <a:pt x="36151" y="13651"/>
                    <a:pt x="36122" y="13650"/>
                    <a:pt x="36188" y="13672"/>
                  </a:cubicBezTo>
                  <a:cubicBezTo>
                    <a:pt x="36223" y="13684"/>
                    <a:pt x="36248" y="13698"/>
                    <a:pt x="36291" y="13700"/>
                  </a:cubicBezTo>
                  <a:cubicBezTo>
                    <a:pt x="36344" y="13702"/>
                    <a:pt x="36364" y="13710"/>
                    <a:pt x="36412" y="13724"/>
                  </a:cubicBezTo>
                  <a:cubicBezTo>
                    <a:pt x="36467" y="13739"/>
                    <a:pt x="36481" y="13780"/>
                    <a:pt x="36525" y="13795"/>
                  </a:cubicBezTo>
                  <a:lnTo>
                    <a:pt x="36527" y="13798"/>
                  </a:lnTo>
                  <a:cubicBezTo>
                    <a:pt x="36568" y="13832"/>
                    <a:pt x="36588" y="13840"/>
                    <a:pt x="36639" y="13840"/>
                  </a:cubicBezTo>
                  <a:cubicBezTo>
                    <a:pt x="36697" y="13840"/>
                    <a:pt x="36748" y="13835"/>
                    <a:pt x="36803" y="13835"/>
                  </a:cubicBezTo>
                  <a:cubicBezTo>
                    <a:pt x="36870" y="13835"/>
                    <a:pt x="36861" y="13841"/>
                    <a:pt x="36918" y="13848"/>
                  </a:cubicBezTo>
                  <a:cubicBezTo>
                    <a:pt x="36978" y="13856"/>
                    <a:pt x="37034" y="13927"/>
                    <a:pt x="37048" y="13984"/>
                  </a:cubicBezTo>
                  <a:cubicBezTo>
                    <a:pt x="37070" y="14067"/>
                    <a:pt x="37084" y="14168"/>
                    <a:pt x="37102" y="14256"/>
                  </a:cubicBezTo>
                  <a:cubicBezTo>
                    <a:pt x="37104" y="14257"/>
                    <a:pt x="37104" y="14256"/>
                    <a:pt x="37103" y="14259"/>
                  </a:cubicBezTo>
                  <a:cubicBezTo>
                    <a:pt x="37101" y="14315"/>
                    <a:pt x="37121" y="14370"/>
                    <a:pt x="37135" y="14422"/>
                  </a:cubicBezTo>
                  <a:cubicBezTo>
                    <a:pt x="37150" y="14478"/>
                    <a:pt x="37169" y="14502"/>
                    <a:pt x="37192" y="14549"/>
                  </a:cubicBezTo>
                  <a:cubicBezTo>
                    <a:pt x="37201" y="14567"/>
                    <a:pt x="37264" y="14637"/>
                    <a:pt x="37264" y="14643"/>
                  </a:cubicBezTo>
                  <a:cubicBezTo>
                    <a:pt x="37307" y="14678"/>
                    <a:pt x="37366" y="14765"/>
                    <a:pt x="37395" y="14777"/>
                  </a:cubicBezTo>
                  <a:lnTo>
                    <a:pt x="37406" y="14785"/>
                  </a:lnTo>
                  <a:cubicBezTo>
                    <a:pt x="37429" y="14807"/>
                    <a:pt x="37577" y="14880"/>
                    <a:pt x="37598" y="14883"/>
                  </a:cubicBezTo>
                  <a:cubicBezTo>
                    <a:pt x="37632" y="14887"/>
                    <a:pt x="37643" y="14897"/>
                    <a:pt x="37668" y="14907"/>
                  </a:cubicBezTo>
                  <a:cubicBezTo>
                    <a:pt x="37746" y="14941"/>
                    <a:pt x="37845" y="14989"/>
                    <a:pt x="37918" y="15032"/>
                  </a:cubicBezTo>
                  <a:cubicBezTo>
                    <a:pt x="37948" y="15050"/>
                    <a:pt x="38077" y="15100"/>
                    <a:pt x="38104" y="15102"/>
                  </a:cubicBezTo>
                  <a:cubicBezTo>
                    <a:pt x="38172" y="15108"/>
                    <a:pt x="38287" y="15193"/>
                    <a:pt x="38313" y="15194"/>
                  </a:cubicBezTo>
                  <a:cubicBezTo>
                    <a:pt x="38315" y="15194"/>
                    <a:pt x="38325" y="15197"/>
                    <a:pt x="38326" y="15198"/>
                  </a:cubicBezTo>
                  <a:cubicBezTo>
                    <a:pt x="38342" y="15210"/>
                    <a:pt x="38424" y="15236"/>
                    <a:pt x="38446" y="15236"/>
                  </a:cubicBezTo>
                  <a:cubicBezTo>
                    <a:pt x="38530" y="15236"/>
                    <a:pt x="38658" y="15252"/>
                    <a:pt x="38740" y="15269"/>
                  </a:cubicBezTo>
                  <a:cubicBezTo>
                    <a:pt x="38774" y="15276"/>
                    <a:pt x="38879" y="15332"/>
                    <a:pt x="38906" y="15353"/>
                  </a:cubicBezTo>
                  <a:cubicBezTo>
                    <a:pt x="39019" y="15443"/>
                    <a:pt x="39124" y="15436"/>
                    <a:pt x="39124" y="15436"/>
                  </a:cubicBezTo>
                  <a:cubicBezTo>
                    <a:pt x="39144" y="15436"/>
                    <a:pt x="39207" y="15438"/>
                    <a:pt x="39220" y="15429"/>
                  </a:cubicBezTo>
                  <a:cubicBezTo>
                    <a:pt x="39293" y="15379"/>
                    <a:pt x="39269" y="15375"/>
                    <a:pt x="39364" y="15365"/>
                  </a:cubicBezTo>
                  <a:cubicBezTo>
                    <a:pt x="39449" y="15355"/>
                    <a:pt x="39576" y="15267"/>
                    <a:pt x="39607" y="15265"/>
                  </a:cubicBezTo>
                  <a:cubicBezTo>
                    <a:pt x="39709" y="15259"/>
                    <a:pt x="39747" y="15275"/>
                    <a:pt x="39838" y="15304"/>
                  </a:cubicBezTo>
                  <a:cubicBezTo>
                    <a:pt x="39894" y="15322"/>
                    <a:pt x="39895" y="15321"/>
                    <a:pt x="39947" y="15346"/>
                  </a:cubicBezTo>
                  <a:cubicBezTo>
                    <a:pt x="40074" y="15407"/>
                    <a:pt x="40078" y="15400"/>
                    <a:pt x="40222" y="15400"/>
                  </a:cubicBezTo>
                  <a:cubicBezTo>
                    <a:pt x="40294" y="15400"/>
                    <a:pt x="40366" y="15423"/>
                    <a:pt x="40405" y="15488"/>
                  </a:cubicBezTo>
                  <a:cubicBezTo>
                    <a:pt x="40412" y="15501"/>
                    <a:pt x="40445" y="15540"/>
                    <a:pt x="40445" y="15541"/>
                  </a:cubicBezTo>
                  <a:cubicBezTo>
                    <a:pt x="40467" y="15585"/>
                    <a:pt x="40528" y="15659"/>
                    <a:pt x="40578" y="15671"/>
                  </a:cubicBezTo>
                  <a:cubicBezTo>
                    <a:pt x="40592" y="15675"/>
                    <a:pt x="40679" y="15711"/>
                    <a:pt x="40682" y="15707"/>
                  </a:cubicBezTo>
                  <a:lnTo>
                    <a:pt x="40701" y="15707"/>
                  </a:lnTo>
                  <a:cubicBezTo>
                    <a:pt x="40819" y="15707"/>
                    <a:pt x="40774" y="15695"/>
                    <a:pt x="40866" y="15664"/>
                  </a:cubicBezTo>
                  <a:cubicBezTo>
                    <a:pt x="40946" y="15637"/>
                    <a:pt x="40980" y="15598"/>
                    <a:pt x="41038" y="15543"/>
                  </a:cubicBezTo>
                  <a:cubicBezTo>
                    <a:pt x="41079" y="15505"/>
                    <a:pt x="41200" y="15450"/>
                    <a:pt x="41256" y="15442"/>
                  </a:cubicBezTo>
                  <a:cubicBezTo>
                    <a:pt x="41378" y="15425"/>
                    <a:pt x="41366" y="15436"/>
                    <a:pt x="41435" y="15506"/>
                  </a:cubicBezTo>
                  <a:cubicBezTo>
                    <a:pt x="41476" y="15547"/>
                    <a:pt x="41489" y="15584"/>
                    <a:pt x="41549" y="15628"/>
                  </a:cubicBezTo>
                  <a:cubicBezTo>
                    <a:pt x="41631" y="15687"/>
                    <a:pt x="41713" y="15876"/>
                    <a:pt x="41739" y="15891"/>
                  </a:cubicBezTo>
                  <a:cubicBezTo>
                    <a:pt x="41766" y="15905"/>
                    <a:pt x="41768" y="15976"/>
                    <a:pt x="41768" y="16000"/>
                  </a:cubicBezTo>
                  <a:cubicBezTo>
                    <a:pt x="41768" y="16058"/>
                    <a:pt x="41695" y="16158"/>
                    <a:pt x="41652" y="16196"/>
                  </a:cubicBezTo>
                  <a:cubicBezTo>
                    <a:pt x="41608" y="16233"/>
                    <a:pt x="41601" y="16283"/>
                    <a:pt x="41576" y="16317"/>
                  </a:cubicBezTo>
                  <a:cubicBezTo>
                    <a:pt x="41576" y="16318"/>
                    <a:pt x="41524" y="16449"/>
                    <a:pt x="41520" y="16459"/>
                  </a:cubicBezTo>
                  <a:cubicBezTo>
                    <a:pt x="41479" y="16571"/>
                    <a:pt x="41448" y="16599"/>
                    <a:pt x="41392" y="16695"/>
                  </a:cubicBezTo>
                  <a:cubicBezTo>
                    <a:pt x="41353" y="16761"/>
                    <a:pt x="41365" y="16760"/>
                    <a:pt x="41345" y="16815"/>
                  </a:cubicBezTo>
                  <a:lnTo>
                    <a:pt x="41339" y="16836"/>
                  </a:lnTo>
                  <a:cubicBezTo>
                    <a:pt x="41319" y="16912"/>
                    <a:pt x="41381" y="16942"/>
                    <a:pt x="41401" y="16999"/>
                  </a:cubicBezTo>
                  <a:cubicBezTo>
                    <a:pt x="41426" y="17071"/>
                    <a:pt x="41601" y="17253"/>
                    <a:pt x="41607" y="17274"/>
                  </a:cubicBezTo>
                  <a:cubicBezTo>
                    <a:pt x="41609" y="17279"/>
                    <a:pt x="41706" y="17386"/>
                    <a:pt x="41718" y="17414"/>
                  </a:cubicBezTo>
                  <a:cubicBezTo>
                    <a:pt x="41734" y="17449"/>
                    <a:pt x="41894" y="17576"/>
                    <a:pt x="41926" y="17584"/>
                  </a:cubicBezTo>
                  <a:cubicBezTo>
                    <a:pt x="41932" y="17588"/>
                    <a:pt x="41989" y="17619"/>
                    <a:pt x="41990" y="17618"/>
                  </a:cubicBezTo>
                  <a:cubicBezTo>
                    <a:pt x="42007" y="17629"/>
                    <a:pt x="42056" y="17649"/>
                    <a:pt x="42075" y="17656"/>
                  </a:cubicBezTo>
                  <a:cubicBezTo>
                    <a:pt x="42101" y="17665"/>
                    <a:pt x="42191" y="17682"/>
                    <a:pt x="42216" y="17681"/>
                  </a:cubicBezTo>
                  <a:cubicBezTo>
                    <a:pt x="42277" y="17679"/>
                    <a:pt x="42292" y="17693"/>
                    <a:pt x="42346" y="17726"/>
                  </a:cubicBezTo>
                  <a:cubicBezTo>
                    <a:pt x="42407" y="17763"/>
                    <a:pt x="42483" y="17739"/>
                    <a:pt x="42493" y="17749"/>
                  </a:cubicBezTo>
                  <a:cubicBezTo>
                    <a:pt x="42531" y="17786"/>
                    <a:pt x="42589" y="17802"/>
                    <a:pt x="42517" y="17812"/>
                  </a:cubicBezTo>
                  <a:cubicBezTo>
                    <a:pt x="42458" y="17821"/>
                    <a:pt x="42516" y="17890"/>
                    <a:pt x="42518" y="17886"/>
                  </a:cubicBezTo>
                  <a:cubicBezTo>
                    <a:pt x="42557" y="17943"/>
                    <a:pt x="42564" y="17919"/>
                    <a:pt x="42604" y="17964"/>
                  </a:cubicBezTo>
                  <a:cubicBezTo>
                    <a:pt x="42616" y="17976"/>
                    <a:pt x="42675" y="17991"/>
                    <a:pt x="42690" y="17992"/>
                  </a:cubicBezTo>
                  <a:cubicBezTo>
                    <a:pt x="42695" y="17992"/>
                    <a:pt x="42708" y="18047"/>
                    <a:pt x="42709" y="18050"/>
                  </a:cubicBezTo>
                  <a:cubicBezTo>
                    <a:pt x="42714" y="18100"/>
                    <a:pt x="42804" y="18088"/>
                    <a:pt x="42812" y="18124"/>
                  </a:cubicBezTo>
                  <a:cubicBezTo>
                    <a:pt x="42827" y="18184"/>
                    <a:pt x="42884" y="18183"/>
                    <a:pt x="42898" y="18227"/>
                  </a:cubicBezTo>
                  <a:cubicBezTo>
                    <a:pt x="42899" y="18230"/>
                    <a:pt x="43042" y="18333"/>
                    <a:pt x="43049" y="18338"/>
                  </a:cubicBezTo>
                  <a:cubicBezTo>
                    <a:pt x="43121" y="18387"/>
                    <a:pt x="43083" y="18369"/>
                    <a:pt x="43168" y="18399"/>
                  </a:cubicBezTo>
                  <a:cubicBezTo>
                    <a:pt x="43276" y="18438"/>
                    <a:pt x="43316" y="18417"/>
                    <a:pt x="43413" y="18439"/>
                  </a:cubicBezTo>
                  <a:cubicBezTo>
                    <a:pt x="43419" y="18439"/>
                    <a:pt x="43427" y="18440"/>
                    <a:pt x="43433" y="18442"/>
                  </a:cubicBezTo>
                  <a:cubicBezTo>
                    <a:pt x="43469" y="18448"/>
                    <a:pt x="43525" y="18446"/>
                    <a:pt x="43542" y="18450"/>
                  </a:cubicBezTo>
                  <a:cubicBezTo>
                    <a:pt x="43589" y="18459"/>
                    <a:pt x="43641" y="18434"/>
                    <a:pt x="43657" y="18473"/>
                  </a:cubicBezTo>
                  <a:cubicBezTo>
                    <a:pt x="43677" y="18520"/>
                    <a:pt x="43720" y="18546"/>
                    <a:pt x="43771" y="18534"/>
                  </a:cubicBezTo>
                  <a:cubicBezTo>
                    <a:pt x="43824" y="18522"/>
                    <a:pt x="43978" y="18467"/>
                    <a:pt x="44027" y="18488"/>
                  </a:cubicBezTo>
                  <a:cubicBezTo>
                    <a:pt x="44112" y="18525"/>
                    <a:pt x="44160" y="18607"/>
                    <a:pt x="44136" y="18701"/>
                  </a:cubicBezTo>
                  <a:cubicBezTo>
                    <a:pt x="44128" y="18737"/>
                    <a:pt x="44093" y="18817"/>
                    <a:pt x="44074" y="18849"/>
                  </a:cubicBezTo>
                  <a:cubicBezTo>
                    <a:pt x="44034" y="18916"/>
                    <a:pt x="44072" y="18988"/>
                    <a:pt x="44070" y="18986"/>
                  </a:cubicBezTo>
                  <a:cubicBezTo>
                    <a:pt x="44070" y="18999"/>
                    <a:pt x="44071" y="19039"/>
                    <a:pt x="44070" y="19048"/>
                  </a:cubicBezTo>
                  <a:cubicBezTo>
                    <a:pt x="44004" y="19075"/>
                    <a:pt x="43930" y="19114"/>
                    <a:pt x="43865" y="19146"/>
                  </a:cubicBezTo>
                  <a:cubicBezTo>
                    <a:pt x="43818" y="19169"/>
                    <a:pt x="43782" y="19135"/>
                    <a:pt x="43738" y="19112"/>
                  </a:cubicBezTo>
                  <a:cubicBezTo>
                    <a:pt x="43685" y="19086"/>
                    <a:pt x="43727" y="19051"/>
                    <a:pt x="43711" y="19039"/>
                  </a:cubicBezTo>
                  <a:cubicBezTo>
                    <a:pt x="43662" y="19003"/>
                    <a:pt x="43646" y="19054"/>
                    <a:pt x="43626" y="19064"/>
                  </a:cubicBezTo>
                  <a:cubicBezTo>
                    <a:pt x="43563" y="19094"/>
                    <a:pt x="43726" y="19252"/>
                    <a:pt x="43761" y="19264"/>
                  </a:cubicBezTo>
                  <a:cubicBezTo>
                    <a:pt x="43842" y="19290"/>
                    <a:pt x="43777" y="19304"/>
                    <a:pt x="43769" y="19310"/>
                  </a:cubicBezTo>
                  <a:cubicBezTo>
                    <a:pt x="43732" y="19336"/>
                    <a:pt x="43681" y="19320"/>
                    <a:pt x="43670" y="19362"/>
                  </a:cubicBezTo>
                  <a:cubicBezTo>
                    <a:pt x="43653" y="19435"/>
                    <a:pt x="43609" y="19379"/>
                    <a:pt x="43620" y="19337"/>
                  </a:cubicBezTo>
                  <a:cubicBezTo>
                    <a:pt x="43601" y="19319"/>
                    <a:pt x="43632" y="19253"/>
                    <a:pt x="43620" y="19227"/>
                  </a:cubicBezTo>
                  <a:cubicBezTo>
                    <a:pt x="43572" y="19120"/>
                    <a:pt x="43595" y="19243"/>
                    <a:pt x="43555" y="19244"/>
                  </a:cubicBezTo>
                  <a:cubicBezTo>
                    <a:pt x="43540" y="19245"/>
                    <a:pt x="43527" y="19158"/>
                    <a:pt x="43517" y="19221"/>
                  </a:cubicBezTo>
                  <a:cubicBezTo>
                    <a:pt x="43509" y="19269"/>
                    <a:pt x="43456" y="19323"/>
                    <a:pt x="43456" y="19359"/>
                  </a:cubicBezTo>
                  <a:cubicBezTo>
                    <a:pt x="43456" y="19467"/>
                    <a:pt x="43502" y="19421"/>
                    <a:pt x="43503" y="19449"/>
                  </a:cubicBezTo>
                  <a:cubicBezTo>
                    <a:pt x="43504" y="19505"/>
                    <a:pt x="43420" y="19438"/>
                    <a:pt x="43422" y="19501"/>
                  </a:cubicBezTo>
                  <a:cubicBezTo>
                    <a:pt x="43422" y="19506"/>
                    <a:pt x="43297" y="19501"/>
                    <a:pt x="43285" y="19501"/>
                  </a:cubicBezTo>
                  <a:cubicBezTo>
                    <a:pt x="43266" y="19501"/>
                    <a:pt x="43213" y="19493"/>
                    <a:pt x="43212" y="19493"/>
                  </a:cubicBezTo>
                  <a:cubicBezTo>
                    <a:pt x="43153" y="19507"/>
                    <a:pt x="43231" y="19524"/>
                    <a:pt x="43131" y="19524"/>
                  </a:cubicBezTo>
                  <a:cubicBezTo>
                    <a:pt x="43025" y="19524"/>
                    <a:pt x="43236" y="19469"/>
                    <a:pt x="43057" y="19486"/>
                  </a:cubicBezTo>
                  <a:cubicBezTo>
                    <a:pt x="42996" y="19492"/>
                    <a:pt x="43053" y="19439"/>
                    <a:pt x="43002" y="19457"/>
                  </a:cubicBezTo>
                  <a:cubicBezTo>
                    <a:pt x="42951" y="19476"/>
                    <a:pt x="42898" y="19484"/>
                    <a:pt x="42846" y="19495"/>
                  </a:cubicBezTo>
                  <a:cubicBezTo>
                    <a:pt x="42799" y="19505"/>
                    <a:pt x="42730" y="19575"/>
                    <a:pt x="42730" y="19617"/>
                  </a:cubicBezTo>
                  <a:cubicBezTo>
                    <a:pt x="42730" y="19684"/>
                    <a:pt x="42705" y="19631"/>
                    <a:pt x="42707" y="19689"/>
                  </a:cubicBezTo>
                  <a:cubicBezTo>
                    <a:pt x="42709" y="19739"/>
                    <a:pt x="42583" y="19742"/>
                    <a:pt x="42584" y="19678"/>
                  </a:cubicBezTo>
                  <a:cubicBezTo>
                    <a:pt x="42585" y="19624"/>
                    <a:pt x="42558" y="19623"/>
                    <a:pt x="42572" y="19550"/>
                  </a:cubicBezTo>
                  <a:cubicBezTo>
                    <a:pt x="42581" y="19509"/>
                    <a:pt x="42744" y="19434"/>
                    <a:pt x="42688" y="19389"/>
                  </a:cubicBezTo>
                  <a:cubicBezTo>
                    <a:pt x="42573" y="19297"/>
                    <a:pt x="42633" y="19352"/>
                    <a:pt x="42633" y="19432"/>
                  </a:cubicBezTo>
                  <a:cubicBezTo>
                    <a:pt x="42535" y="19432"/>
                    <a:pt x="42575" y="19405"/>
                    <a:pt x="42549" y="19393"/>
                  </a:cubicBezTo>
                  <a:cubicBezTo>
                    <a:pt x="42452" y="19349"/>
                    <a:pt x="42527" y="19403"/>
                    <a:pt x="42521" y="19428"/>
                  </a:cubicBezTo>
                  <a:cubicBezTo>
                    <a:pt x="42495" y="19434"/>
                    <a:pt x="42514" y="19420"/>
                    <a:pt x="42514" y="19449"/>
                  </a:cubicBezTo>
                  <a:cubicBezTo>
                    <a:pt x="42515" y="19457"/>
                    <a:pt x="42436" y="19410"/>
                    <a:pt x="42425" y="19402"/>
                  </a:cubicBezTo>
                  <a:cubicBezTo>
                    <a:pt x="42399" y="19383"/>
                    <a:pt x="42389" y="19361"/>
                    <a:pt x="42387" y="19355"/>
                  </a:cubicBezTo>
                  <a:cubicBezTo>
                    <a:pt x="42388" y="19359"/>
                    <a:pt x="42391" y="19369"/>
                    <a:pt x="42393" y="19388"/>
                  </a:cubicBezTo>
                  <a:cubicBezTo>
                    <a:pt x="42399" y="19451"/>
                    <a:pt x="42579" y="19539"/>
                    <a:pt x="42462" y="19571"/>
                  </a:cubicBezTo>
                  <a:cubicBezTo>
                    <a:pt x="42383" y="19593"/>
                    <a:pt x="42453" y="19582"/>
                    <a:pt x="42464" y="19615"/>
                  </a:cubicBezTo>
                  <a:cubicBezTo>
                    <a:pt x="42464" y="19618"/>
                    <a:pt x="42437" y="19703"/>
                    <a:pt x="42435" y="19709"/>
                  </a:cubicBezTo>
                  <a:cubicBezTo>
                    <a:pt x="42424" y="19740"/>
                    <a:pt x="42361" y="19730"/>
                    <a:pt x="42337" y="19719"/>
                  </a:cubicBezTo>
                  <a:cubicBezTo>
                    <a:pt x="42314" y="19707"/>
                    <a:pt x="42296" y="19653"/>
                    <a:pt x="42291" y="19631"/>
                  </a:cubicBezTo>
                  <a:cubicBezTo>
                    <a:pt x="42269" y="19525"/>
                    <a:pt x="42225" y="19537"/>
                    <a:pt x="42214" y="19504"/>
                  </a:cubicBezTo>
                  <a:cubicBezTo>
                    <a:pt x="42208" y="19485"/>
                    <a:pt x="42165" y="19516"/>
                    <a:pt x="42161" y="19493"/>
                  </a:cubicBezTo>
                  <a:cubicBezTo>
                    <a:pt x="42157" y="19467"/>
                    <a:pt x="42073" y="19464"/>
                    <a:pt x="42068" y="19428"/>
                  </a:cubicBezTo>
                  <a:cubicBezTo>
                    <a:pt x="42062" y="19380"/>
                    <a:pt x="42008" y="19375"/>
                    <a:pt x="41971" y="19391"/>
                  </a:cubicBezTo>
                  <a:cubicBezTo>
                    <a:pt x="41929" y="19408"/>
                    <a:pt x="41905" y="19389"/>
                    <a:pt x="41893" y="19406"/>
                  </a:cubicBezTo>
                  <a:cubicBezTo>
                    <a:pt x="41859" y="19456"/>
                    <a:pt x="41793" y="19486"/>
                    <a:pt x="41816" y="19549"/>
                  </a:cubicBezTo>
                  <a:cubicBezTo>
                    <a:pt x="41816" y="19557"/>
                    <a:pt x="41818" y="19567"/>
                    <a:pt x="41818" y="19573"/>
                  </a:cubicBezTo>
                  <a:cubicBezTo>
                    <a:pt x="41818" y="19691"/>
                    <a:pt x="41778" y="19624"/>
                    <a:pt x="41764" y="19660"/>
                  </a:cubicBezTo>
                  <a:cubicBezTo>
                    <a:pt x="41753" y="19686"/>
                    <a:pt x="41730" y="19692"/>
                    <a:pt x="41731" y="19693"/>
                  </a:cubicBezTo>
                  <a:cubicBezTo>
                    <a:pt x="41651" y="19682"/>
                    <a:pt x="41695" y="19718"/>
                    <a:pt x="41651" y="19719"/>
                  </a:cubicBezTo>
                  <a:cubicBezTo>
                    <a:pt x="41603" y="19721"/>
                    <a:pt x="41629" y="19740"/>
                    <a:pt x="41578" y="19773"/>
                  </a:cubicBezTo>
                  <a:cubicBezTo>
                    <a:pt x="41514" y="19816"/>
                    <a:pt x="41556" y="19798"/>
                    <a:pt x="41555" y="19827"/>
                  </a:cubicBezTo>
                  <a:cubicBezTo>
                    <a:pt x="41552" y="19910"/>
                    <a:pt x="41547" y="19856"/>
                    <a:pt x="41571" y="19909"/>
                  </a:cubicBezTo>
                  <a:cubicBezTo>
                    <a:pt x="41605" y="19982"/>
                    <a:pt x="41579" y="19953"/>
                    <a:pt x="41565" y="19969"/>
                  </a:cubicBezTo>
                  <a:cubicBezTo>
                    <a:pt x="41536" y="20003"/>
                    <a:pt x="41511" y="19989"/>
                    <a:pt x="41520" y="20026"/>
                  </a:cubicBezTo>
                  <a:cubicBezTo>
                    <a:pt x="41529" y="20067"/>
                    <a:pt x="41432" y="20055"/>
                    <a:pt x="41424" y="20090"/>
                  </a:cubicBezTo>
                  <a:cubicBezTo>
                    <a:pt x="41414" y="20130"/>
                    <a:pt x="41370" y="20106"/>
                    <a:pt x="41359" y="20082"/>
                  </a:cubicBezTo>
                  <a:cubicBezTo>
                    <a:pt x="41311" y="19973"/>
                    <a:pt x="41387" y="19966"/>
                    <a:pt x="41370" y="19931"/>
                  </a:cubicBezTo>
                  <a:cubicBezTo>
                    <a:pt x="41354" y="19900"/>
                    <a:pt x="41343" y="19869"/>
                    <a:pt x="41304" y="19865"/>
                  </a:cubicBezTo>
                  <a:cubicBezTo>
                    <a:pt x="41288" y="19863"/>
                    <a:pt x="41227" y="19845"/>
                    <a:pt x="41227" y="19845"/>
                  </a:cubicBezTo>
                  <a:cubicBezTo>
                    <a:pt x="41178" y="19844"/>
                    <a:pt x="41171" y="19855"/>
                    <a:pt x="41132" y="19829"/>
                  </a:cubicBezTo>
                  <a:cubicBezTo>
                    <a:pt x="41109" y="19837"/>
                    <a:pt x="41153" y="19850"/>
                    <a:pt x="41076" y="19865"/>
                  </a:cubicBezTo>
                  <a:cubicBezTo>
                    <a:pt x="41058" y="19868"/>
                    <a:pt x="41050" y="19939"/>
                    <a:pt x="41052" y="19948"/>
                  </a:cubicBezTo>
                  <a:cubicBezTo>
                    <a:pt x="41036" y="19979"/>
                    <a:pt x="41030" y="20011"/>
                    <a:pt x="40984" y="20016"/>
                  </a:cubicBezTo>
                  <a:cubicBezTo>
                    <a:pt x="40951" y="20019"/>
                    <a:pt x="40976" y="20023"/>
                    <a:pt x="40966" y="20038"/>
                  </a:cubicBezTo>
                  <a:cubicBezTo>
                    <a:pt x="40923" y="20100"/>
                    <a:pt x="40945" y="20072"/>
                    <a:pt x="40999" y="20104"/>
                  </a:cubicBezTo>
                  <a:cubicBezTo>
                    <a:pt x="41079" y="20151"/>
                    <a:pt x="40989" y="20138"/>
                    <a:pt x="40986" y="20169"/>
                  </a:cubicBezTo>
                  <a:cubicBezTo>
                    <a:pt x="40981" y="20235"/>
                    <a:pt x="41032" y="20243"/>
                    <a:pt x="40939" y="20243"/>
                  </a:cubicBezTo>
                  <a:cubicBezTo>
                    <a:pt x="40888" y="20243"/>
                    <a:pt x="40903" y="20244"/>
                    <a:pt x="40890" y="20272"/>
                  </a:cubicBezTo>
                  <a:cubicBezTo>
                    <a:pt x="40878" y="20272"/>
                    <a:pt x="40841" y="20254"/>
                    <a:pt x="40831" y="20248"/>
                  </a:cubicBezTo>
                  <a:cubicBezTo>
                    <a:pt x="40784" y="20220"/>
                    <a:pt x="40785" y="20168"/>
                    <a:pt x="40761" y="20159"/>
                  </a:cubicBezTo>
                  <a:cubicBezTo>
                    <a:pt x="40717" y="20143"/>
                    <a:pt x="40813" y="20241"/>
                    <a:pt x="40736" y="20233"/>
                  </a:cubicBezTo>
                  <a:cubicBezTo>
                    <a:pt x="40686" y="20227"/>
                    <a:pt x="40682" y="20208"/>
                    <a:pt x="40682" y="20172"/>
                  </a:cubicBezTo>
                  <a:cubicBezTo>
                    <a:pt x="40682" y="20144"/>
                    <a:pt x="40568" y="20188"/>
                    <a:pt x="40556" y="20157"/>
                  </a:cubicBezTo>
                  <a:cubicBezTo>
                    <a:pt x="40538" y="20111"/>
                    <a:pt x="40487" y="20177"/>
                    <a:pt x="40448" y="20145"/>
                  </a:cubicBezTo>
                  <a:cubicBezTo>
                    <a:pt x="40425" y="20126"/>
                    <a:pt x="40402" y="20137"/>
                    <a:pt x="40369" y="20143"/>
                  </a:cubicBezTo>
                  <a:cubicBezTo>
                    <a:pt x="40321" y="20151"/>
                    <a:pt x="40352" y="20225"/>
                    <a:pt x="40324" y="20228"/>
                  </a:cubicBezTo>
                  <a:cubicBezTo>
                    <a:pt x="40293" y="20230"/>
                    <a:pt x="40321" y="20183"/>
                    <a:pt x="40321" y="20182"/>
                  </a:cubicBezTo>
                  <a:cubicBezTo>
                    <a:pt x="40321" y="20138"/>
                    <a:pt x="40288" y="20191"/>
                    <a:pt x="40256" y="20130"/>
                  </a:cubicBezTo>
                  <a:cubicBezTo>
                    <a:pt x="40195" y="20013"/>
                    <a:pt x="40222" y="20066"/>
                    <a:pt x="40222" y="20132"/>
                  </a:cubicBezTo>
                  <a:cubicBezTo>
                    <a:pt x="40222" y="20158"/>
                    <a:pt x="40230" y="20201"/>
                    <a:pt x="40230" y="20207"/>
                  </a:cubicBezTo>
                  <a:cubicBezTo>
                    <a:pt x="40228" y="20253"/>
                    <a:pt x="40266" y="20259"/>
                    <a:pt x="40267" y="20283"/>
                  </a:cubicBezTo>
                  <a:cubicBezTo>
                    <a:pt x="40267" y="20329"/>
                    <a:pt x="40224" y="20353"/>
                    <a:pt x="40224" y="20371"/>
                  </a:cubicBezTo>
                  <a:cubicBezTo>
                    <a:pt x="40224" y="20379"/>
                    <a:pt x="40157" y="20385"/>
                    <a:pt x="40148" y="20386"/>
                  </a:cubicBezTo>
                  <a:cubicBezTo>
                    <a:pt x="40081" y="20391"/>
                    <a:pt x="40034" y="20405"/>
                    <a:pt x="39972" y="20413"/>
                  </a:cubicBezTo>
                  <a:cubicBezTo>
                    <a:pt x="39952" y="20415"/>
                    <a:pt x="39784" y="20427"/>
                    <a:pt x="39781" y="20419"/>
                  </a:cubicBezTo>
                  <a:cubicBezTo>
                    <a:pt x="39772" y="20402"/>
                    <a:pt x="39709" y="20411"/>
                    <a:pt x="39690" y="20411"/>
                  </a:cubicBezTo>
                  <a:cubicBezTo>
                    <a:pt x="39679" y="20411"/>
                    <a:pt x="39630" y="20431"/>
                    <a:pt x="39622" y="20436"/>
                  </a:cubicBezTo>
                  <a:cubicBezTo>
                    <a:pt x="39557" y="20475"/>
                    <a:pt x="39520" y="20411"/>
                    <a:pt x="39502" y="20435"/>
                  </a:cubicBezTo>
                  <a:cubicBezTo>
                    <a:pt x="39467" y="20482"/>
                    <a:pt x="39480" y="20431"/>
                    <a:pt x="39446" y="20434"/>
                  </a:cubicBezTo>
                  <a:cubicBezTo>
                    <a:pt x="39344" y="20443"/>
                    <a:pt x="39342" y="20348"/>
                    <a:pt x="39336" y="20275"/>
                  </a:cubicBezTo>
                  <a:cubicBezTo>
                    <a:pt x="39332" y="20223"/>
                    <a:pt x="39344" y="20242"/>
                    <a:pt x="39311" y="20213"/>
                  </a:cubicBezTo>
                  <a:cubicBezTo>
                    <a:pt x="39308" y="20210"/>
                    <a:pt x="39306" y="20208"/>
                    <a:pt x="39303" y="20205"/>
                  </a:cubicBezTo>
                  <a:cubicBezTo>
                    <a:pt x="39311" y="20213"/>
                    <a:pt x="39319" y="20222"/>
                    <a:pt x="39320" y="20228"/>
                  </a:cubicBezTo>
                  <a:cubicBezTo>
                    <a:pt x="39324" y="20229"/>
                    <a:pt x="39330" y="20335"/>
                    <a:pt x="39330" y="20342"/>
                  </a:cubicBezTo>
                  <a:cubicBezTo>
                    <a:pt x="39329" y="20362"/>
                    <a:pt x="39340" y="20381"/>
                    <a:pt x="39341" y="20386"/>
                  </a:cubicBezTo>
                  <a:cubicBezTo>
                    <a:pt x="39349" y="20458"/>
                    <a:pt x="39439" y="20430"/>
                    <a:pt x="39458" y="20466"/>
                  </a:cubicBezTo>
                  <a:cubicBezTo>
                    <a:pt x="39483" y="20514"/>
                    <a:pt x="39522" y="20479"/>
                    <a:pt x="39522" y="20479"/>
                  </a:cubicBezTo>
                  <a:cubicBezTo>
                    <a:pt x="39530" y="20416"/>
                    <a:pt x="39540" y="20481"/>
                    <a:pt x="39587" y="20474"/>
                  </a:cubicBezTo>
                  <a:cubicBezTo>
                    <a:pt x="39708" y="20457"/>
                    <a:pt x="39607" y="20427"/>
                    <a:pt x="39705" y="20427"/>
                  </a:cubicBezTo>
                  <a:cubicBezTo>
                    <a:pt x="39807" y="20427"/>
                    <a:pt x="39768" y="20485"/>
                    <a:pt x="39799" y="20471"/>
                  </a:cubicBezTo>
                  <a:cubicBezTo>
                    <a:pt x="39857" y="20446"/>
                    <a:pt x="39793" y="20440"/>
                    <a:pt x="39881" y="20440"/>
                  </a:cubicBezTo>
                  <a:cubicBezTo>
                    <a:pt x="39921" y="20440"/>
                    <a:pt x="39943" y="20412"/>
                    <a:pt x="39965" y="20433"/>
                  </a:cubicBezTo>
                  <a:cubicBezTo>
                    <a:pt x="39983" y="20452"/>
                    <a:pt x="40074" y="20494"/>
                    <a:pt x="40053" y="20515"/>
                  </a:cubicBezTo>
                  <a:cubicBezTo>
                    <a:pt x="40001" y="20565"/>
                    <a:pt x="40088" y="20567"/>
                    <a:pt x="40108" y="20580"/>
                  </a:cubicBezTo>
                  <a:cubicBezTo>
                    <a:pt x="40126" y="20592"/>
                    <a:pt x="40086" y="20605"/>
                    <a:pt x="40082" y="20643"/>
                  </a:cubicBezTo>
                  <a:cubicBezTo>
                    <a:pt x="40079" y="20644"/>
                    <a:pt x="40080" y="20644"/>
                    <a:pt x="40079" y="20646"/>
                  </a:cubicBezTo>
                  <a:cubicBezTo>
                    <a:pt x="40030" y="20723"/>
                    <a:pt x="40073" y="20692"/>
                    <a:pt x="40087" y="20733"/>
                  </a:cubicBezTo>
                  <a:cubicBezTo>
                    <a:pt x="40105" y="20784"/>
                    <a:pt x="40138" y="20746"/>
                    <a:pt x="40139" y="20789"/>
                  </a:cubicBezTo>
                  <a:cubicBezTo>
                    <a:pt x="40141" y="20842"/>
                    <a:pt x="40260" y="20871"/>
                    <a:pt x="40277" y="20852"/>
                  </a:cubicBezTo>
                  <a:cubicBezTo>
                    <a:pt x="40295" y="20831"/>
                    <a:pt x="40257" y="20826"/>
                    <a:pt x="40363" y="20747"/>
                  </a:cubicBezTo>
                  <a:cubicBezTo>
                    <a:pt x="40432" y="20695"/>
                    <a:pt x="40476" y="20795"/>
                    <a:pt x="40468" y="20816"/>
                  </a:cubicBezTo>
                  <a:cubicBezTo>
                    <a:pt x="40458" y="20844"/>
                    <a:pt x="40429" y="20799"/>
                    <a:pt x="40427" y="20903"/>
                  </a:cubicBezTo>
                  <a:cubicBezTo>
                    <a:pt x="40427" y="20937"/>
                    <a:pt x="40482" y="20997"/>
                    <a:pt x="40450" y="21024"/>
                  </a:cubicBezTo>
                  <a:cubicBezTo>
                    <a:pt x="40406" y="21061"/>
                    <a:pt x="40416" y="21046"/>
                    <a:pt x="40378" y="21043"/>
                  </a:cubicBezTo>
                  <a:cubicBezTo>
                    <a:pt x="40365" y="21042"/>
                    <a:pt x="40338" y="21034"/>
                    <a:pt x="40338" y="21034"/>
                  </a:cubicBezTo>
                  <a:cubicBezTo>
                    <a:pt x="40235" y="21030"/>
                    <a:pt x="40257" y="20945"/>
                    <a:pt x="40225" y="20931"/>
                  </a:cubicBezTo>
                  <a:cubicBezTo>
                    <a:pt x="40166" y="20904"/>
                    <a:pt x="40208" y="20935"/>
                    <a:pt x="40177" y="20896"/>
                  </a:cubicBezTo>
                  <a:cubicBezTo>
                    <a:pt x="40102" y="20798"/>
                    <a:pt x="40061" y="20962"/>
                    <a:pt x="40036" y="20971"/>
                  </a:cubicBezTo>
                  <a:cubicBezTo>
                    <a:pt x="39997" y="20986"/>
                    <a:pt x="39985" y="20972"/>
                    <a:pt x="39952" y="20947"/>
                  </a:cubicBezTo>
                  <a:cubicBezTo>
                    <a:pt x="39936" y="20934"/>
                    <a:pt x="39902" y="20918"/>
                    <a:pt x="39888" y="20943"/>
                  </a:cubicBezTo>
                  <a:cubicBezTo>
                    <a:pt x="39869" y="20977"/>
                    <a:pt x="39815" y="20976"/>
                    <a:pt x="39808" y="20936"/>
                  </a:cubicBezTo>
                  <a:cubicBezTo>
                    <a:pt x="39805" y="20935"/>
                    <a:pt x="39783" y="20903"/>
                    <a:pt x="39783" y="20903"/>
                  </a:cubicBezTo>
                  <a:cubicBezTo>
                    <a:pt x="39677" y="20903"/>
                    <a:pt x="39745" y="20982"/>
                    <a:pt x="39745" y="21037"/>
                  </a:cubicBezTo>
                  <a:cubicBezTo>
                    <a:pt x="39745" y="21083"/>
                    <a:pt x="39673" y="21114"/>
                    <a:pt x="39742" y="21156"/>
                  </a:cubicBezTo>
                  <a:cubicBezTo>
                    <a:pt x="39835" y="21212"/>
                    <a:pt x="39662" y="21184"/>
                    <a:pt x="39618" y="21228"/>
                  </a:cubicBezTo>
                  <a:cubicBezTo>
                    <a:pt x="39596" y="21251"/>
                    <a:pt x="39553" y="21233"/>
                    <a:pt x="39533" y="21214"/>
                  </a:cubicBezTo>
                  <a:cubicBezTo>
                    <a:pt x="39424" y="21105"/>
                    <a:pt x="39441" y="21296"/>
                    <a:pt x="39435" y="21297"/>
                  </a:cubicBezTo>
                  <a:cubicBezTo>
                    <a:pt x="39371" y="21306"/>
                    <a:pt x="39352" y="21229"/>
                    <a:pt x="39331" y="21255"/>
                  </a:cubicBezTo>
                  <a:cubicBezTo>
                    <a:pt x="39292" y="21301"/>
                    <a:pt x="39324" y="21294"/>
                    <a:pt x="39257" y="21290"/>
                  </a:cubicBezTo>
                  <a:cubicBezTo>
                    <a:pt x="39222" y="21288"/>
                    <a:pt x="39236" y="21221"/>
                    <a:pt x="39196" y="21212"/>
                  </a:cubicBezTo>
                  <a:cubicBezTo>
                    <a:pt x="39129" y="21199"/>
                    <a:pt x="39141" y="21256"/>
                    <a:pt x="39086" y="21220"/>
                  </a:cubicBezTo>
                  <a:cubicBezTo>
                    <a:pt x="39051" y="21197"/>
                    <a:pt x="39050" y="21176"/>
                    <a:pt x="39003" y="21145"/>
                  </a:cubicBezTo>
                  <a:cubicBezTo>
                    <a:pt x="38958" y="21115"/>
                    <a:pt x="38900" y="21221"/>
                    <a:pt x="38891" y="21250"/>
                  </a:cubicBezTo>
                  <a:cubicBezTo>
                    <a:pt x="38886" y="21268"/>
                    <a:pt x="38852" y="21304"/>
                    <a:pt x="38828" y="21323"/>
                  </a:cubicBezTo>
                  <a:cubicBezTo>
                    <a:pt x="38873" y="21302"/>
                    <a:pt x="38922" y="21280"/>
                    <a:pt x="38930" y="21237"/>
                  </a:cubicBezTo>
                  <a:cubicBezTo>
                    <a:pt x="38971" y="21037"/>
                    <a:pt x="39100" y="21314"/>
                    <a:pt x="39141" y="21270"/>
                  </a:cubicBezTo>
                  <a:cubicBezTo>
                    <a:pt x="39206" y="21198"/>
                    <a:pt x="39241" y="21307"/>
                    <a:pt x="39203" y="21339"/>
                  </a:cubicBezTo>
                  <a:cubicBezTo>
                    <a:pt x="39146" y="21387"/>
                    <a:pt x="39315" y="21341"/>
                    <a:pt x="39326" y="21317"/>
                  </a:cubicBezTo>
                  <a:cubicBezTo>
                    <a:pt x="39372" y="21220"/>
                    <a:pt x="39326" y="21305"/>
                    <a:pt x="39376" y="21331"/>
                  </a:cubicBezTo>
                  <a:cubicBezTo>
                    <a:pt x="39408" y="21310"/>
                    <a:pt x="39434" y="21347"/>
                    <a:pt x="39456" y="21356"/>
                  </a:cubicBezTo>
                  <a:cubicBezTo>
                    <a:pt x="39531" y="21385"/>
                    <a:pt x="39462" y="21250"/>
                    <a:pt x="39462" y="21250"/>
                  </a:cubicBezTo>
                  <a:cubicBezTo>
                    <a:pt x="39463" y="21144"/>
                    <a:pt x="39576" y="21295"/>
                    <a:pt x="39589" y="21283"/>
                  </a:cubicBezTo>
                  <a:cubicBezTo>
                    <a:pt x="39714" y="21171"/>
                    <a:pt x="39712" y="21248"/>
                    <a:pt x="39766" y="21222"/>
                  </a:cubicBezTo>
                  <a:cubicBezTo>
                    <a:pt x="39849" y="21183"/>
                    <a:pt x="39797" y="21168"/>
                    <a:pt x="39755" y="21149"/>
                  </a:cubicBezTo>
                  <a:cubicBezTo>
                    <a:pt x="39682" y="21117"/>
                    <a:pt x="39801" y="21071"/>
                    <a:pt x="39763" y="21016"/>
                  </a:cubicBezTo>
                  <a:cubicBezTo>
                    <a:pt x="39700" y="20923"/>
                    <a:pt x="39797" y="20915"/>
                    <a:pt x="39798" y="20962"/>
                  </a:cubicBezTo>
                  <a:cubicBezTo>
                    <a:pt x="39799" y="21012"/>
                    <a:pt x="39885" y="21004"/>
                    <a:pt x="39902" y="20961"/>
                  </a:cubicBezTo>
                  <a:cubicBezTo>
                    <a:pt x="39912" y="20934"/>
                    <a:pt x="39972" y="20966"/>
                    <a:pt x="39976" y="20972"/>
                  </a:cubicBezTo>
                  <a:cubicBezTo>
                    <a:pt x="40054" y="21087"/>
                    <a:pt x="40016" y="21022"/>
                    <a:pt x="40046" y="21001"/>
                  </a:cubicBezTo>
                  <a:cubicBezTo>
                    <a:pt x="40058" y="20993"/>
                    <a:pt x="40149" y="20826"/>
                    <a:pt x="40167" y="20915"/>
                  </a:cubicBezTo>
                  <a:cubicBezTo>
                    <a:pt x="40186" y="21005"/>
                    <a:pt x="40215" y="20932"/>
                    <a:pt x="40219" y="20974"/>
                  </a:cubicBezTo>
                  <a:cubicBezTo>
                    <a:pt x="40225" y="21051"/>
                    <a:pt x="40238" y="21007"/>
                    <a:pt x="40258" y="21032"/>
                  </a:cubicBezTo>
                  <a:cubicBezTo>
                    <a:pt x="40298" y="21083"/>
                    <a:pt x="40401" y="21072"/>
                    <a:pt x="40366" y="21111"/>
                  </a:cubicBezTo>
                  <a:cubicBezTo>
                    <a:pt x="40333" y="21147"/>
                    <a:pt x="40306" y="21232"/>
                    <a:pt x="40345" y="21216"/>
                  </a:cubicBezTo>
                  <a:cubicBezTo>
                    <a:pt x="40453" y="21171"/>
                    <a:pt x="40390" y="21215"/>
                    <a:pt x="40419" y="21218"/>
                  </a:cubicBezTo>
                  <a:cubicBezTo>
                    <a:pt x="40487" y="21226"/>
                    <a:pt x="40447" y="21152"/>
                    <a:pt x="40465" y="21139"/>
                  </a:cubicBezTo>
                  <a:cubicBezTo>
                    <a:pt x="40525" y="21099"/>
                    <a:pt x="40492" y="21073"/>
                    <a:pt x="40502" y="21048"/>
                  </a:cubicBezTo>
                  <a:cubicBezTo>
                    <a:pt x="40551" y="20930"/>
                    <a:pt x="40511" y="20979"/>
                    <a:pt x="40531" y="20877"/>
                  </a:cubicBezTo>
                  <a:cubicBezTo>
                    <a:pt x="40542" y="20822"/>
                    <a:pt x="40524" y="20823"/>
                    <a:pt x="40559" y="20808"/>
                  </a:cubicBezTo>
                  <a:cubicBezTo>
                    <a:pt x="40676" y="20758"/>
                    <a:pt x="40707" y="20834"/>
                    <a:pt x="40736" y="20809"/>
                  </a:cubicBezTo>
                  <a:cubicBezTo>
                    <a:pt x="40738" y="20811"/>
                    <a:pt x="40741" y="20810"/>
                    <a:pt x="40746" y="20811"/>
                  </a:cubicBezTo>
                  <a:cubicBezTo>
                    <a:pt x="40848" y="20834"/>
                    <a:pt x="40947" y="20764"/>
                    <a:pt x="41010" y="20794"/>
                  </a:cubicBezTo>
                  <a:cubicBezTo>
                    <a:pt x="41069" y="20822"/>
                    <a:pt x="41112" y="20739"/>
                    <a:pt x="41115" y="20739"/>
                  </a:cubicBezTo>
                  <a:cubicBezTo>
                    <a:pt x="41172" y="20733"/>
                    <a:pt x="41174" y="20721"/>
                    <a:pt x="41217" y="20694"/>
                  </a:cubicBezTo>
                  <a:cubicBezTo>
                    <a:pt x="41240" y="20679"/>
                    <a:pt x="41261" y="20725"/>
                    <a:pt x="41269" y="20722"/>
                  </a:cubicBezTo>
                  <a:cubicBezTo>
                    <a:pt x="41273" y="20707"/>
                    <a:pt x="41298" y="20681"/>
                    <a:pt x="41306" y="20666"/>
                  </a:cubicBezTo>
                  <a:cubicBezTo>
                    <a:pt x="41344" y="20592"/>
                    <a:pt x="41334" y="20769"/>
                    <a:pt x="41396" y="20704"/>
                  </a:cubicBezTo>
                  <a:cubicBezTo>
                    <a:pt x="41463" y="20633"/>
                    <a:pt x="41446" y="20572"/>
                    <a:pt x="41562" y="20572"/>
                  </a:cubicBezTo>
                  <a:cubicBezTo>
                    <a:pt x="41651" y="20572"/>
                    <a:pt x="41640" y="20542"/>
                    <a:pt x="41664" y="20525"/>
                  </a:cubicBezTo>
                  <a:cubicBezTo>
                    <a:pt x="41683" y="20512"/>
                    <a:pt x="41719" y="20537"/>
                    <a:pt x="41774" y="20510"/>
                  </a:cubicBezTo>
                  <a:cubicBezTo>
                    <a:pt x="41817" y="20490"/>
                    <a:pt x="41927" y="20535"/>
                    <a:pt x="41918" y="20506"/>
                  </a:cubicBezTo>
                  <a:cubicBezTo>
                    <a:pt x="41931" y="20496"/>
                    <a:pt x="42035" y="20415"/>
                    <a:pt x="42042" y="20421"/>
                  </a:cubicBezTo>
                  <a:cubicBezTo>
                    <a:pt x="42085" y="20458"/>
                    <a:pt x="42070" y="20419"/>
                    <a:pt x="42118" y="20414"/>
                  </a:cubicBezTo>
                  <a:cubicBezTo>
                    <a:pt x="42153" y="20409"/>
                    <a:pt x="42268" y="20395"/>
                    <a:pt x="42269" y="20353"/>
                  </a:cubicBezTo>
                  <a:cubicBezTo>
                    <a:pt x="42270" y="20307"/>
                    <a:pt x="42297" y="20262"/>
                    <a:pt x="42297" y="20255"/>
                  </a:cubicBezTo>
                  <a:cubicBezTo>
                    <a:pt x="42295" y="20202"/>
                    <a:pt x="42393" y="20238"/>
                    <a:pt x="42446" y="20180"/>
                  </a:cubicBezTo>
                  <a:cubicBezTo>
                    <a:pt x="42484" y="20138"/>
                    <a:pt x="42529" y="20164"/>
                    <a:pt x="42583" y="20134"/>
                  </a:cubicBezTo>
                  <a:cubicBezTo>
                    <a:pt x="42648" y="20100"/>
                    <a:pt x="42610" y="20148"/>
                    <a:pt x="42635" y="20147"/>
                  </a:cubicBezTo>
                  <a:cubicBezTo>
                    <a:pt x="42670" y="20147"/>
                    <a:pt x="42703" y="20160"/>
                    <a:pt x="42712" y="20135"/>
                  </a:cubicBezTo>
                  <a:cubicBezTo>
                    <a:pt x="42739" y="20066"/>
                    <a:pt x="42731" y="20101"/>
                    <a:pt x="42793" y="20065"/>
                  </a:cubicBezTo>
                  <a:cubicBezTo>
                    <a:pt x="42838" y="20039"/>
                    <a:pt x="42944" y="20007"/>
                    <a:pt x="42948" y="19956"/>
                  </a:cubicBezTo>
                  <a:cubicBezTo>
                    <a:pt x="42955" y="19854"/>
                    <a:pt x="42928" y="19856"/>
                    <a:pt x="42971" y="19750"/>
                  </a:cubicBezTo>
                  <a:cubicBezTo>
                    <a:pt x="42972" y="19749"/>
                    <a:pt x="42978" y="19741"/>
                    <a:pt x="42979" y="19741"/>
                  </a:cubicBezTo>
                  <a:cubicBezTo>
                    <a:pt x="42982" y="19730"/>
                    <a:pt x="42981" y="19711"/>
                    <a:pt x="42985" y="19705"/>
                  </a:cubicBezTo>
                  <a:cubicBezTo>
                    <a:pt x="43022" y="19658"/>
                    <a:pt x="43008" y="19654"/>
                    <a:pt x="43072" y="19654"/>
                  </a:cubicBezTo>
                  <a:cubicBezTo>
                    <a:pt x="43140" y="19654"/>
                    <a:pt x="43109" y="19677"/>
                    <a:pt x="43080" y="19699"/>
                  </a:cubicBezTo>
                  <a:cubicBezTo>
                    <a:pt x="43077" y="19701"/>
                    <a:pt x="43042" y="19736"/>
                    <a:pt x="43063" y="19737"/>
                  </a:cubicBezTo>
                  <a:cubicBezTo>
                    <a:pt x="43123" y="19741"/>
                    <a:pt x="43089" y="19692"/>
                    <a:pt x="43145" y="19702"/>
                  </a:cubicBezTo>
                  <a:cubicBezTo>
                    <a:pt x="43192" y="19710"/>
                    <a:pt x="43162" y="19712"/>
                    <a:pt x="43223" y="19712"/>
                  </a:cubicBezTo>
                  <a:cubicBezTo>
                    <a:pt x="43248" y="19712"/>
                    <a:pt x="43396" y="19725"/>
                    <a:pt x="43404" y="19695"/>
                  </a:cubicBezTo>
                  <a:cubicBezTo>
                    <a:pt x="43411" y="19665"/>
                    <a:pt x="43522" y="19689"/>
                    <a:pt x="43531" y="19657"/>
                  </a:cubicBezTo>
                  <a:cubicBezTo>
                    <a:pt x="43539" y="19623"/>
                    <a:pt x="43596" y="19675"/>
                    <a:pt x="43596" y="19675"/>
                  </a:cubicBezTo>
                  <a:cubicBezTo>
                    <a:pt x="43679" y="19700"/>
                    <a:pt x="43669" y="19733"/>
                    <a:pt x="43750" y="19733"/>
                  </a:cubicBezTo>
                  <a:cubicBezTo>
                    <a:pt x="43769" y="19733"/>
                    <a:pt x="43767" y="19751"/>
                    <a:pt x="43760" y="19763"/>
                  </a:cubicBezTo>
                  <a:cubicBezTo>
                    <a:pt x="43733" y="19808"/>
                    <a:pt x="43736" y="19827"/>
                    <a:pt x="43736" y="19874"/>
                  </a:cubicBezTo>
                  <a:cubicBezTo>
                    <a:pt x="43736" y="19885"/>
                    <a:pt x="43787" y="19968"/>
                    <a:pt x="43796" y="19976"/>
                  </a:cubicBezTo>
                  <a:cubicBezTo>
                    <a:pt x="43810" y="19986"/>
                    <a:pt x="43887" y="19980"/>
                    <a:pt x="43910" y="19979"/>
                  </a:cubicBezTo>
                  <a:cubicBezTo>
                    <a:pt x="43919" y="19979"/>
                    <a:pt x="43949" y="20080"/>
                    <a:pt x="43944" y="20031"/>
                  </a:cubicBezTo>
                  <a:cubicBezTo>
                    <a:pt x="43939" y="19989"/>
                    <a:pt x="43946" y="20003"/>
                    <a:pt x="43944" y="19981"/>
                  </a:cubicBezTo>
                  <a:cubicBezTo>
                    <a:pt x="43924" y="19970"/>
                    <a:pt x="43897" y="19960"/>
                    <a:pt x="43875" y="19960"/>
                  </a:cubicBezTo>
                  <a:cubicBezTo>
                    <a:pt x="43785" y="19960"/>
                    <a:pt x="43755" y="19847"/>
                    <a:pt x="43770" y="19819"/>
                  </a:cubicBezTo>
                  <a:cubicBezTo>
                    <a:pt x="43807" y="19755"/>
                    <a:pt x="43772" y="19746"/>
                    <a:pt x="43806" y="19746"/>
                  </a:cubicBezTo>
                  <a:cubicBezTo>
                    <a:pt x="43860" y="19746"/>
                    <a:pt x="43747" y="19669"/>
                    <a:pt x="43732" y="19659"/>
                  </a:cubicBezTo>
                  <a:cubicBezTo>
                    <a:pt x="43730" y="19658"/>
                    <a:pt x="43691" y="19577"/>
                    <a:pt x="43691" y="19576"/>
                  </a:cubicBezTo>
                  <a:cubicBezTo>
                    <a:pt x="43736" y="19489"/>
                    <a:pt x="43767" y="19561"/>
                    <a:pt x="43777" y="19513"/>
                  </a:cubicBezTo>
                  <a:cubicBezTo>
                    <a:pt x="43799" y="19406"/>
                    <a:pt x="43932" y="19313"/>
                    <a:pt x="43897" y="19232"/>
                  </a:cubicBezTo>
                  <a:cubicBezTo>
                    <a:pt x="43886" y="19208"/>
                    <a:pt x="44001" y="19151"/>
                    <a:pt x="44026" y="19138"/>
                  </a:cubicBezTo>
                  <a:cubicBezTo>
                    <a:pt x="44142" y="19078"/>
                    <a:pt x="44101" y="19139"/>
                    <a:pt x="44116" y="19135"/>
                  </a:cubicBezTo>
                  <a:cubicBezTo>
                    <a:pt x="44157" y="19175"/>
                    <a:pt x="44140" y="19289"/>
                    <a:pt x="44300" y="19320"/>
                  </a:cubicBezTo>
                  <a:cubicBezTo>
                    <a:pt x="44457" y="19350"/>
                    <a:pt x="44608" y="19319"/>
                    <a:pt x="44711" y="19193"/>
                  </a:cubicBezTo>
                  <a:cubicBezTo>
                    <a:pt x="44770" y="19120"/>
                    <a:pt x="44781" y="19086"/>
                    <a:pt x="44828" y="19022"/>
                  </a:cubicBezTo>
                  <a:cubicBezTo>
                    <a:pt x="44884" y="18947"/>
                    <a:pt x="44914" y="18894"/>
                    <a:pt x="44942" y="18803"/>
                  </a:cubicBezTo>
                  <a:cubicBezTo>
                    <a:pt x="44976" y="18694"/>
                    <a:pt x="45028" y="18727"/>
                    <a:pt x="45029" y="18702"/>
                  </a:cubicBezTo>
                  <a:cubicBezTo>
                    <a:pt x="45039" y="18556"/>
                    <a:pt x="45256" y="18477"/>
                    <a:pt x="45346" y="18381"/>
                  </a:cubicBezTo>
                  <a:cubicBezTo>
                    <a:pt x="45368" y="18357"/>
                    <a:pt x="45444" y="18234"/>
                    <a:pt x="45450" y="18206"/>
                  </a:cubicBezTo>
                  <a:cubicBezTo>
                    <a:pt x="45459" y="18162"/>
                    <a:pt x="45607" y="18099"/>
                    <a:pt x="45640" y="18074"/>
                  </a:cubicBezTo>
                  <a:cubicBezTo>
                    <a:pt x="45754" y="18051"/>
                    <a:pt x="45791" y="17968"/>
                    <a:pt x="45853" y="17886"/>
                  </a:cubicBezTo>
                  <a:cubicBezTo>
                    <a:pt x="45903" y="17820"/>
                    <a:pt x="45925" y="17736"/>
                    <a:pt x="45965" y="17664"/>
                  </a:cubicBezTo>
                  <a:cubicBezTo>
                    <a:pt x="45982" y="17634"/>
                    <a:pt x="46065" y="17510"/>
                    <a:pt x="46087" y="17492"/>
                  </a:cubicBezTo>
                  <a:cubicBezTo>
                    <a:pt x="46125" y="17463"/>
                    <a:pt x="46331" y="17408"/>
                    <a:pt x="46361" y="17410"/>
                  </a:cubicBezTo>
                  <a:cubicBezTo>
                    <a:pt x="46466" y="17415"/>
                    <a:pt x="46534" y="17302"/>
                    <a:pt x="46603" y="17243"/>
                  </a:cubicBezTo>
                  <a:cubicBezTo>
                    <a:pt x="46659" y="17195"/>
                    <a:pt x="46700" y="17101"/>
                    <a:pt x="46741" y="17169"/>
                  </a:cubicBezTo>
                  <a:cubicBezTo>
                    <a:pt x="46786" y="17243"/>
                    <a:pt x="46848" y="17136"/>
                    <a:pt x="46863" y="17145"/>
                  </a:cubicBezTo>
                  <a:cubicBezTo>
                    <a:pt x="46935" y="17189"/>
                    <a:pt x="46887" y="17307"/>
                    <a:pt x="46890" y="17313"/>
                  </a:cubicBezTo>
                  <a:cubicBezTo>
                    <a:pt x="46912" y="17380"/>
                    <a:pt x="46851" y="17368"/>
                    <a:pt x="46865" y="17484"/>
                  </a:cubicBezTo>
                  <a:cubicBezTo>
                    <a:pt x="46875" y="17567"/>
                    <a:pt x="46818" y="17600"/>
                    <a:pt x="46842" y="17666"/>
                  </a:cubicBezTo>
                  <a:cubicBezTo>
                    <a:pt x="46906" y="17839"/>
                    <a:pt x="46837" y="17643"/>
                    <a:pt x="46877" y="17565"/>
                  </a:cubicBezTo>
                  <a:cubicBezTo>
                    <a:pt x="46911" y="17497"/>
                    <a:pt x="46886" y="17481"/>
                    <a:pt x="46907" y="17436"/>
                  </a:cubicBezTo>
                  <a:cubicBezTo>
                    <a:pt x="46933" y="17382"/>
                    <a:pt x="46906" y="17311"/>
                    <a:pt x="46943" y="17266"/>
                  </a:cubicBezTo>
                  <a:cubicBezTo>
                    <a:pt x="46954" y="17253"/>
                    <a:pt x="46944" y="17142"/>
                    <a:pt x="46944" y="17142"/>
                  </a:cubicBezTo>
                  <a:cubicBezTo>
                    <a:pt x="46883" y="17067"/>
                    <a:pt x="46834" y="17100"/>
                    <a:pt x="46756" y="17120"/>
                  </a:cubicBezTo>
                  <a:cubicBezTo>
                    <a:pt x="46732" y="17126"/>
                    <a:pt x="46765" y="17022"/>
                    <a:pt x="46793" y="16992"/>
                  </a:cubicBezTo>
                  <a:cubicBezTo>
                    <a:pt x="46830" y="16953"/>
                    <a:pt x="46852" y="16863"/>
                    <a:pt x="46871" y="16833"/>
                  </a:cubicBezTo>
                  <a:cubicBezTo>
                    <a:pt x="46893" y="16818"/>
                    <a:pt x="46931" y="16616"/>
                    <a:pt x="46898" y="16586"/>
                  </a:cubicBezTo>
                  <a:cubicBezTo>
                    <a:pt x="46842" y="16536"/>
                    <a:pt x="46905" y="16448"/>
                    <a:pt x="46839" y="16371"/>
                  </a:cubicBezTo>
                  <a:cubicBezTo>
                    <a:pt x="46758" y="16276"/>
                    <a:pt x="46739" y="16227"/>
                    <a:pt x="46672" y="16135"/>
                  </a:cubicBezTo>
                  <a:cubicBezTo>
                    <a:pt x="46609" y="16049"/>
                    <a:pt x="46617" y="16087"/>
                    <a:pt x="46562" y="16028"/>
                  </a:cubicBezTo>
                  <a:cubicBezTo>
                    <a:pt x="46508" y="15971"/>
                    <a:pt x="46504" y="15772"/>
                    <a:pt x="46590" y="15807"/>
                  </a:cubicBezTo>
                  <a:cubicBezTo>
                    <a:pt x="46678" y="15843"/>
                    <a:pt x="46718" y="15798"/>
                    <a:pt x="46806" y="15798"/>
                  </a:cubicBezTo>
                  <a:cubicBezTo>
                    <a:pt x="46847" y="15798"/>
                    <a:pt x="47039" y="15668"/>
                    <a:pt x="47045" y="15716"/>
                  </a:cubicBezTo>
                  <a:cubicBezTo>
                    <a:pt x="47062" y="15840"/>
                    <a:pt x="47129" y="15794"/>
                    <a:pt x="47127" y="15841"/>
                  </a:cubicBezTo>
                  <a:cubicBezTo>
                    <a:pt x="47123" y="15952"/>
                    <a:pt x="47144" y="15849"/>
                    <a:pt x="47173" y="15914"/>
                  </a:cubicBezTo>
                  <a:cubicBezTo>
                    <a:pt x="47183" y="15939"/>
                    <a:pt x="47248" y="16108"/>
                    <a:pt x="47254" y="16108"/>
                  </a:cubicBezTo>
                  <a:cubicBezTo>
                    <a:pt x="47379" y="16108"/>
                    <a:pt x="47236" y="16082"/>
                    <a:pt x="47249" y="16016"/>
                  </a:cubicBezTo>
                  <a:cubicBezTo>
                    <a:pt x="47264" y="15943"/>
                    <a:pt x="47233" y="15975"/>
                    <a:pt x="47233" y="15951"/>
                  </a:cubicBezTo>
                  <a:cubicBezTo>
                    <a:pt x="47234" y="15899"/>
                    <a:pt x="47173" y="15861"/>
                    <a:pt x="47196" y="15848"/>
                  </a:cubicBezTo>
                  <a:cubicBezTo>
                    <a:pt x="47271" y="15803"/>
                    <a:pt x="47223" y="15767"/>
                    <a:pt x="47241" y="15748"/>
                  </a:cubicBezTo>
                  <a:cubicBezTo>
                    <a:pt x="47332" y="15651"/>
                    <a:pt x="47185" y="15740"/>
                    <a:pt x="47130" y="15723"/>
                  </a:cubicBezTo>
                  <a:cubicBezTo>
                    <a:pt x="47021" y="15691"/>
                    <a:pt x="47154" y="15601"/>
                    <a:pt x="47174" y="15578"/>
                  </a:cubicBezTo>
                  <a:cubicBezTo>
                    <a:pt x="47284" y="15450"/>
                    <a:pt x="47470" y="15447"/>
                    <a:pt x="47593" y="15389"/>
                  </a:cubicBezTo>
                  <a:cubicBezTo>
                    <a:pt x="47669" y="15353"/>
                    <a:pt x="47679" y="15339"/>
                    <a:pt x="47757" y="15310"/>
                  </a:cubicBezTo>
                  <a:cubicBezTo>
                    <a:pt x="47854" y="15275"/>
                    <a:pt x="47921" y="15325"/>
                    <a:pt x="47897" y="15337"/>
                  </a:cubicBezTo>
                  <a:cubicBezTo>
                    <a:pt x="47860" y="15357"/>
                    <a:pt x="47795" y="15428"/>
                    <a:pt x="47839" y="15401"/>
                  </a:cubicBezTo>
                  <a:cubicBezTo>
                    <a:pt x="47917" y="15352"/>
                    <a:pt x="47955" y="15399"/>
                    <a:pt x="47922" y="15459"/>
                  </a:cubicBezTo>
                  <a:cubicBezTo>
                    <a:pt x="47848" y="15591"/>
                    <a:pt x="47946" y="15540"/>
                    <a:pt x="47945" y="15598"/>
                  </a:cubicBezTo>
                  <a:cubicBezTo>
                    <a:pt x="47943" y="15664"/>
                    <a:pt x="47969" y="15593"/>
                    <a:pt x="47969" y="15563"/>
                  </a:cubicBezTo>
                  <a:cubicBezTo>
                    <a:pt x="47969" y="15472"/>
                    <a:pt x="48010" y="15485"/>
                    <a:pt x="47997" y="15449"/>
                  </a:cubicBezTo>
                  <a:cubicBezTo>
                    <a:pt x="47958" y="15340"/>
                    <a:pt x="48058" y="15376"/>
                    <a:pt x="48067" y="15388"/>
                  </a:cubicBezTo>
                  <a:cubicBezTo>
                    <a:pt x="48103" y="15431"/>
                    <a:pt x="48231" y="15385"/>
                    <a:pt x="48228" y="15409"/>
                  </a:cubicBezTo>
                  <a:cubicBezTo>
                    <a:pt x="48214" y="15532"/>
                    <a:pt x="48225" y="15441"/>
                    <a:pt x="48321" y="15441"/>
                  </a:cubicBezTo>
                  <a:cubicBezTo>
                    <a:pt x="48354" y="15441"/>
                    <a:pt x="48405" y="15433"/>
                    <a:pt x="48417" y="15433"/>
                  </a:cubicBezTo>
                  <a:cubicBezTo>
                    <a:pt x="48607" y="15433"/>
                    <a:pt x="48679" y="15326"/>
                    <a:pt x="48808" y="15385"/>
                  </a:cubicBezTo>
                  <a:cubicBezTo>
                    <a:pt x="48830" y="15395"/>
                    <a:pt x="48942" y="15461"/>
                    <a:pt x="48944" y="15428"/>
                  </a:cubicBezTo>
                  <a:lnTo>
                    <a:pt x="48947" y="15425"/>
                  </a:lnTo>
                  <a:cubicBezTo>
                    <a:pt x="48983" y="15382"/>
                    <a:pt x="48995" y="15392"/>
                    <a:pt x="49031" y="15365"/>
                  </a:cubicBezTo>
                  <a:cubicBezTo>
                    <a:pt x="49084" y="15325"/>
                    <a:pt x="49088" y="15353"/>
                    <a:pt x="49107" y="15340"/>
                  </a:cubicBezTo>
                  <a:cubicBezTo>
                    <a:pt x="49165" y="15301"/>
                    <a:pt x="49113" y="15306"/>
                    <a:pt x="49203" y="15272"/>
                  </a:cubicBezTo>
                  <a:cubicBezTo>
                    <a:pt x="49240" y="15259"/>
                    <a:pt x="49269" y="15266"/>
                    <a:pt x="49283" y="15258"/>
                  </a:cubicBezTo>
                  <a:cubicBezTo>
                    <a:pt x="49340" y="15227"/>
                    <a:pt x="49306" y="15219"/>
                    <a:pt x="49358" y="15224"/>
                  </a:cubicBezTo>
                  <a:cubicBezTo>
                    <a:pt x="49384" y="15227"/>
                    <a:pt x="49360" y="15310"/>
                    <a:pt x="49375" y="15298"/>
                  </a:cubicBezTo>
                  <a:cubicBezTo>
                    <a:pt x="49430" y="15252"/>
                    <a:pt x="49416" y="15255"/>
                    <a:pt x="49473" y="15301"/>
                  </a:cubicBezTo>
                  <a:cubicBezTo>
                    <a:pt x="49563" y="15372"/>
                    <a:pt x="49513" y="15348"/>
                    <a:pt x="49538" y="15437"/>
                  </a:cubicBezTo>
                  <a:cubicBezTo>
                    <a:pt x="49558" y="15442"/>
                    <a:pt x="49667" y="15436"/>
                    <a:pt x="49667" y="15442"/>
                  </a:cubicBezTo>
                  <a:cubicBezTo>
                    <a:pt x="49669" y="15514"/>
                    <a:pt x="49726" y="15555"/>
                    <a:pt x="49732" y="15603"/>
                  </a:cubicBezTo>
                  <a:cubicBezTo>
                    <a:pt x="49737" y="15645"/>
                    <a:pt x="49600" y="15616"/>
                    <a:pt x="49580" y="15622"/>
                  </a:cubicBezTo>
                  <a:cubicBezTo>
                    <a:pt x="49576" y="15642"/>
                    <a:pt x="49594" y="15669"/>
                    <a:pt x="49604" y="15685"/>
                  </a:cubicBezTo>
                  <a:cubicBezTo>
                    <a:pt x="49629" y="15726"/>
                    <a:pt x="49603" y="15762"/>
                    <a:pt x="49560" y="15725"/>
                  </a:cubicBezTo>
                  <a:cubicBezTo>
                    <a:pt x="49534" y="15702"/>
                    <a:pt x="49450" y="15670"/>
                    <a:pt x="49465" y="15685"/>
                  </a:cubicBezTo>
                  <a:cubicBezTo>
                    <a:pt x="49480" y="15701"/>
                    <a:pt x="49464" y="15735"/>
                    <a:pt x="49494" y="15753"/>
                  </a:cubicBezTo>
                  <a:cubicBezTo>
                    <a:pt x="49557" y="15791"/>
                    <a:pt x="49556" y="15741"/>
                    <a:pt x="49556" y="15830"/>
                  </a:cubicBezTo>
                  <a:cubicBezTo>
                    <a:pt x="49556" y="15859"/>
                    <a:pt x="49514" y="15869"/>
                    <a:pt x="49488" y="15871"/>
                  </a:cubicBezTo>
                  <a:cubicBezTo>
                    <a:pt x="49448" y="15874"/>
                    <a:pt x="49416" y="15939"/>
                    <a:pt x="49420" y="15977"/>
                  </a:cubicBezTo>
                  <a:cubicBezTo>
                    <a:pt x="49426" y="16041"/>
                    <a:pt x="49398" y="16034"/>
                    <a:pt x="49366" y="16088"/>
                  </a:cubicBezTo>
                  <a:cubicBezTo>
                    <a:pt x="49354" y="16107"/>
                    <a:pt x="49289" y="16164"/>
                    <a:pt x="49274" y="16169"/>
                  </a:cubicBezTo>
                  <a:cubicBezTo>
                    <a:pt x="49153" y="16212"/>
                    <a:pt x="49275" y="16224"/>
                    <a:pt x="49293" y="16296"/>
                  </a:cubicBezTo>
                  <a:cubicBezTo>
                    <a:pt x="49303" y="16333"/>
                    <a:pt x="49342" y="16316"/>
                    <a:pt x="49342" y="16316"/>
                  </a:cubicBezTo>
                  <a:cubicBezTo>
                    <a:pt x="49349" y="16262"/>
                    <a:pt x="49326" y="16245"/>
                    <a:pt x="49345" y="16168"/>
                  </a:cubicBezTo>
                  <a:cubicBezTo>
                    <a:pt x="49353" y="16134"/>
                    <a:pt x="49403" y="16060"/>
                    <a:pt x="49436" y="16041"/>
                  </a:cubicBezTo>
                  <a:cubicBezTo>
                    <a:pt x="49517" y="15993"/>
                    <a:pt x="49468" y="15952"/>
                    <a:pt x="49504" y="15930"/>
                  </a:cubicBezTo>
                  <a:cubicBezTo>
                    <a:pt x="49548" y="15903"/>
                    <a:pt x="49572" y="15980"/>
                    <a:pt x="49582" y="15921"/>
                  </a:cubicBezTo>
                  <a:cubicBezTo>
                    <a:pt x="49592" y="15867"/>
                    <a:pt x="49657" y="15940"/>
                    <a:pt x="49623" y="15877"/>
                  </a:cubicBezTo>
                  <a:cubicBezTo>
                    <a:pt x="49600" y="15836"/>
                    <a:pt x="49670" y="15857"/>
                    <a:pt x="49671" y="15842"/>
                  </a:cubicBezTo>
                  <a:cubicBezTo>
                    <a:pt x="49680" y="15726"/>
                    <a:pt x="49693" y="15795"/>
                    <a:pt x="49728" y="15731"/>
                  </a:cubicBezTo>
                  <a:cubicBezTo>
                    <a:pt x="49742" y="15706"/>
                    <a:pt x="49782" y="15690"/>
                    <a:pt x="49804" y="15696"/>
                  </a:cubicBezTo>
                  <a:cubicBezTo>
                    <a:pt x="49804" y="15696"/>
                    <a:pt x="49782" y="15755"/>
                    <a:pt x="49807" y="15755"/>
                  </a:cubicBezTo>
                  <a:cubicBezTo>
                    <a:pt x="49890" y="15752"/>
                    <a:pt x="49805" y="15697"/>
                    <a:pt x="49905" y="15732"/>
                  </a:cubicBezTo>
                  <a:cubicBezTo>
                    <a:pt x="49948" y="15747"/>
                    <a:pt x="49900" y="15783"/>
                    <a:pt x="49927" y="15806"/>
                  </a:cubicBezTo>
                  <a:cubicBezTo>
                    <a:pt x="49908" y="15878"/>
                    <a:pt x="49984" y="15877"/>
                    <a:pt x="49990" y="15895"/>
                  </a:cubicBezTo>
                  <a:cubicBezTo>
                    <a:pt x="50002" y="15935"/>
                    <a:pt x="49952" y="15881"/>
                    <a:pt x="49952" y="15937"/>
                  </a:cubicBezTo>
                  <a:cubicBezTo>
                    <a:pt x="49952" y="16000"/>
                    <a:pt x="49983" y="15984"/>
                    <a:pt x="49963" y="16023"/>
                  </a:cubicBezTo>
                  <a:cubicBezTo>
                    <a:pt x="49929" y="16091"/>
                    <a:pt x="49953" y="16064"/>
                    <a:pt x="49953" y="16115"/>
                  </a:cubicBezTo>
                  <a:cubicBezTo>
                    <a:pt x="49953" y="16088"/>
                    <a:pt x="49957" y="16095"/>
                    <a:pt x="49958" y="16088"/>
                  </a:cubicBezTo>
                  <a:cubicBezTo>
                    <a:pt x="49968" y="16092"/>
                    <a:pt x="49993" y="16052"/>
                    <a:pt x="49994" y="16042"/>
                  </a:cubicBezTo>
                  <a:cubicBezTo>
                    <a:pt x="49998" y="16014"/>
                    <a:pt x="50036" y="16043"/>
                    <a:pt x="50036" y="16051"/>
                  </a:cubicBezTo>
                  <a:cubicBezTo>
                    <a:pt x="50039" y="16146"/>
                    <a:pt x="50045" y="16078"/>
                    <a:pt x="50075" y="16118"/>
                  </a:cubicBezTo>
                  <a:cubicBezTo>
                    <a:pt x="50110" y="16165"/>
                    <a:pt x="50101" y="16128"/>
                    <a:pt x="50124" y="16164"/>
                  </a:cubicBezTo>
                  <a:cubicBezTo>
                    <a:pt x="50159" y="16219"/>
                    <a:pt x="50087" y="16226"/>
                    <a:pt x="50064" y="16248"/>
                  </a:cubicBezTo>
                  <a:cubicBezTo>
                    <a:pt x="50055" y="16255"/>
                    <a:pt x="50044" y="16307"/>
                    <a:pt x="50044" y="16321"/>
                  </a:cubicBezTo>
                  <a:cubicBezTo>
                    <a:pt x="50044" y="16344"/>
                    <a:pt x="50103" y="16328"/>
                    <a:pt x="50122" y="16284"/>
                  </a:cubicBezTo>
                  <a:cubicBezTo>
                    <a:pt x="50136" y="16250"/>
                    <a:pt x="50147" y="16306"/>
                    <a:pt x="50149" y="16317"/>
                  </a:cubicBezTo>
                  <a:cubicBezTo>
                    <a:pt x="50157" y="16364"/>
                    <a:pt x="50214" y="16458"/>
                    <a:pt x="50222" y="16487"/>
                  </a:cubicBezTo>
                  <a:cubicBezTo>
                    <a:pt x="50240" y="16494"/>
                    <a:pt x="50168" y="16474"/>
                    <a:pt x="50158" y="16470"/>
                  </a:cubicBezTo>
                  <a:cubicBezTo>
                    <a:pt x="50121" y="16452"/>
                    <a:pt x="50133" y="16506"/>
                    <a:pt x="50149" y="16515"/>
                  </a:cubicBezTo>
                  <a:cubicBezTo>
                    <a:pt x="50182" y="16534"/>
                    <a:pt x="50186" y="16595"/>
                    <a:pt x="50174" y="16629"/>
                  </a:cubicBezTo>
                  <a:cubicBezTo>
                    <a:pt x="50174" y="16640"/>
                    <a:pt x="50172" y="16636"/>
                    <a:pt x="50171" y="16640"/>
                  </a:cubicBezTo>
                  <a:cubicBezTo>
                    <a:pt x="50164" y="16689"/>
                    <a:pt x="50069" y="16687"/>
                    <a:pt x="50167" y="16703"/>
                  </a:cubicBezTo>
                  <a:cubicBezTo>
                    <a:pt x="50184" y="16706"/>
                    <a:pt x="50157" y="16764"/>
                    <a:pt x="50190" y="16744"/>
                  </a:cubicBezTo>
                  <a:cubicBezTo>
                    <a:pt x="50199" y="16739"/>
                    <a:pt x="50232" y="16800"/>
                    <a:pt x="50238" y="16808"/>
                  </a:cubicBezTo>
                  <a:cubicBezTo>
                    <a:pt x="50257" y="16832"/>
                    <a:pt x="50191" y="16894"/>
                    <a:pt x="50174" y="16905"/>
                  </a:cubicBezTo>
                  <a:cubicBezTo>
                    <a:pt x="50105" y="16953"/>
                    <a:pt x="50138" y="16945"/>
                    <a:pt x="50138" y="16956"/>
                  </a:cubicBezTo>
                  <a:cubicBezTo>
                    <a:pt x="50137" y="17008"/>
                    <a:pt x="50131" y="17008"/>
                    <a:pt x="50101" y="16997"/>
                  </a:cubicBezTo>
                  <a:cubicBezTo>
                    <a:pt x="50085" y="16992"/>
                    <a:pt x="50072" y="17146"/>
                    <a:pt x="50065" y="17171"/>
                  </a:cubicBezTo>
                  <a:cubicBezTo>
                    <a:pt x="50049" y="17241"/>
                    <a:pt x="49933" y="17268"/>
                    <a:pt x="49886" y="17304"/>
                  </a:cubicBezTo>
                  <a:cubicBezTo>
                    <a:pt x="49810" y="17361"/>
                    <a:pt x="49842" y="17375"/>
                    <a:pt x="49815" y="17406"/>
                  </a:cubicBezTo>
                  <a:cubicBezTo>
                    <a:pt x="49743" y="17492"/>
                    <a:pt x="49943" y="17393"/>
                    <a:pt x="49953" y="17386"/>
                  </a:cubicBezTo>
                  <a:cubicBezTo>
                    <a:pt x="49980" y="17366"/>
                    <a:pt x="50020" y="17306"/>
                    <a:pt x="50053" y="17308"/>
                  </a:cubicBezTo>
                  <a:cubicBezTo>
                    <a:pt x="50095" y="17309"/>
                    <a:pt x="50104" y="17224"/>
                    <a:pt x="50104" y="17224"/>
                  </a:cubicBezTo>
                  <a:cubicBezTo>
                    <a:pt x="50113" y="17224"/>
                    <a:pt x="50119" y="17210"/>
                    <a:pt x="50126" y="17203"/>
                  </a:cubicBezTo>
                  <a:cubicBezTo>
                    <a:pt x="50168" y="17160"/>
                    <a:pt x="50169" y="17103"/>
                    <a:pt x="50179" y="17100"/>
                  </a:cubicBezTo>
                  <a:cubicBezTo>
                    <a:pt x="50218" y="17088"/>
                    <a:pt x="50214" y="16981"/>
                    <a:pt x="50241" y="16989"/>
                  </a:cubicBezTo>
                  <a:cubicBezTo>
                    <a:pt x="50289" y="17002"/>
                    <a:pt x="50293" y="17054"/>
                    <a:pt x="50293" y="17093"/>
                  </a:cubicBezTo>
                  <a:cubicBezTo>
                    <a:pt x="50293" y="17141"/>
                    <a:pt x="50284" y="17114"/>
                    <a:pt x="50284" y="17134"/>
                  </a:cubicBezTo>
                  <a:cubicBezTo>
                    <a:pt x="50308" y="17141"/>
                    <a:pt x="50330" y="17213"/>
                    <a:pt x="50343" y="17230"/>
                  </a:cubicBezTo>
                  <a:cubicBezTo>
                    <a:pt x="50364" y="17256"/>
                    <a:pt x="50352" y="17280"/>
                    <a:pt x="50353" y="17280"/>
                  </a:cubicBezTo>
                  <a:cubicBezTo>
                    <a:pt x="50445" y="17276"/>
                    <a:pt x="50385" y="17318"/>
                    <a:pt x="50416" y="17327"/>
                  </a:cubicBezTo>
                  <a:cubicBezTo>
                    <a:pt x="50469" y="17342"/>
                    <a:pt x="50455" y="17401"/>
                    <a:pt x="50469" y="17400"/>
                  </a:cubicBezTo>
                  <a:cubicBezTo>
                    <a:pt x="50473" y="17392"/>
                    <a:pt x="50514" y="17360"/>
                    <a:pt x="50514" y="17358"/>
                  </a:cubicBezTo>
                  <a:cubicBezTo>
                    <a:pt x="50521" y="17294"/>
                    <a:pt x="50496" y="17278"/>
                    <a:pt x="50554" y="17352"/>
                  </a:cubicBezTo>
                  <a:cubicBezTo>
                    <a:pt x="50596" y="17406"/>
                    <a:pt x="50575" y="17369"/>
                    <a:pt x="50573" y="17348"/>
                  </a:cubicBezTo>
                  <a:cubicBezTo>
                    <a:pt x="50565" y="17236"/>
                    <a:pt x="50596" y="17312"/>
                    <a:pt x="50533" y="17218"/>
                  </a:cubicBezTo>
                  <a:cubicBezTo>
                    <a:pt x="50499" y="17168"/>
                    <a:pt x="50485" y="17164"/>
                    <a:pt x="50485" y="17109"/>
                  </a:cubicBezTo>
                  <a:cubicBezTo>
                    <a:pt x="50485" y="17084"/>
                    <a:pt x="50437" y="17026"/>
                    <a:pt x="50436" y="16961"/>
                  </a:cubicBezTo>
                  <a:cubicBezTo>
                    <a:pt x="50436" y="16939"/>
                    <a:pt x="50385" y="16706"/>
                    <a:pt x="50388" y="16704"/>
                  </a:cubicBezTo>
                  <a:cubicBezTo>
                    <a:pt x="50478" y="16648"/>
                    <a:pt x="50419" y="16612"/>
                    <a:pt x="50493" y="16594"/>
                  </a:cubicBezTo>
                  <a:cubicBezTo>
                    <a:pt x="50557" y="16577"/>
                    <a:pt x="50438" y="16542"/>
                    <a:pt x="50458" y="16506"/>
                  </a:cubicBezTo>
                  <a:cubicBezTo>
                    <a:pt x="50497" y="16525"/>
                    <a:pt x="50544" y="16523"/>
                    <a:pt x="50586" y="16523"/>
                  </a:cubicBezTo>
                  <a:cubicBezTo>
                    <a:pt x="50630" y="16523"/>
                    <a:pt x="50640" y="16557"/>
                    <a:pt x="50630" y="16566"/>
                  </a:cubicBezTo>
                  <a:cubicBezTo>
                    <a:pt x="50603" y="16590"/>
                    <a:pt x="50613" y="16570"/>
                    <a:pt x="50613" y="16598"/>
                  </a:cubicBezTo>
                  <a:cubicBezTo>
                    <a:pt x="50613" y="16625"/>
                    <a:pt x="50607" y="16634"/>
                    <a:pt x="50620" y="16633"/>
                  </a:cubicBezTo>
                  <a:cubicBezTo>
                    <a:pt x="50657" y="16629"/>
                    <a:pt x="50663" y="16553"/>
                    <a:pt x="50695" y="16607"/>
                  </a:cubicBezTo>
                  <a:cubicBezTo>
                    <a:pt x="50729" y="16663"/>
                    <a:pt x="50748" y="16694"/>
                    <a:pt x="50685" y="16725"/>
                  </a:cubicBezTo>
                  <a:cubicBezTo>
                    <a:pt x="50676" y="16730"/>
                    <a:pt x="50705" y="16772"/>
                    <a:pt x="50706" y="16772"/>
                  </a:cubicBezTo>
                  <a:cubicBezTo>
                    <a:pt x="50709" y="16755"/>
                    <a:pt x="50735" y="16742"/>
                    <a:pt x="50735" y="16773"/>
                  </a:cubicBezTo>
                  <a:cubicBezTo>
                    <a:pt x="50743" y="16779"/>
                    <a:pt x="50744" y="16893"/>
                    <a:pt x="50751" y="16908"/>
                  </a:cubicBezTo>
                  <a:cubicBezTo>
                    <a:pt x="50795" y="17002"/>
                    <a:pt x="50750" y="16838"/>
                    <a:pt x="50783" y="16812"/>
                  </a:cubicBezTo>
                  <a:cubicBezTo>
                    <a:pt x="50840" y="16765"/>
                    <a:pt x="50771" y="16749"/>
                    <a:pt x="50801" y="16712"/>
                  </a:cubicBezTo>
                  <a:cubicBezTo>
                    <a:pt x="50852" y="16648"/>
                    <a:pt x="50802" y="16673"/>
                    <a:pt x="50813" y="16642"/>
                  </a:cubicBezTo>
                  <a:cubicBezTo>
                    <a:pt x="50819" y="16628"/>
                    <a:pt x="50954" y="16630"/>
                    <a:pt x="50954" y="16631"/>
                  </a:cubicBezTo>
                  <a:cubicBezTo>
                    <a:pt x="50958" y="16633"/>
                    <a:pt x="51006" y="16722"/>
                    <a:pt x="51036" y="16748"/>
                  </a:cubicBezTo>
                  <a:cubicBezTo>
                    <a:pt x="51086" y="16792"/>
                    <a:pt x="51006" y="16793"/>
                    <a:pt x="51022" y="16889"/>
                  </a:cubicBezTo>
                  <a:cubicBezTo>
                    <a:pt x="51025" y="16888"/>
                    <a:pt x="51067" y="16834"/>
                    <a:pt x="51090" y="16835"/>
                  </a:cubicBezTo>
                  <a:cubicBezTo>
                    <a:pt x="51105" y="16836"/>
                    <a:pt x="51098" y="16934"/>
                    <a:pt x="51096" y="16950"/>
                  </a:cubicBezTo>
                  <a:cubicBezTo>
                    <a:pt x="51092" y="16981"/>
                    <a:pt x="50953" y="17115"/>
                    <a:pt x="51008" y="17131"/>
                  </a:cubicBezTo>
                  <a:cubicBezTo>
                    <a:pt x="51043" y="17143"/>
                    <a:pt x="51010" y="17208"/>
                    <a:pt x="51031" y="17187"/>
                  </a:cubicBezTo>
                  <a:cubicBezTo>
                    <a:pt x="51070" y="17147"/>
                    <a:pt x="51067" y="17088"/>
                    <a:pt x="51150" y="17088"/>
                  </a:cubicBezTo>
                  <a:cubicBezTo>
                    <a:pt x="51200" y="17088"/>
                    <a:pt x="51173" y="17017"/>
                    <a:pt x="51204" y="16993"/>
                  </a:cubicBezTo>
                  <a:cubicBezTo>
                    <a:pt x="51269" y="16945"/>
                    <a:pt x="51252" y="16891"/>
                    <a:pt x="51252" y="16816"/>
                  </a:cubicBezTo>
                  <a:cubicBezTo>
                    <a:pt x="51252" y="16735"/>
                    <a:pt x="51275" y="16752"/>
                    <a:pt x="51284" y="16716"/>
                  </a:cubicBezTo>
                  <a:cubicBezTo>
                    <a:pt x="51294" y="16677"/>
                    <a:pt x="51324" y="16638"/>
                    <a:pt x="51349" y="16602"/>
                  </a:cubicBezTo>
                  <a:cubicBezTo>
                    <a:pt x="51358" y="16588"/>
                    <a:pt x="51366" y="16561"/>
                    <a:pt x="51384" y="16563"/>
                  </a:cubicBezTo>
                  <a:cubicBezTo>
                    <a:pt x="51397" y="16551"/>
                    <a:pt x="51480" y="16489"/>
                    <a:pt x="51494" y="16492"/>
                  </a:cubicBezTo>
                  <a:cubicBezTo>
                    <a:pt x="51500" y="16485"/>
                    <a:pt x="51693" y="16413"/>
                    <a:pt x="51721" y="16399"/>
                  </a:cubicBezTo>
                  <a:cubicBezTo>
                    <a:pt x="51796" y="16359"/>
                    <a:pt x="51870" y="16309"/>
                    <a:pt x="51947" y="16268"/>
                  </a:cubicBezTo>
                  <a:cubicBezTo>
                    <a:pt x="52023" y="16228"/>
                    <a:pt x="52054" y="16201"/>
                    <a:pt x="52109" y="16134"/>
                  </a:cubicBezTo>
                  <a:cubicBezTo>
                    <a:pt x="52113" y="16130"/>
                    <a:pt x="52189" y="15972"/>
                    <a:pt x="52193" y="15962"/>
                  </a:cubicBezTo>
                  <a:cubicBezTo>
                    <a:pt x="52198" y="15947"/>
                    <a:pt x="52259" y="15831"/>
                    <a:pt x="52268" y="15824"/>
                  </a:cubicBezTo>
                  <a:cubicBezTo>
                    <a:pt x="52301" y="15795"/>
                    <a:pt x="52378" y="15639"/>
                    <a:pt x="52354" y="15591"/>
                  </a:cubicBezTo>
                  <a:cubicBezTo>
                    <a:pt x="52356" y="15591"/>
                    <a:pt x="52357" y="15591"/>
                    <a:pt x="52357" y="15589"/>
                  </a:cubicBezTo>
                  <a:cubicBezTo>
                    <a:pt x="52365" y="15521"/>
                    <a:pt x="52348" y="15545"/>
                    <a:pt x="52395" y="15493"/>
                  </a:cubicBezTo>
                  <a:cubicBezTo>
                    <a:pt x="52439" y="15445"/>
                    <a:pt x="52466" y="15456"/>
                    <a:pt x="52530" y="15456"/>
                  </a:cubicBezTo>
                  <a:cubicBezTo>
                    <a:pt x="52643" y="15456"/>
                    <a:pt x="52613" y="15461"/>
                    <a:pt x="52713" y="15428"/>
                  </a:cubicBezTo>
                  <a:cubicBezTo>
                    <a:pt x="52827" y="15391"/>
                    <a:pt x="52819" y="15350"/>
                    <a:pt x="52892" y="15302"/>
                  </a:cubicBezTo>
                  <a:cubicBezTo>
                    <a:pt x="52946" y="15266"/>
                    <a:pt x="52970" y="15218"/>
                    <a:pt x="52986" y="15206"/>
                  </a:cubicBezTo>
                  <a:cubicBezTo>
                    <a:pt x="53020" y="15181"/>
                    <a:pt x="53019" y="15143"/>
                    <a:pt x="53023" y="15141"/>
                  </a:cubicBezTo>
                  <a:cubicBezTo>
                    <a:pt x="53047" y="15121"/>
                    <a:pt x="53032" y="15126"/>
                    <a:pt x="53043" y="15115"/>
                  </a:cubicBezTo>
                  <a:cubicBezTo>
                    <a:pt x="53048" y="15109"/>
                    <a:pt x="53060" y="15080"/>
                    <a:pt x="53061" y="15079"/>
                  </a:cubicBezTo>
                  <a:cubicBezTo>
                    <a:pt x="53096" y="15061"/>
                    <a:pt x="53043" y="15049"/>
                    <a:pt x="53074" y="15021"/>
                  </a:cubicBezTo>
                  <a:cubicBezTo>
                    <a:pt x="53149" y="14952"/>
                    <a:pt x="53143" y="14921"/>
                    <a:pt x="53190" y="14845"/>
                  </a:cubicBezTo>
                  <a:cubicBezTo>
                    <a:pt x="53235" y="14772"/>
                    <a:pt x="53197" y="14777"/>
                    <a:pt x="53279" y="14705"/>
                  </a:cubicBezTo>
                  <a:lnTo>
                    <a:pt x="53342" y="14662"/>
                  </a:lnTo>
                  <a:cubicBezTo>
                    <a:pt x="53364" y="14642"/>
                    <a:pt x="53394" y="14634"/>
                    <a:pt x="53420" y="14626"/>
                  </a:cubicBezTo>
                  <a:cubicBezTo>
                    <a:pt x="53481" y="14607"/>
                    <a:pt x="53620" y="14630"/>
                    <a:pt x="53682" y="14644"/>
                  </a:cubicBezTo>
                  <a:cubicBezTo>
                    <a:pt x="53735" y="14656"/>
                    <a:pt x="53786" y="14664"/>
                    <a:pt x="53841" y="14660"/>
                  </a:cubicBezTo>
                  <a:cubicBezTo>
                    <a:pt x="53895" y="14657"/>
                    <a:pt x="53942" y="14631"/>
                    <a:pt x="53986" y="14601"/>
                  </a:cubicBezTo>
                  <a:cubicBezTo>
                    <a:pt x="54041" y="14563"/>
                    <a:pt x="54100" y="14532"/>
                    <a:pt x="54141" y="14479"/>
                  </a:cubicBezTo>
                  <a:cubicBezTo>
                    <a:pt x="54156" y="14459"/>
                    <a:pt x="54190" y="14355"/>
                    <a:pt x="54190" y="14336"/>
                  </a:cubicBezTo>
                  <a:cubicBezTo>
                    <a:pt x="54192" y="14285"/>
                    <a:pt x="54195" y="14238"/>
                    <a:pt x="54205" y="14187"/>
                  </a:cubicBezTo>
                  <a:cubicBezTo>
                    <a:pt x="54211" y="14159"/>
                    <a:pt x="54212" y="14112"/>
                    <a:pt x="54216" y="14095"/>
                  </a:cubicBezTo>
                  <a:cubicBezTo>
                    <a:pt x="54223" y="14064"/>
                    <a:pt x="54228" y="13934"/>
                    <a:pt x="54219" y="13904"/>
                  </a:cubicBezTo>
                  <a:cubicBezTo>
                    <a:pt x="54219" y="13874"/>
                    <a:pt x="54220" y="13843"/>
                    <a:pt x="54219" y="13813"/>
                  </a:cubicBezTo>
                  <a:cubicBezTo>
                    <a:pt x="54219" y="13774"/>
                    <a:pt x="54224" y="13713"/>
                    <a:pt x="54223" y="13678"/>
                  </a:cubicBezTo>
                  <a:cubicBezTo>
                    <a:pt x="54222" y="13631"/>
                    <a:pt x="54245" y="13508"/>
                    <a:pt x="54255" y="13457"/>
                  </a:cubicBezTo>
                  <a:cubicBezTo>
                    <a:pt x="54271" y="13374"/>
                    <a:pt x="54303" y="13360"/>
                    <a:pt x="54352" y="13298"/>
                  </a:cubicBezTo>
                  <a:cubicBezTo>
                    <a:pt x="54375" y="13269"/>
                    <a:pt x="54410" y="13257"/>
                    <a:pt x="54425" y="13243"/>
                  </a:cubicBezTo>
                  <a:cubicBezTo>
                    <a:pt x="54464" y="13204"/>
                    <a:pt x="54541" y="13184"/>
                    <a:pt x="54596" y="13184"/>
                  </a:cubicBezTo>
                  <a:cubicBezTo>
                    <a:pt x="54623" y="13184"/>
                    <a:pt x="54710" y="13203"/>
                    <a:pt x="54727" y="13214"/>
                  </a:cubicBezTo>
                  <a:cubicBezTo>
                    <a:pt x="54748" y="13227"/>
                    <a:pt x="54806" y="13238"/>
                    <a:pt x="54814" y="13243"/>
                  </a:cubicBezTo>
                  <a:cubicBezTo>
                    <a:pt x="54856" y="13266"/>
                    <a:pt x="54883" y="13245"/>
                    <a:pt x="54881" y="13295"/>
                  </a:cubicBezTo>
                  <a:cubicBezTo>
                    <a:pt x="54881" y="13303"/>
                    <a:pt x="54780" y="13273"/>
                    <a:pt x="54755" y="13273"/>
                  </a:cubicBezTo>
                  <a:cubicBezTo>
                    <a:pt x="54697" y="13273"/>
                    <a:pt x="54731" y="13327"/>
                    <a:pt x="54745" y="13333"/>
                  </a:cubicBezTo>
                  <a:cubicBezTo>
                    <a:pt x="54801" y="13356"/>
                    <a:pt x="54746" y="13344"/>
                    <a:pt x="54739" y="13384"/>
                  </a:cubicBezTo>
                  <a:cubicBezTo>
                    <a:pt x="54734" y="13417"/>
                    <a:pt x="54743" y="13405"/>
                    <a:pt x="54756" y="13402"/>
                  </a:cubicBezTo>
                  <a:cubicBezTo>
                    <a:pt x="54857" y="13377"/>
                    <a:pt x="54783" y="13319"/>
                    <a:pt x="54837" y="13353"/>
                  </a:cubicBezTo>
                  <a:cubicBezTo>
                    <a:pt x="54853" y="13363"/>
                    <a:pt x="54900" y="13351"/>
                    <a:pt x="54909" y="13343"/>
                  </a:cubicBezTo>
                  <a:cubicBezTo>
                    <a:pt x="54926" y="13328"/>
                    <a:pt x="55057" y="13347"/>
                    <a:pt x="55083" y="13351"/>
                  </a:cubicBezTo>
                  <a:cubicBezTo>
                    <a:pt x="55083" y="13354"/>
                    <a:pt x="55138" y="13351"/>
                    <a:pt x="55146" y="13351"/>
                  </a:cubicBezTo>
                  <a:cubicBezTo>
                    <a:pt x="55253" y="13345"/>
                    <a:pt x="55368" y="13226"/>
                    <a:pt x="55413" y="13135"/>
                  </a:cubicBezTo>
                  <a:cubicBezTo>
                    <a:pt x="55432" y="13096"/>
                    <a:pt x="55466" y="13018"/>
                    <a:pt x="55471" y="12979"/>
                  </a:cubicBezTo>
                  <a:cubicBezTo>
                    <a:pt x="55478" y="12931"/>
                    <a:pt x="55521" y="12863"/>
                    <a:pt x="55554" y="12830"/>
                  </a:cubicBezTo>
                  <a:cubicBezTo>
                    <a:pt x="55606" y="12778"/>
                    <a:pt x="55624" y="12750"/>
                    <a:pt x="55663" y="12690"/>
                  </a:cubicBezTo>
                  <a:cubicBezTo>
                    <a:pt x="55719" y="12605"/>
                    <a:pt x="55697" y="12631"/>
                    <a:pt x="55722" y="12545"/>
                  </a:cubicBezTo>
                  <a:cubicBezTo>
                    <a:pt x="55726" y="12535"/>
                    <a:pt x="55752" y="12262"/>
                    <a:pt x="55751" y="12258"/>
                  </a:cubicBezTo>
                  <a:lnTo>
                    <a:pt x="55751" y="12213"/>
                  </a:lnTo>
                  <a:cubicBezTo>
                    <a:pt x="55751" y="12192"/>
                    <a:pt x="55741" y="12128"/>
                    <a:pt x="55748" y="12125"/>
                  </a:cubicBezTo>
                  <a:cubicBezTo>
                    <a:pt x="55789" y="12104"/>
                    <a:pt x="55768" y="12047"/>
                    <a:pt x="55776" y="12025"/>
                  </a:cubicBezTo>
                  <a:cubicBezTo>
                    <a:pt x="55807" y="11944"/>
                    <a:pt x="55799" y="11753"/>
                    <a:pt x="55799" y="11656"/>
                  </a:cubicBezTo>
                  <a:cubicBezTo>
                    <a:pt x="55799" y="11598"/>
                    <a:pt x="55818" y="11552"/>
                    <a:pt x="55819" y="11514"/>
                  </a:cubicBezTo>
                  <a:cubicBezTo>
                    <a:pt x="55821" y="11456"/>
                    <a:pt x="55842" y="11421"/>
                    <a:pt x="55848" y="11371"/>
                  </a:cubicBezTo>
                  <a:cubicBezTo>
                    <a:pt x="55855" y="11311"/>
                    <a:pt x="55871" y="11273"/>
                    <a:pt x="55881" y="11214"/>
                  </a:cubicBezTo>
                  <a:cubicBezTo>
                    <a:pt x="55881" y="11208"/>
                    <a:pt x="55884" y="11201"/>
                    <a:pt x="55884" y="11193"/>
                  </a:cubicBezTo>
                  <a:cubicBezTo>
                    <a:pt x="55884" y="11127"/>
                    <a:pt x="55869" y="11156"/>
                    <a:pt x="55865" y="11135"/>
                  </a:cubicBezTo>
                  <a:cubicBezTo>
                    <a:pt x="55853" y="11068"/>
                    <a:pt x="55878" y="11080"/>
                    <a:pt x="55879" y="11078"/>
                  </a:cubicBezTo>
                  <a:cubicBezTo>
                    <a:pt x="55879" y="11078"/>
                    <a:pt x="55851" y="10989"/>
                    <a:pt x="55850" y="10987"/>
                  </a:cubicBezTo>
                  <a:cubicBezTo>
                    <a:pt x="55793" y="10891"/>
                    <a:pt x="55777" y="10880"/>
                    <a:pt x="55694" y="10805"/>
                  </a:cubicBezTo>
                  <a:cubicBezTo>
                    <a:pt x="55678" y="10791"/>
                    <a:pt x="55610" y="10751"/>
                    <a:pt x="55605" y="10735"/>
                  </a:cubicBezTo>
                  <a:cubicBezTo>
                    <a:pt x="55605" y="10724"/>
                    <a:pt x="55350" y="10633"/>
                    <a:pt x="55317" y="10591"/>
                  </a:cubicBezTo>
                  <a:cubicBezTo>
                    <a:pt x="55257" y="10515"/>
                    <a:pt x="55220" y="10508"/>
                    <a:pt x="55220" y="10409"/>
                  </a:cubicBezTo>
                  <a:cubicBezTo>
                    <a:pt x="55220" y="10369"/>
                    <a:pt x="55230" y="10310"/>
                    <a:pt x="55229" y="10280"/>
                  </a:cubicBezTo>
                  <a:cubicBezTo>
                    <a:pt x="55228" y="10266"/>
                    <a:pt x="55324" y="10171"/>
                    <a:pt x="55326" y="10170"/>
                  </a:cubicBezTo>
                  <a:cubicBezTo>
                    <a:pt x="55382" y="10156"/>
                    <a:pt x="55347" y="10192"/>
                    <a:pt x="55355" y="10229"/>
                  </a:cubicBezTo>
                  <a:cubicBezTo>
                    <a:pt x="55366" y="10278"/>
                    <a:pt x="55377" y="10260"/>
                    <a:pt x="55397" y="10239"/>
                  </a:cubicBezTo>
                  <a:cubicBezTo>
                    <a:pt x="55431" y="10203"/>
                    <a:pt x="55437" y="10150"/>
                    <a:pt x="55464" y="10168"/>
                  </a:cubicBezTo>
                  <a:cubicBezTo>
                    <a:pt x="55502" y="10193"/>
                    <a:pt x="55571" y="10175"/>
                    <a:pt x="55571" y="10168"/>
                  </a:cubicBezTo>
                  <a:cubicBezTo>
                    <a:pt x="55571" y="10168"/>
                    <a:pt x="55467" y="10145"/>
                    <a:pt x="55489" y="10136"/>
                  </a:cubicBezTo>
                  <a:cubicBezTo>
                    <a:pt x="55543" y="10116"/>
                    <a:pt x="55519" y="10108"/>
                    <a:pt x="55502" y="10075"/>
                  </a:cubicBezTo>
                  <a:cubicBezTo>
                    <a:pt x="55471" y="10013"/>
                    <a:pt x="55441" y="10077"/>
                    <a:pt x="55418" y="10061"/>
                  </a:cubicBezTo>
                  <a:cubicBezTo>
                    <a:pt x="55429" y="10043"/>
                    <a:pt x="55505" y="9954"/>
                    <a:pt x="55505" y="9953"/>
                  </a:cubicBezTo>
                  <a:cubicBezTo>
                    <a:pt x="55517" y="9916"/>
                    <a:pt x="55570" y="9925"/>
                    <a:pt x="55591" y="9887"/>
                  </a:cubicBezTo>
                  <a:cubicBezTo>
                    <a:pt x="55599" y="9873"/>
                    <a:pt x="55671" y="9808"/>
                    <a:pt x="55680" y="9808"/>
                  </a:cubicBezTo>
                  <a:cubicBezTo>
                    <a:pt x="55680" y="9807"/>
                    <a:pt x="55691" y="9790"/>
                    <a:pt x="55692" y="9789"/>
                  </a:cubicBezTo>
                  <a:cubicBezTo>
                    <a:pt x="55743" y="9754"/>
                    <a:pt x="55682" y="9828"/>
                    <a:pt x="55702" y="9858"/>
                  </a:cubicBezTo>
                  <a:cubicBezTo>
                    <a:pt x="55708" y="9858"/>
                    <a:pt x="55790" y="9770"/>
                    <a:pt x="55794" y="9757"/>
                  </a:cubicBezTo>
                  <a:cubicBezTo>
                    <a:pt x="55809" y="9712"/>
                    <a:pt x="55841" y="9698"/>
                    <a:pt x="55849" y="9661"/>
                  </a:cubicBezTo>
                  <a:cubicBezTo>
                    <a:pt x="55857" y="9630"/>
                    <a:pt x="55904" y="9576"/>
                    <a:pt x="55914" y="9554"/>
                  </a:cubicBezTo>
                  <a:cubicBezTo>
                    <a:pt x="55946" y="9481"/>
                    <a:pt x="55950" y="9477"/>
                    <a:pt x="56002" y="9420"/>
                  </a:cubicBezTo>
                  <a:cubicBezTo>
                    <a:pt x="56055" y="9364"/>
                    <a:pt x="56112" y="9358"/>
                    <a:pt x="56148" y="9309"/>
                  </a:cubicBezTo>
                  <a:cubicBezTo>
                    <a:pt x="56179" y="9268"/>
                    <a:pt x="56142" y="9286"/>
                    <a:pt x="56197" y="9253"/>
                  </a:cubicBezTo>
                  <a:cubicBezTo>
                    <a:pt x="56335" y="9172"/>
                    <a:pt x="56180" y="9215"/>
                    <a:pt x="56168" y="9206"/>
                  </a:cubicBezTo>
                  <a:cubicBezTo>
                    <a:pt x="56188" y="9141"/>
                    <a:pt x="56224" y="9121"/>
                    <a:pt x="56157" y="9145"/>
                  </a:cubicBezTo>
                  <a:cubicBezTo>
                    <a:pt x="56145" y="9150"/>
                    <a:pt x="56155" y="9109"/>
                    <a:pt x="56172" y="9103"/>
                  </a:cubicBezTo>
                  <a:cubicBezTo>
                    <a:pt x="56192" y="9096"/>
                    <a:pt x="56258" y="9068"/>
                    <a:pt x="56235" y="9039"/>
                  </a:cubicBezTo>
                  <a:cubicBezTo>
                    <a:pt x="56227" y="9029"/>
                    <a:pt x="56281" y="8965"/>
                    <a:pt x="56287" y="8960"/>
                  </a:cubicBezTo>
                  <a:cubicBezTo>
                    <a:pt x="56337" y="8911"/>
                    <a:pt x="56317" y="8995"/>
                    <a:pt x="56365" y="8862"/>
                  </a:cubicBezTo>
                  <a:cubicBezTo>
                    <a:pt x="56369" y="8856"/>
                    <a:pt x="56377" y="8778"/>
                    <a:pt x="56377" y="8769"/>
                  </a:cubicBezTo>
                  <a:cubicBezTo>
                    <a:pt x="56377" y="8745"/>
                    <a:pt x="56439" y="8561"/>
                    <a:pt x="56452" y="8535"/>
                  </a:cubicBezTo>
                  <a:cubicBezTo>
                    <a:pt x="56461" y="8518"/>
                    <a:pt x="56523" y="8387"/>
                    <a:pt x="56524" y="8386"/>
                  </a:cubicBezTo>
                  <a:cubicBezTo>
                    <a:pt x="56543" y="8371"/>
                    <a:pt x="56542" y="8311"/>
                    <a:pt x="56560" y="8314"/>
                  </a:cubicBezTo>
                  <a:cubicBezTo>
                    <a:pt x="56588" y="8320"/>
                    <a:pt x="56580" y="8323"/>
                    <a:pt x="56592" y="8360"/>
                  </a:cubicBezTo>
                  <a:cubicBezTo>
                    <a:pt x="56611" y="8413"/>
                    <a:pt x="56685" y="8351"/>
                    <a:pt x="56688" y="8325"/>
                  </a:cubicBezTo>
                  <a:cubicBezTo>
                    <a:pt x="56693" y="8288"/>
                    <a:pt x="56728" y="8317"/>
                    <a:pt x="56717" y="8287"/>
                  </a:cubicBezTo>
                  <a:cubicBezTo>
                    <a:pt x="56700" y="8242"/>
                    <a:pt x="56750" y="8259"/>
                    <a:pt x="56768" y="8232"/>
                  </a:cubicBezTo>
                  <a:cubicBezTo>
                    <a:pt x="56772" y="8225"/>
                    <a:pt x="56747" y="8225"/>
                    <a:pt x="56789" y="8182"/>
                  </a:cubicBezTo>
                  <a:cubicBezTo>
                    <a:pt x="56810" y="8160"/>
                    <a:pt x="56822" y="8169"/>
                    <a:pt x="56820" y="8172"/>
                  </a:cubicBezTo>
                  <a:cubicBezTo>
                    <a:pt x="56843" y="8151"/>
                    <a:pt x="56930" y="8162"/>
                    <a:pt x="56956" y="8120"/>
                  </a:cubicBezTo>
                  <a:cubicBezTo>
                    <a:pt x="56978" y="8083"/>
                    <a:pt x="56981" y="8112"/>
                    <a:pt x="56987" y="8124"/>
                  </a:cubicBezTo>
                  <a:cubicBezTo>
                    <a:pt x="56993" y="8136"/>
                    <a:pt x="57068" y="8109"/>
                    <a:pt x="57081" y="8101"/>
                  </a:cubicBezTo>
                  <a:cubicBezTo>
                    <a:pt x="57114" y="8084"/>
                    <a:pt x="57170" y="8100"/>
                    <a:pt x="57150" y="8078"/>
                  </a:cubicBezTo>
                  <a:cubicBezTo>
                    <a:pt x="57155" y="8075"/>
                    <a:pt x="57244" y="8045"/>
                    <a:pt x="57257" y="8049"/>
                  </a:cubicBezTo>
                  <a:cubicBezTo>
                    <a:pt x="57301" y="8061"/>
                    <a:pt x="57282" y="8029"/>
                    <a:pt x="57302" y="8034"/>
                  </a:cubicBezTo>
                  <a:cubicBezTo>
                    <a:pt x="57342" y="8044"/>
                    <a:pt x="57271" y="8112"/>
                    <a:pt x="57269" y="8120"/>
                  </a:cubicBezTo>
                  <a:cubicBezTo>
                    <a:pt x="57243" y="8202"/>
                    <a:pt x="57301" y="8180"/>
                    <a:pt x="57270" y="8238"/>
                  </a:cubicBezTo>
                  <a:cubicBezTo>
                    <a:pt x="57241" y="8294"/>
                    <a:pt x="57256" y="8327"/>
                    <a:pt x="57186" y="8346"/>
                  </a:cubicBezTo>
                  <a:cubicBezTo>
                    <a:pt x="57175" y="8349"/>
                    <a:pt x="57108" y="8429"/>
                    <a:pt x="57099" y="8442"/>
                  </a:cubicBezTo>
                  <a:cubicBezTo>
                    <a:pt x="57059" y="8503"/>
                    <a:pt x="57019" y="8510"/>
                    <a:pt x="57011" y="8592"/>
                  </a:cubicBezTo>
                  <a:cubicBezTo>
                    <a:pt x="57011" y="8629"/>
                    <a:pt x="57010" y="8668"/>
                    <a:pt x="57010" y="8706"/>
                  </a:cubicBezTo>
                  <a:cubicBezTo>
                    <a:pt x="57010" y="8769"/>
                    <a:pt x="57051" y="8790"/>
                    <a:pt x="57037" y="8817"/>
                  </a:cubicBezTo>
                  <a:cubicBezTo>
                    <a:pt x="56994" y="8899"/>
                    <a:pt x="57004" y="8841"/>
                    <a:pt x="57006" y="8923"/>
                  </a:cubicBezTo>
                  <a:cubicBezTo>
                    <a:pt x="57006" y="8942"/>
                    <a:pt x="56890" y="9029"/>
                    <a:pt x="56870" y="9040"/>
                  </a:cubicBezTo>
                  <a:cubicBezTo>
                    <a:pt x="56790" y="9083"/>
                    <a:pt x="56802" y="9064"/>
                    <a:pt x="56726" y="9066"/>
                  </a:cubicBezTo>
                  <a:cubicBezTo>
                    <a:pt x="56649" y="9068"/>
                    <a:pt x="56696" y="9110"/>
                    <a:pt x="56722" y="9116"/>
                  </a:cubicBezTo>
                  <a:cubicBezTo>
                    <a:pt x="56791" y="9131"/>
                    <a:pt x="56651" y="9132"/>
                    <a:pt x="56643" y="9144"/>
                  </a:cubicBezTo>
                  <a:cubicBezTo>
                    <a:pt x="56619" y="9179"/>
                    <a:pt x="56704" y="9156"/>
                    <a:pt x="56697" y="9174"/>
                  </a:cubicBezTo>
                  <a:cubicBezTo>
                    <a:pt x="56676" y="9224"/>
                    <a:pt x="56815" y="9161"/>
                    <a:pt x="56826" y="9159"/>
                  </a:cubicBezTo>
                  <a:cubicBezTo>
                    <a:pt x="56857" y="9153"/>
                    <a:pt x="56910" y="9122"/>
                    <a:pt x="56939" y="9107"/>
                  </a:cubicBezTo>
                  <a:cubicBezTo>
                    <a:pt x="56975" y="9088"/>
                    <a:pt x="57049" y="8985"/>
                    <a:pt x="57033" y="8968"/>
                  </a:cubicBezTo>
                  <a:cubicBezTo>
                    <a:pt x="57034" y="8967"/>
                    <a:pt x="57080" y="8890"/>
                    <a:pt x="57086" y="8881"/>
                  </a:cubicBezTo>
                  <a:cubicBezTo>
                    <a:pt x="57104" y="8854"/>
                    <a:pt x="57136" y="8747"/>
                    <a:pt x="57137" y="8746"/>
                  </a:cubicBezTo>
                  <a:cubicBezTo>
                    <a:pt x="57161" y="8718"/>
                    <a:pt x="57137" y="8616"/>
                    <a:pt x="57146" y="8598"/>
                  </a:cubicBezTo>
                  <a:cubicBezTo>
                    <a:pt x="57183" y="8521"/>
                    <a:pt x="57187" y="8646"/>
                    <a:pt x="57223" y="8534"/>
                  </a:cubicBezTo>
                  <a:cubicBezTo>
                    <a:pt x="57241" y="8479"/>
                    <a:pt x="57244" y="8511"/>
                    <a:pt x="57255" y="8526"/>
                  </a:cubicBezTo>
                  <a:cubicBezTo>
                    <a:pt x="57263" y="8538"/>
                    <a:pt x="57299" y="8469"/>
                    <a:pt x="57302" y="8461"/>
                  </a:cubicBezTo>
                  <a:cubicBezTo>
                    <a:pt x="57317" y="8427"/>
                    <a:pt x="57318" y="8289"/>
                    <a:pt x="57327" y="8289"/>
                  </a:cubicBezTo>
                  <a:cubicBezTo>
                    <a:pt x="57373" y="8293"/>
                    <a:pt x="57364" y="8215"/>
                    <a:pt x="57369" y="8207"/>
                  </a:cubicBezTo>
                  <a:cubicBezTo>
                    <a:pt x="57391" y="8167"/>
                    <a:pt x="57375" y="8172"/>
                    <a:pt x="57385" y="8153"/>
                  </a:cubicBezTo>
                  <a:cubicBezTo>
                    <a:pt x="57385" y="8116"/>
                    <a:pt x="57401" y="8147"/>
                    <a:pt x="57410" y="8128"/>
                  </a:cubicBezTo>
                  <a:cubicBezTo>
                    <a:pt x="57428" y="8094"/>
                    <a:pt x="57348" y="8071"/>
                    <a:pt x="57364" y="8049"/>
                  </a:cubicBezTo>
                  <a:cubicBezTo>
                    <a:pt x="57433" y="7954"/>
                    <a:pt x="57412" y="8038"/>
                    <a:pt x="57426" y="8023"/>
                  </a:cubicBezTo>
                  <a:cubicBezTo>
                    <a:pt x="57445" y="8003"/>
                    <a:pt x="57543" y="7978"/>
                    <a:pt x="57481" y="7965"/>
                  </a:cubicBezTo>
                  <a:cubicBezTo>
                    <a:pt x="57430" y="7955"/>
                    <a:pt x="57528" y="7936"/>
                    <a:pt x="57536" y="7851"/>
                  </a:cubicBezTo>
                  <a:cubicBezTo>
                    <a:pt x="57540" y="7807"/>
                    <a:pt x="57593" y="7778"/>
                    <a:pt x="57628" y="7777"/>
                  </a:cubicBezTo>
                  <a:cubicBezTo>
                    <a:pt x="57744" y="7774"/>
                    <a:pt x="57546" y="7912"/>
                    <a:pt x="57582" y="7916"/>
                  </a:cubicBezTo>
                  <a:cubicBezTo>
                    <a:pt x="57584" y="7916"/>
                    <a:pt x="57603" y="7923"/>
                    <a:pt x="57606" y="7923"/>
                  </a:cubicBezTo>
                  <a:cubicBezTo>
                    <a:pt x="57627" y="7928"/>
                    <a:pt x="57595" y="7982"/>
                    <a:pt x="57619" y="7989"/>
                  </a:cubicBezTo>
                  <a:cubicBezTo>
                    <a:pt x="57648" y="7996"/>
                    <a:pt x="57634" y="8021"/>
                    <a:pt x="57647" y="8047"/>
                  </a:cubicBezTo>
                  <a:cubicBezTo>
                    <a:pt x="57687" y="8128"/>
                    <a:pt x="57690" y="8060"/>
                    <a:pt x="57701" y="8122"/>
                  </a:cubicBezTo>
                  <a:cubicBezTo>
                    <a:pt x="57706" y="8149"/>
                    <a:pt x="57748" y="8141"/>
                    <a:pt x="57769" y="8141"/>
                  </a:cubicBezTo>
                  <a:cubicBezTo>
                    <a:pt x="57790" y="8141"/>
                    <a:pt x="57763" y="8184"/>
                    <a:pt x="57789" y="8198"/>
                  </a:cubicBezTo>
                  <a:cubicBezTo>
                    <a:pt x="57806" y="8208"/>
                    <a:pt x="57871" y="8279"/>
                    <a:pt x="57869" y="8296"/>
                  </a:cubicBezTo>
                  <a:cubicBezTo>
                    <a:pt x="57866" y="8345"/>
                    <a:pt x="57872" y="8317"/>
                    <a:pt x="57876" y="8326"/>
                  </a:cubicBezTo>
                  <a:cubicBezTo>
                    <a:pt x="57882" y="8337"/>
                    <a:pt x="57913" y="8378"/>
                    <a:pt x="57913" y="8382"/>
                  </a:cubicBezTo>
                  <a:cubicBezTo>
                    <a:pt x="57913" y="8431"/>
                    <a:pt x="57895" y="8445"/>
                    <a:pt x="57935" y="8447"/>
                  </a:cubicBezTo>
                  <a:cubicBezTo>
                    <a:pt x="57966" y="8448"/>
                    <a:pt x="58029" y="8486"/>
                    <a:pt x="58040" y="8506"/>
                  </a:cubicBezTo>
                  <a:lnTo>
                    <a:pt x="58040" y="8516"/>
                  </a:lnTo>
                  <a:cubicBezTo>
                    <a:pt x="58040" y="8538"/>
                    <a:pt x="58034" y="8558"/>
                    <a:pt x="58051" y="8558"/>
                  </a:cubicBezTo>
                  <a:cubicBezTo>
                    <a:pt x="58129" y="8558"/>
                    <a:pt x="58168" y="8640"/>
                    <a:pt x="58174" y="8635"/>
                  </a:cubicBezTo>
                  <a:cubicBezTo>
                    <a:pt x="58215" y="8602"/>
                    <a:pt x="58224" y="8662"/>
                    <a:pt x="58224" y="8688"/>
                  </a:cubicBezTo>
                  <a:cubicBezTo>
                    <a:pt x="58223" y="8712"/>
                    <a:pt x="58276" y="8740"/>
                    <a:pt x="58294" y="8748"/>
                  </a:cubicBezTo>
                  <a:cubicBezTo>
                    <a:pt x="58338" y="8770"/>
                    <a:pt x="58456" y="8888"/>
                    <a:pt x="58476" y="8886"/>
                  </a:cubicBezTo>
                  <a:cubicBezTo>
                    <a:pt x="58511" y="8883"/>
                    <a:pt x="58533" y="8879"/>
                    <a:pt x="58573" y="8879"/>
                  </a:cubicBezTo>
                  <a:cubicBezTo>
                    <a:pt x="58624" y="8880"/>
                    <a:pt x="58633" y="8862"/>
                    <a:pt x="58665" y="8854"/>
                  </a:cubicBezTo>
                  <a:cubicBezTo>
                    <a:pt x="58669" y="8853"/>
                    <a:pt x="58777" y="8947"/>
                    <a:pt x="58802" y="8961"/>
                  </a:cubicBezTo>
                  <a:cubicBezTo>
                    <a:pt x="58956" y="9052"/>
                    <a:pt x="58844" y="9082"/>
                    <a:pt x="58887" y="9107"/>
                  </a:cubicBezTo>
                  <a:cubicBezTo>
                    <a:pt x="58942" y="9138"/>
                    <a:pt x="58872" y="9240"/>
                    <a:pt x="58985" y="9293"/>
                  </a:cubicBezTo>
                  <a:cubicBezTo>
                    <a:pt x="59035" y="9316"/>
                    <a:pt x="59026" y="9360"/>
                    <a:pt x="59040" y="9360"/>
                  </a:cubicBezTo>
                  <a:cubicBezTo>
                    <a:pt x="59072" y="9360"/>
                    <a:pt x="59115" y="9378"/>
                    <a:pt x="59141" y="9394"/>
                  </a:cubicBezTo>
                  <a:cubicBezTo>
                    <a:pt x="59172" y="9414"/>
                    <a:pt x="59151" y="9335"/>
                    <a:pt x="59151" y="9335"/>
                  </a:cubicBezTo>
                  <a:cubicBezTo>
                    <a:pt x="59127" y="9281"/>
                    <a:pt x="59154" y="9273"/>
                    <a:pt x="59161" y="9256"/>
                  </a:cubicBezTo>
                  <a:cubicBezTo>
                    <a:pt x="59175" y="9220"/>
                    <a:pt x="59160" y="9204"/>
                    <a:pt x="59138" y="9180"/>
                  </a:cubicBezTo>
                  <a:cubicBezTo>
                    <a:pt x="59088" y="9126"/>
                    <a:pt x="59117" y="9206"/>
                    <a:pt x="59098" y="9262"/>
                  </a:cubicBezTo>
                  <a:cubicBezTo>
                    <a:pt x="59086" y="9260"/>
                    <a:pt x="59075" y="9230"/>
                    <a:pt x="59049" y="9237"/>
                  </a:cubicBezTo>
                  <a:cubicBezTo>
                    <a:pt x="59035" y="9241"/>
                    <a:pt x="59032" y="9246"/>
                    <a:pt x="59032" y="9249"/>
                  </a:cubicBezTo>
                  <a:cubicBezTo>
                    <a:pt x="59029" y="9246"/>
                    <a:pt x="59024" y="9238"/>
                    <a:pt x="59010" y="9226"/>
                  </a:cubicBezTo>
                  <a:cubicBezTo>
                    <a:pt x="58925" y="9147"/>
                    <a:pt x="59020" y="9139"/>
                    <a:pt x="59001" y="9096"/>
                  </a:cubicBezTo>
                  <a:cubicBezTo>
                    <a:pt x="58966" y="9016"/>
                    <a:pt x="58939" y="9047"/>
                    <a:pt x="58935" y="9069"/>
                  </a:cubicBezTo>
                  <a:cubicBezTo>
                    <a:pt x="58935" y="9036"/>
                    <a:pt x="58938" y="8989"/>
                    <a:pt x="58907" y="8975"/>
                  </a:cubicBezTo>
                  <a:cubicBezTo>
                    <a:pt x="58884" y="8965"/>
                    <a:pt x="58755" y="8867"/>
                    <a:pt x="58754" y="8855"/>
                  </a:cubicBezTo>
                  <a:cubicBezTo>
                    <a:pt x="58743" y="8839"/>
                    <a:pt x="58742" y="8845"/>
                    <a:pt x="58730" y="8832"/>
                  </a:cubicBezTo>
                  <a:cubicBezTo>
                    <a:pt x="58678" y="8776"/>
                    <a:pt x="58611" y="8775"/>
                    <a:pt x="58543" y="8805"/>
                  </a:cubicBezTo>
                  <a:cubicBezTo>
                    <a:pt x="58494" y="8825"/>
                    <a:pt x="58495" y="8810"/>
                    <a:pt x="58470" y="8809"/>
                  </a:cubicBezTo>
                  <a:cubicBezTo>
                    <a:pt x="58436" y="8808"/>
                    <a:pt x="58404" y="8771"/>
                    <a:pt x="58393" y="8765"/>
                  </a:cubicBezTo>
                  <a:cubicBezTo>
                    <a:pt x="58392" y="8760"/>
                    <a:pt x="58201" y="8511"/>
                    <a:pt x="58184" y="8495"/>
                  </a:cubicBezTo>
                  <a:cubicBezTo>
                    <a:pt x="58112" y="8428"/>
                    <a:pt x="58050" y="8361"/>
                    <a:pt x="58003" y="8273"/>
                  </a:cubicBezTo>
                  <a:cubicBezTo>
                    <a:pt x="57917" y="8115"/>
                    <a:pt x="58086" y="8169"/>
                    <a:pt x="58114" y="8112"/>
                  </a:cubicBezTo>
                  <a:lnTo>
                    <a:pt x="58141" y="8080"/>
                  </a:lnTo>
                  <a:cubicBezTo>
                    <a:pt x="58147" y="8074"/>
                    <a:pt x="58184" y="8009"/>
                    <a:pt x="58187" y="8023"/>
                  </a:cubicBezTo>
                  <a:cubicBezTo>
                    <a:pt x="58198" y="8024"/>
                    <a:pt x="58255" y="8105"/>
                    <a:pt x="58371" y="8114"/>
                  </a:cubicBezTo>
                  <a:cubicBezTo>
                    <a:pt x="58401" y="8117"/>
                    <a:pt x="58448" y="8126"/>
                    <a:pt x="58476" y="8109"/>
                  </a:cubicBezTo>
                  <a:cubicBezTo>
                    <a:pt x="58518" y="8084"/>
                    <a:pt x="58570" y="8119"/>
                    <a:pt x="58571" y="8127"/>
                  </a:cubicBezTo>
                  <a:cubicBezTo>
                    <a:pt x="58577" y="8130"/>
                    <a:pt x="58669" y="8129"/>
                    <a:pt x="58675" y="8119"/>
                  </a:cubicBezTo>
                  <a:cubicBezTo>
                    <a:pt x="58705" y="8064"/>
                    <a:pt x="58755" y="8059"/>
                    <a:pt x="58799" y="8102"/>
                  </a:cubicBezTo>
                  <a:cubicBezTo>
                    <a:pt x="58868" y="8168"/>
                    <a:pt x="58910" y="8112"/>
                    <a:pt x="58979" y="8105"/>
                  </a:cubicBezTo>
                  <a:cubicBezTo>
                    <a:pt x="59067" y="8096"/>
                    <a:pt x="59040" y="8039"/>
                    <a:pt x="59120" y="8116"/>
                  </a:cubicBezTo>
                  <a:cubicBezTo>
                    <a:pt x="59159" y="8154"/>
                    <a:pt x="59164" y="8192"/>
                    <a:pt x="59199" y="8136"/>
                  </a:cubicBezTo>
                  <a:cubicBezTo>
                    <a:pt x="59213" y="8114"/>
                    <a:pt x="59246" y="8152"/>
                    <a:pt x="59247" y="8158"/>
                  </a:cubicBezTo>
                  <a:cubicBezTo>
                    <a:pt x="59254" y="8159"/>
                    <a:pt x="59272" y="8204"/>
                    <a:pt x="59291" y="8213"/>
                  </a:cubicBezTo>
                  <a:cubicBezTo>
                    <a:pt x="59326" y="8228"/>
                    <a:pt x="59312" y="8208"/>
                    <a:pt x="59323" y="8231"/>
                  </a:cubicBezTo>
                  <a:cubicBezTo>
                    <a:pt x="59330" y="8245"/>
                    <a:pt x="59328" y="8293"/>
                    <a:pt x="59333" y="8315"/>
                  </a:cubicBezTo>
                  <a:cubicBezTo>
                    <a:pt x="59341" y="8346"/>
                    <a:pt x="59341" y="8371"/>
                    <a:pt x="59347" y="8397"/>
                  </a:cubicBezTo>
                  <a:cubicBezTo>
                    <a:pt x="59358" y="8441"/>
                    <a:pt x="59363" y="8415"/>
                    <a:pt x="59364" y="8478"/>
                  </a:cubicBezTo>
                  <a:cubicBezTo>
                    <a:pt x="59365" y="8500"/>
                    <a:pt x="59415" y="8507"/>
                    <a:pt x="59433" y="8513"/>
                  </a:cubicBezTo>
                  <a:cubicBezTo>
                    <a:pt x="59466" y="8526"/>
                    <a:pt x="59474" y="8560"/>
                    <a:pt x="59484" y="8527"/>
                  </a:cubicBezTo>
                  <a:cubicBezTo>
                    <a:pt x="59492" y="8499"/>
                    <a:pt x="59552" y="8490"/>
                    <a:pt x="59544" y="8485"/>
                  </a:cubicBezTo>
                  <a:cubicBezTo>
                    <a:pt x="59573" y="8475"/>
                    <a:pt x="59619" y="8378"/>
                    <a:pt x="59613" y="8368"/>
                  </a:cubicBezTo>
                  <a:cubicBezTo>
                    <a:pt x="59604" y="8383"/>
                    <a:pt x="59589" y="8404"/>
                    <a:pt x="59584" y="8412"/>
                  </a:cubicBezTo>
                  <a:cubicBezTo>
                    <a:pt x="59570" y="8439"/>
                    <a:pt x="59511" y="8483"/>
                    <a:pt x="59481" y="8482"/>
                  </a:cubicBezTo>
                  <a:cubicBezTo>
                    <a:pt x="59384" y="8481"/>
                    <a:pt x="59404" y="8474"/>
                    <a:pt x="59378" y="8386"/>
                  </a:cubicBezTo>
                  <a:cubicBezTo>
                    <a:pt x="59363" y="8339"/>
                    <a:pt x="59383" y="8227"/>
                    <a:pt x="59362" y="8212"/>
                  </a:cubicBezTo>
                  <a:cubicBezTo>
                    <a:pt x="59310" y="8174"/>
                    <a:pt x="59278" y="8161"/>
                    <a:pt x="59230" y="8113"/>
                  </a:cubicBezTo>
                  <a:cubicBezTo>
                    <a:pt x="59190" y="8073"/>
                    <a:pt x="59057" y="7979"/>
                    <a:pt x="59002" y="8028"/>
                  </a:cubicBezTo>
                  <a:cubicBezTo>
                    <a:pt x="58979" y="8049"/>
                    <a:pt x="58921" y="8092"/>
                    <a:pt x="58888" y="8082"/>
                  </a:cubicBezTo>
                  <a:cubicBezTo>
                    <a:pt x="58875" y="8082"/>
                    <a:pt x="58777" y="8024"/>
                    <a:pt x="58763" y="8013"/>
                  </a:cubicBezTo>
                  <a:cubicBezTo>
                    <a:pt x="58694" y="7956"/>
                    <a:pt x="58619" y="8144"/>
                    <a:pt x="58592" y="8046"/>
                  </a:cubicBezTo>
                  <a:cubicBezTo>
                    <a:pt x="58573" y="7974"/>
                    <a:pt x="58573" y="8000"/>
                    <a:pt x="58508" y="7958"/>
                  </a:cubicBezTo>
                  <a:cubicBezTo>
                    <a:pt x="58472" y="7935"/>
                    <a:pt x="58462" y="7989"/>
                    <a:pt x="58468" y="8015"/>
                  </a:cubicBezTo>
                  <a:cubicBezTo>
                    <a:pt x="58498" y="8132"/>
                    <a:pt x="58270" y="8026"/>
                    <a:pt x="58246" y="7972"/>
                  </a:cubicBezTo>
                  <a:cubicBezTo>
                    <a:pt x="58226" y="7925"/>
                    <a:pt x="58203" y="7985"/>
                    <a:pt x="58168" y="7961"/>
                  </a:cubicBezTo>
                  <a:cubicBezTo>
                    <a:pt x="58092" y="7909"/>
                    <a:pt x="58089" y="7985"/>
                    <a:pt x="58026" y="8006"/>
                  </a:cubicBezTo>
                  <a:cubicBezTo>
                    <a:pt x="57983" y="8021"/>
                    <a:pt x="57922" y="8061"/>
                    <a:pt x="57879" y="8050"/>
                  </a:cubicBezTo>
                  <a:cubicBezTo>
                    <a:pt x="57853" y="8043"/>
                    <a:pt x="57857" y="8021"/>
                    <a:pt x="57859" y="8021"/>
                  </a:cubicBezTo>
                  <a:cubicBezTo>
                    <a:pt x="57859" y="8004"/>
                    <a:pt x="57873" y="8008"/>
                    <a:pt x="57887" y="7994"/>
                  </a:cubicBezTo>
                  <a:cubicBezTo>
                    <a:pt x="57901" y="7980"/>
                    <a:pt x="57904" y="7907"/>
                    <a:pt x="57911" y="7886"/>
                  </a:cubicBezTo>
                  <a:cubicBezTo>
                    <a:pt x="57916" y="7870"/>
                    <a:pt x="57921" y="7790"/>
                    <a:pt x="57921" y="7790"/>
                  </a:cubicBezTo>
                  <a:cubicBezTo>
                    <a:pt x="57966" y="7720"/>
                    <a:pt x="57907" y="7698"/>
                    <a:pt x="57922" y="7683"/>
                  </a:cubicBezTo>
                  <a:cubicBezTo>
                    <a:pt x="57965" y="7636"/>
                    <a:pt x="57943" y="7658"/>
                    <a:pt x="57943" y="7605"/>
                  </a:cubicBezTo>
                  <a:cubicBezTo>
                    <a:pt x="57943" y="7581"/>
                    <a:pt x="57980" y="7482"/>
                    <a:pt x="57995" y="7461"/>
                  </a:cubicBezTo>
                  <a:cubicBezTo>
                    <a:pt x="58023" y="7417"/>
                    <a:pt x="58012" y="7412"/>
                    <a:pt x="58022" y="7385"/>
                  </a:cubicBezTo>
                  <a:cubicBezTo>
                    <a:pt x="58045" y="7318"/>
                    <a:pt x="58033" y="7328"/>
                    <a:pt x="58040" y="7268"/>
                  </a:cubicBezTo>
                  <a:cubicBezTo>
                    <a:pt x="58040" y="7264"/>
                    <a:pt x="58041" y="7267"/>
                    <a:pt x="58043" y="7264"/>
                  </a:cubicBezTo>
                  <a:cubicBezTo>
                    <a:pt x="58082" y="7201"/>
                    <a:pt x="58052" y="7139"/>
                    <a:pt x="58080" y="7050"/>
                  </a:cubicBezTo>
                  <a:cubicBezTo>
                    <a:pt x="58101" y="6984"/>
                    <a:pt x="58096" y="6977"/>
                    <a:pt x="58104" y="6917"/>
                  </a:cubicBezTo>
                  <a:cubicBezTo>
                    <a:pt x="58112" y="6848"/>
                    <a:pt x="58090" y="6759"/>
                    <a:pt x="58093" y="6684"/>
                  </a:cubicBezTo>
                  <a:cubicBezTo>
                    <a:pt x="58094" y="6662"/>
                    <a:pt x="58080" y="6649"/>
                    <a:pt x="58076" y="6641"/>
                  </a:cubicBezTo>
                  <a:cubicBezTo>
                    <a:pt x="58035" y="6565"/>
                    <a:pt x="58032" y="6565"/>
                    <a:pt x="58032" y="6479"/>
                  </a:cubicBezTo>
                  <a:cubicBezTo>
                    <a:pt x="58032" y="6443"/>
                    <a:pt x="58038" y="6415"/>
                    <a:pt x="58039" y="6390"/>
                  </a:cubicBezTo>
                  <a:cubicBezTo>
                    <a:pt x="58039" y="6354"/>
                    <a:pt x="58043" y="6266"/>
                    <a:pt x="58056" y="6235"/>
                  </a:cubicBezTo>
                  <a:cubicBezTo>
                    <a:pt x="58056" y="6231"/>
                    <a:pt x="58057" y="6233"/>
                    <a:pt x="58058" y="6230"/>
                  </a:cubicBezTo>
                  <a:cubicBezTo>
                    <a:pt x="58084" y="6177"/>
                    <a:pt x="58106" y="6181"/>
                    <a:pt x="58139" y="6151"/>
                  </a:cubicBezTo>
                  <a:cubicBezTo>
                    <a:pt x="58145" y="6146"/>
                    <a:pt x="58150" y="6093"/>
                    <a:pt x="58150" y="6086"/>
                  </a:cubicBezTo>
                  <a:cubicBezTo>
                    <a:pt x="58146" y="5972"/>
                    <a:pt x="58280" y="5995"/>
                    <a:pt x="58290" y="5987"/>
                  </a:cubicBezTo>
                  <a:cubicBezTo>
                    <a:pt x="58340" y="5942"/>
                    <a:pt x="58428" y="5900"/>
                    <a:pt x="58492" y="5881"/>
                  </a:cubicBezTo>
                  <a:cubicBezTo>
                    <a:pt x="58575" y="5856"/>
                    <a:pt x="58554" y="5872"/>
                    <a:pt x="58605" y="5817"/>
                  </a:cubicBezTo>
                  <a:cubicBezTo>
                    <a:pt x="58617" y="5804"/>
                    <a:pt x="58592" y="5882"/>
                    <a:pt x="58645" y="5859"/>
                  </a:cubicBezTo>
                  <a:cubicBezTo>
                    <a:pt x="58671" y="5848"/>
                    <a:pt x="58707" y="5927"/>
                    <a:pt x="58707" y="5912"/>
                  </a:cubicBezTo>
                  <a:cubicBezTo>
                    <a:pt x="58707" y="5858"/>
                    <a:pt x="58690" y="5863"/>
                    <a:pt x="58690" y="5806"/>
                  </a:cubicBezTo>
                  <a:cubicBezTo>
                    <a:pt x="58690" y="5761"/>
                    <a:pt x="58698" y="5760"/>
                    <a:pt x="58699" y="5749"/>
                  </a:cubicBezTo>
                  <a:cubicBezTo>
                    <a:pt x="58742" y="5725"/>
                    <a:pt x="58794" y="5702"/>
                    <a:pt x="58834" y="5669"/>
                  </a:cubicBezTo>
                  <a:cubicBezTo>
                    <a:pt x="58834" y="5664"/>
                    <a:pt x="58845" y="5631"/>
                    <a:pt x="58848" y="5628"/>
                  </a:cubicBezTo>
                  <a:cubicBezTo>
                    <a:pt x="58865" y="5615"/>
                    <a:pt x="58855" y="5645"/>
                    <a:pt x="58911" y="5613"/>
                  </a:cubicBezTo>
                  <a:cubicBezTo>
                    <a:pt x="59030" y="5547"/>
                    <a:pt x="58864" y="5596"/>
                    <a:pt x="58856" y="5551"/>
                  </a:cubicBezTo>
                  <a:cubicBezTo>
                    <a:pt x="58845" y="5485"/>
                    <a:pt x="58793" y="5466"/>
                    <a:pt x="58804" y="5434"/>
                  </a:cubicBezTo>
                  <a:cubicBezTo>
                    <a:pt x="58829" y="5367"/>
                    <a:pt x="58788" y="5382"/>
                    <a:pt x="58759" y="5301"/>
                  </a:cubicBezTo>
                  <a:cubicBezTo>
                    <a:pt x="58745" y="5263"/>
                    <a:pt x="58691" y="5083"/>
                    <a:pt x="58679" y="5064"/>
                  </a:cubicBezTo>
                  <a:cubicBezTo>
                    <a:pt x="58678" y="5062"/>
                    <a:pt x="58671" y="5015"/>
                    <a:pt x="58671" y="5012"/>
                  </a:cubicBezTo>
                  <a:cubicBezTo>
                    <a:pt x="58672" y="4974"/>
                    <a:pt x="58642" y="4927"/>
                    <a:pt x="58668" y="4918"/>
                  </a:cubicBezTo>
                  <a:cubicBezTo>
                    <a:pt x="58690" y="4911"/>
                    <a:pt x="58734" y="4832"/>
                    <a:pt x="58737" y="4815"/>
                  </a:cubicBezTo>
                  <a:cubicBezTo>
                    <a:pt x="58742" y="4785"/>
                    <a:pt x="58798" y="4708"/>
                    <a:pt x="58794" y="4701"/>
                  </a:cubicBezTo>
                  <a:cubicBezTo>
                    <a:pt x="58772" y="4664"/>
                    <a:pt x="58747" y="4728"/>
                    <a:pt x="58765" y="4650"/>
                  </a:cubicBezTo>
                  <a:cubicBezTo>
                    <a:pt x="58772" y="4618"/>
                    <a:pt x="58836" y="4494"/>
                    <a:pt x="58858" y="4483"/>
                  </a:cubicBezTo>
                  <a:cubicBezTo>
                    <a:pt x="58866" y="4439"/>
                    <a:pt x="59037" y="4469"/>
                    <a:pt x="59061" y="4476"/>
                  </a:cubicBezTo>
                  <a:cubicBezTo>
                    <a:pt x="59097" y="4485"/>
                    <a:pt x="59140" y="4492"/>
                    <a:pt x="59178" y="4486"/>
                  </a:cubicBezTo>
                  <a:cubicBezTo>
                    <a:pt x="59237" y="4475"/>
                    <a:pt x="59235" y="4509"/>
                    <a:pt x="59233" y="4508"/>
                  </a:cubicBezTo>
                  <a:cubicBezTo>
                    <a:pt x="59189" y="4508"/>
                    <a:pt x="59252" y="4534"/>
                    <a:pt x="59255" y="4537"/>
                  </a:cubicBezTo>
                  <a:cubicBezTo>
                    <a:pt x="59245" y="4561"/>
                    <a:pt x="59210" y="4560"/>
                    <a:pt x="59230" y="4577"/>
                  </a:cubicBezTo>
                  <a:cubicBezTo>
                    <a:pt x="59243" y="4589"/>
                    <a:pt x="59403" y="4582"/>
                    <a:pt x="59421" y="4582"/>
                  </a:cubicBezTo>
                  <a:cubicBezTo>
                    <a:pt x="59505" y="4582"/>
                    <a:pt x="59597" y="4534"/>
                    <a:pt x="59660" y="4552"/>
                  </a:cubicBezTo>
                  <a:cubicBezTo>
                    <a:pt x="59711" y="4568"/>
                    <a:pt x="59748" y="4620"/>
                    <a:pt x="59762" y="4669"/>
                  </a:cubicBezTo>
                  <a:cubicBezTo>
                    <a:pt x="59793" y="4777"/>
                    <a:pt x="59857" y="4755"/>
                    <a:pt x="59918" y="4833"/>
                  </a:cubicBezTo>
                  <a:cubicBezTo>
                    <a:pt x="59929" y="4847"/>
                    <a:pt x="59963" y="4877"/>
                    <a:pt x="59955" y="4893"/>
                  </a:cubicBezTo>
                  <a:cubicBezTo>
                    <a:pt x="59959" y="4892"/>
                    <a:pt x="59963" y="4909"/>
                    <a:pt x="59963" y="4910"/>
                  </a:cubicBezTo>
                  <a:cubicBezTo>
                    <a:pt x="59964" y="4940"/>
                    <a:pt x="59983" y="4961"/>
                    <a:pt x="59997" y="4984"/>
                  </a:cubicBezTo>
                  <a:cubicBezTo>
                    <a:pt x="60010" y="5004"/>
                    <a:pt x="60031" y="5023"/>
                    <a:pt x="60054" y="5034"/>
                  </a:cubicBezTo>
                  <a:cubicBezTo>
                    <a:pt x="60160" y="5084"/>
                    <a:pt x="60195" y="5099"/>
                    <a:pt x="60313" y="5099"/>
                  </a:cubicBezTo>
                  <a:cubicBezTo>
                    <a:pt x="60356" y="5099"/>
                    <a:pt x="60324" y="5209"/>
                    <a:pt x="60346" y="5206"/>
                  </a:cubicBezTo>
                  <a:cubicBezTo>
                    <a:pt x="60383" y="5202"/>
                    <a:pt x="60367" y="5249"/>
                    <a:pt x="60400" y="5249"/>
                  </a:cubicBezTo>
                  <a:cubicBezTo>
                    <a:pt x="60449" y="5249"/>
                    <a:pt x="60477" y="5316"/>
                    <a:pt x="60501" y="5350"/>
                  </a:cubicBezTo>
                  <a:cubicBezTo>
                    <a:pt x="60523" y="5381"/>
                    <a:pt x="60526" y="5420"/>
                    <a:pt x="60539" y="5428"/>
                  </a:cubicBezTo>
                  <a:cubicBezTo>
                    <a:pt x="60565" y="5444"/>
                    <a:pt x="60494" y="5528"/>
                    <a:pt x="60487" y="5567"/>
                  </a:cubicBezTo>
                  <a:cubicBezTo>
                    <a:pt x="60487" y="5583"/>
                    <a:pt x="60482" y="5620"/>
                    <a:pt x="60467" y="5630"/>
                  </a:cubicBezTo>
                  <a:cubicBezTo>
                    <a:pt x="60442" y="5647"/>
                    <a:pt x="60450" y="5693"/>
                    <a:pt x="60464" y="5713"/>
                  </a:cubicBezTo>
                  <a:cubicBezTo>
                    <a:pt x="60498" y="5761"/>
                    <a:pt x="60467" y="5785"/>
                    <a:pt x="60508" y="5787"/>
                  </a:cubicBezTo>
                  <a:cubicBezTo>
                    <a:pt x="60580" y="5790"/>
                    <a:pt x="60621" y="5851"/>
                    <a:pt x="60571" y="5875"/>
                  </a:cubicBezTo>
                  <a:cubicBezTo>
                    <a:pt x="60502" y="5906"/>
                    <a:pt x="60571" y="5907"/>
                    <a:pt x="60601" y="5904"/>
                  </a:cubicBezTo>
                  <a:cubicBezTo>
                    <a:pt x="60693" y="5897"/>
                    <a:pt x="60629" y="5899"/>
                    <a:pt x="60699" y="5917"/>
                  </a:cubicBezTo>
                  <a:cubicBezTo>
                    <a:pt x="60796" y="5941"/>
                    <a:pt x="60723" y="5957"/>
                    <a:pt x="60828" y="5989"/>
                  </a:cubicBezTo>
                  <a:cubicBezTo>
                    <a:pt x="60858" y="5998"/>
                    <a:pt x="60882" y="5999"/>
                    <a:pt x="60894" y="6023"/>
                  </a:cubicBezTo>
                  <a:cubicBezTo>
                    <a:pt x="60926" y="6084"/>
                    <a:pt x="60990" y="6077"/>
                    <a:pt x="61006" y="6148"/>
                  </a:cubicBezTo>
                  <a:cubicBezTo>
                    <a:pt x="61012" y="6173"/>
                    <a:pt x="61059" y="6193"/>
                    <a:pt x="61072" y="6193"/>
                  </a:cubicBezTo>
                  <a:cubicBezTo>
                    <a:pt x="61089" y="6193"/>
                    <a:pt x="61085" y="6259"/>
                    <a:pt x="61082" y="6272"/>
                  </a:cubicBezTo>
                  <a:cubicBezTo>
                    <a:pt x="61075" y="6302"/>
                    <a:pt x="61056" y="6398"/>
                    <a:pt x="61079" y="6423"/>
                  </a:cubicBezTo>
                  <a:cubicBezTo>
                    <a:pt x="61100" y="6445"/>
                    <a:pt x="61119" y="6489"/>
                    <a:pt x="61121" y="6517"/>
                  </a:cubicBezTo>
                  <a:cubicBezTo>
                    <a:pt x="61123" y="6588"/>
                    <a:pt x="61118" y="6489"/>
                    <a:pt x="61133" y="6469"/>
                  </a:cubicBezTo>
                  <a:cubicBezTo>
                    <a:pt x="61173" y="6417"/>
                    <a:pt x="61218" y="6475"/>
                    <a:pt x="61282" y="6467"/>
                  </a:cubicBezTo>
                  <a:cubicBezTo>
                    <a:pt x="61329" y="6461"/>
                    <a:pt x="61335" y="6476"/>
                    <a:pt x="61379" y="6476"/>
                  </a:cubicBezTo>
                  <a:cubicBezTo>
                    <a:pt x="61467" y="6476"/>
                    <a:pt x="61462" y="6516"/>
                    <a:pt x="61478" y="6515"/>
                  </a:cubicBezTo>
                  <a:cubicBezTo>
                    <a:pt x="61544" y="6508"/>
                    <a:pt x="61512" y="6579"/>
                    <a:pt x="61540" y="6579"/>
                  </a:cubicBezTo>
                  <a:cubicBezTo>
                    <a:pt x="61540" y="6558"/>
                    <a:pt x="61557" y="6505"/>
                    <a:pt x="61547" y="6497"/>
                  </a:cubicBezTo>
                  <a:cubicBezTo>
                    <a:pt x="61493" y="6456"/>
                    <a:pt x="61483" y="6448"/>
                    <a:pt x="61412" y="6448"/>
                  </a:cubicBezTo>
                  <a:cubicBezTo>
                    <a:pt x="61369" y="6448"/>
                    <a:pt x="61215" y="6444"/>
                    <a:pt x="61193" y="6408"/>
                  </a:cubicBezTo>
                  <a:cubicBezTo>
                    <a:pt x="61168" y="6367"/>
                    <a:pt x="61156" y="6468"/>
                    <a:pt x="61123" y="6441"/>
                  </a:cubicBezTo>
                  <a:cubicBezTo>
                    <a:pt x="61061" y="6390"/>
                    <a:pt x="61121" y="6350"/>
                    <a:pt x="61122" y="6283"/>
                  </a:cubicBezTo>
                  <a:cubicBezTo>
                    <a:pt x="61123" y="6226"/>
                    <a:pt x="61169" y="6220"/>
                    <a:pt x="61160" y="6182"/>
                  </a:cubicBezTo>
                  <a:cubicBezTo>
                    <a:pt x="61143" y="6108"/>
                    <a:pt x="61073" y="6104"/>
                    <a:pt x="61073" y="6074"/>
                  </a:cubicBezTo>
                  <a:cubicBezTo>
                    <a:pt x="61073" y="6046"/>
                    <a:pt x="61051" y="5992"/>
                    <a:pt x="61033" y="6011"/>
                  </a:cubicBezTo>
                  <a:cubicBezTo>
                    <a:pt x="60991" y="6054"/>
                    <a:pt x="61027" y="6056"/>
                    <a:pt x="60981" y="5989"/>
                  </a:cubicBezTo>
                  <a:cubicBezTo>
                    <a:pt x="60971" y="5973"/>
                    <a:pt x="60980" y="5840"/>
                    <a:pt x="60971" y="5861"/>
                  </a:cubicBezTo>
                  <a:cubicBezTo>
                    <a:pt x="60958" y="5891"/>
                    <a:pt x="60876" y="5894"/>
                    <a:pt x="60868" y="5940"/>
                  </a:cubicBezTo>
                  <a:cubicBezTo>
                    <a:pt x="60857" y="6002"/>
                    <a:pt x="60863" y="5917"/>
                    <a:pt x="60828" y="5903"/>
                  </a:cubicBezTo>
                  <a:cubicBezTo>
                    <a:pt x="60768" y="5879"/>
                    <a:pt x="60740" y="5857"/>
                    <a:pt x="60686" y="5827"/>
                  </a:cubicBezTo>
                  <a:cubicBezTo>
                    <a:pt x="60636" y="5799"/>
                    <a:pt x="60658" y="5781"/>
                    <a:pt x="60649" y="5778"/>
                  </a:cubicBezTo>
                  <a:cubicBezTo>
                    <a:pt x="60574" y="5757"/>
                    <a:pt x="60623" y="5765"/>
                    <a:pt x="60603" y="5722"/>
                  </a:cubicBezTo>
                  <a:cubicBezTo>
                    <a:pt x="60603" y="5721"/>
                    <a:pt x="60602" y="5720"/>
                    <a:pt x="60602" y="5719"/>
                  </a:cubicBezTo>
                  <a:cubicBezTo>
                    <a:pt x="60598" y="5686"/>
                    <a:pt x="60546" y="5624"/>
                    <a:pt x="60592" y="5615"/>
                  </a:cubicBezTo>
                  <a:cubicBezTo>
                    <a:pt x="60600" y="5614"/>
                    <a:pt x="60597" y="5583"/>
                    <a:pt x="60589" y="5577"/>
                  </a:cubicBezTo>
                  <a:cubicBezTo>
                    <a:pt x="60573" y="5566"/>
                    <a:pt x="60595" y="5530"/>
                    <a:pt x="60598" y="5528"/>
                  </a:cubicBezTo>
                  <a:cubicBezTo>
                    <a:pt x="60659" y="5482"/>
                    <a:pt x="60621" y="5442"/>
                    <a:pt x="60637" y="5377"/>
                  </a:cubicBezTo>
                  <a:cubicBezTo>
                    <a:pt x="60654" y="5313"/>
                    <a:pt x="60613" y="5361"/>
                    <a:pt x="60581" y="5332"/>
                  </a:cubicBezTo>
                  <a:cubicBezTo>
                    <a:pt x="60529" y="5286"/>
                    <a:pt x="60590" y="5231"/>
                    <a:pt x="60564" y="5177"/>
                  </a:cubicBezTo>
                  <a:cubicBezTo>
                    <a:pt x="60532" y="5108"/>
                    <a:pt x="60533" y="5093"/>
                    <a:pt x="60475" y="5125"/>
                  </a:cubicBezTo>
                  <a:cubicBezTo>
                    <a:pt x="60444" y="5142"/>
                    <a:pt x="60448" y="5102"/>
                    <a:pt x="60442" y="5112"/>
                  </a:cubicBezTo>
                  <a:cubicBezTo>
                    <a:pt x="60442" y="5062"/>
                    <a:pt x="60452" y="5077"/>
                    <a:pt x="60471" y="5055"/>
                  </a:cubicBezTo>
                  <a:cubicBezTo>
                    <a:pt x="60481" y="5043"/>
                    <a:pt x="60462" y="4993"/>
                    <a:pt x="60496" y="4939"/>
                  </a:cubicBezTo>
                  <a:cubicBezTo>
                    <a:pt x="60531" y="4883"/>
                    <a:pt x="60555" y="4825"/>
                    <a:pt x="60542" y="4755"/>
                  </a:cubicBezTo>
                  <a:cubicBezTo>
                    <a:pt x="60524" y="4652"/>
                    <a:pt x="60513" y="4653"/>
                    <a:pt x="60519" y="4539"/>
                  </a:cubicBezTo>
                  <a:cubicBezTo>
                    <a:pt x="60524" y="4443"/>
                    <a:pt x="60552" y="4387"/>
                    <a:pt x="60612" y="4314"/>
                  </a:cubicBezTo>
                  <a:cubicBezTo>
                    <a:pt x="60664" y="4249"/>
                    <a:pt x="60774" y="4201"/>
                    <a:pt x="60855" y="4183"/>
                  </a:cubicBezTo>
                  <a:cubicBezTo>
                    <a:pt x="60878" y="4177"/>
                    <a:pt x="60896" y="4170"/>
                    <a:pt x="60917" y="4163"/>
                  </a:cubicBezTo>
                  <a:cubicBezTo>
                    <a:pt x="60960" y="4149"/>
                    <a:pt x="61098" y="4070"/>
                    <a:pt x="61117" y="4130"/>
                  </a:cubicBezTo>
                  <a:cubicBezTo>
                    <a:pt x="61166" y="4092"/>
                    <a:pt x="61237" y="4084"/>
                    <a:pt x="61279" y="4054"/>
                  </a:cubicBezTo>
                  <a:cubicBezTo>
                    <a:pt x="61284" y="4051"/>
                    <a:pt x="61307" y="4044"/>
                    <a:pt x="61311" y="4043"/>
                  </a:cubicBezTo>
                  <a:cubicBezTo>
                    <a:pt x="61419" y="4022"/>
                    <a:pt x="61528" y="3971"/>
                    <a:pt x="61644" y="3950"/>
                  </a:cubicBezTo>
                  <a:cubicBezTo>
                    <a:pt x="61690" y="3942"/>
                    <a:pt x="61858" y="3909"/>
                    <a:pt x="61893" y="3910"/>
                  </a:cubicBezTo>
                  <a:cubicBezTo>
                    <a:pt x="61902" y="3910"/>
                    <a:pt x="61896" y="3961"/>
                    <a:pt x="61893" y="3969"/>
                  </a:cubicBezTo>
                  <a:cubicBezTo>
                    <a:pt x="61866" y="4028"/>
                    <a:pt x="61908" y="4041"/>
                    <a:pt x="61899" y="4069"/>
                  </a:cubicBezTo>
                  <a:cubicBezTo>
                    <a:pt x="61886" y="4114"/>
                    <a:pt x="61925" y="4076"/>
                    <a:pt x="61904" y="4138"/>
                  </a:cubicBezTo>
                  <a:cubicBezTo>
                    <a:pt x="61891" y="4180"/>
                    <a:pt x="61861" y="4229"/>
                    <a:pt x="61918" y="4163"/>
                  </a:cubicBezTo>
                  <a:cubicBezTo>
                    <a:pt x="61938" y="4140"/>
                    <a:pt x="61989" y="4108"/>
                    <a:pt x="62006" y="4150"/>
                  </a:cubicBezTo>
                  <a:cubicBezTo>
                    <a:pt x="62030" y="4208"/>
                    <a:pt x="62102" y="4282"/>
                    <a:pt x="62110" y="4321"/>
                  </a:cubicBezTo>
                  <a:cubicBezTo>
                    <a:pt x="62115" y="4351"/>
                    <a:pt x="62108" y="4284"/>
                    <a:pt x="62108" y="4284"/>
                  </a:cubicBezTo>
                  <a:cubicBezTo>
                    <a:pt x="62059" y="4136"/>
                    <a:pt x="62151" y="4278"/>
                    <a:pt x="62196" y="4291"/>
                  </a:cubicBezTo>
                  <a:cubicBezTo>
                    <a:pt x="62234" y="4301"/>
                    <a:pt x="62199" y="4292"/>
                    <a:pt x="62159" y="4236"/>
                  </a:cubicBezTo>
                  <a:cubicBezTo>
                    <a:pt x="62130" y="4195"/>
                    <a:pt x="62123" y="4178"/>
                    <a:pt x="62070" y="4162"/>
                  </a:cubicBezTo>
                  <a:cubicBezTo>
                    <a:pt x="62048" y="4156"/>
                    <a:pt x="61956" y="4049"/>
                    <a:pt x="61955" y="4039"/>
                  </a:cubicBezTo>
                  <a:cubicBezTo>
                    <a:pt x="61951" y="4001"/>
                    <a:pt x="61952" y="3977"/>
                    <a:pt x="61987" y="3962"/>
                  </a:cubicBezTo>
                  <a:cubicBezTo>
                    <a:pt x="62081" y="3923"/>
                    <a:pt x="61988" y="3904"/>
                    <a:pt x="62009" y="3902"/>
                  </a:cubicBezTo>
                  <a:cubicBezTo>
                    <a:pt x="62068" y="3894"/>
                    <a:pt x="62112" y="3883"/>
                    <a:pt x="62144" y="3826"/>
                  </a:cubicBezTo>
                  <a:cubicBezTo>
                    <a:pt x="62162" y="3822"/>
                    <a:pt x="62196" y="3737"/>
                    <a:pt x="62203" y="3727"/>
                  </a:cubicBezTo>
                  <a:cubicBezTo>
                    <a:pt x="62216" y="3709"/>
                    <a:pt x="62298" y="3504"/>
                    <a:pt x="62306" y="3475"/>
                  </a:cubicBezTo>
                  <a:cubicBezTo>
                    <a:pt x="62327" y="3388"/>
                    <a:pt x="62369" y="3286"/>
                    <a:pt x="62369" y="3199"/>
                  </a:cubicBezTo>
                  <a:cubicBezTo>
                    <a:pt x="62369" y="3172"/>
                    <a:pt x="62376" y="3143"/>
                    <a:pt x="62376" y="3125"/>
                  </a:cubicBezTo>
                  <a:cubicBezTo>
                    <a:pt x="62377" y="3072"/>
                    <a:pt x="62394" y="3026"/>
                    <a:pt x="62417" y="2980"/>
                  </a:cubicBezTo>
                  <a:cubicBezTo>
                    <a:pt x="62439" y="2935"/>
                    <a:pt x="62469" y="2933"/>
                    <a:pt x="62478" y="2919"/>
                  </a:cubicBezTo>
                  <a:cubicBezTo>
                    <a:pt x="62507" y="2873"/>
                    <a:pt x="62532" y="2868"/>
                    <a:pt x="62576" y="2841"/>
                  </a:cubicBezTo>
                  <a:cubicBezTo>
                    <a:pt x="62589" y="2834"/>
                    <a:pt x="62627" y="2819"/>
                    <a:pt x="62625" y="2814"/>
                  </a:cubicBezTo>
                  <a:cubicBezTo>
                    <a:pt x="62625" y="2805"/>
                    <a:pt x="62626" y="2803"/>
                    <a:pt x="62634" y="2795"/>
                  </a:cubicBezTo>
                  <a:cubicBezTo>
                    <a:pt x="62688" y="2740"/>
                    <a:pt x="62649" y="2674"/>
                    <a:pt x="62712" y="2663"/>
                  </a:cubicBezTo>
                  <a:cubicBezTo>
                    <a:pt x="62751" y="2655"/>
                    <a:pt x="62794" y="2617"/>
                    <a:pt x="62804" y="2623"/>
                  </a:cubicBezTo>
                  <a:cubicBezTo>
                    <a:pt x="62833" y="2641"/>
                    <a:pt x="62790" y="2635"/>
                    <a:pt x="62852" y="2638"/>
                  </a:cubicBezTo>
                  <a:cubicBezTo>
                    <a:pt x="62875" y="2640"/>
                    <a:pt x="62893" y="2716"/>
                    <a:pt x="62918" y="2669"/>
                  </a:cubicBezTo>
                  <a:cubicBezTo>
                    <a:pt x="62960" y="2586"/>
                    <a:pt x="62906" y="2610"/>
                    <a:pt x="63008" y="2607"/>
                  </a:cubicBezTo>
                  <a:cubicBezTo>
                    <a:pt x="63019" y="2606"/>
                    <a:pt x="63004" y="2540"/>
                    <a:pt x="63024" y="2547"/>
                  </a:cubicBezTo>
                  <a:cubicBezTo>
                    <a:pt x="63125" y="2581"/>
                    <a:pt x="63056" y="2588"/>
                    <a:pt x="63098" y="2596"/>
                  </a:cubicBezTo>
                  <a:cubicBezTo>
                    <a:pt x="63126" y="2601"/>
                    <a:pt x="63218" y="2601"/>
                    <a:pt x="63223" y="2619"/>
                  </a:cubicBezTo>
                  <a:cubicBezTo>
                    <a:pt x="63232" y="2655"/>
                    <a:pt x="63238" y="2649"/>
                    <a:pt x="63251" y="2667"/>
                  </a:cubicBezTo>
                  <a:cubicBezTo>
                    <a:pt x="63258" y="2677"/>
                    <a:pt x="63197" y="2756"/>
                    <a:pt x="63188" y="2770"/>
                  </a:cubicBezTo>
                  <a:cubicBezTo>
                    <a:pt x="63151" y="2827"/>
                    <a:pt x="63202" y="2844"/>
                    <a:pt x="63216" y="2874"/>
                  </a:cubicBezTo>
                  <a:cubicBezTo>
                    <a:pt x="63235" y="2913"/>
                    <a:pt x="63279" y="2937"/>
                    <a:pt x="63282" y="2950"/>
                  </a:cubicBezTo>
                  <a:cubicBezTo>
                    <a:pt x="63287" y="2979"/>
                    <a:pt x="63283" y="3005"/>
                    <a:pt x="63289" y="3046"/>
                  </a:cubicBezTo>
                  <a:cubicBezTo>
                    <a:pt x="63321" y="3028"/>
                    <a:pt x="63339" y="2989"/>
                    <a:pt x="63339" y="2954"/>
                  </a:cubicBezTo>
                  <a:cubicBezTo>
                    <a:pt x="63339" y="2941"/>
                    <a:pt x="63389" y="2894"/>
                    <a:pt x="63350" y="2874"/>
                  </a:cubicBezTo>
                  <a:cubicBezTo>
                    <a:pt x="63325" y="2861"/>
                    <a:pt x="63336" y="2868"/>
                    <a:pt x="63315" y="2854"/>
                  </a:cubicBezTo>
                  <a:cubicBezTo>
                    <a:pt x="63311" y="2851"/>
                    <a:pt x="63296" y="2740"/>
                    <a:pt x="63369" y="2764"/>
                  </a:cubicBezTo>
                  <a:cubicBezTo>
                    <a:pt x="63412" y="2777"/>
                    <a:pt x="63481" y="2739"/>
                    <a:pt x="63487" y="2767"/>
                  </a:cubicBezTo>
                  <a:cubicBezTo>
                    <a:pt x="63494" y="2800"/>
                    <a:pt x="63529" y="2771"/>
                    <a:pt x="63558" y="2807"/>
                  </a:cubicBezTo>
                  <a:cubicBezTo>
                    <a:pt x="63590" y="2846"/>
                    <a:pt x="63599" y="2777"/>
                    <a:pt x="63624" y="2841"/>
                  </a:cubicBezTo>
                  <a:cubicBezTo>
                    <a:pt x="63637" y="2875"/>
                    <a:pt x="63719" y="2774"/>
                    <a:pt x="63630" y="2765"/>
                  </a:cubicBezTo>
                  <a:cubicBezTo>
                    <a:pt x="63593" y="2762"/>
                    <a:pt x="63595" y="2750"/>
                    <a:pt x="63567" y="2745"/>
                  </a:cubicBezTo>
                  <a:cubicBezTo>
                    <a:pt x="63464" y="2729"/>
                    <a:pt x="63533" y="2641"/>
                    <a:pt x="63500" y="2647"/>
                  </a:cubicBezTo>
                  <a:cubicBezTo>
                    <a:pt x="63361" y="2673"/>
                    <a:pt x="63525" y="2622"/>
                    <a:pt x="63390" y="2583"/>
                  </a:cubicBezTo>
                  <a:cubicBezTo>
                    <a:pt x="63345" y="2571"/>
                    <a:pt x="63477" y="2468"/>
                    <a:pt x="63392" y="2496"/>
                  </a:cubicBezTo>
                  <a:cubicBezTo>
                    <a:pt x="63273" y="2534"/>
                    <a:pt x="63435" y="2436"/>
                    <a:pt x="63451" y="2442"/>
                  </a:cubicBezTo>
                  <a:cubicBezTo>
                    <a:pt x="63512" y="2462"/>
                    <a:pt x="63582" y="2425"/>
                    <a:pt x="63479" y="2396"/>
                  </a:cubicBezTo>
                  <a:cubicBezTo>
                    <a:pt x="63431" y="2383"/>
                    <a:pt x="63474" y="2324"/>
                    <a:pt x="63481" y="2326"/>
                  </a:cubicBezTo>
                  <a:cubicBezTo>
                    <a:pt x="63482" y="2326"/>
                    <a:pt x="63486" y="2322"/>
                    <a:pt x="63486" y="2321"/>
                  </a:cubicBezTo>
                  <a:cubicBezTo>
                    <a:pt x="63553" y="2235"/>
                    <a:pt x="63518" y="2166"/>
                    <a:pt x="63539" y="2103"/>
                  </a:cubicBezTo>
                  <a:cubicBezTo>
                    <a:pt x="63550" y="2069"/>
                    <a:pt x="63605" y="1897"/>
                    <a:pt x="63619" y="1884"/>
                  </a:cubicBezTo>
                  <a:cubicBezTo>
                    <a:pt x="63670" y="1837"/>
                    <a:pt x="63617" y="1795"/>
                    <a:pt x="63653" y="1751"/>
                  </a:cubicBezTo>
                  <a:cubicBezTo>
                    <a:pt x="63668" y="1733"/>
                    <a:pt x="63783" y="1747"/>
                    <a:pt x="63807" y="1747"/>
                  </a:cubicBezTo>
                  <a:cubicBezTo>
                    <a:pt x="63895" y="1747"/>
                    <a:pt x="63842" y="1798"/>
                    <a:pt x="63863" y="1794"/>
                  </a:cubicBezTo>
                  <a:cubicBezTo>
                    <a:pt x="63914" y="1787"/>
                    <a:pt x="63919" y="1817"/>
                    <a:pt x="63926" y="1816"/>
                  </a:cubicBezTo>
                  <a:cubicBezTo>
                    <a:pt x="64074" y="1799"/>
                    <a:pt x="64008" y="1835"/>
                    <a:pt x="64036" y="1834"/>
                  </a:cubicBezTo>
                  <a:cubicBezTo>
                    <a:pt x="64055" y="1834"/>
                    <a:pt x="64178" y="1861"/>
                    <a:pt x="64142" y="1829"/>
                  </a:cubicBezTo>
                  <a:cubicBezTo>
                    <a:pt x="64080" y="1773"/>
                    <a:pt x="64235" y="1749"/>
                    <a:pt x="64244" y="1744"/>
                  </a:cubicBezTo>
                  <a:cubicBezTo>
                    <a:pt x="64258" y="1751"/>
                    <a:pt x="64307" y="1748"/>
                    <a:pt x="64325" y="1749"/>
                  </a:cubicBezTo>
                  <a:cubicBezTo>
                    <a:pt x="64380" y="1752"/>
                    <a:pt x="64371" y="1757"/>
                    <a:pt x="64379" y="1782"/>
                  </a:cubicBezTo>
                  <a:cubicBezTo>
                    <a:pt x="64390" y="1818"/>
                    <a:pt x="64379" y="1841"/>
                    <a:pt x="64418" y="1828"/>
                  </a:cubicBezTo>
                  <a:cubicBezTo>
                    <a:pt x="64433" y="1823"/>
                    <a:pt x="64428" y="1771"/>
                    <a:pt x="64423" y="1758"/>
                  </a:cubicBezTo>
                  <a:cubicBezTo>
                    <a:pt x="64388" y="1676"/>
                    <a:pt x="64417" y="1674"/>
                    <a:pt x="64289" y="1674"/>
                  </a:cubicBezTo>
                  <a:cubicBezTo>
                    <a:pt x="64224" y="1674"/>
                    <a:pt x="64309" y="1591"/>
                    <a:pt x="64334" y="1577"/>
                  </a:cubicBezTo>
                  <a:cubicBezTo>
                    <a:pt x="64354" y="1567"/>
                    <a:pt x="64457" y="1513"/>
                    <a:pt x="64467" y="1522"/>
                  </a:cubicBezTo>
                  <a:cubicBezTo>
                    <a:pt x="64515" y="1562"/>
                    <a:pt x="64574" y="1518"/>
                    <a:pt x="64591" y="1537"/>
                  </a:cubicBezTo>
                  <a:cubicBezTo>
                    <a:pt x="64671" y="1623"/>
                    <a:pt x="64718" y="1531"/>
                    <a:pt x="64693" y="1492"/>
                  </a:cubicBezTo>
                  <a:cubicBezTo>
                    <a:pt x="64647" y="1416"/>
                    <a:pt x="64647" y="1459"/>
                    <a:pt x="64578" y="1458"/>
                  </a:cubicBezTo>
                  <a:cubicBezTo>
                    <a:pt x="64533" y="1458"/>
                    <a:pt x="64477" y="1458"/>
                    <a:pt x="64452" y="1416"/>
                  </a:cubicBezTo>
                  <a:cubicBezTo>
                    <a:pt x="64420" y="1364"/>
                    <a:pt x="64447" y="1426"/>
                    <a:pt x="64373" y="1448"/>
                  </a:cubicBezTo>
                  <a:cubicBezTo>
                    <a:pt x="64298" y="1471"/>
                    <a:pt x="64326" y="1481"/>
                    <a:pt x="64307" y="1494"/>
                  </a:cubicBezTo>
                  <a:cubicBezTo>
                    <a:pt x="64251" y="1531"/>
                    <a:pt x="64285" y="1529"/>
                    <a:pt x="64264" y="1547"/>
                  </a:cubicBezTo>
                  <a:cubicBezTo>
                    <a:pt x="64239" y="1569"/>
                    <a:pt x="64238" y="1585"/>
                    <a:pt x="64216" y="1574"/>
                  </a:cubicBezTo>
                  <a:cubicBezTo>
                    <a:pt x="64157" y="1545"/>
                    <a:pt x="64087" y="1558"/>
                    <a:pt x="64070" y="1489"/>
                  </a:cubicBezTo>
                  <a:cubicBezTo>
                    <a:pt x="64058" y="1439"/>
                    <a:pt x="64035" y="1501"/>
                    <a:pt x="64004" y="1442"/>
                  </a:cubicBezTo>
                  <a:cubicBezTo>
                    <a:pt x="63976" y="1387"/>
                    <a:pt x="64001" y="1403"/>
                    <a:pt x="63976" y="1404"/>
                  </a:cubicBezTo>
                  <a:cubicBezTo>
                    <a:pt x="63898" y="1410"/>
                    <a:pt x="64013" y="1343"/>
                    <a:pt x="63846" y="1346"/>
                  </a:cubicBezTo>
                  <a:cubicBezTo>
                    <a:pt x="63741" y="1348"/>
                    <a:pt x="63761" y="1249"/>
                    <a:pt x="63744" y="1247"/>
                  </a:cubicBezTo>
                  <a:cubicBezTo>
                    <a:pt x="63676" y="1238"/>
                    <a:pt x="63688" y="1253"/>
                    <a:pt x="63688" y="1178"/>
                  </a:cubicBezTo>
                  <a:cubicBezTo>
                    <a:pt x="63688" y="1162"/>
                    <a:pt x="63715" y="1172"/>
                    <a:pt x="63723" y="1176"/>
                  </a:cubicBezTo>
                  <a:cubicBezTo>
                    <a:pt x="63837" y="1237"/>
                    <a:pt x="63772" y="1169"/>
                    <a:pt x="63770" y="1158"/>
                  </a:cubicBezTo>
                  <a:cubicBezTo>
                    <a:pt x="63764" y="1118"/>
                    <a:pt x="63731" y="1139"/>
                    <a:pt x="63731" y="1087"/>
                  </a:cubicBezTo>
                  <a:cubicBezTo>
                    <a:pt x="63731" y="1049"/>
                    <a:pt x="63758" y="1036"/>
                    <a:pt x="63792" y="1016"/>
                  </a:cubicBezTo>
                  <a:cubicBezTo>
                    <a:pt x="63917" y="945"/>
                    <a:pt x="63905" y="1044"/>
                    <a:pt x="63976" y="1013"/>
                  </a:cubicBezTo>
                  <a:cubicBezTo>
                    <a:pt x="63995" y="1005"/>
                    <a:pt x="64089" y="953"/>
                    <a:pt x="64085" y="933"/>
                  </a:cubicBezTo>
                  <a:cubicBezTo>
                    <a:pt x="64093" y="933"/>
                    <a:pt x="64269" y="846"/>
                    <a:pt x="64299" y="836"/>
                  </a:cubicBezTo>
                  <a:cubicBezTo>
                    <a:pt x="64330" y="826"/>
                    <a:pt x="64401" y="804"/>
                    <a:pt x="64404" y="762"/>
                  </a:cubicBezTo>
                  <a:cubicBezTo>
                    <a:pt x="64407" y="724"/>
                    <a:pt x="64406" y="731"/>
                    <a:pt x="64371" y="731"/>
                  </a:cubicBezTo>
                  <a:cubicBezTo>
                    <a:pt x="64310" y="731"/>
                    <a:pt x="64358" y="692"/>
                    <a:pt x="64383" y="675"/>
                  </a:cubicBezTo>
                  <a:cubicBezTo>
                    <a:pt x="64437" y="637"/>
                    <a:pt x="64465" y="559"/>
                    <a:pt x="64504" y="545"/>
                  </a:cubicBezTo>
                  <a:cubicBezTo>
                    <a:pt x="64607" y="508"/>
                    <a:pt x="64559" y="476"/>
                    <a:pt x="64595" y="463"/>
                  </a:cubicBezTo>
                  <a:cubicBezTo>
                    <a:pt x="64708" y="420"/>
                    <a:pt x="64594" y="449"/>
                    <a:pt x="64594" y="377"/>
                  </a:cubicBezTo>
                  <a:cubicBezTo>
                    <a:pt x="64594" y="336"/>
                    <a:pt x="64692" y="290"/>
                    <a:pt x="64722" y="266"/>
                  </a:cubicBezTo>
                  <a:cubicBezTo>
                    <a:pt x="64756" y="238"/>
                    <a:pt x="64883" y="188"/>
                    <a:pt x="64923" y="188"/>
                  </a:cubicBezTo>
                  <a:cubicBezTo>
                    <a:pt x="64938" y="189"/>
                    <a:pt x="64985" y="166"/>
                    <a:pt x="64987" y="173"/>
                  </a:cubicBezTo>
                  <a:cubicBezTo>
                    <a:pt x="65017" y="257"/>
                    <a:pt x="65026" y="137"/>
                    <a:pt x="65043" y="134"/>
                  </a:cubicBezTo>
                  <a:cubicBezTo>
                    <a:pt x="65055" y="132"/>
                    <a:pt x="65150" y="147"/>
                    <a:pt x="65102" y="122"/>
                  </a:cubicBezTo>
                  <a:lnTo>
                    <a:pt x="64758" y="0"/>
                  </a:lnTo>
                  <a:cubicBezTo>
                    <a:pt x="64758" y="0"/>
                    <a:pt x="64570" y="109"/>
                    <a:pt x="64488" y="116"/>
                  </a:cubicBezTo>
                  <a:cubicBezTo>
                    <a:pt x="64443" y="119"/>
                    <a:pt x="64420" y="202"/>
                    <a:pt x="64391" y="209"/>
                  </a:cubicBezTo>
                  <a:cubicBezTo>
                    <a:pt x="64390" y="213"/>
                    <a:pt x="64313" y="292"/>
                    <a:pt x="64291" y="385"/>
                  </a:cubicBezTo>
                  <a:cubicBezTo>
                    <a:pt x="64289" y="394"/>
                    <a:pt x="64245" y="485"/>
                    <a:pt x="64232" y="490"/>
                  </a:cubicBezTo>
                  <a:cubicBezTo>
                    <a:pt x="64205" y="578"/>
                    <a:pt x="63807" y="507"/>
                    <a:pt x="63648" y="746"/>
                  </a:cubicBezTo>
                  <a:cubicBezTo>
                    <a:pt x="63624" y="783"/>
                    <a:pt x="63566" y="766"/>
                    <a:pt x="63506" y="894"/>
                  </a:cubicBezTo>
                  <a:cubicBezTo>
                    <a:pt x="63469" y="971"/>
                    <a:pt x="63287" y="1333"/>
                    <a:pt x="63239" y="1367"/>
                  </a:cubicBezTo>
                  <a:cubicBezTo>
                    <a:pt x="63237" y="1368"/>
                    <a:pt x="63187" y="1558"/>
                    <a:pt x="63207" y="1609"/>
                  </a:cubicBezTo>
                  <a:cubicBezTo>
                    <a:pt x="63216" y="1717"/>
                    <a:pt x="63079" y="1850"/>
                    <a:pt x="63079" y="2033"/>
                  </a:cubicBezTo>
                  <a:cubicBezTo>
                    <a:pt x="63079" y="2109"/>
                    <a:pt x="63097" y="2164"/>
                    <a:pt x="63026" y="2190"/>
                  </a:cubicBezTo>
                  <a:cubicBezTo>
                    <a:pt x="62945" y="2220"/>
                    <a:pt x="62916" y="2229"/>
                    <a:pt x="62837" y="2253"/>
                  </a:cubicBezTo>
                  <a:cubicBezTo>
                    <a:pt x="62706" y="2295"/>
                    <a:pt x="62382" y="2310"/>
                    <a:pt x="62368" y="2478"/>
                  </a:cubicBezTo>
                  <a:cubicBezTo>
                    <a:pt x="62362" y="2542"/>
                    <a:pt x="62306" y="2574"/>
                    <a:pt x="62285" y="2655"/>
                  </a:cubicBezTo>
                  <a:cubicBezTo>
                    <a:pt x="62271" y="2705"/>
                    <a:pt x="62165" y="2867"/>
                    <a:pt x="62109" y="2885"/>
                  </a:cubicBezTo>
                  <a:cubicBezTo>
                    <a:pt x="62086" y="2892"/>
                    <a:pt x="62058" y="2977"/>
                    <a:pt x="62058" y="2978"/>
                  </a:cubicBezTo>
                  <a:cubicBezTo>
                    <a:pt x="62077" y="3104"/>
                    <a:pt x="62049" y="3068"/>
                    <a:pt x="62047" y="3110"/>
                  </a:cubicBezTo>
                  <a:cubicBezTo>
                    <a:pt x="62045" y="3157"/>
                    <a:pt x="62179" y="3223"/>
                    <a:pt x="61998" y="3328"/>
                  </a:cubicBezTo>
                  <a:cubicBezTo>
                    <a:pt x="61948" y="3357"/>
                    <a:pt x="61799" y="3534"/>
                    <a:pt x="61685" y="3598"/>
                  </a:cubicBezTo>
                  <a:cubicBezTo>
                    <a:pt x="61498" y="3702"/>
                    <a:pt x="61357" y="3658"/>
                    <a:pt x="61238" y="3717"/>
                  </a:cubicBezTo>
                  <a:cubicBezTo>
                    <a:pt x="61201" y="3735"/>
                    <a:pt x="61190" y="3841"/>
                    <a:pt x="61134" y="3897"/>
                  </a:cubicBezTo>
                  <a:cubicBezTo>
                    <a:pt x="61063" y="3968"/>
                    <a:pt x="60760" y="3951"/>
                    <a:pt x="60670" y="4005"/>
                  </a:cubicBezTo>
                  <a:cubicBezTo>
                    <a:pt x="60662" y="4010"/>
                    <a:pt x="60597" y="4029"/>
                    <a:pt x="60550" y="4059"/>
                  </a:cubicBezTo>
                  <a:cubicBezTo>
                    <a:pt x="60480" y="4103"/>
                    <a:pt x="60487" y="4087"/>
                    <a:pt x="60432" y="4151"/>
                  </a:cubicBezTo>
                  <a:cubicBezTo>
                    <a:pt x="60412" y="4173"/>
                    <a:pt x="60353" y="4235"/>
                    <a:pt x="60326" y="4244"/>
                  </a:cubicBezTo>
                  <a:cubicBezTo>
                    <a:pt x="60326" y="4245"/>
                    <a:pt x="60258" y="4327"/>
                    <a:pt x="60251" y="4335"/>
                  </a:cubicBezTo>
                  <a:cubicBezTo>
                    <a:pt x="60304" y="4397"/>
                    <a:pt x="60195" y="4454"/>
                    <a:pt x="60187" y="4547"/>
                  </a:cubicBezTo>
                  <a:cubicBezTo>
                    <a:pt x="60176" y="4690"/>
                    <a:pt x="60232" y="4610"/>
                    <a:pt x="60224" y="4668"/>
                  </a:cubicBezTo>
                  <a:cubicBezTo>
                    <a:pt x="60221" y="4696"/>
                    <a:pt x="60099" y="4741"/>
                    <a:pt x="60072" y="4658"/>
                  </a:cubicBezTo>
                  <a:cubicBezTo>
                    <a:pt x="60060" y="4623"/>
                    <a:pt x="59957" y="4494"/>
                    <a:pt x="59955" y="4449"/>
                  </a:cubicBezTo>
                  <a:cubicBezTo>
                    <a:pt x="59951" y="4396"/>
                    <a:pt x="59852" y="4362"/>
                    <a:pt x="59815" y="4350"/>
                  </a:cubicBezTo>
                  <a:cubicBezTo>
                    <a:pt x="59712" y="4317"/>
                    <a:pt x="59608" y="4303"/>
                    <a:pt x="59566" y="4182"/>
                  </a:cubicBezTo>
                  <a:cubicBezTo>
                    <a:pt x="59542" y="4114"/>
                    <a:pt x="59429" y="3973"/>
                    <a:pt x="59346" y="3975"/>
                  </a:cubicBezTo>
                  <a:cubicBezTo>
                    <a:pt x="59258" y="3978"/>
                    <a:pt x="59217" y="3934"/>
                    <a:pt x="59095" y="3976"/>
                  </a:cubicBezTo>
                  <a:cubicBezTo>
                    <a:pt x="59034" y="3997"/>
                    <a:pt x="58844" y="4142"/>
                    <a:pt x="58827" y="4206"/>
                  </a:cubicBezTo>
                  <a:cubicBezTo>
                    <a:pt x="58818" y="4238"/>
                    <a:pt x="58703" y="4366"/>
                    <a:pt x="58703" y="4367"/>
                  </a:cubicBezTo>
                  <a:cubicBezTo>
                    <a:pt x="58679" y="4382"/>
                    <a:pt x="58582" y="4390"/>
                    <a:pt x="58554" y="4368"/>
                  </a:cubicBezTo>
                  <a:cubicBezTo>
                    <a:pt x="58472" y="4303"/>
                    <a:pt x="58507" y="4358"/>
                    <a:pt x="58499" y="4253"/>
                  </a:cubicBezTo>
                  <a:cubicBezTo>
                    <a:pt x="58495" y="4201"/>
                    <a:pt x="58409" y="4195"/>
                    <a:pt x="58409" y="4106"/>
                  </a:cubicBezTo>
                  <a:cubicBezTo>
                    <a:pt x="58409" y="4105"/>
                    <a:pt x="58441" y="4079"/>
                    <a:pt x="58442" y="4067"/>
                  </a:cubicBezTo>
                  <a:cubicBezTo>
                    <a:pt x="58446" y="4037"/>
                    <a:pt x="58478" y="4012"/>
                    <a:pt x="58466" y="3981"/>
                  </a:cubicBezTo>
                  <a:cubicBezTo>
                    <a:pt x="58448" y="3931"/>
                    <a:pt x="58581" y="3852"/>
                    <a:pt x="58323" y="3852"/>
                  </a:cubicBezTo>
                  <a:cubicBezTo>
                    <a:pt x="58215" y="3852"/>
                    <a:pt x="58205" y="3894"/>
                    <a:pt x="58166" y="3899"/>
                  </a:cubicBezTo>
                  <a:cubicBezTo>
                    <a:pt x="58149" y="3901"/>
                    <a:pt x="58162" y="3882"/>
                    <a:pt x="58164" y="3875"/>
                  </a:cubicBezTo>
                  <a:cubicBezTo>
                    <a:pt x="58177" y="3881"/>
                    <a:pt x="58187" y="3817"/>
                    <a:pt x="58165" y="3804"/>
                  </a:cubicBezTo>
                  <a:cubicBezTo>
                    <a:pt x="58135" y="3787"/>
                    <a:pt x="58052" y="3784"/>
                    <a:pt x="58109" y="3713"/>
                  </a:cubicBezTo>
                  <a:cubicBezTo>
                    <a:pt x="58117" y="3703"/>
                    <a:pt x="58183" y="3695"/>
                    <a:pt x="58135" y="3641"/>
                  </a:cubicBezTo>
                  <a:cubicBezTo>
                    <a:pt x="58102" y="3605"/>
                    <a:pt x="58073" y="3669"/>
                    <a:pt x="58028" y="3627"/>
                  </a:cubicBezTo>
                  <a:cubicBezTo>
                    <a:pt x="57995" y="3597"/>
                    <a:pt x="57918" y="3645"/>
                    <a:pt x="57918" y="3580"/>
                  </a:cubicBezTo>
                  <a:cubicBezTo>
                    <a:pt x="57918" y="3553"/>
                    <a:pt x="57924" y="3539"/>
                    <a:pt x="57915" y="3516"/>
                  </a:cubicBezTo>
                  <a:cubicBezTo>
                    <a:pt x="57900" y="3482"/>
                    <a:pt x="57857" y="3489"/>
                    <a:pt x="57829" y="3495"/>
                  </a:cubicBezTo>
                  <a:cubicBezTo>
                    <a:pt x="57771" y="3507"/>
                    <a:pt x="57783" y="3511"/>
                    <a:pt x="57737" y="3457"/>
                  </a:cubicBezTo>
                  <a:cubicBezTo>
                    <a:pt x="57723" y="3440"/>
                    <a:pt x="57679" y="3368"/>
                    <a:pt x="57670" y="3363"/>
                  </a:cubicBezTo>
                  <a:cubicBezTo>
                    <a:pt x="57653" y="3355"/>
                    <a:pt x="57600" y="3350"/>
                    <a:pt x="57589" y="3357"/>
                  </a:cubicBezTo>
                  <a:cubicBezTo>
                    <a:pt x="57589" y="3358"/>
                    <a:pt x="57560" y="3363"/>
                    <a:pt x="57560" y="3355"/>
                  </a:cubicBezTo>
                  <a:cubicBezTo>
                    <a:pt x="57560" y="3339"/>
                    <a:pt x="57561" y="3324"/>
                    <a:pt x="57558" y="3309"/>
                  </a:cubicBezTo>
                  <a:cubicBezTo>
                    <a:pt x="57552" y="3274"/>
                    <a:pt x="57555" y="3264"/>
                    <a:pt x="57515" y="3245"/>
                  </a:cubicBezTo>
                  <a:cubicBezTo>
                    <a:pt x="57480" y="3229"/>
                    <a:pt x="57468" y="3240"/>
                    <a:pt x="57442" y="3206"/>
                  </a:cubicBezTo>
                  <a:cubicBezTo>
                    <a:pt x="57434" y="3194"/>
                    <a:pt x="57437" y="3191"/>
                    <a:pt x="57435" y="3185"/>
                  </a:cubicBezTo>
                  <a:cubicBezTo>
                    <a:pt x="57428" y="3168"/>
                    <a:pt x="57449" y="3151"/>
                    <a:pt x="57454" y="3141"/>
                  </a:cubicBezTo>
                  <a:cubicBezTo>
                    <a:pt x="57466" y="3122"/>
                    <a:pt x="57468" y="3061"/>
                    <a:pt x="57456" y="3041"/>
                  </a:cubicBezTo>
                  <a:cubicBezTo>
                    <a:pt x="57440" y="3013"/>
                    <a:pt x="57437" y="2968"/>
                    <a:pt x="57439" y="2935"/>
                  </a:cubicBezTo>
                  <a:cubicBezTo>
                    <a:pt x="57440" y="2921"/>
                    <a:pt x="57484" y="2849"/>
                    <a:pt x="57488" y="2847"/>
                  </a:cubicBezTo>
                  <a:cubicBezTo>
                    <a:pt x="57483" y="2845"/>
                    <a:pt x="57520" y="2824"/>
                    <a:pt x="57481" y="2804"/>
                  </a:cubicBezTo>
                  <a:cubicBezTo>
                    <a:pt x="57467" y="2796"/>
                    <a:pt x="57405" y="2749"/>
                    <a:pt x="57399" y="2735"/>
                  </a:cubicBezTo>
                  <a:cubicBezTo>
                    <a:pt x="57380" y="2692"/>
                    <a:pt x="57394" y="2692"/>
                    <a:pt x="57440" y="2692"/>
                  </a:cubicBezTo>
                  <a:cubicBezTo>
                    <a:pt x="57452" y="2692"/>
                    <a:pt x="57484" y="2680"/>
                    <a:pt x="57489" y="2664"/>
                  </a:cubicBezTo>
                  <a:cubicBezTo>
                    <a:pt x="57496" y="2637"/>
                    <a:pt x="57495" y="2623"/>
                    <a:pt x="57480" y="2600"/>
                  </a:cubicBezTo>
                  <a:cubicBezTo>
                    <a:pt x="57458" y="2568"/>
                    <a:pt x="57432" y="2577"/>
                    <a:pt x="57398" y="2576"/>
                  </a:cubicBezTo>
                  <a:cubicBezTo>
                    <a:pt x="57388" y="2575"/>
                    <a:pt x="57341" y="2610"/>
                    <a:pt x="57320" y="2618"/>
                  </a:cubicBezTo>
                  <a:cubicBezTo>
                    <a:pt x="57269" y="2635"/>
                    <a:pt x="57252" y="2580"/>
                    <a:pt x="57320" y="2545"/>
                  </a:cubicBezTo>
                  <a:cubicBezTo>
                    <a:pt x="57341" y="2534"/>
                    <a:pt x="57357" y="2511"/>
                    <a:pt x="57345" y="2487"/>
                  </a:cubicBezTo>
                  <a:cubicBezTo>
                    <a:pt x="57334" y="2467"/>
                    <a:pt x="57356" y="2441"/>
                    <a:pt x="57336" y="2423"/>
                  </a:cubicBezTo>
                  <a:cubicBezTo>
                    <a:pt x="57338" y="2417"/>
                    <a:pt x="57321" y="2378"/>
                    <a:pt x="57301" y="2378"/>
                  </a:cubicBezTo>
                  <a:cubicBezTo>
                    <a:pt x="57258" y="2378"/>
                    <a:pt x="57271" y="2388"/>
                    <a:pt x="57237" y="2397"/>
                  </a:cubicBezTo>
                  <a:cubicBezTo>
                    <a:pt x="57198" y="2407"/>
                    <a:pt x="57170" y="2406"/>
                    <a:pt x="57159" y="2360"/>
                  </a:cubicBezTo>
                  <a:cubicBezTo>
                    <a:pt x="57152" y="2331"/>
                    <a:pt x="57094" y="2313"/>
                    <a:pt x="57069" y="2300"/>
                  </a:cubicBezTo>
                  <a:cubicBezTo>
                    <a:pt x="57036" y="2284"/>
                    <a:pt x="56956" y="2259"/>
                    <a:pt x="56924" y="2285"/>
                  </a:cubicBezTo>
                  <a:cubicBezTo>
                    <a:pt x="56920" y="2288"/>
                    <a:pt x="56880" y="2311"/>
                    <a:pt x="56874" y="2313"/>
                  </a:cubicBezTo>
                  <a:cubicBezTo>
                    <a:pt x="56850" y="2319"/>
                    <a:pt x="56814" y="2324"/>
                    <a:pt x="56795" y="2304"/>
                  </a:cubicBezTo>
                  <a:cubicBezTo>
                    <a:pt x="56773" y="2280"/>
                    <a:pt x="56784" y="2289"/>
                    <a:pt x="56775" y="2264"/>
                  </a:cubicBezTo>
                  <a:cubicBezTo>
                    <a:pt x="56779" y="2259"/>
                    <a:pt x="56777" y="2229"/>
                    <a:pt x="56776" y="2222"/>
                  </a:cubicBezTo>
                  <a:cubicBezTo>
                    <a:pt x="56769" y="2196"/>
                    <a:pt x="56761" y="2190"/>
                    <a:pt x="56742" y="2172"/>
                  </a:cubicBezTo>
                  <a:cubicBezTo>
                    <a:pt x="56742" y="2171"/>
                    <a:pt x="56741" y="2170"/>
                    <a:pt x="56740" y="2169"/>
                  </a:cubicBezTo>
                  <a:cubicBezTo>
                    <a:pt x="56735" y="2154"/>
                    <a:pt x="56697" y="2116"/>
                    <a:pt x="56681" y="2108"/>
                  </a:cubicBezTo>
                  <a:cubicBezTo>
                    <a:pt x="56677" y="2106"/>
                    <a:pt x="56663" y="2096"/>
                    <a:pt x="56655" y="2092"/>
                  </a:cubicBezTo>
                  <a:cubicBezTo>
                    <a:pt x="56624" y="2075"/>
                    <a:pt x="56618" y="2075"/>
                    <a:pt x="56584" y="2074"/>
                  </a:cubicBezTo>
                  <a:cubicBezTo>
                    <a:pt x="56582" y="2074"/>
                    <a:pt x="56597" y="2089"/>
                    <a:pt x="56603" y="2092"/>
                  </a:cubicBezTo>
                  <a:cubicBezTo>
                    <a:pt x="56612" y="2096"/>
                    <a:pt x="56617" y="2101"/>
                    <a:pt x="56629" y="2106"/>
                  </a:cubicBezTo>
                  <a:cubicBezTo>
                    <a:pt x="56640" y="2111"/>
                    <a:pt x="56652" y="2120"/>
                    <a:pt x="56664" y="2124"/>
                  </a:cubicBezTo>
                  <a:cubicBezTo>
                    <a:pt x="56676" y="2127"/>
                    <a:pt x="56716" y="2160"/>
                    <a:pt x="56724" y="2170"/>
                  </a:cubicBezTo>
                  <a:cubicBezTo>
                    <a:pt x="56737" y="2188"/>
                    <a:pt x="56747" y="2198"/>
                    <a:pt x="56752" y="2220"/>
                  </a:cubicBezTo>
                  <a:cubicBezTo>
                    <a:pt x="56754" y="2228"/>
                    <a:pt x="56756" y="2236"/>
                    <a:pt x="56757" y="2245"/>
                  </a:cubicBezTo>
                  <a:cubicBezTo>
                    <a:pt x="56759" y="2260"/>
                    <a:pt x="56761" y="2267"/>
                    <a:pt x="56765" y="2281"/>
                  </a:cubicBezTo>
                  <a:lnTo>
                    <a:pt x="56767" y="2291"/>
                  </a:lnTo>
                  <a:cubicBezTo>
                    <a:pt x="56770" y="2296"/>
                    <a:pt x="56783" y="2314"/>
                    <a:pt x="56788" y="2318"/>
                  </a:cubicBezTo>
                  <a:cubicBezTo>
                    <a:pt x="56799" y="2325"/>
                    <a:pt x="56811" y="2341"/>
                    <a:pt x="56828" y="2341"/>
                  </a:cubicBezTo>
                  <a:cubicBezTo>
                    <a:pt x="56855" y="2340"/>
                    <a:pt x="56852" y="2343"/>
                    <a:pt x="56877" y="2332"/>
                  </a:cubicBezTo>
                  <a:cubicBezTo>
                    <a:pt x="56888" y="2327"/>
                    <a:pt x="56898" y="2320"/>
                    <a:pt x="56908" y="2313"/>
                  </a:cubicBezTo>
                  <a:cubicBezTo>
                    <a:pt x="56920" y="2304"/>
                    <a:pt x="56934" y="2298"/>
                    <a:pt x="56948" y="2295"/>
                  </a:cubicBezTo>
                  <a:cubicBezTo>
                    <a:pt x="56962" y="2291"/>
                    <a:pt x="56973" y="2290"/>
                    <a:pt x="56988" y="2291"/>
                  </a:cubicBezTo>
                  <a:cubicBezTo>
                    <a:pt x="57006" y="2293"/>
                    <a:pt x="57017" y="2299"/>
                    <a:pt x="57033" y="2304"/>
                  </a:cubicBezTo>
                  <a:cubicBezTo>
                    <a:pt x="57033" y="2305"/>
                    <a:pt x="57033" y="2305"/>
                    <a:pt x="57034" y="2305"/>
                  </a:cubicBezTo>
                  <a:cubicBezTo>
                    <a:pt x="57063" y="2319"/>
                    <a:pt x="57097" y="2321"/>
                    <a:pt x="57125" y="2339"/>
                  </a:cubicBezTo>
                  <a:cubicBezTo>
                    <a:pt x="57133" y="2345"/>
                    <a:pt x="57145" y="2354"/>
                    <a:pt x="57149" y="2363"/>
                  </a:cubicBezTo>
                  <a:lnTo>
                    <a:pt x="57155" y="2374"/>
                  </a:lnTo>
                  <a:cubicBezTo>
                    <a:pt x="57178" y="2402"/>
                    <a:pt x="57160" y="2433"/>
                    <a:pt x="57237" y="2415"/>
                  </a:cubicBezTo>
                  <a:cubicBezTo>
                    <a:pt x="57265" y="2408"/>
                    <a:pt x="57277" y="2386"/>
                    <a:pt x="57313" y="2410"/>
                  </a:cubicBezTo>
                  <a:cubicBezTo>
                    <a:pt x="57326" y="2419"/>
                    <a:pt x="57330" y="2441"/>
                    <a:pt x="57330" y="2455"/>
                  </a:cubicBezTo>
                  <a:cubicBezTo>
                    <a:pt x="57330" y="2475"/>
                    <a:pt x="57330" y="2482"/>
                    <a:pt x="57332" y="2501"/>
                  </a:cubicBezTo>
                  <a:cubicBezTo>
                    <a:pt x="57335" y="2527"/>
                    <a:pt x="57301" y="2544"/>
                    <a:pt x="57280" y="2556"/>
                  </a:cubicBezTo>
                  <a:cubicBezTo>
                    <a:pt x="57260" y="2568"/>
                    <a:pt x="57264" y="2579"/>
                    <a:pt x="57256" y="2600"/>
                  </a:cubicBezTo>
                  <a:cubicBezTo>
                    <a:pt x="57250" y="2615"/>
                    <a:pt x="57275" y="2642"/>
                    <a:pt x="57297" y="2641"/>
                  </a:cubicBezTo>
                  <a:cubicBezTo>
                    <a:pt x="57332" y="2640"/>
                    <a:pt x="57327" y="2641"/>
                    <a:pt x="57358" y="2619"/>
                  </a:cubicBezTo>
                  <a:cubicBezTo>
                    <a:pt x="57379" y="2605"/>
                    <a:pt x="57411" y="2584"/>
                    <a:pt x="57437" y="2597"/>
                  </a:cubicBezTo>
                  <a:cubicBezTo>
                    <a:pt x="57459" y="2608"/>
                    <a:pt x="57478" y="2611"/>
                    <a:pt x="57473" y="2641"/>
                  </a:cubicBezTo>
                  <a:cubicBezTo>
                    <a:pt x="57469" y="2667"/>
                    <a:pt x="57433" y="2678"/>
                    <a:pt x="57411" y="2678"/>
                  </a:cubicBezTo>
                  <a:cubicBezTo>
                    <a:pt x="57399" y="2679"/>
                    <a:pt x="57375" y="2685"/>
                    <a:pt x="57375" y="2701"/>
                  </a:cubicBezTo>
                  <a:cubicBezTo>
                    <a:pt x="57375" y="2705"/>
                    <a:pt x="57374" y="2712"/>
                    <a:pt x="57377" y="2715"/>
                  </a:cubicBezTo>
                  <a:cubicBezTo>
                    <a:pt x="57381" y="2715"/>
                    <a:pt x="57387" y="2739"/>
                    <a:pt x="57390" y="2743"/>
                  </a:cubicBezTo>
                  <a:cubicBezTo>
                    <a:pt x="57401" y="2758"/>
                    <a:pt x="57403" y="2770"/>
                    <a:pt x="57423" y="2780"/>
                  </a:cubicBezTo>
                  <a:cubicBezTo>
                    <a:pt x="57435" y="2786"/>
                    <a:pt x="57484" y="2815"/>
                    <a:pt x="57475" y="2830"/>
                  </a:cubicBezTo>
                  <a:cubicBezTo>
                    <a:pt x="57469" y="2841"/>
                    <a:pt x="57456" y="2877"/>
                    <a:pt x="57448" y="2886"/>
                  </a:cubicBezTo>
                  <a:cubicBezTo>
                    <a:pt x="57438" y="2898"/>
                    <a:pt x="57425" y="2931"/>
                    <a:pt x="57424" y="2948"/>
                  </a:cubicBezTo>
                  <a:cubicBezTo>
                    <a:pt x="57421" y="2981"/>
                    <a:pt x="57415" y="2997"/>
                    <a:pt x="57430" y="3030"/>
                  </a:cubicBezTo>
                  <a:cubicBezTo>
                    <a:pt x="57435" y="3042"/>
                    <a:pt x="57446" y="3083"/>
                    <a:pt x="57446" y="3097"/>
                  </a:cubicBezTo>
                  <a:cubicBezTo>
                    <a:pt x="57446" y="3121"/>
                    <a:pt x="57442" y="3117"/>
                    <a:pt x="57440" y="3125"/>
                  </a:cubicBezTo>
                  <a:cubicBezTo>
                    <a:pt x="57443" y="3135"/>
                    <a:pt x="57422" y="3155"/>
                    <a:pt x="57420" y="3173"/>
                  </a:cubicBezTo>
                  <a:cubicBezTo>
                    <a:pt x="57413" y="3222"/>
                    <a:pt x="57467" y="3265"/>
                    <a:pt x="57516" y="3259"/>
                  </a:cubicBezTo>
                  <a:cubicBezTo>
                    <a:pt x="57530" y="3257"/>
                    <a:pt x="57541" y="3288"/>
                    <a:pt x="57540" y="3302"/>
                  </a:cubicBezTo>
                  <a:cubicBezTo>
                    <a:pt x="57540" y="3312"/>
                    <a:pt x="57541" y="3378"/>
                    <a:pt x="57546" y="3381"/>
                  </a:cubicBezTo>
                  <a:cubicBezTo>
                    <a:pt x="57554" y="3386"/>
                    <a:pt x="57592" y="3373"/>
                    <a:pt x="57612" y="3373"/>
                  </a:cubicBezTo>
                  <a:cubicBezTo>
                    <a:pt x="57661" y="3373"/>
                    <a:pt x="57662" y="3374"/>
                    <a:pt x="57691" y="3418"/>
                  </a:cubicBezTo>
                  <a:lnTo>
                    <a:pt x="57694" y="3423"/>
                  </a:lnTo>
                  <a:cubicBezTo>
                    <a:pt x="57703" y="3424"/>
                    <a:pt x="57708" y="3448"/>
                    <a:pt x="57715" y="3455"/>
                  </a:cubicBezTo>
                  <a:cubicBezTo>
                    <a:pt x="57733" y="3470"/>
                    <a:pt x="57744" y="3521"/>
                    <a:pt x="57786" y="3521"/>
                  </a:cubicBezTo>
                  <a:cubicBezTo>
                    <a:pt x="57815" y="3521"/>
                    <a:pt x="57859" y="3504"/>
                    <a:pt x="57872" y="3508"/>
                  </a:cubicBezTo>
                  <a:cubicBezTo>
                    <a:pt x="57890" y="3513"/>
                    <a:pt x="57907" y="3526"/>
                    <a:pt x="57907" y="3545"/>
                  </a:cubicBezTo>
                  <a:cubicBezTo>
                    <a:pt x="57907" y="3587"/>
                    <a:pt x="57883" y="3587"/>
                    <a:pt x="57920" y="3628"/>
                  </a:cubicBezTo>
                  <a:cubicBezTo>
                    <a:pt x="57925" y="3634"/>
                    <a:pt x="57971" y="3627"/>
                    <a:pt x="57990" y="3634"/>
                  </a:cubicBezTo>
                  <a:cubicBezTo>
                    <a:pt x="58008" y="3641"/>
                    <a:pt x="58003" y="3647"/>
                    <a:pt x="58018" y="3658"/>
                  </a:cubicBezTo>
                  <a:cubicBezTo>
                    <a:pt x="58031" y="3667"/>
                    <a:pt x="58071" y="3659"/>
                    <a:pt x="58089" y="3659"/>
                  </a:cubicBezTo>
                  <a:cubicBezTo>
                    <a:pt x="58111" y="3659"/>
                    <a:pt x="58108" y="3656"/>
                    <a:pt x="58121" y="3673"/>
                  </a:cubicBezTo>
                  <a:cubicBezTo>
                    <a:pt x="58128" y="3683"/>
                    <a:pt x="58083" y="3701"/>
                    <a:pt x="58076" y="3721"/>
                  </a:cubicBezTo>
                  <a:cubicBezTo>
                    <a:pt x="58054" y="3780"/>
                    <a:pt x="58079" y="3788"/>
                    <a:pt x="58130" y="3812"/>
                  </a:cubicBezTo>
                  <a:cubicBezTo>
                    <a:pt x="58165" y="3829"/>
                    <a:pt x="58102" y="3871"/>
                    <a:pt x="58102" y="3887"/>
                  </a:cubicBezTo>
                  <a:cubicBezTo>
                    <a:pt x="58102" y="3911"/>
                    <a:pt x="58086" y="3916"/>
                    <a:pt x="58114" y="3941"/>
                  </a:cubicBezTo>
                  <a:cubicBezTo>
                    <a:pt x="58141" y="3965"/>
                    <a:pt x="58173" y="3940"/>
                    <a:pt x="58196" y="3924"/>
                  </a:cubicBezTo>
                  <a:cubicBezTo>
                    <a:pt x="58233" y="3903"/>
                    <a:pt x="58244" y="3905"/>
                    <a:pt x="58285" y="3899"/>
                  </a:cubicBezTo>
                  <a:cubicBezTo>
                    <a:pt x="58298" y="3897"/>
                    <a:pt x="58303" y="3903"/>
                    <a:pt x="58318" y="3896"/>
                  </a:cubicBezTo>
                  <a:cubicBezTo>
                    <a:pt x="58324" y="3893"/>
                    <a:pt x="58397" y="3884"/>
                    <a:pt x="58409" y="3884"/>
                  </a:cubicBezTo>
                  <a:cubicBezTo>
                    <a:pt x="58475" y="3884"/>
                    <a:pt x="58440" y="3900"/>
                    <a:pt x="58434" y="3920"/>
                  </a:cubicBezTo>
                  <a:cubicBezTo>
                    <a:pt x="58419" y="3964"/>
                    <a:pt x="58432" y="3994"/>
                    <a:pt x="58424" y="4034"/>
                  </a:cubicBezTo>
                  <a:cubicBezTo>
                    <a:pt x="58423" y="4039"/>
                    <a:pt x="58407" y="4077"/>
                    <a:pt x="58395" y="4050"/>
                  </a:cubicBezTo>
                  <a:cubicBezTo>
                    <a:pt x="58378" y="4013"/>
                    <a:pt x="58362" y="4046"/>
                    <a:pt x="58341" y="4066"/>
                  </a:cubicBezTo>
                  <a:cubicBezTo>
                    <a:pt x="58333" y="4074"/>
                    <a:pt x="58308" y="4092"/>
                    <a:pt x="58322" y="4100"/>
                  </a:cubicBezTo>
                  <a:cubicBezTo>
                    <a:pt x="58362" y="4121"/>
                    <a:pt x="58349" y="4136"/>
                    <a:pt x="58361" y="4173"/>
                  </a:cubicBezTo>
                  <a:cubicBezTo>
                    <a:pt x="58373" y="4213"/>
                    <a:pt x="58390" y="4217"/>
                    <a:pt x="58422" y="4238"/>
                  </a:cubicBezTo>
                  <a:cubicBezTo>
                    <a:pt x="58435" y="4246"/>
                    <a:pt x="58414" y="4253"/>
                    <a:pt x="58414" y="4280"/>
                  </a:cubicBezTo>
                  <a:cubicBezTo>
                    <a:pt x="58414" y="4314"/>
                    <a:pt x="58421" y="4314"/>
                    <a:pt x="58427" y="4342"/>
                  </a:cubicBezTo>
                  <a:cubicBezTo>
                    <a:pt x="58440" y="4396"/>
                    <a:pt x="58481" y="4397"/>
                    <a:pt x="58483" y="4403"/>
                  </a:cubicBezTo>
                  <a:cubicBezTo>
                    <a:pt x="58507" y="4426"/>
                    <a:pt x="58624" y="4489"/>
                    <a:pt x="58624" y="4514"/>
                  </a:cubicBezTo>
                  <a:cubicBezTo>
                    <a:pt x="58624" y="4560"/>
                    <a:pt x="58621" y="4575"/>
                    <a:pt x="58617" y="4619"/>
                  </a:cubicBezTo>
                  <a:cubicBezTo>
                    <a:pt x="58613" y="4664"/>
                    <a:pt x="58536" y="4823"/>
                    <a:pt x="58508" y="4863"/>
                  </a:cubicBezTo>
                  <a:cubicBezTo>
                    <a:pt x="58491" y="4887"/>
                    <a:pt x="58490" y="4972"/>
                    <a:pt x="58490" y="5005"/>
                  </a:cubicBezTo>
                  <a:cubicBezTo>
                    <a:pt x="58482" y="5025"/>
                    <a:pt x="58493" y="5235"/>
                    <a:pt x="58484" y="5252"/>
                  </a:cubicBezTo>
                  <a:cubicBezTo>
                    <a:pt x="58469" y="5278"/>
                    <a:pt x="58535" y="5536"/>
                    <a:pt x="58562" y="5536"/>
                  </a:cubicBezTo>
                  <a:cubicBezTo>
                    <a:pt x="58603" y="5536"/>
                    <a:pt x="58565" y="5508"/>
                    <a:pt x="58619" y="5495"/>
                  </a:cubicBezTo>
                  <a:cubicBezTo>
                    <a:pt x="58661" y="5484"/>
                    <a:pt x="58652" y="5355"/>
                    <a:pt x="58695" y="5439"/>
                  </a:cubicBezTo>
                  <a:cubicBezTo>
                    <a:pt x="58717" y="5482"/>
                    <a:pt x="58627" y="5548"/>
                    <a:pt x="58599" y="5578"/>
                  </a:cubicBezTo>
                  <a:cubicBezTo>
                    <a:pt x="58569" y="5609"/>
                    <a:pt x="58438" y="5684"/>
                    <a:pt x="58397" y="5696"/>
                  </a:cubicBezTo>
                  <a:cubicBezTo>
                    <a:pt x="58381" y="5700"/>
                    <a:pt x="58311" y="5741"/>
                    <a:pt x="58277" y="5750"/>
                  </a:cubicBezTo>
                  <a:cubicBezTo>
                    <a:pt x="58181" y="5775"/>
                    <a:pt x="58179" y="5826"/>
                    <a:pt x="58047" y="5826"/>
                  </a:cubicBezTo>
                  <a:cubicBezTo>
                    <a:pt x="58020" y="5826"/>
                    <a:pt x="58038" y="5848"/>
                    <a:pt x="58022" y="5879"/>
                  </a:cubicBezTo>
                  <a:cubicBezTo>
                    <a:pt x="58022" y="5879"/>
                    <a:pt x="58002" y="5936"/>
                    <a:pt x="57981" y="5970"/>
                  </a:cubicBezTo>
                  <a:cubicBezTo>
                    <a:pt x="57968" y="5990"/>
                    <a:pt x="57893" y="6203"/>
                    <a:pt x="57892" y="6227"/>
                  </a:cubicBezTo>
                  <a:cubicBezTo>
                    <a:pt x="57891" y="6267"/>
                    <a:pt x="57875" y="6312"/>
                    <a:pt x="57876" y="6367"/>
                  </a:cubicBezTo>
                  <a:cubicBezTo>
                    <a:pt x="57877" y="6398"/>
                    <a:pt x="57860" y="6496"/>
                    <a:pt x="57830" y="6514"/>
                  </a:cubicBezTo>
                  <a:cubicBezTo>
                    <a:pt x="57801" y="6531"/>
                    <a:pt x="57778" y="6568"/>
                    <a:pt x="57724" y="6568"/>
                  </a:cubicBezTo>
                  <a:cubicBezTo>
                    <a:pt x="57706" y="6568"/>
                    <a:pt x="57646" y="6583"/>
                    <a:pt x="57649" y="6608"/>
                  </a:cubicBezTo>
                  <a:cubicBezTo>
                    <a:pt x="57657" y="6619"/>
                    <a:pt x="57624" y="6666"/>
                    <a:pt x="57621" y="6695"/>
                  </a:cubicBezTo>
                  <a:cubicBezTo>
                    <a:pt x="57619" y="6712"/>
                    <a:pt x="57593" y="6770"/>
                    <a:pt x="57592" y="6805"/>
                  </a:cubicBezTo>
                  <a:cubicBezTo>
                    <a:pt x="57591" y="6819"/>
                    <a:pt x="57563" y="6891"/>
                    <a:pt x="57561" y="6937"/>
                  </a:cubicBezTo>
                  <a:cubicBezTo>
                    <a:pt x="57561" y="6950"/>
                    <a:pt x="57550" y="6983"/>
                    <a:pt x="57551" y="7008"/>
                  </a:cubicBezTo>
                  <a:cubicBezTo>
                    <a:pt x="57552" y="7057"/>
                    <a:pt x="57532" y="7123"/>
                    <a:pt x="57524" y="7174"/>
                  </a:cubicBezTo>
                  <a:cubicBezTo>
                    <a:pt x="57487" y="7220"/>
                    <a:pt x="57462" y="7290"/>
                    <a:pt x="57435" y="7340"/>
                  </a:cubicBezTo>
                  <a:cubicBezTo>
                    <a:pt x="57400" y="7403"/>
                    <a:pt x="57337" y="7525"/>
                    <a:pt x="57290" y="7575"/>
                  </a:cubicBezTo>
                  <a:cubicBezTo>
                    <a:pt x="57264" y="7603"/>
                    <a:pt x="57260" y="7624"/>
                    <a:pt x="57218" y="7653"/>
                  </a:cubicBezTo>
                  <a:cubicBezTo>
                    <a:pt x="57129" y="7714"/>
                    <a:pt x="57098" y="7730"/>
                    <a:pt x="57003" y="7779"/>
                  </a:cubicBezTo>
                  <a:cubicBezTo>
                    <a:pt x="56980" y="7792"/>
                    <a:pt x="56948" y="7861"/>
                    <a:pt x="57034" y="7804"/>
                  </a:cubicBezTo>
                  <a:cubicBezTo>
                    <a:pt x="57068" y="7782"/>
                    <a:pt x="57050" y="7830"/>
                    <a:pt x="57073" y="7804"/>
                  </a:cubicBezTo>
                  <a:cubicBezTo>
                    <a:pt x="57114" y="7758"/>
                    <a:pt x="57097" y="7796"/>
                    <a:pt x="57143" y="7810"/>
                  </a:cubicBezTo>
                  <a:cubicBezTo>
                    <a:pt x="57154" y="7814"/>
                    <a:pt x="57226" y="7814"/>
                    <a:pt x="57236" y="7789"/>
                  </a:cubicBezTo>
                  <a:cubicBezTo>
                    <a:pt x="57243" y="7773"/>
                    <a:pt x="57298" y="7788"/>
                    <a:pt x="57242" y="7844"/>
                  </a:cubicBezTo>
                  <a:cubicBezTo>
                    <a:pt x="57229" y="7856"/>
                    <a:pt x="57146" y="7854"/>
                    <a:pt x="57115" y="7867"/>
                  </a:cubicBezTo>
                  <a:cubicBezTo>
                    <a:pt x="57065" y="7887"/>
                    <a:pt x="57024" y="7878"/>
                    <a:pt x="56974" y="7896"/>
                  </a:cubicBezTo>
                  <a:cubicBezTo>
                    <a:pt x="56873" y="7931"/>
                    <a:pt x="56747" y="7949"/>
                    <a:pt x="56665" y="8021"/>
                  </a:cubicBezTo>
                  <a:cubicBezTo>
                    <a:pt x="56658" y="8027"/>
                    <a:pt x="56633" y="8047"/>
                    <a:pt x="56631" y="8055"/>
                  </a:cubicBezTo>
                  <a:cubicBezTo>
                    <a:pt x="56582" y="8082"/>
                    <a:pt x="56480" y="8215"/>
                    <a:pt x="56430" y="8263"/>
                  </a:cubicBezTo>
                  <a:cubicBezTo>
                    <a:pt x="56383" y="8308"/>
                    <a:pt x="56323" y="8420"/>
                    <a:pt x="56304" y="8483"/>
                  </a:cubicBezTo>
                  <a:cubicBezTo>
                    <a:pt x="56294" y="8518"/>
                    <a:pt x="56160" y="8785"/>
                    <a:pt x="56134" y="8806"/>
                  </a:cubicBezTo>
                  <a:cubicBezTo>
                    <a:pt x="56091" y="8839"/>
                    <a:pt x="56110" y="8824"/>
                    <a:pt x="56064" y="8835"/>
                  </a:cubicBezTo>
                  <a:cubicBezTo>
                    <a:pt x="56044" y="8840"/>
                    <a:pt x="56001" y="8843"/>
                    <a:pt x="55989" y="8824"/>
                  </a:cubicBezTo>
                  <a:cubicBezTo>
                    <a:pt x="55984" y="8816"/>
                    <a:pt x="55945" y="8767"/>
                    <a:pt x="55945" y="8767"/>
                  </a:cubicBezTo>
                  <a:cubicBezTo>
                    <a:pt x="55945" y="8767"/>
                    <a:pt x="55893" y="8703"/>
                    <a:pt x="55889" y="8694"/>
                  </a:cubicBezTo>
                  <a:cubicBezTo>
                    <a:pt x="55855" y="8614"/>
                    <a:pt x="55875" y="8601"/>
                    <a:pt x="55862" y="8529"/>
                  </a:cubicBezTo>
                  <a:cubicBezTo>
                    <a:pt x="55857" y="8501"/>
                    <a:pt x="55849" y="8432"/>
                    <a:pt x="55849" y="8403"/>
                  </a:cubicBezTo>
                  <a:cubicBezTo>
                    <a:pt x="55849" y="8367"/>
                    <a:pt x="55853" y="8349"/>
                    <a:pt x="55842" y="8316"/>
                  </a:cubicBezTo>
                  <a:cubicBezTo>
                    <a:pt x="55818" y="8242"/>
                    <a:pt x="55808" y="8227"/>
                    <a:pt x="55763" y="8160"/>
                  </a:cubicBezTo>
                  <a:cubicBezTo>
                    <a:pt x="55717" y="8090"/>
                    <a:pt x="55701" y="8132"/>
                    <a:pt x="55638" y="8085"/>
                  </a:cubicBezTo>
                  <a:cubicBezTo>
                    <a:pt x="55574" y="8037"/>
                    <a:pt x="55438" y="7982"/>
                    <a:pt x="55388" y="7939"/>
                  </a:cubicBezTo>
                  <a:cubicBezTo>
                    <a:pt x="55286" y="7874"/>
                    <a:pt x="55271" y="7896"/>
                    <a:pt x="55154" y="7899"/>
                  </a:cubicBezTo>
                  <a:cubicBezTo>
                    <a:pt x="55096" y="7901"/>
                    <a:pt x="55045" y="7936"/>
                    <a:pt x="55003" y="7879"/>
                  </a:cubicBezTo>
                  <a:cubicBezTo>
                    <a:pt x="54972" y="7836"/>
                    <a:pt x="54901" y="7837"/>
                    <a:pt x="54945" y="7886"/>
                  </a:cubicBezTo>
                  <a:cubicBezTo>
                    <a:pt x="54961" y="7903"/>
                    <a:pt x="54897" y="7900"/>
                    <a:pt x="54884" y="7875"/>
                  </a:cubicBezTo>
                  <a:cubicBezTo>
                    <a:pt x="54845" y="7875"/>
                    <a:pt x="54841" y="7915"/>
                    <a:pt x="54814" y="7857"/>
                  </a:cubicBezTo>
                  <a:cubicBezTo>
                    <a:pt x="54792" y="7808"/>
                    <a:pt x="54786" y="7727"/>
                    <a:pt x="54813" y="7678"/>
                  </a:cubicBezTo>
                  <a:cubicBezTo>
                    <a:pt x="54833" y="7644"/>
                    <a:pt x="54779" y="7649"/>
                    <a:pt x="54829" y="7629"/>
                  </a:cubicBezTo>
                  <a:cubicBezTo>
                    <a:pt x="54877" y="7610"/>
                    <a:pt x="54883" y="7565"/>
                    <a:pt x="54888" y="7561"/>
                  </a:cubicBezTo>
                  <a:cubicBezTo>
                    <a:pt x="54909" y="7540"/>
                    <a:pt x="54857" y="7536"/>
                    <a:pt x="54942" y="7541"/>
                  </a:cubicBezTo>
                  <a:cubicBezTo>
                    <a:pt x="55047" y="7547"/>
                    <a:pt x="55092" y="7485"/>
                    <a:pt x="55167" y="7444"/>
                  </a:cubicBezTo>
                  <a:cubicBezTo>
                    <a:pt x="55084" y="7430"/>
                    <a:pt x="55094" y="7469"/>
                    <a:pt x="55081" y="7405"/>
                  </a:cubicBezTo>
                  <a:cubicBezTo>
                    <a:pt x="55076" y="7378"/>
                    <a:pt x="54884" y="7482"/>
                    <a:pt x="54883" y="7455"/>
                  </a:cubicBezTo>
                  <a:cubicBezTo>
                    <a:pt x="54881" y="7405"/>
                    <a:pt x="54821" y="7459"/>
                    <a:pt x="54822" y="7490"/>
                  </a:cubicBezTo>
                  <a:cubicBezTo>
                    <a:pt x="54823" y="7558"/>
                    <a:pt x="54679" y="7561"/>
                    <a:pt x="54679" y="7679"/>
                  </a:cubicBezTo>
                  <a:cubicBezTo>
                    <a:pt x="54679" y="7703"/>
                    <a:pt x="54675" y="7921"/>
                    <a:pt x="54682" y="7872"/>
                  </a:cubicBezTo>
                  <a:cubicBezTo>
                    <a:pt x="54708" y="7866"/>
                    <a:pt x="54785" y="7991"/>
                    <a:pt x="54904" y="8020"/>
                  </a:cubicBezTo>
                  <a:cubicBezTo>
                    <a:pt x="55076" y="8062"/>
                    <a:pt x="55164" y="7950"/>
                    <a:pt x="55314" y="8036"/>
                  </a:cubicBezTo>
                  <a:cubicBezTo>
                    <a:pt x="55368" y="8067"/>
                    <a:pt x="55658" y="8196"/>
                    <a:pt x="55674" y="8215"/>
                  </a:cubicBezTo>
                  <a:cubicBezTo>
                    <a:pt x="55689" y="8233"/>
                    <a:pt x="55633" y="8239"/>
                    <a:pt x="55692" y="8277"/>
                  </a:cubicBezTo>
                  <a:cubicBezTo>
                    <a:pt x="55693" y="8277"/>
                    <a:pt x="55687" y="8478"/>
                    <a:pt x="55694" y="8505"/>
                  </a:cubicBezTo>
                  <a:cubicBezTo>
                    <a:pt x="55726" y="8622"/>
                    <a:pt x="55636" y="8558"/>
                    <a:pt x="55650" y="8665"/>
                  </a:cubicBezTo>
                  <a:cubicBezTo>
                    <a:pt x="55664" y="8784"/>
                    <a:pt x="55868" y="8925"/>
                    <a:pt x="55967" y="8980"/>
                  </a:cubicBezTo>
                  <a:cubicBezTo>
                    <a:pt x="56069" y="9054"/>
                    <a:pt x="56057" y="9024"/>
                    <a:pt x="55922" y="9130"/>
                  </a:cubicBezTo>
                  <a:cubicBezTo>
                    <a:pt x="55853" y="9186"/>
                    <a:pt x="55765" y="9383"/>
                    <a:pt x="55731" y="9469"/>
                  </a:cubicBezTo>
                  <a:cubicBezTo>
                    <a:pt x="55671" y="9621"/>
                    <a:pt x="55598" y="9685"/>
                    <a:pt x="55478" y="9792"/>
                  </a:cubicBezTo>
                  <a:cubicBezTo>
                    <a:pt x="55393" y="9868"/>
                    <a:pt x="55345" y="9894"/>
                    <a:pt x="55288" y="10006"/>
                  </a:cubicBezTo>
                  <a:cubicBezTo>
                    <a:pt x="55252" y="10076"/>
                    <a:pt x="55100" y="10204"/>
                    <a:pt x="55078" y="10302"/>
                  </a:cubicBezTo>
                  <a:cubicBezTo>
                    <a:pt x="55059" y="10384"/>
                    <a:pt x="55057" y="10356"/>
                    <a:pt x="55057" y="10449"/>
                  </a:cubicBezTo>
                  <a:cubicBezTo>
                    <a:pt x="55057" y="10531"/>
                    <a:pt x="55076" y="10549"/>
                    <a:pt x="55132" y="10615"/>
                  </a:cubicBezTo>
                  <a:cubicBezTo>
                    <a:pt x="55138" y="10621"/>
                    <a:pt x="55176" y="10646"/>
                    <a:pt x="55176" y="10647"/>
                  </a:cubicBezTo>
                  <a:cubicBezTo>
                    <a:pt x="55258" y="10651"/>
                    <a:pt x="55467" y="10714"/>
                    <a:pt x="55515" y="10784"/>
                  </a:cubicBezTo>
                  <a:cubicBezTo>
                    <a:pt x="55541" y="10822"/>
                    <a:pt x="55656" y="10930"/>
                    <a:pt x="55666" y="10990"/>
                  </a:cubicBezTo>
                  <a:cubicBezTo>
                    <a:pt x="55666" y="10991"/>
                    <a:pt x="55722" y="11102"/>
                    <a:pt x="55731" y="11150"/>
                  </a:cubicBezTo>
                  <a:cubicBezTo>
                    <a:pt x="55750" y="11250"/>
                    <a:pt x="55760" y="11364"/>
                    <a:pt x="55730" y="11464"/>
                  </a:cubicBezTo>
                  <a:cubicBezTo>
                    <a:pt x="55708" y="11532"/>
                    <a:pt x="55715" y="11720"/>
                    <a:pt x="55685" y="11784"/>
                  </a:cubicBezTo>
                  <a:cubicBezTo>
                    <a:pt x="55675" y="11808"/>
                    <a:pt x="55673" y="11972"/>
                    <a:pt x="55655" y="12010"/>
                  </a:cubicBezTo>
                  <a:cubicBezTo>
                    <a:pt x="55642" y="12038"/>
                    <a:pt x="55657" y="12046"/>
                    <a:pt x="55626" y="12092"/>
                  </a:cubicBezTo>
                  <a:cubicBezTo>
                    <a:pt x="55625" y="12094"/>
                    <a:pt x="55602" y="12216"/>
                    <a:pt x="55602" y="12224"/>
                  </a:cubicBezTo>
                  <a:cubicBezTo>
                    <a:pt x="55586" y="12243"/>
                    <a:pt x="55510" y="12415"/>
                    <a:pt x="55542" y="12441"/>
                  </a:cubicBezTo>
                  <a:cubicBezTo>
                    <a:pt x="55560" y="12456"/>
                    <a:pt x="55577" y="12442"/>
                    <a:pt x="55592" y="12420"/>
                  </a:cubicBezTo>
                  <a:cubicBezTo>
                    <a:pt x="55624" y="12373"/>
                    <a:pt x="55577" y="12392"/>
                    <a:pt x="55631" y="12369"/>
                  </a:cubicBezTo>
                  <a:cubicBezTo>
                    <a:pt x="55641" y="12365"/>
                    <a:pt x="55667" y="12277"/>
                    <a:pt x="55655" y="12412"/>
                  </a:cubicBezTo>
                  <a:cubicBezTo>
                    <a:pt x="55645" y="12528"/>
                    <a:pt x="55571" y="12641"/>
                    <a:pt x="55502" y="12730"/>
                  </a:cubicBezTo>
                  <a:cubicBezTo>
                    <a:pt x="55492" y="12742"/>
                    <a:pt x="55374" y="13015"/>
                    <a:pt x="55342" y="13065"/>
                  </a:cubicBezTo>
                  <a:cubicBezTo>
                    <a:pt x="55250" y="13210"/>
                    <a:pt x="55266" y="13245"/>
                    <a:pt x="55065" y="13245"/>
                  </a:cubicBezTo>
                  <a:cubicBezTo>
                    <a:pt x="54856" y="13245"/>
                    <a:pt x="54891" y="13197"/>
                    <a:pt x="54729" y="13160"/>
                  </a:cubicBezTo>
                  <a:cubicBezTo>
                    <a:pt x="54583" y="13126"/>
                    <a:pt x="54523" y="13110"/>
                    <a:pt x="54390" y="13187"/>
                  </a:cubicBezTo>
                  <a:cubicBezTo>
                    <a:pt x="54297" y="13240"/>
                    <a:pt x="54302" y="13246"/>
                    <a:pt x="54229" y="13319"/>
                  </a:cubicBezTo>
                  <a:cubicBezTo>
                    <a:pt x="54222" y="13326"/>
                    <a:pt x="54195" y="13364"/>
                    <a:pt x="54195" y="13364"/>
                  </a:cubicBezTo>
                  <a:cubicBezTo>
                    <a:pt x="54188" y="13369"/>
                    <a:pt x="54147" y="13494"/>
                    <a:pt x="54147" y="13525"/>
                  </a:cubicBezTo>
                  <a:cubicBezTo>
                    <a:pt x="54147" y="13590"/>
                    <a:pt x="54134" y="13663"/>
                    <a:pt x="54134" y="13745"/>
                  </a:cubicBezTo>
                  <a:cubicBezTo>
                    <a:pt x="54134" y="13844"/>
                    <a:pt x="54152" y="13896"/>
                    <a:pt x="54152" y="14005"/>
                  </a:cubicBezTo>
                  <a:cubicBezTo>
                    <a:pt x="54152" y="14117"/>
                    <a:pt x="54181" y="14227"/>
                    <a:pt x="54124" y="14324"/>
                  </a:cubicBezTo>
                  <a:cubicBezTo>
                    <a:pt x="54097" y="14369"/>
                    <a:pt x="54096" y="14461"/>
                    <a:pt x="54025" y="14504"/>
                  </a:cubicBezTo>
                  <a:cubicBezTo>
                    <a:pt x="53883" y="14590"/>
                    <a:pt x="53821" y="14600"/>
                    <a:pt x="53651" y="14578"/>
                  </a:cubicBezTo>
                  <a:cubicBezTo>
                    <a:pt x="53593" y="14571"/>
                    <a:pt x="53505" y="14539"/>
                    <a:pt x="53435" y="14539"/>
                  </a:cubicBezTo>
                  <a:cubicBezTo>
                    <a:pt x="53343" y="14539"/>
                    <a:pt x="53321" y="14567"/>
                    <a:pt x="53248" y="14629"/>
                  </a:cubicBezTo>
                  <a:cubicBezTo>
                    <a:pt x="53244" y="14633"/>
                    <a:pt x="53245" y="14631"/>
                    <a:pt x="53242" y="14637"/>
                  </a:cubicBezTo>
                  <a:cubicBezTo>
                    <a:pt x="53251" y="14655"/>
                    <a:pt x="53108" y="14794"/>
                    <a:pt x="53097" y="14832"/>
                  </a:cubicBezTo>
                  <a:cubicBezTo>
                    <a:pt x="53088" y="14861"/>
                    <a:pt x="52993" y="14965"/>
                    <a:pt x="52988" y="14998"/>
                  </a:cubicBezTo>
                  <a:cubicBezTo>
                    <a:pt x="52983" y="15030"/>
                    <a:pt x="52896" y="15212"/>
                    <a:pt x="52863" y="15235"/>
                  </a:cubicBezTo>
                  <a:cubicBezTo>
                    <a:pt x="52846" y="15248"/>
                    <a:pt x="52804" y="15297"/>
                    <a:pt x="52768" y="15317"/>
                  </a:cubicBezTo>
                  <a:cubicBezTo>
                    <a:pt x="52590" y="15417"/>
                    <a:pt x="52539" y="15337"/>
                    <a:pt x="52392" y="15416"/>
                  </a:cubicBezTo>
                  <a:cubicBezTo>
                    <a:pt x="52312" y="15459"/>
                    <a:pt x="52274" y="15502"/>
                    <a:pt x="52274" y="15597"/>
                  </a:cubicBezTo>
                  <a:cubicBezTo>
                    <a:pt x="52284" y="15641"/>
                    <a:pt x="52231" y="15736"/>
                    <a:pt x="52216" y="15794"/>
                  </a:cubicBezTo>
                  <a:cubicBezTo>
                    <a:pt x="52183" y="15920"/>
                    <a:pt x="52032" y="16209"/>
                    <a:pt x="51885" y="16237"/>
                  </a:cubicBezTo>
                  <a:cubicBezTo>
                    <a:pt x="51760" y="16261"/>
                    <a:pt x="51677" y="16387"/>
                    <a:pt x="51536" y="16378"/>
                  </a:cubicBezTo>
                  <a:cubicBezTo>
                    <a:pt x="51489" y="16374"/>
                    <a:pt x="51400" y="16460"/>
                    <a:pt x="51322" y="16457"/>
                  </a:cubicBezTo>
                  <a:cubicBezTo>
                    <a:pt x="51241" y="16454"/>
                    <a:pt x="51152" y="16541"/>
                    <a:pt x="51178" y="16412"/>
                  </a:cubicBezTo>
                  <a:cubicBezTo>
                    <a:pt x="51187" y="16369"/>
                    <a:pt x="51138" y="16332"/>
                    <a:pt x="51149" y="16285"/>
                  </a:cubicBezTo>
                  <a:cubicBezTo>
                    <a:pt x="51149" y="16285"/>
                    <a:pt x="51149" y="16278"/>
                    <a:pt x="51149" y="16277"/>
                  </a:cubicBezTo>
                  <a:lnTo>
                    <a:pt x="50893" y="15478"/>
                  </a:lnTo>
                  <a:cubicBezTo>
                    <a:pt x="50751" y="15557"/>
                    <a:pt x="50848" y="15340"/>
                    <a:pt x="50796" y="15454"/>
                  </a:cubicBezTo>
                  <a:cubicBezTo>
                    <a:pt x="50774" y="15503"/>
                    <a:pt x="50692" y="15474"/>
                    <a:pt x="50719" y="15513"/>
                  </a:cubicBezTo>
                  <a:cubicBezTo>
                    <a:pt x="50743" y="15547"/>
                    <a:pt x="50803" y="15673"/>
                    <a:pt x="50703" y="15616"/>
                  </a:cubicBezTo>
                  <a:cubicBezTo>
                    <a:pt x="50701" y="15615"/>
                    <a:pt x="50651" y="15596"/>
                    <a:pt x="50649" y="15588"/>
                  </a:cubicBezTo>
                  <a:cubicBezTo>
                    <a:pt x="50610" y="15574"/>
                    <a:pt x="50414" y="15473"/>
                    <a:pt x="50413" y="15429"/>
                  </a:cubicBezTo>
                  <a:cubicBezTo>
                    <a:pt x="50411" y="15399"/>
                    <a:pt x="50399" y="15368"/>
                    <a:pt x="50399" y="15310"/>
                  </a:cubicBezTo>
                  <a:cubicBezTo>
                    <a:pt x="50399" y="15238"/>
                    <a:pt x="50406" y="14780"/>
                    <a:pt x="50463" y="14780"/>
                  </a:cubicBezTo>
                  <a:cubicBezTo>
                    <a:pt x="50471" y="14780"/>
                    <a:pt x="50659" y="14771"/>
                    <a:pt x="50582" y="14758"/>
                  </a:cubicBezTo>
                  <a:cubicBezTo>
                    <a:pt x="50464" y="14737"/>
                    <a:pt x="50528" y="14677"/>
                    <a:pt x="50471" y="14685"/>
                  </a:cubicBezTo>
                  <a:cubicBezTo>
                    <a:pt x="50470" y="14685"/>
                    <a:pt x="50459" y="14684"/>
                    <a:pt x="50457" y="14684"/>
                  </a:cubicBezTo>
                  <a:cubicBezTo>
                    <a:pt x="50386" y="14594"/>
                    <a:pt x="50506" y="14510"/>
                    <a:pt x="50384" y="14515"/>
                  </a:cubicBezTo>
                  <a:cubicBezTo>
                    <a:pt x="50316" y="14518"/>
                    <a:pt x="50323" y="14420"/>
                    <a:pt x="50261" y="14568"/>
                  </a:cubicBezTo>
                  <a:cubicBezTo>
                    <a:pt x="50208" y="14695"/>
                    <a:pt x="50148" y="14576"/>
                    <a:pt x="50153" y="14652"/>
                  </a:cubicBezTo>
                  <a:cubicBezTo>
                    <a:pt x="50155" y="14691"/>
                    <a:pt x="50108" y="14638"/>
                    <a:pt x="50142" y="14716"/>
                  </a:cubicBezTo>
                  <a:cubicBezTo>
                    <a:pt x="50145" y="14724"/>
                    <a:pt x="50144" y="14760"/>
                    <a:pt x="50145" y="14766"/>
                  </a:cubicBezTo>
                  <a:cubicBezTo>
                    <a:pt x="50131" y="14784"/>
                    <a:pt x="50174" y="14842"/>
                    <a:pt x="50071" y="14801"/>
                  </a:cubicBezTo>
                  <a:cubicBezTo>
                    <a:pt x="50029" y="14785"/>
                    <a:pt x="50112" y="14859"/>
                    <a:pt x="50024" y="14859"/>
                  </a:cubicBezTo>
                  <a:cubicBezTo>
                    <a:pt x="49922" y="14859"/>
                    <a:pt x="49889" y="14807"/>
                    <a:pt x="49790" y="14773"/>
                  </a:cubicBezTo>
                  <a:cubicBezTo>
                    <a:pt x="49680" y="14734"/>
                    <a:pt x="49553" y="14644"/>
                    <a:pt x="49674" y="14528"/>
                  </a:cubicBezTo>
                  <a:cubicBezTo>
                    <a:pt x="49700" y="14503"/>
                    <a:pt x="49769" y="14392"/>
                    <a:pt x="49789" y="14418"/>
                  </a:cubicBezTo>
                  <a:cubicBezTo>
                    <a:pt x="49820" y="14461"/>
                    <a:pt x="49764" y="14365"/>
                    <a:pt x="49822" y="14340"/>
                  </a:cubicBezTo>
                  <a:cubicBezTo>
                    <a:pt x="49830" y="14336"/>
                    <a:pt x="49889" y="14187"/>
                    <a:pt x="49823" y="14228"/>
                  </a:cubicBezTo>
                  <a:cubicBezTo>
                    <a:pt x="49778" y="14256"/>
                    <a:pt x="49741" y="14135"/>
                    <a:pt x="49664" y="14245"/>
                  </a:cubicBezTo>
                  <a:cubicBezTo>
                    <a:pt x="49644" y="14272"/>
                    <a:pt x="49773" y="14287"/>
                    <a:pt x="49610" y="14451"/>
                  </a:cubicBezTo>
                  <a:cubicBezTo>
                    <a:pt x="49569" y="14491"/>
                    <a:pt x="49408" y="14423"/>
                    <a:pt x="49394" y="14334"/>
                  </a:cubicBezTo>
                  <a:cubicBezTo>
                    <a:pt x="49385" y="14277"/>
                    <a:pt x="49355" y="14325"/>
                    <a:pt x="49419" y="14236"/>
                  </a:cubicBezTo>
                  <a:cubicBezTo>
                    <a:pt x="49422" y="14233"/>
                    <a:pt x="49396" y="14174"/>
                    <a:pt x="49396" y="14160"/>
                  </a:cubicBezTo>
                  <a:cubicBezTo>
                    <a:pt x="49398" y="14081"/>
                    <a:pt x="49332" y="14277"/>
                    <a:pt x="49317" y="14277"/>
                  </a:cubicBezTo>
                  <a:cubicBezTo>
                    <a:pt x="49139" y="14269"/>
                    <a:pt x="49213" y="14323"/>
                    <a:pt x="49064" y="14211"/>
                  </a:cubicBezTo>
                  <a:cubicBezTo>
                    <a:pt x="49049" y="14199"/>
                    <a:pt x="49027" y="14190"/>
                    <a:pt x="49010" y="14176"/>
                  </a:cubicBezTo>
                  <a:cubicBezTo>
                    <a:pt x="49030" y="14156"/>
                    <a:pt x="48929" y="14025"/>
                    <a:pt x="48883" y="14007"/>
                  </a:cubicBezTo>
                  <a:cubicBezTo>
                    <a:pt x="48831" y="13987"/>
                    <a:pt x="48767" y="13972"/>
                    <a:pt x="48714" y="13973"/>
                  </a:cubicBezTo>
                  <a:cubicBezTo>
                    <a:pt x="48694" y="13973"/>
                    <a:pt x="48721" y="13931"/>
                    <a:pt x="48685" y="13908"/>
                  </a:cubicBezTo>
                  <a:cubicBezTo>
                    <a:pt x="48662" y="13894"/>
                    <a:pt x="48655" y="13876"/>
                    <a:pt x="48653" y="13867"/>
                  </a:cubicBezTo>
                  <a:cubicBezTo>
                    <a:pt x="48652" y="13878"/>
                    <a:pt x="48648" y="13904"/>
                    <a:pt x="48630" y="13954"/>
                  </a:cubicBezTo>
                  <a:cubicBezTo>
                    <a:pt x="48623" y="13972"/>
                    <a:pt x="48550" y="14040"/>
                    <a:pt x="48504" y="14025"/>
                  </a:cubicBezTo>
                  <a:cubicBezTo>
                    <a:pt x="48494" y="14021"/>
                    <a:pt x="48494" y="14061"/>
                    <a:pt x="48448" y="14070"/>
                  </a:cubicBezTo>
                  <a:cubicBezTo>
                    <a:pt x="48397" y="14081"/>
                    <a:pt x="48321" y="14071"/>
                    <a:pt x="48382" y="14118"/>
                  </a:cubicBezTo>
                  <a:cubicBezTo>
                    <a:pt x="48451" y="14171"/>
                    <a:pt x="48464" y="14077"/>
                    <a:pt x="48543" y="14160"/>
                  </a:cubicBezTo>
                  <a:cubicBezTo>
                    <a:pt x="48615" y="14237"/>
                    <a:pt x="48466" y="14234"/>
                    <a:pt x="48573" y="14276"/>
                  </a:cubicBezTo>
                  <a:cubicBezTo>
                    <a:pt x="48592" y="14283"/>
                    <a:pt x="48632" y="14312"/>
                    <a:pt x="48632" y="14332"/>
                  </a:cubicBezTo>
                  <a:cubicBezTo>
                    <a:pt x="48632" y="14346"/>
                    <a:pt x="48596" y="14462"/>
                    <a:pt x="48586" y="14462"/>
                  </a:cubicBezTo>
                  <a:cubicBezTo>
                    <a:pt x="48488" y="14467"/>
                    <a:pt x="48541" y="14411"/>
                    <a:pt x="48531" y="14532"/>
                  </a:cubicBezTo>
                  <a:cubicBezTo>
                    <a:pt x="48526" y="14601"/>
                    <a:pt x="48433" y="14522"/>
                    <a:pt x="48384" y="14677"/>
                  </a:cubicBezTo>
                  <a:cubicBezTo>
                    <a:pt x="48366" y="14737"/>
                    <a:pt x="48227" y="14493"/>
                    <a:pt x="48317" y="14705"/>
                  </a:cubicBezTo>
                  <a:cubicBezTo>
                    <a:pt x="48343" y="14765"/>
                    <a:pt x="48342" y="14806"/>
                    <a:pt x="48258" y="14801"/>
                  </a:cubicBezTo>
                  <a:cubicBezTo>
                    <a:pt x="48191" y="14797"/>
                    <a:pt x="48220" y="14712"/>
                    <a:pt x="48206" y="14827"/>
                  </a:cubicBezTo>
                  <a:cubicBezTo>
                    <a:pt x="48201" y="14865"/>
                    <a:pt x="48149" y="14883"/>
                    <a:pt x="48111" y="14883"/>
                  </a:cubicBezTo>
                  <a:cubicBezTo>
                    <a:pt x="48049" y="14883"/>
                    <a:pt x="48026" y="14881"/>
                    <a:pt x="47968" y="14872"/>
                  </a:cubicBezTo>
                  <a:cubicBezTo>
                    <a:pt x="47967" y="14871"/>
                    <a:pt x="47811" y="14932"/>
                    <a:pt x="47758" y="14930"/>
                  </a:cubicBezTo>
                  <a:cubicBezTo>
                    <a:pt x="47729" y="14929"/>
                    <a:pt x="47682" y="14928"/>
                    <a:pt x="47655" y="14928"/>
                  </a:cubicBezTo>
                  <a:cubicBezTo>
                    <a:pt x="47567" y="14896"/>
                    <a:pt x="47546" y="14908"/>
                    <a:pt x="47494" y="14824"/>
                  </a:cubicBezTo>
                  <a:cubicBezTo>
                    <a:pt x="47483" y="14806"/>
                    <a:pt x="47426" y="14872"/>
                    <a:pt x="47454" y="14898"/>
                  </a:cubicBezTo>
                  <a:cubicBezTo>
                    <a:pt x="47496" y="14936"/>
                    <a:pt x="47275" y="14994"/>
                    <a:pt x="47245" y="15033"/>
                  </a:cubicBezTo>
                  <a:cubicBezTo>
                    <a:pt x="47223" y="15062"/>
                    <a:pt x="47183" y="15074"/>
                    <a:pt x="47161" y="15146"/>
                  </a:cubicBezTo>
                  <a:cubicBezTo>
                    <a:pt x="47134" y="15152"/>
                    <a:pt x="47169" y="15258"/>
                    <a:pt x="47028" y="15258"/>
                  </a:cubicBezTo>
                  <a:cubicBezTo>
                    <a:pt x="46830" y="15258"/>
                    <a:pt x="46881" y="15143"/>
                    <a:pt x="46586" y="15241"/>
                  </a:cubicBezTo>
                  <a:cubicBezTo>
                    <a:pt x="46515" y="15264"/>
                    <a:pt x="46454" y="15271"/>
                    <a:pt x="46391" y="15321"/>
                  </a:cubicBezTo>
                  <a:cubicBezTo>
                    <a:pt x="46383" y="15328"/>
                    <a:pt x="46347" y="15348"/>
                    <a:pt x="46346" y="15357"/>
                  </a:cubicBezTo>
                  <a:cubicBezTo>
                    <a:pt x="46175" y="15447"/>
                    <a:pt x="46233" y="15544"/>
                    <a:pt x="46203" y="15682"/>
                  </a:cubicBezTo>
                  <a:cubicBezTo>
                    <a:pt x="46179" y="15792"/>
                    <a:pt x="46245" y="15918"/>
                    <a:pt x="46298" y="16007"/>
                  </a:cubicBezTo>
                  <a:cubicBezTo>
                    <a:pt x="46282" y="16007"/>
                    <a:pt x="46416" y="16211"/>
                    <a:pt x="46457" y="16237"/>
                  </a:cubicBezTo>
                  <a:cubicBezTo>
                    <a:pt x="46499" y="16265"/>
                    <a:pt x="46542" y="16305"/>
                    <a:pt x="46567" y="16349"/>
                  </a:cubicBezTo>
                  <a:cubicBezTo>
                    <a:pt x="46601" y="16408"/>
                    <a:pt x="46582" y="16417"/>
                    <a:pt x="46642" y="16487"/>
                  </a:cubicBezTo>
                  <a:cubicBezTo>
                    <a:pt x="46650" y="16497"/>
                    <a:pt x="46690" y="16577"/>
                    <a:pt x="46700" y="16597"/>
                  </a:cubicBezTo>
                  <a:cubicBezTo>
                    <a:pt x="46708" y="16689"/>
                    <a:pt x="46713" y="16840"/>
                    <a:pt x="46612" y="16887"/>
                  </a:cubicBezTo>
                  <a:cubicBezTo>
                    <a:pt x="46519" y="16930"/>
                    <a:pt x="46409" y="16902"/>
                    <a:pt x="46321" y="17013"/>
                  </a:cubicBezTo>
                  <a:cubicBezTo>
                    <a:pt x="46226" y="17134"/>
                    <a:pt x="46283" y="17149"/>
                    <a:pt x="46240" y="17198"/>
                  </a:cubicBezTo>
                  <a:cubicBezTo>
                    <a:pt x="46101" y="17355"/>
                    <a:pt x="46042" y="17272"/>
                    <a:pt x="46004" y="17291"/>
                  </a:cubicBezTo>
                  <a:cubicBezTo>
                    <a:pt x="46004" y="17291"/>
                    <a:pt x="45979" y="17360"/>
                    <a:pt x="45930" y="17384"/>
                  </a:cubicBezTo>
                  <a:cubicBezTo>
                    <a:pt x="45860" y="17417"/>
                    <a:pt x="45834" y="17487"/>
                    <a:pt x="45801" y="17551"/>
                  </a:cubicBezTo>
                  <a:cubicBezTo>
                    <a:pt x="45728" y="17688"/>
                    <a:pt x="45730" y="17821"/>
                    <a:pt x="45604" y="17908"/>
                  </a:cubicBezTo>
                  <a:cubicBezTo>
                    <a:pt x="45514" y="17969"/>
                    <a:pt x="45429" y="17907"/>
                    <a:pt x="45353" y="18021"/>
                  </a:cubicBezTo>
                  <a:cubicBezTo>
                    <a:pt x="45316" y="18013"/>
                    <a:pt x="45251" y="18115"/>
                    <a:pt x="45253" y="18177"/>
                  </a:cubicBezTo>
                  <a:cubicBezTo>
                    <a:pt x="45254" y="18225"/>
                    <a:pt x="45173" y="18303"/>
                    <a:pt x="45138" y="18351"/>
                  </a:cubicBezTo>
                  <a:cubicBezTo>
                    <a:pt x="45074" y="18441"/>
                    <a:pt x="45011" y="18378"/>
                    <a:pt x="45002" y="18468"/>
                  </a:cubicBezTo>
                  <a:cubicBezTo>
                    <a:pt x="45000" y="18486"/>
                    <a:pt x="44936" y="18573"/>
                    <a:pt x="44905" y="18590"/>
                  </a:cubicBezTo>
                  <a:cubicBezTo>
                    <a:pt x="44828" y="18635"/>
                    <a:pt x="44778" y="18770"/>
                    <a:pt x="44732" y="18792"/>
                  </a:cubicBezTo>
                  <a:cubicBezTo>
                    <a:pt x="44731" y="18792"/>
                    <a:pt x="44644" y="18930"/>
                    <a:pt x="44692" y="18928"/>
                  </a:cubicBezTo>
                  <a:cubicBezTo>
                    <a:pt x="44826" y="18924"/>
                    <a:pt x="44645" y="19041"/>
                    <a:pt x="44607" y="19089"/>
                  </a:cubicBezTo>
                  <a:cubicBezTo>
                    <a:pt x="44571" y="19133"/>
                    <a:pt x="44420" y="19186"/>
                    <a:pt x="44353" y="19121"/>
                  </a:cubicBezTo>
                  <a:cubicBezTo>
                    <a:pt x="44292" y="19062"/>
                    <a:pt x="44237" y="19056"/>
                    <a:pt x="44237" y="18921"/>
                  </a:cubicBezTo>
                  <a:cubicBezTo>
                    <a:pt x="44237" y="18844"/>
                    <a:pt x="44250" y="18861"/>
                    <a:pt x="44290" y="18781"/>
                  </a:cubicBezTo>
                  <a:cubicBezTo>
                    <a:pt x="44330" y="18703"/>
                    <a:pt x="44323" y="18517"/>
                    <a:pt x="44256" y="18445"/>
                  </a:cubicBezTo>
                  <a:cubicBezTo>
                    <a:pt x="44204" y="18391"/>
                    <a:pt x="44178" y="18289"/>
                    <a:pt x="44065" y="18280"/>
                  </a:cubicBezTo>
                  <a:cubicBezTo>
                    <a:pt x="44063" y="18280"/>
                    <a:pt x="44054" y="18277"/>
                    <a:pt x="44054" y="18277"/>
                  </a:cubicBezTo>
                  <a:cubicBezTo>
                    <a:pt x="44000" y="18263"/>
                    <a:pt x="43940" y="18248"/>
                    <a:pt x="43892" y="18222"/>
                  </a:cubicBezTo>
                  <a:cubicBezTo>
                    <a:pt x="43828" y="18189"/>
                    <a:pt x="43828" y="18190"/>
                    <a:pt x="43766" y="18147"/>
                  </a:cubicBezTo>
                  <a:cubicBezTo>
                    <a:pt x="43764" y="18146"/>
                    <a:pt x="43480" y="18127"/>
                    <a:pt x="43427" y="18096"/>
                  </a:cubicBezTo>
                  <a:cubicBezTo>
                    <a:pt x="43394" y="18077"/>
                    <a:pt x="43211" y="18048"/>
                    <a:pt x="43113" y="17994"/>
                  </a:cubicBezTo>
                  <a:cubicBezTo>
                    <a:pt x="43071" y="17971"/>
                    <a:pt x="42712" y="17780"/>
                    <a:pt x="42722" y="17770"/>
                  </a:cubicBezTo>
                  <a:cubicBezTo>
                    <a:pt x="42736" y="17756"/>
                    <a:pt x="42759" y="17735"/>
                    <a:pt x="42763" y="17714"/>
                  </a:cubicBezTo>
                  <a:cubicBezTo>
                    <a:pt x="42746" y="17675"/>
                    <a:pt x="42763" y="17680"/>
                    <a:pt x="42709" y="17649"/>
                  </a:cubicBezTo>
                  <a:lnTo>
                    <a:pt x="42541" y="17526"/>
                  </a:lnTo>
                  <a:cubicBezTo>
                    <a:pt x="42530" y="17515"/>
                    <a:pt x="42374" y="17389"/>
                    <a:pt x="42409" y="17459"/>
                  </a:cubicBezTo>
                  <a:cubicBezTo>
                    <a:pt x="42414" y="17467"/>
                    <a:pt x="42311" y="17495"/>
                    <a:pt x="42282" y="17440"/>
                  </a:cubicBezTo>
                  <a:cubicBezTo>
                    <a:pt x="42275" y="17426"/>
                    <a:pt x="42100" y="17351"/>
                    <a:pt x="42092" y="17335"/>
                  </a:cubicBezTo>
                  <a:cubicBezTo>
                    <a:pt x="41990" y="17319"/>
                    <a:pt x="41952" y="17134"/>
                    <a:pt x="41886" y="17210"/>
                  </a:cubicBezTo>
                  <a:cubicBezTo>
                    <a:pt x="41865" y="17234"/>
                    <a:pt x="41664" y="17200"/>
                    <a:pt x="41784" y="17296"/>
                  </a:cubicBezTo>
                  <a:cubicBezTo>
                    <a:pt x="41826" y="17330"/>
                    <a:pt x="41811" y="17281"/>
                    <a:pt x="41869" y="17373"/>
                  </a:cubicBezTo>
                  <a:cubicBezTo>
                    <a:pt x="41909" y="17436"/>
                    <a:pt x="41959" y="17361"/>
                    <a:pt x="42037" y="17482"/>
                  </a:cubicBezTo>
                  <a:cubicBezTo>
                    <a:pt x="42047" y="17498"/>
                    <a:pt x="42379" y="17639"/>
                    <a:pt x="42141" y="17615"/>
                  </a:cubicBezTo>
                  <a:cubicBezTo>
                    <a:pt x="42083" y="17609"/>
                    <a:pt x="41957" y="17501"/>
                    <a:pt x="41939" y="17506"/>
                  </a:cubicBezTo>
                  <a:cubicBezTo>
                    <a:pt x="41885" y="17451"/>
                    <a:pt x="41821" y="17486"/>
                    <a:pt x="41748" y="17346"/>
                  </a:cubicBezTo>
                  <a:cubicBezTo>
                    <a:pt x="41722" y="17297"/>
                    <a:pt x="41498" y="17045"/>
                    <a:pt x="41494" y="17035"/>
                  </a:cubicBezTo>
                  <a:cubicBezTo>
                    <a:pt x="41473" y="16989"/>
                    <a:pt x="41441" y="16735"/>
                    <a:pt x="41472" y="16685"/>
                  </a:cubicBezTo>
                  <a:cubicBezTo>
                    <a:pt x="41475" y="16681"/>
                    <a:pt x="41565" y="16557"/>
                    <a:pt x="41566" y="16556"/>
                  </a:cubicBezTo>
                  <a:cubicBezTo>
                    <a:pt x="41570" y="16552"/>
                    <a:pt x="41593" y="16393"/>
                    <a:pt x="41634" y="16367"/>
                  </a:cubicBezTo>
                  <a:cubicBezTo>
                    <a:pt x="41635" y="16367"/>
                    <a:pt x="41676" y="16298"/>
                    <a:pt x="41690" y="16284"/>
                  </a:cubicBezTo>
                  <a:cubicBezTo>
                    <a:pt x="41717" y="16258"/>
                    <a:pt x="41738" y="16217"/>
                    <a:pt x="41778" y="16195"/>
                  </a:cubicBezTo>
                  <a:cubicBezTo>
                    <a:pt x="41844" y="16159"/>
                    <a:pt x="41882" y="15956"/>
                    <a:pt x="41807" y="15881"/>
                  </a:cubicBezTo>
                  <a:cubicBezTo>
                    <a:pt x="41776" y="15850"/>
                    <a:pt x="41710" y="15758"/>
                    <a:pt x="41725" y="15712"/>
                  </a:cubicBezTo>
                  <a:cubicBezTo>
                    <a:pt x="41737" y="15675"/>
                    <a:pt x="41529" y="15515"/>
                    <a:pt x="41503" y="15463"/>
                  </a:cubicBezTo>
                  <a:cubicBezTo>
                    <a:pt x="41472" y="15402"/>
                    <a:pt x="41390" y="15331"/>
                    <a:pt x="41314" y="15331"/>
                  </a:cubicBezTo>
                  <a:cubicBezTo>
                    <a:pt x="41201" y="15331"/>
                    <a:pt x="41098" y="15419"/>
                    <a:pt x="41015" y="15469"/>
                  </a:cubicBezTo>
                  <a:cubicBezTo>
                    <a:pt x="40961" y="15501"/>
                    <a:pt x="40926" y="15649"/>
                    <a:pt x="40728" y="15649"/>
                  </a:cubicBezTo>
                  <a:lnTo>
                    <a:pt x="40719" y="15649"/>
                  </a:lnTo>
                  <a:cubicBezTo>
                    <a:pt x="40682" y="15646"/>
                    <a:pt x="40580" y="15594"/>
                    <a:pt x="40560" y="15561"/>
                  </a:cubicBezTo>
                  <a:cubicBezTo>
                    <a:pt x="40547" y="15538"/>
                    <a:pt x="40475" y="15468"/>
                    <a:pt x="40457" y="15433"/>
                  </a:cubicBezTo>
                  <a:cubicBezTo>
                    <a:pt x="40439" y="15396"/>
                    <a:pt x="40377" y="15333"/>
                    <a:pt x="40332" y="15335"/>
                  </a:cubicBezTo>
                  <a:cubicBezTo>
                    <a:pt x="40247" y="15337"/>
                    <a:pt x="40065" y="15331"/>
                    <a:pt x="39992" y="15296"/>
                  </a:cubicBezTo>
                  <a:cubicBezTo>
                    <a:pt x="39942" y="15296"/>
                    <a:pt x="39817" y="15208"/>
                    <a:pt x="39777" y="15204"/>
                  </a:cubicBezTo>
                  <a:cubicBezTo>
                    <a:pt x="39758" y="15202"/>
                    <a:pt x="39743" y="15197"/>
                    <a:pt x="39716" y="15197"/>
                  </a:cubicBezTo>
                  <a:cubicBezTo>
                    <a:pt x="39671" y="15197"/>
                    <a:pt x="39620" y="15190"/>
                    <a:pt x="39579" y="15205"/>
                  </a:cubicBezTo>
                  <a:cubicBezTo>
                    <a:pt x="39514" y="15229"/>
                    <a:pt x="39495" y="15276"/>
                    <a:pt x="39394" y="15295"/>
                  </a:cubicBezTo>
                  <a:cubicBezTo>
                    <a:pt x="39354" y="15303"/>
                    <a:pt x="39317" y="15312"/>
                    <a:pt x="39283" y="15334"/>
                  </a:cubicBezTo>
                  <a:cubicBezTo>
                    <a:pt x="39255" y="15353"/>
                    <a:pt x="39162" y="15391"/>
                    <a:pt x="39124" y="15379"/>
                  </a:cubicBezTo>
                  <a:cubicBezTo>
                    <a:pt x="39107" y="15373"/>
                    <a:pt x="39077" y="15376"/>
                    <a:pt x="39048" y="15356"/>
                  </a:cubicBezTo>
                  <a:cubicBezTo>
                    <a:pt x="39037" y="15348"/>
                    <a:pt x="39010" y="15346"/>
                    <a:pt x="38989" y="15325"/>
                  </a:cubicBezTo>
                  <a:cubicBezTo>
                    <a:pt x="38966" y="15326"/>
                    <a:pt x="38915" y="15269"/>
                    <a:pt x="38866" y="15258"/>
                  </a:cubicBezTo>
                  <a:cubicBezTo>
                    <a:pt x="38853" y="15255"/>
                    <a:pt x="38785" y="15227"/>
                    <a:pt x="38758" y="15219"/>
                  </a:cubicBezTo>
                  <a:cubicBezTo>
                    <a:pt x="38676" y="15194"/>
                    <a:pt x="38610" y="15193"/>
                    <a:pt x="38524" y="15197"/>
                  </a:cubicBezTo>
                  <a:cubicBezTo>
                    <a:pt x="38495" y="15198"/>
                    <a:pt x="38396" y="15172"/>
                    <a:pt x="38370" y="15158"/>
                  </a:cubicBezTo>
                  <a:cubicBezTo>
                    <a:pt x="38365" y="15155"/>
                    <a:pt x="38305" y="15139"/>
                    <a:pt x="38304" y="15136"/>
                  </a:cubicBezTo>
                  <a:cubicBezTo>
                    <a:pt x="38304" y="15136"/>
                    <a:pt x="38205" y="15088"/>
                    <a:pt x="38188" y="15082"/>
                  </a:cubicBezTo>
                  <a:cubicBezTo>
                    <a:pt x="38147" y="15067"/>
                    <a:pt x="38115" y="15043"/>
                    <a:pt x="38062" y="15030"/>
                  </a:cubicBezTo>
                  <a:cubicBezTo>
                    <a:pt x="38016" y="15018"/>
                    <a:pt x="37927" y="14990"/>
                    <a:pt x="37888" y="14966"/>
                  </a:cubicBezTo>
                  <a:cubicBezTo>
                    <a:pt x="37854" y="14944"/>
                    <a:pt x="37709" y="14860"/>
                    <a:pt x="37677" y="14854"/>
                  </a:cubicBezTo>
                  <a:cubicBezTo>
                    <a:pt x="37657" y="14851"/>
                    <a:pt x="37528" y="14808"/>
                    <a:pt x="37510" y="14795"/>
                  </a:cubicBezTo>
                  <a:cubicBezTo>
                    <a:pt x="37475" y="14770"/>
                    <a:pt x="37441" y="14764"/>
                    <a:pt x="37412" y="14720"/>
                  </a:cubicBezTo>
                  <a:cubicBezTo>
                    <a:pt x="37411" y="14719"/>
                    <a:pt x="37409" y="14717"/>
                    <a:pt x="37407" y="14717"/>
                  </a:cubicBezTo>
                  <a:cubicBezTo>
                    <a:pt x="37407" y="14715"/>
                    <a:pt x="37311" y="14594"/>
                    <a:pt x="37302" y="14575"/>
                  </a:cubicBezTo>
                  <a:cubicBezTo>
                    <a:pt x="37295" y="14561"/>
                    <a:pt x="37198" y="14506"/>
                    <a:pt x="37200" y="14417"/>
                  </a:cubicBezTo>
                  <a:cubicBezTo>
                    <a:pt x="37200" y="14397"/>
                    <a:pt x="37178" y="14356"/>
                    <a:pt x="37180" y="14303"/>
                  </a:cubicBezTo>
                  <a:cubicBezTo>
                    <a:pt x="37183" y="14222"/>
                    <a:pt x="37120" y="14159"/>
                    <a:pt x="37120" y="14081"/>
                  </a:cubicBezTo>
                  <a:cubicBezTo>
                    <a:pt x="37120" y="14068"/>
                    <a:pt x="37134" y="14010"/>
                    <a:pt x="37139" y="13998"/>
                  </a:cubicBezTo>
                  <a:cubicBezTo>
                    <a:pt x="37139" y="13924"/>
                    <a:pt x="37128" y="13898"/>
                    <a:pt x="37073" y="13845"/>
                  </a:cubicBezTo>
                  <a:cubicBezTo>
                    <a:pt x="37037" y="13810"/>
                    <a:pt x="36963" y="13794"/>
                    <a:pt x="36916" y="13787"/>
                  </a:cubicBezTo>
                  <a:cubicBezTo>
                    <a:pt x="36883" y="13782"/>
                    <a:pt x="36828" y="13776"/>
                    <a:pt x="36796" y="13789"/>
                  </a:cubicBezTo>
                  <a:cubicBezTo>
                    <a:pt x="36783" y="13794"/>
                    <a:pt x="36694" y="13800"/>
                    <a:pt x="36674" y="13792"/>
                  </a:cubicBezTo>
                  <a:cubicBezTo>
                    <a:pt x="36628" y="13775"/>
                    <a:pt x="36581" y="13755"/>
                    <a:pt x="36542" y="13725"/>
                  </a:cubicBezTo>
                  <a:lnTo>
                    <a:pt x="36535" y="13721"/>
                  </a:lnTo>
                  <a:cubicBezTo>
                    <a:pt x="36530" y="13706"/>
                    <a:pt x="36365" y="13651"/>
                    <a:pt x="36334" y="13650"/>
                  </a:cubicBezTo>
                  <a:cubicBezTo>
                    <a:pt x="36274" y="13647"/>
                    <a:pt x="36216" y="13607"/>
                    <a:pt x="36146" y="13610"/>
                  </a:cubicBezTo>
                  <a:cubicBezTo>
                    <a:pt x="36101" y="13612"/>
                    <a:pt x="35962" y="13558"/>
                    <a:pt x="35919" y="13535"/>
                  </a:cubicBezTo>
                  <a:cubicBezTo>
                    <a:pt x="35844" y="13495"/>
                    <a:pt x="35746" y="13576"/>
                    <a:pt x="35681" y="13607"/>
                  </a:cubicBezTo>
                  <a:cubicBezTo>
                    <a:pt x="35653" y="13621"/>
                    <a:pt x="35603" y="13651"/>
                    <a:pt x="35571" y="13668"/>
                  </a:cubicBezTo>
                  <a:cubicBezTo>
                    <a:pt x="35525" y="13692"/>
                    <a:pt x="35419" y="13709"/>
                    <a:pt x="35360" y="13730"/>
                  </a:cubicBezTo>
                  <a:cubicBezTo>
                    <a:pt x="35268" y="13761"/>
                    <a:pt x="35283" y="13748"/>
                    <a:pt x="35223" y="13827"/>
                  </a:cubicBezTo>
                  <a:cubicBezTo>
                    <a:pt x="35222" y="13830"/>
                    <a:pt x="35219" y="13828"/>
                    <a:pt x="35220" y="13832"/>
                  </a:cubicBezTo>
                  <a:cubicBezTo>
                    <a:pt x="35194" y="13858"/>
                    <a:pt x="35199" y="13861"/>
                    <a:pt x="35164" y="13889"/>
                  </a:cubicBezTo>
                  <a:cubicBezTo>
                    <a:pt x="35116" y="13928"/>
                    <a:pt x="35018" y="13946"/>
                    <a:pt x="34956" y="13946"/>
                  </a:cubicBezTo>
                  <a:cubicBezTo>
                    <a:pt x="34868" y="13946"/>
                    <a:pt x="34826" y="13930"/>
                    <a:pt x="34731" y="13948"/>
                  </a:cubicBezTo>
                  <a:cubicBezTo>
                    <a:pt x="34689" y="13957"/>
                    <a:pt x="34643" y="13966"/>
                    <a:pt x="34602" y="13981"/>
                  </a:cubicBezTo>
                  <a:cubicBezTo>
                    <a:pt x="34513" y="14015"/>
                    <a:pt x="34445" y="14019"/>
                    <a:pt x="34358" y="14068"/>
                  </a:cubicBezTo>
                  <a:cubicBezTo>
                    <a:pt x="34338" y="14080"/>
                    <a:pt x="34265" y="14102"/>
                    <a:pt x="34257" y="14119"/>
                  </a:cubicBezTo>
                  <a:cubicBezTo>
                    <a:pt x="34221" y="14137"/>
                    <a:pt x="34183" y="14172"/>
                    <a:pt x="34141" y="14179"/>
                  </a:cubicBezTo>
                  <a:cubicBezTo>
                    <a:pt x="34090" y="14188"/>
                    <a:pt x="34112" y="14193"/>
                    <a:pt x="34051" y="14183"/>
                  </a:cubicBezTo>
                  <a:cubicBezTo>
                    <a:pt x="34006" y="14175"/>
                    <a:pt x="33866" y="14155"/>
                    <a:pt x="33827" y="14177"/>
                  </a:cubicBezTo>
                  <a:cubicBezTo>
                    <a:pt x="33767" y="14210"/>
                    <a:pt x="33718" y="14238"/>
                    <a:pt x="33647" y="14244"/>
                  </a:cubicBezTo>
                  <a:cubicBezTo>
                    <a:pt x="33584" y="14249"/>
                    <a:pt x="33559" y="14250"/>
                    <a:pt x="33498" y="14223"/>
                  </a:cubicBezTo>
                  <a:cubicBezTo>
                    <a:pt x="33394" y="14177"/>
                    <a:pt x="33396" y="14065"/>
                    <a:pt x="33322" y="14046"/>
                  </a:cubicBezTo>
                  <a:cubicBezTo>
                    <a:pt x="33183" y="14009"/>
                    <a:pt x="33227" y="14010"/>
                    <a:pt x="33095" y="14068"/>
                  </a:cubicBezTo>
                  <a:cubicBezTo>
                    <a:pt x="33080" y="14075"/>
                    <a:pt x="32721" y="14339"/>
                    <a:pt x="32710" y="14350"/>
                  </a:cubicBezTo>
                  <a:cubicBezTo>
                    <a:pt x="32658" y="14405"/>
                    <a:pt x="32649" y="14416"/>
                    <a:pt x="32584" y="14465"/>
                  </a:cubicBezTo>
                  <a:cubicBezTo>
                    <a:pt x="32583" y="14466"/>
                    <a:pt x="32582" y="14468"/>
                    <a:pt x="32581" y="14470"/>
                  </a:cubicBezTo>
                  <a:cubicBezTo>
                    <a:pt x="32548" y="14497"/>
                    <a:pt x="32513" y="14510"/>
                    <a:pt x="32476" y="14539"/>
                  </a:cubicBezTo>
                  <a:cubicBezTo>
                    <a:pt x="32426" y="14579"/>
                    <a:pt x="32437" y="14588"/>
                    <a:pt x="32416" y="14639"/>
                  </a:cubicBezTo>
                  <a:cubicBezTo>
                    <a:pt x="32403" y="14670"/>
                    <a:pt x="32402" y="14721"/>
                    <a:pt x="32379" y="14763"/>
                  </a:cubicBezTo>
                  <a:cubicBezTo>
                    <a:pt x="32365" y="14787"/>
                    <a:pt x="32369" y="14847"/>
                    <a:pt x="32359" y="14883"/>
                  </a:cubicBezTo>
                  <a:lnTo>
                    <a:pt x="32354" y="14921"/>
                  </a:lnTo>
                  <a:cubicBezTo>
                    <a:pt x="32355" y="14921"/>
                    <a:pt x="32345" y="14991"/>
                    <a:pt x="32345" y="14997"/>
                  </a:cubicBezTo>
                  <a:cubicBezTo>
                    <a:pt x="32345" y="15022"/>
                    <a:pt x="32340" y="15044"/>
                    <a:pt x="32340" y="15076"/>
                  </a:cubicBezTo>
                  <a:cubicBezTo>
                    <a:pt x="32340" y="15127"/>
                    <a:pt x="32334" y="15143"/>
                    <a:pt x="32339" y="15199"/>
                  </a:cubicBezTo>
                  <a:cubicBezTo>
                    <a:pt x="32342" y="15244"/>
                    <a:pt x="32348" y="15257"/>
                    <a:pt x="32348" y="15311"/>
                  </a:cubicBezTo>
                  <a:cubicBezTo>
                    <a:pt x="32348" y="15345"/>
                    <a:pt x="32353" y="15407"/>
                    <a:pt x="32367" y="15436"/>
                  </a:cubicBezTo>
                  <a:cubicBezTo>
                    <a:pt x="32368" y="15437"/>
                    <a:pt x="32368" y="15454"/>
                    <a:pt x="32368" y="15457"/>
                  </a:cubicBezTo>
                  <a:cubicBezTo>
                    <a:pt x="32382" y="15473"/>
                    <a:pt x="32356" y="15608"/>
                    <a:pt x="32357" y="15637"/>
                  </a:cubicBezTo>
                  <a:cubicBezTo>
                    <a:pt x="32358" y="15666"/>
                    <a:pt x="32326" y="15735"/>
                    <a:pt x="32289" y="15746"/>
                  </a:cubicBezTo>
                  <a:cubicBezTo>
                    <a:pt x="32262" y="15754"/>
                    <a:pt x="32101" y="15808"/>
                    <a:pt x="32088" y="15818"/>
                  </a:cubicBezTo>
                  <a:cubicBezTo>
                    <a:pt x="32051" y="15844"/>
                    <a:pt x="31991" y="15873"/>
                    <a:pt x="31954" y="15903"/>
                  </a:cubicBezTo>
                  <a:cubicBezTo>
                    <a:pt x="31861" y="15978"/>
                    <a:pt x="31909" y="15973"/>
                    <a:pt x="31787" y="16011"/>
                  </a:cubicBezTo>
                  <a:cubicBezTo>
                    <a:pt x="31785" y="16012"/>
                    <a:pt x="31757" y="16022"/>
                    <a:pt x="31756" y="16023"/>
                  </a:cubicBezTo>
                  <a:cubicBezTo>
                    <a:pt x="31742" y="16014"/>
                    <a:pt x="31645" y="16092"/>
                    <a:pt x="31629" y="16114"/>
                  </a:cubicBezTo>
                  <a:cubicBezTo>
                    <a:pt x="31562" y="16201"/>
                    <a:pt x="31469" y="16245"/>
                    <a:pt x="31394" y="16339"/>
                  </a:cubicBezTo>
                  <a:cubicBezTo>
                    <a:pt x="31332" y="16418"/>
                    <a:pt x="31370" y="16403"/>
                    <a:pt x="31332" y="16469"/>
                  </a:cubicBezTo>
                  <a:cubicBezTo>
                    <a:pt x="31310" y="16506"/>
                    <a:pt x="31218" y="16574"/>
                    <a:pt x="31207" y="16596"/>
                  </a:cubicBezTo>
                  <a:cubicBezTo>
                    <a:pt x="31198" y="16615"/>
                    <a:pt x="31172" y="16669"/>
                    <a:pt x="31157" y="16678"/>
                  </a:cubicBezTo>
                  <a:cubicBezTo>
                    <a:pt x="31138" y="16689"/>
                    <a:pt x="31076" y="16696"/>
                    <a:pt x="31066" y="16657"/>
                  </a:cubicBezTo>
                  <a:cubicBezTo>
                    <a:pt x="31055" y="16618"/>
                    <a:pt x="30932" y="16610"/>
                    <a:pt x="30892" y="16629"/>
                  </a:cubicBezTo>
                  <a:cubicBezTo>
                    <a:pt x="30847" y="16649"/>
                    <a:pt x="30855" y="16666"/>
                    <a:pt x="30832" y="16681"/>
                  </a:cubicBezTo>
                  <a:cubicBezTo>
                    <a:pt x="30828" y="16683"/>
                    <a:pt x="30791" y="16710"/>
                    <a:pt x="30789" y="16711"/>
                  </a:cubicBezTo>
                  <a:cubicBezTo>
                    <a:pt x="30783" y="16722"/>
                    <a:pt x="30754" y="16759"/>
                    <a:pt x="30753" y="16760"/>
                  </a:cubicBezTo>
                  <a:cubicBezTo>
                    <a:pt x="30736" y="16803"/>
                    <a:pt x="30685" y="16823"/>
                    <a:pt x="30655" y="16870"/>
                  </a:cubicBezTo>
                  <a:cubicBezTo>
                    <a:pt x="30617" y="16929"/>
                    <a:pt x="30520" y="16961"/>
                    <a:pt x="30460" y="16906"/>
                  </a:cubicBezTo>
                  <a:cubicBezTo>
                    <a:pt x="30421" y="16870"/>
                    <a:pt x="30358" y="16845"/>
                    <a:pt x="30309" y="16801"/>
                  </a:cubicBezTo>
                  <a:cubicBezTo>
                    <a:pt x="30282" y="16777"/>
                    <a:pt x="30164" y="16717"/>
                    <a:pt x="30127" y="16702"/>
                  </a:cubicBezTo>
                  <a:cubicBezTo>
                    <a:pt x="30091" y="16687"/>
                    <a:pt x="30057" y="16659"/>
                    <a:pt x="30013" y="16656"/>
                  </a:cubicBezTo>
                  <a:cubicBezTo>
                    <a:pt x="29981" y="16653"/>
                    <a:pt x="29973" y="16638"/>
                    <a:pt x="29909" y="16638"/>
                  </a:cubicBezTo>
                  <a:cubicBezTo>
                    <a:pt x="29871" y="16638"/>
                    <a:pt x="29839" y="16643"/>
                    <a:pt x="29813" y="16673"/>
                  </a:cubicBezTo>
                  <a:cubicBezTo>
                    <a:pt x="29803" y="16684"/>
                    <a:pt x="29780" y="16743"/>
                    <a:pt x="29748" y="16775"/>
                  </a:cubicBezTo>
                  <a:cubicBezTo>
                    <a:pt x="29729" y="16795"/>
                    <a:pt x="29697" y="16837"/>
                    <a:pt x="29674" y="16854"/>
                  </a:cubicBezTo>
                  <a:cubicBezTo>
                    <a:pt x="29593" y="16914"/>
                    <a:pt x="29578" y="16906"/>
                    <a:pt x="29499" y="16945"/>
                  </a:cubicBezTo>
                  <a:cubicBezTo>
                    <a:pt x="29440" y="16974"/>
                    <a:pt x="29423" y="16972"/>
                    <a:pt x="29412" y="17043"/>
                  </a:cubicBezTo>
                  <a:cubicBezTo>
                    <a:pt x="29406" y="17081"/>
                    <a:pt x="29408" y="17082"/>
                    <a:pt x="29427" y="17117"/>
                  </a:cubicBezTo>
                  <a:cubicBezTo>
                    <a:pt x="29428" y="17117"/>
                    <a:pt x="29457" y="17195"/>
                    <a:pt x="29431" y="17221"/>
                  </a:cubicBezTo>
                  <a:cubicBezTo>
                    <a:pt x="29429" y="17222"/>
                    <a:pt x="29421" y="17234"/>
                    <a:pt x="29420" y="17236"/>
                  </a:cubicBezTo>
                  <a:cubicBezTo>
                    <a:pt x="29402" y="17241"/>
                    <a:pt x="29214" y="17328"/>
                    <a:pt x="29212" y="17331"/>
                  </a:cubicBezTo>
                  <a:cubicBezTo>
                    <a:pt x="29198" y="17357"/>
                    <a:pt x="29155" y="17384"/>
                    <a:pt x="29130" y="17396"/>
                  </a:cubicBezTo>
                  <a:cubicBezTo>
                    <a:pt x="29119" y="17402"/>
                    <a:pt x="29070" y="17420"/>
                    <a:pt x="29058" y="17424"/>
                  </a:cubicBezTo>
                  <a:cubicBezTo>
                    <a:pt x="29048" y="17450"/>
                    <a:pt x="29027" y="17431"/>
                    <a:pt x="29030" y="17512"/>
                  </a:cubicBezTo>
                  <a:cubicBezTo>
                    <a:pt x="29032" y="17609"/>
                    <a:pt x="28907" y="17636"/>
                    <a:pt x="28948" y="17673"/>
                  </a:cubicBezTo>
                  <a:cubicBezTo>
                    <a:pt x="28967" y="17690"/>
                    <a:pt x="28954" y="17748"/>
                    <a:pt x="28937" y="17768"/>
                  </a:cubicBezTo>
                  <a:cubicBezTo>
                    <a:pt x="28889" y="17823"/>
                    <a:pt x="28909" y="17803"/>
                    <a:pt x="28841" y="17840"/>
                  </a:cubicBezTo>
                  <a:cubicBezTo>
                    <a:pt x="28781" y="17873"/>
                    <a:pt x="28707" y="17895"/>
                    <a:pt x="28671" y="17955"/>
                  </a:cubicBezTo>
                  <a:cubicBezTo>
                    <a:pt x="28660" y="17956"/>
                    <a:pt x="28639" y="18008"/>
                    <a:pt x="28639" y="18010"/>
                  </a:cubicBezTo>
                  <a:cubicBezTo>
                    <a:pt x="28639" y="18047"/>
                    <a:pt x="28644" y="18054"/>
                    <a:pt x="28682" y="18075"/>
                  </a:cubicBezTo>
                  <a:cubicBezTo>
                    <a:pt x="28687" y="18083"/>
                    <a:pt x="28685" y="18112"/>
                    <a:pt x="28702" y="18142"/>
                  </a:cubicBezTo>
                  <a:cubicBezTo>
                    <a:pt x="28720" y="18172"/>
                    <a:pt x="28750" y="18185"/>
                    <a:pt x="28734" y="18238"/>
                  </a:cubicBezTo>
                  <a:cubicBezTo>
                    <a:pt x="28724" y="18268"/>
                    <a:pt x="28668" y="18310"/>
                    <a:pt x="28641" y="18327"/>
                  </a:cubicBezTo>
                  <a:cubicBezTo>
                    <a:pt x="28580" y="18366"/>
                    <a:pt x="28510" y="18413"/>
                    <a:pt x="28466" y="18472"/>
                  </a:cubicBezTo>
                  <a:cubicBezTo>
                    <a:pt x="28424" y="18527"/>
                    <a:pt x="28335" y="18572"/>
                    <a:pt x="28275" y="18644"/>
                  </a:cubicBezTo>
                  <a:cubicBezTo>
                    <a:pt x="28245" y="18679"/>
                    <a:pt x="28202" y="18745"/>
                    <a:pt x="28168" y="18767"/>
                  </a:cubicBezTo>
                  <a:cubicBezTo>
                    <a:pt x="28150" y="18780"/>
                    <a:pt x="28108" y="18850"/>
                    <a:pt x="28105" y="18876"/>
                  </a:cubicBezTo>
                  <a:cubicBezTo>
                    <a:pt x="28103" y="18893"/>
                    <a:pt x="28097" y="18910"/>
                    <a:pt x="28092" y="18925"/>
                  </a:cubicBezTo>
                  <a:cubicBezTo>
                    <a:pt x="28052" y="19042"/>
                    <a:pt x="27973" y="19011"/>
                    <a:pt x="27953" y="19069"/>
                  </a:cubicBezTo>
                  <a:cubicBezTo>
                    <a:pt x="27942" y="19099"/>
                    <a:pt x="27959" y="19094"/>
                    <a:pt x="27929" y="19133"/>
                  </a:cubicBezTo>
                  <a:cubicBezTo>
                    <a:pt x="27927" y="19136"/>
                    <a:pt x="27918" y="19152"/>
                    <a:pt x="27914" y="19157"/>
                  </a:cubicBezTo>
                  <a:cubicBezTo>
                    <a:pt x="27871" y="19190"/>
                    <a:pt x="27835" y="19173"/>
                    <a:pt x="27780" y="19197"/>
                  </a:cubicBezTo>
                  <a:cubicBezTo>
                    <a:pt x="27763" y="19204"/>
                    <a:pt x="27732" y="19213"/>
                    <a:pt x="27722" y="19230"/>
                  </a:cubicBezTo>
                  <a:cubicBezTo>
                    <a:pt x="27720" y="19233"/>
                    <a:pt x="27644" y="19290"/>
                    <a:pt x="27642" y="19304"/>
                  </a:cubicBezTo>
                  <a:cubicBezTo>
                    <a:pt x="27629" y="19314"/>
                    <a:pt x="27561" y="19426"/>
                    <a:pt x="27560" y="19446"/>
                  </a:cubicBezTo>
                  <a:cubicBezTo>
                    <a:pt x="27559" y="19451"/>
                    <a:pt x="27541" y="19476"/>
                    <a:pt x="27537" y="19504"/>
                  </a:cubicBezTo>
                  <a:cubicBezTo>
                    <a:pt x="27530" y="19561"/>
                    <a:pt x="27536" y="19603"/>
                    <a:pt x="27543" y="19660"/>
                  </a:cubicBezTo>
                  <a:cubicBezTo>
                    <a:pt x="27554" y="19750"/>
                    <a:pt x="27543" y="19826"/>
                    <a:pt x="27496" y="19903"/>
                  </a:cubicBezTo>
                  <a:cubicBezTo>
                    <a:pt x="27478" y="19933"/>
                    <a:pt x="27456" y="20031"/>
                    <a:pt x="27432" y="20062"/>
                  </a:cubicBezTo>
                  <a:cubicBezTo>
                    <a:pt x="27370" y="20140"/>
                    <a:pt x="27365" y="20142"/>
                    <a:pt x="27262" y="20159"/>
                  </a:cubicBezTo>
                  <a:cubicBezTo>
                    <a:pt x="27230" y="20164"/>
                    <a:pt x="27178" y="20189"/>
                    <a:pt x="27146" y="20163"/>
                  </a:cubicBezTo>
                  <a:cubicBezTo>
                    <a:pt x="27130" y="20150"/>
                    <a:pt x="27045" y="20166"/>
                    <a:pt x="26992" y="20137"/>
                  </a:cubicBezTo>
                  <a:cubicBezTo>
                    <a:pt x="26971" y="20125"/>
                    <a:pt x="26877" y="20097"/>
                    <a:pt x="26853" y="20098"/>
                  </a:cubicBezTo>
                  <a:cubicBezTo>
                    <a:pt x="26805" y="20100"/>
                    <a:pt x="26770" y="20107"/>
                    <a:pt x="26724" y="20123"/>
                  </a:cubicBezTo>
                  <a:cubicBezTo>
                    <a:pt x="26712" y="20121"/>
                    <a:pt x="26588" y="20168"/>
                    <a:pt x="26576" y="20177"/>
                  </a:cubicBezTo>
                  <a:cubicBezTo>
                    <a:pt x="26574" y="20179"/>
                    <a:pt x="26560" y="20191"/>
                    <a:pt x="26560" y="20192"/>
                  </a:cubicBezTo>
                  <a:cubicBezTo>
                    <a:pt x="26532" y="20218"/>
                    <a:pt x="26526" y="20214"/>
                    <a:pt x="26510" y="20258"/>
                  </a:cubicBezTo>
                  <a:cubicBezTo>
                    <a:pt x="26484" y="20327"/>
                    <a:pt x="26393" y="20320"/>
                    <a:pt x="26326" y="20339"/>
                  </a:cubicBezTo>
                  <a:cubicBezTo>
                    <a:pt x="26270" y="20356"/>
                    <a:pt x="26282" y="20347"/>
                    <a:pt x="26231" y="20387"/>
                  </a:cubicBezTo>
                  <a:cubicBezTo>
                    <a:pt x="26168" y="20436"/>
                    <a:pt x="26104" y="20501"/>
                    <a:pt x="26045" y="20557"/>
                  </a:cubicBezTo>
                  <a:cubicBezTo>
                    <a:pt x="25941" y="20656"/>
                    <a:pt x="25953" y="20570"/>
                    <a:pt x="25900" y="20626"/>
                  </a:cubicBezTo>
                  <a:cubicBezTo>
                    <a:pt x="25877" y="20650"/>
                    <a:pt x="25797" y="20657"/>
                    <a:pt x="25767" y="20632"/>
                  </a:cubicBezTo>
                  <a:cubicBezTo>
                    <a:pt x="25764" y="20630"/>
                    <a:pt x="25754" y="20626"/>
                    <a:pt x="25749" y="20620"/>
                  </a:cubicBezTo>
                  <a:cubicBezTo>
                    <a:pt x="25697" y="20583"/>
                    <a:pt x="25677" y="20537"/>
                    <a:pt x="25639" y="20489"/>
                  </a:cubicBezTo>
                  <a:cubicBezTo>
                    <a:pt x="25614" y="20458"/>
                    <a:pt x="25615" y="20409"/>
                    <a:pt x="25562" y="20353"/>
                  </a:cubicBezTo>
                  <a:cubicBezTo>
                    <a:pt x="25540" y="20330"/>
                    <a:pt x="25559" y="20335"/>
                    <a:pt x="25518" y="20311"/>
                  </a:cubicBezTo>
                  <a:cubicBezTo>
                    <a:pt x="25496" y="20298"/>
                    <a:pt x="25459" y="20233"/>
                    <a:pt x="25427" y="20205"/>
                  </a:cubicBezTo>
                  <a:cubicBezTo>
                    <a:pt x="25398" y="20178"/>
                    <a:pt x="25404" y="20159"/>
                    <a:pt x="25361" y="20154"/>
                  </a:cubicBezTo>
                  <a:cubicBezTo>
                    <a:pt x="25313" y="20148"/>
                    <a:pt x="25286" y="20152"/>
                    <a:pt x="25242" y="20149"/>
                  </a:cubicBezTo>
                  <a:lnTo>
                    <a:pt x="25238" y="20148"/>
                  </a:lnTo>
                  <a:cubicBezTo>
                    <a:pt x="25085" y="20148"/>
                    <a:pt x="25136" y="20092"/>
                    <a:pt x="25033" y="20051"/>
                  </a:cubicBezTo>
                  <a:cubicBezTo>
                    <a:pt x="24977" y="20029"/>
                    <a:pt x="24987" y="20017"/>
                    <a:pt x="24913" y="20017"/>
                  </a:cubicBezTo>
                  <a:cubicBezTo>
                    <a:pt x="24861" y="20017"/>
                    <a:pt x="24783" y="20064"/>
                    <a:pt x="24782" y="20126"/>
                  </a:cubicBezTo>
                  <a:cubicBezTo>
                    <a:pt x="24781" y="20158"/>
                    <a:pt x="24753" y="20210"/>
                    <a:pt x="24758" y="20246"/>
                  </a:cubicBezTo>
                  <a:cubicBezTo>
                    <a:pt x="24760" y="20264"/>
                    <a:pt x="24718" y="20359"/>
                    <a:pt x="24698" y="20374"/>
                  </a:cubicBezTo>
                  <a:cubicBezTo>
                    <a:pt x="24619" y="20436"/>
                    <a:pt x="24617" y="20419"/>
                    <a:pt x="24536" y="20456"/>
                  </a:cubicBezTo>
                  <a:cubicBezTo>
                    <a:pt x="24507" y="20470"/>
                    <a:pt x="24447" y="20481"/>
                    <a:pt x="24415" y="20466"/>
                  </a:cubicBezTo>
                  <a:cubicBezTo>
                    <a:pt x="24377" y="20448"/>
                    <a:pt x="24368" y="20445"/>
                    <a:pt x="24330" y="20442"/>
                  </a:cubicBezTo>
                  <a:cubicBezTo>
                    <a:pt x="24264" y="20437"/>
                    <a:pt x="24277" y="20442"/>
                    <a:pt x="24219" y="20456"/>
                  </a:cubicBezTo>
                  <a:cubicBezTo>
                    <a:pt x="24209" y="20457"/>
                    <a:pt x="24076" y="20558"/>
                    <a:pt x="24066" y="20586"/>
                  </a:cubicBezTo>
                  <a:cubicBezTo>
                    <a:pt x="24062" y="20596"/>
                    <a:pt x="23997" y="20689"/>
                    <a:pt x="23985" y="20717"/>
                  </a:cubicBezTo>
                  <a:cubicBezTo>
                    <a:pt x="23963" y="20765"/>
                    <a:pt x="23982" y="20808"/>
                    <a:pt x="23985" y="20863"/>
                  </a:cubicBezTo>
                  <a:cubicBezTo>
                    <a:pt x="23987" y="20909"/>
                    <a:pt x="24022" y="20991"/>
                    <a:pt x="24022" y="21031"/>
                  </a:cubicBezTo>
                  <a:cubicBezTo>
                    <a:pt x="24022" y="21130"/>
                    <a:pt x="24007" y="21096"/>
                    <a:pt x="24037" y="21201"/>
                  </a:cubicBezTo>
                  <a:cubicBezTo>
                    <a:pt x="24039" y="21206"/>
                    <a:pt x="24038" y="21217"/>
                    <a:pt x="24041" y="21226"/>
                  </a:cubicBezTo>
                  <a:cubicBezTo>
                    <a:pt x="24043" y="21233"/>
                    <a:pt x="24041" y="21270"/>
                    <a:pt x="24048" y="21295"/>
                  </a:cubicBezTo>
                  <a:cubicBezTo>
                    <a:pt x="24055" y="21317"/>
                    <a:pt x="24058" y="21345"/>
                    <a:pt x="24073" y="21367"/>
                  </a:cubicBezTo>
                  <a:cubicBezTo>
                    <a:pt x="24085" y="21383"/>
                    <a:pt x="24084" y="21404"/>
                    <a:pt x="24110" y="21433"/>
                  </a:cubicBezTo>
                  <a:cubicBezTo>
                    <a:pt x="24149" y="21477"/>
                    <a:pt x="24109" y="21586"/>
                    <a:pt x="24227" y="21586"/>
                  </a:cubicBezTo>
                  <a:cubicBezTo>
                    <a:pt x="24294" y="21586"/>
                    <a:pt x="24296" y="21593"/>
                    <a:pt x="24352" y="21628"/>
                  </a:cubicBezTo>
                  <a:cubicBezTo>
                    <a:pt x="24399" y="21657"/>
                    <a:pt x="24370" y="21879"/>
                    <a:pt x="24373" y="21934"/>
                  </a:cubicBezTo>
                  <a:cubicBezTo>
                    <a:pt x="24373" y="21935"/>
                    <a:pt x="24369" y="21952"/>
                    <a:pt x="24369" y="21958"/>
                  </a:cubicBezTo>
                  <a:cubicBezTo>
                    <a:pt x="24369" y="22056"/>
                    <a:pt x="24368" y="22039"/>
                    <a:pt x="24332" y="22129"/>
                  </a:cubicBezTo>
                  <a:cubicBezTo>
                    <a:pt x="24312" y="22181"/>
                    <a:pt x="24300" y="22326"/>
                    <a:pt x="24313" y="22383"/>
                  </a:cubicBezTo>
                  <a:cubicBezTo>
                    <a:pt x="24322" y="22423"/>
                    <a:pt x="24306" y="22498"/>
                    <a:pt x="24287" y="22532"/>
                  </a:cubicBezTo>
                  <a:cubicBezTo>
                    <a:pt x="24274" y="22554"/>
                    <a:pt x="24266" y="22588"/>
                    <a:pt x="24242" y="22613"/>
                  </a:cubicBezTo>
                  <a:cubicBezTo>
                    <a:pt x="24204" y="22653"/>
                    <a:pt x="24154" y="22729"/>
                    <a:pt x="24147" y="22784"/>
                  </a:cubicBezTo>
                  <a:cubicBezTo>
                    <a:pt x="24144" y="22804"/>
                    <a:pt x="24116" y="22886"/>
                    <a:pt x="24105" y="22901"/>
                  </a:cubicBezTo>
                  <a:cubicBezTo>
                    <a:pt x="24076" y="22939"/>
                    <a:pt x="24077" y="22928"/>
                    <a:pt x="24062" y="22972"/>
                  </a:cubicBezTo>
                  <a:cubicBezTo>
                    <a:pt x="24053" y="23000"/>
                    <a:pt x="24029" y="23018"/>
                    <a:pt x="24028" y="23047"/>
                  </a:cubicBezTo>
                  <a:cubicBezTo>
                    <a:pt x="24027" y="23054"/>
                    <a:pt x="24019" y="23061"/>
                    <a:pt x="24018" y="23064"/>
                  </a:cubicBezTo>
                  <a:cubicBezTo>
                    <a:pt x="23995" y="23065"/>
                    <a:pt x="23931" y="23224"/>
                    <a:pt x="23908" y="23257"/>
                  </a:cubicBezTo>
                  <a:cubicBezTo>
                    <a:pt x="23883" y="23290"/>
                    <a:pt x="23874" y="23318"/>
                    <a:pt x="23874" y="23359"/>
                  </a:cubicBezTo>
                  <a:cubicBezTo>
                    <a:pt x="23874" y="23389"/>
                    <a:pt x="23866" y="23410"/>
                    <a:pt x="23867" y="23445"/>
                  </a:cubicBezTo>
                  <a:cubicBezTo>
                    <a:pt x="23870" y="23519"/>
                    <a:pt x="23736" y="23601"/>
                    <a:pt x="23674" y="23619"/>
                  </a:cubicBezTo>
                  <a:cubicBezTo>
                    <a:pt x="23579" y="23646"/>
                    <a:pt x="23538" y="23628"/>
                    <a:pt x="23446" y="23647"/>
                  </a:cubicBezTo>
                  <a:cubicBezTo>
                    <a:pt x="23403" y="23656"/>
                    <a:pt x="23347" y="23675"/>
                    <a:pt x="23346" y="23726"/>
                  </a:cubicBezTo>
                  <a:cubicBezTo>
                    <a:pt x="23346" y="23751"/>
                    <a:pt x="23312" y="23759"/>
                    <a:pt x="23354" y="23842"/>
                  </a:cubicBezTo>
                  <a:cubicBezTo>
                    <a:pt x="23365" y="23863"/>
                    <a:pt x="23381" y="23933"/>
                    <a:pt x="23361" y="23952"/>
                  </a:cubicBezTo>
                  <a:cubicBezTo>
                    <a:pt x="23347" y="23965"/>
                    <a:pt x="23317" y="24032"/>
                    <a:pt x="23317" y="24053"/>
                  </a:cubicBezTo>
                  <a:cubicBezTo>
                    <a:pt x="23334" y="24074"/>
                    <a:pt x="23272" y="24093"/>
                    <a:pt x="23389" y="24169"/>
                  </a:cubicBezTo>
                  <a:cubicBezTo>
                    <a:pt x="23436" y="24201"/>
                    <a:pt x="23415" y="24262"/>
                    <a:pt x="23391" y="24300"/>
                  </a:cubicBezTo>
                  <a:cubicBezTo>
                    <a:pt x="23329" y="24401"/>
                    <a:pt x="23388" y="24463"/>
                    <a:pt x="23342" y="24563"/>
                  </a:cubicBezTo>
                  <a:cubicBezTo>
                    <a:pt x="23328" y="24594"/>
                    <a:pt x="23323" y="24674"/>
                    <a:pt x="23351" y="24701"/>
                  </a:cubicBezTo>
                  <a:cubicBezTo>
                    <a:pt x="23398" y="24747"/>
                    <a:pt x="23410" y="24733"/>
                    <a:pt x="23455" y="24766"/>
                  </a:cubicBezTo>
                  <a:cubicBezTo>
                    <a:pt x="23501" y="24800"/>
                    <a:pt x="23480" y="24830"/>
                    <a:pt x="23492" y="24875"/>
                  </a:cubicBezTo>
                  <a:cubicBezTo>
                    <a:pt x="23496" y="24876"/>
                    <a:pt x="23502" y="24887"/>
                    <a:pt x="23538" y="24889"/>
                  </a:cubicBezTo>
                  <a:cubicBezTo>
                    <a:pt x="23614" y="24894"/>
                    <a:pt x="23628" y="24903"/>
                    <a:pt x="23705" y="24876"/>
                  </a:cubicBezTo>
                  <a:cubicBezTo>
                    <a:pt x="23783" y="24849"/>
                    <a:pt x="23772" y="24780"/>
                    <a:pt x="23864" y="24780"/>
                  </a:cubicBezTo>
                  <a:cubicBezTo>
                    <a:pt x="23937" y="24780"/>
                    <a:pt x="23966" y="24766"/>
                    <a:pt x="24004" y="24835"/>
                  </a:cubicBezTo>
                  <a:cubicBezTo>
                    <a:pt x="24016" y="24858"/>
                    <a:pt x="24009" y="24929"/>
                    <a:pt x="24019" y="24952"/>
                  </a:cubicBezTo>
                  <a:lnTo>
                    <a:pt x="24045" y="25010"/>
                  </a:lnTo>
                  <a:cubicBezTo>
                    <a:pt x="24045" y="25042"/>
                    <a:pt x="24098" y="25043"/>
                    <a:pt x="24056" y="25124"/>
                  </a:cubicBezTo>
                  <a:cubicBezTo>
                    <a:pt x="24036" y="25162"/>
                    <a:pt x="24057" y="25223"/>
                    <a:pt x="24013" y="25295"/>
                  </a:cubicBezTo>
                  <a:cubicBezTo>
                    <a:pt x="23990" y="25333"/>
                    <a:pt x="23977" y="25417"/>
                    <a:pt x="23948" y="25465"/>
                  </a:cubicBezTo>
                  <a:cubicBezTo>
                    <a:pt x="23926" y="25502"/>
                    <a:pt x="23920" y="25528"/>
                    <a:pt x="23867" y="25542"/>
                  </a:cubicBezTo>
                  <a:cubicBezTo>
                    <a:pt x="23832" y="25552"/>
                    <a:pt x="23796" y="25567"/>
                    <a:pt x="23756" y="25569"/>
                  </a:cubicBezTo>
                  <a:cubicBezTo>
                    <a:pt x="23735" y="25571"/>
                    <a:pt x="23723" y="25593"/>
                    <a:pt x="23659" y="25589"/>
                  </a:cubicBezTo>
                  <a:cubicBezTo>
                    <a:pt x="23637" y="25588"/>
                    <a:pt x="23520" y="25603"/>
                    <a:pt x="23500" y="25617"/>
                  </a:cubicBezTo>
                  <a:cubicBezTo>
                    <a:pt x="23466" y="25640"/>
                    <a:pt x="23379" y="25654"/>
                    <a:pt x="23385" y="25707"/>
                  </a:cubicBezTo>
                  <a:cubicBezTo>
                    <a:pt x="23385" y="25710"/>
                    <a:pt x="23382" y="25712"/>
                    <a:pt x="23381" y="25716"/>
                  </a:cubicBezTo>
                  <a:cubicBezTo>
                    <a:pt x="23374" y="25741"/>
                    <a:pt x="23381" y="25835"/>
                    <a:pt x="23399" y="25858"/>
                  </a:cubicBezTo>
                  <a:cubicBezTo>
                    <a:pt x="23412" y="25874"/>
                    <a:pt x="23411" y="25999"/>
                    <a:pt x="23405" y="26021"/>
                  </a:cubicBezTo>
                  <a:cubicBezTo>
                    <a:pt x="23400" y="26036"/>
                    <a:pt x="23376" y="26136"/>
                    <a:pt x="23376" y="26136"/>
                  </a:cubicBezTo>
                  <a:cubicBezTo>
                    <a:pt x="23359" y="26169"/>
                    <a:pt x="23356" y="26210"/>
                    <a:pt x="23325" y="26245"/>
                  </a:cubicBezTo>
                  <a:cubicBezTo>
                    <a:pt x="23293" y="26280"/>
                    <a:pt x="23277" y="26294"/>
                    <a:pt x="23231" y="26310"/>
                  </a:cubicBezTo>
                  <a:cubicBezTo>
                    <a:pt x="23198" y="26321"/>
                    <a:pt x="23154" y="26313"/>
                    <a:pt x="23124" y="26299"/>
                  </a:cubicBezTo>
                  <a:cubicBezTo>
                    <a:pt x="23088" y="26282"/>
                    <a:pt x="23012" y="26223"/>
                    <a:pt x="22988" y="26237"/>
                  </a:cubicBezTo>
                  <a:cubicBezTo>
                    <a:pt x="22911" y="26283"/>
                    <a:pt x="22955" y="26228"/>
                    <a:pt x="22865" y="26229"/>
                  </a:cubicBezTo>
                  <a:cubicBezTo>
                    <a:pt x="22864" y="26229"/>
                    <a:pt x="22711" y="26376"/>
                    <a:pt x="22703" y="26396"/>
                  </a:cubicBezTo>
                  <a:cubicBezTo>
                    <a:pt x="22698" y="26407"/>
                    <a:pt x="22694" y="26417"/>
                    <a:pt x="22691" y="26429"/>
                  </a:cubicBezTo>
                  <a:cubicBezTo>
                    <a:pt x="22691" y="26522"/>
                    <a:pt x="22674" y="26511"/>
                    <a:pt x="22769" y="26559"/>
                  </a:cubicBezTo>
                  <a:cubicBezTo>
                    <a:pt x="22833" y="26591"/>
                    <a:pt x="22949" y="26541"/>
                    <a:pt x="23027" y="26640"/>
                  </a:cubicBezTo>
                  <a:cubicBezTo>
                    <a:pt x="23049" y="26668"/>
                    <a:pt x="23007" y="26779"/>
                    <a:pt x="22996" y="26808"/>
                  </a:cubicBezTo>
                  <a:cubicBezTo>
                    <a:pt x="22985" y="26836"/>
                    <a:pt x="22973" y="26934"/>
                    <a:pt x="22994" y="26958"/>
                  </a:cubicBezTo>
                  <a:cubicBezTo>
                    <a:pt x="23019" y="26985"/>
                    <a:pt x="23050" y="27029"/>
                    <a:pt x="23050" y="27067"/>
                  </a:cubicBezTo>
                  <a:cubicBezTo>
                    <a:pt x="23050" y="27108"/>
                    <a:pt x="23018" y="27169"/>
                    <a:pt x="23018" y="27241"/>
                  </a:cubicBezTo>
                  <a:cubicBezTo>
                    <a:pt x="23018" y="27255"/>
                    <a:pt x="23004" y="27281"/>
                    <a:pt x="22996" y="27292"/>
                  </a:cubicBezTo>
                  <a:cubicBezTo>
                    <a:pt x="23004" y="27295"/>
                    <a:pt x="22942" y="27328"/>
                    <a:pt x="22930" y="27375"/>
                  </a:cubicBezTo>
                  <a:cubicBezTo>
                    <a:pt x="22925" y="27392"/>
                    <a:pt x="22880" y="27484"/>
                    <a:pt x="22867" y="27500"/>
                  </a:cubicBezTo>
                  <a:cubicBezTo>
                    <a:pt x="22836" y="27534"/>
                    <a:pt x="22784" y="27530"/>
                    <a:pt x="22748" y="27508"/>
                  </a:cubicBezTo>
                  <a:cubicBezTo>
                    <a:pt x="22692" y="27473"/>
                    <a:pt x="22679" y="27446"/>
                    <a:pt x="22603" y="27412"/>
                  </a:cubicBezTo>
                  <a:cubicBezTo>
                    <a:pt x="22557" y="27392"/>
                    <a:pt x="22423" y="27286"/>
                    <a:pt x="22391" y="27278"/>
                  </a:cubicBezTo>
                  <a:cubicBezTo>
                    <a:pt x="22356" y="27270"/>
                    <a:pt x="22319" y="27259"/>
                    <a:pt x="22283" y="27276"/>
                  </a:cubicBezTo>
                  <a:cubicBezTo>
                    <a:pt x="22162" y="27331"/>
                    <a:pt x="22237" y="27477"/>
                    <a:pt x="22208" y="27536"/>
                  </a:cubicBezTo>
                  <a:cubicBezTo>
                    <a:pt x="22201" y="27549"/>
                    <a:pt x="22190" y="27669"/>
                    <a:pt x="22205" y="27693"/>
                  </a:cubicBezTo>
                  <a:cubicBezTo>
                    <a:pt x="22214" y="27708"/>
                    <a:pt x="22211" y="27728"/>
                    <a:pt x="22245" y="27748"/>
                  </a:cubicBezTo>
                  <a:cubicBezTo>
                    <a:pt x="22278" y="27766"/>
                    <a:pt x="22275" y="27883"/>
                    <a:pt x="22270" y="27920"/>
                  </a:cubicBezTo>
                  <a:cubicBezTo>
                    <a:pt x="22262" y="27980"/>
                    <a:pt x="22218" y="28011"/>
                    <a:pt x="22162" y="28030"/>
                  </a:cubicBezTo>
                  <a:lnTo>
                    <a:pt x="22160" y="28031"/>
                  </a:lnTo>
                  <a:cubicBezTo>
                    <a:pt x="22158" y="28023"/>
                    <a:pt x="22107" y="28044"/>
                    <a:pt x="22095" y="28047"/>
                  </a:cubicBezTo>
                  <a:cubicBezTo>
                    <a:pt x="22063" y="28055"/>
                    <a:pt x="22050" y="28074"/>
                    <a:pt x="21996" y="28076"/>
                  </a:cubicBezTo>
                  <a:cubicBezTo>
                    <a:pt x="21952" y="28078"/>
                    <a:pt x="21825" y="28103"/>
                    <a:pt x="21790" y="28127"/>
                  </a:cubicBezTo>
                  <a:cubicBezTo>
                    <a:pt x="21770" y="28141"/>
                    <a:pt x="21673" y="28175"/>
                    <a:pt x="21640" y="28198"/>
                  </a:cubicBezTo>
                  <a:cubicBezTo>
                    <a:pt x="21614" y="28215"/>
                    <a:pt x="21556" y="28233"/>
                    <a:pt x="21524" y="28259"/>
                  </a:cubicBezTo>
                  <a:cubicBezTo>
                    <a:pt x="21507" y="28273"/>
                    <a:pt x="21462" y="28263"/>
                    <a:pt x="21441" y="28280"/>
                  </a:cubicBezTo>
                  <a:cubicBezTo>
                    <a:pt x="21440" y="28280"/>
                    <a:pt x="21360" y="28286"/>
                    <a:pt x="21351" y="28292"/>
                  </a:cubicBezTo>
                  <a:cubicBezTo>
                    <a:pt x="21334" y="28302"/>
                    <a:pt x="21258" y="28334"/>
                    <a:pt x="21238" y="28320"/>
                  </a:cubicBezTo>
                  <a:lnTo>
                    <a:pt x="21193" y="28301"/>
                  </a:lnTo>
                  <a:cubicBezTo>
                    <a:pt x="21155" y="28301"/>
                    <a:pt x="21135" y="28288"/>
                    <a:pt x="21083" y="28288"/>
                  </a:cubicBezTo>
                  <a:cubicBezTo>
                    <a:pt x="20952" y="28288"/>
                    <a:pt x="20962" y="28273"/>
                    <a:pt x="20850" y="28344"/>
                  </a:cubicBezTo>
                  <a:cubicBezTo>
                    <a:pt x="20790" y="28381"/>
                    <a:pt x="20809" y="28404"/>
                    <a:pt x="20778" y="28431"/>
                  </a:cubicBezTo>
                  <a:cubicBezTo>
                    <a:pt x="20750" y="28456"/>
                    <a:pt x="20713" y="28362"/>
                    <a:pt x="20667" y="28457"/>
                  </a:cubicBezTo>
                  <a:cubicBezTo>
                    <a:pt x="20635" y="28524"/>
                    <a:pt x="20637" y="28488"/>
                    <a:pt x="20637" y="28574"/>
                  </a:cubicBezTo>
                  <a:cubicBezTo>
                    <a:pt x="20637" y="28626"/>
                    <a:pt x="20661" y="28638"/>
                    <a:pt x="20648" y="28688"/>
                  </a:cubicBezTo>
                  <a:cubicBezTo>
                    <a:pt x="20638" y="28726"/>
                    <a:pt x="20653" y="28734"/>
                    <a:pt x="20629" y="28789"/>
                  </a:cubicBezTo>
                  <a:cubicBezTo>
                    <a:pt x="20629" y="28789"/>
                    <a:pt x="20627" y="28826"/>
                    <a:pt x="20620" y="28842"/>
                  </a:cubicBezTo>
                  <a:cubicBezTo>
                    <a:pt x="20616" y="28852"/>
                    <a:pt x="20615" y="28893"/>
                    <a:pt x="20598" y="28917"/>
                  </a:cubicBezTo>
                  <a:cubicBezTo>
                    <a:pt x="20558" y="28976"/>
                    <a:pt x="20515" y="28968"/>
                    <a:pt x="20454" y="28990"/>
                  </a:cubicBezTo>
                  <a:cubicBezTo>
                    <a:pt x="20448" y="28993"/>
                    <a:pt x="20387" y="29009"/>
                    <a:pt x="20386" y="29009"/>
                  </a:cubicBezTo>
                  <a:cubicBezTo>
                    <a:pt x="20379" y="29006"/>
                    <a:pt x="20248" y="29034"/>
                    <a:pt x="20240" y="29044"/>
                  </a:cubicBezTo>
                  <a:cubicBezTo>
                    <a:pt x="20235" y="29049"/>
                    <a:pt x="20103" y="29121"/>
                    <a:pt x="20092" y="29124"/>
                  </a:cubicBezTo>
                  <a:cubicBezTo>
                    <a:pt x="20094" y="29130"/>
                    <a:pt x="20003" y="29189"/>
                    <a:pt x="19998" y="29151"/>
                  </a:cubicBezTo>
                  <a:cubicBezTo>
                    <a:pt x="19994" y="29121"/>
                    <a:pt x="19989" y="29123"/>
                    <a:pt x="19989" y="29080"/>
                  </a:cubicBezTo>
                  <a:cubicBezTo>
                    <a:pt x="19989" y="28988"/>
                    <a:pt x="19998" y="28998"/>
                    <a:pt x="20038" y="28918"/>
                  </a:cubicBezTo>
                  <a:cubicBezTo>
                    <a:pt x="20074" y="28845"/>
                    <a:pt x="20108" y="28788"/>
                    <a:pt x="20038" y="28718"/>
                  </a:cubicBezTo>
                  <a:cubicBezTo>
                    <a:pt x="19993" y="28673"/>
                    <a:pt x="19998" y="28677"/>
                    <a:pt x="19926" y="28677"/>
                  </a:cubicBezTo>
                  <a:cubicBezTo>
                    <a:pt x="19870" y="28677"/>
                    <a:pt x="19735" y="28686"/>
                    <a:pt x="19691" y="28653"/>
                  </a:cubicBezTo>
                  <a:cubicBezTo>
                    <a:pt x="19635" y="28611"/>
                    <a:pt x="19582" y="28713"/>
                    <a:pt x="19535" y="28713"/>
                  </a:cubicBezTo>
                  <a:cubicBezTo>
                    <a:pt x="19467" y="28713"/>
                    <a:pt x="19365" y="28718"/>
                    <a:pt x="19301" y="28731"/>
                  </a:cubicBezTo>
                  <a:cubicBezTo>
                    <a:pt x="19298" y="28731"/>
                    <a:pt x="19221" y="28734"/>
                    <a:pt x="19215" y="28734"/>
                  </a:cubicBezTo>
                  <a:cubicBezTo>
                    <a:pt x="19188" y="28723"/>
                    <a:pt x="19167" y="28738"/>
                    <a:pt x="19120" y="28697"/>
                  </a:cubicBezTo>
                  <a:cubicBezTo>
                    <a:pt x="19053" y="28637"/>
                    <a:pt x="18994" y="28641"/>
                    <a:pt x="18954" y="28527"/>
                  </a:cubicBezTo>
                  <a:cubicBezTo>
                    <a:pt x="18926" y="28450"/>
                    <a:pt x="18921" y="28459"/>
                    <a:pt x="18924" y="28369"/>
                  </a:cubicBezTo>
                  <a:cubicBezTo>
                    <a:pt x="18925" y="28333"/>
                    <a:pt x="18875" y="28326"/>
                    <a:pt x="18875" y="28257"/>
                  </a:cubicBezTo>
                  <a:cubicBezTo>
                    <a:pt x="18875" y="28219"/>
                    <a:pt x="18836" y="28242"/>
                    <a:pt x="18819" y="28181"/>
                  </a:cubicBezTo>
                  <a:cubicBezTo>
                    <a:pt x="18795" y="28100"/>
                    <a:pt x="18760" y="28114"/>
                    <a:pt x="18692" y="28095"/>
                  </a:cubicBezTo>
                  <a:cubicBezTo>
                    <a:pt x="18690" y="28095"/>
                    <a:pt x="18687" y="28095"/>
                    <a:pt x="18686" y="28095"/>
                  </a:cubicBezTo>
                  <a:cubicBezTo>
                    <a:pt x="18614" y="28069"/>
                    <a:pt x="18555" y="28006"/>
                    <a:pt x="18476" y="27987"/>
                  </a:cubicBezTo>
                  <a:cubicBezTo>
                    <a:pt x="18431" y="27977"/>
                    <a:pt x="18279" y="27893"/>
                    <a:pt x="18245" y="27891"/>
                  </a:cubicBezTo>
                  <a:cubicBezTo>
                    <a:pt x="18220" y="27890"/>
                    <a:pt x="18119" y="27871"/>
                    <a:pt x="18098" y="27858"/>
                  </a:cubicBezTo>
                  <a:cubicBezTo>
                    <a:pt x="18087" y="27851"/>
                    <a:pt x="18045" y="27844"/>
                    <a:pt x="18039" y="27836"/>
                  </a:cubicBezTo>
                  <a:cubicBezTo>
                    <a:pt x="17961" y="27825"/>
                    <a:pt x="17833" y="27648"/>
                    <a:pt x="17734" y="27652"/>
                  </a:cubicBezTo>
                  <a:cubicBezTo>
                    <a:pt x="17728" y="27652"/>
                    <a:pt x="17678" y="27648"/>
                    <a:pt x="17661" y="27648"/>
                  </a:cubicBezTo>
                  <a:cubicBezTo>
                    <a:pt x="17609" y="27648"/>
                    <a:pt x="17519" y="27668"/>
                    <a:pt x="17485" y="27619"/>
                  </a:cubicBezTo>
                  <a:cubicBezTo>
                    <a:pt x="17442" y="27556"/>
                    <a:pt x="17453" y="27557"/>
                    <a:pt x="17466" y="27485"/>
                  </a:cubicBezTo>
                  <a:cubicBezTo>
                    <a:pt x="17482" y="27400"/>
                    <a:pt x="17462" y="27381"/>
                    <a:pt x="17385" y="27345"/>
                  </a:cubicBezTo>
                  <a:cubicBezTo>
                    <a:pt x="17329" y="27320"/>
                    <a:pt x="17284" y="27339"/>
                    <a:pt x="17256" y="27392"/>
                  </a:cubicBezTo>
                  <a:cubicBezTo>
                    <a:pt x="17242" y="27419"/>
                    <a:pt x="17237" y="27524"/>
                    <a:pt x="17200" y="27543"/>
                  </a:cubicBezTo>
                  <a:cubicBezTo>
                    <a:pt x="17186" y="27551"/>
                    <a:pt x="17174" y="27587"/>
                    <a:pt x="17112" y="27573"/>
                  </a:cubicBezTo>
                  <a:cubicBezTo>
                    <a:pt x="17054" y="27560"/>
                    <a:pt x="17064" y="27511"/>
                    <a:pt x="17062" y="27460"/>
                  </a:cubicBezTo>
                  <a:cubicBezTo>
                    <a:pt x="17060" y="27391"/>
                    <a:pt x="17085" y="27405"/>
                    <a:pt x="17023" y="27351"/>
                  </a:cubicBezTo>
                  <a:cubicBezTo>
                    <a:pt x="16991" y="27322"/>
                    <a:pt x="16911" y="27296"/>
                    <a:pt x="16947" y="27240"/>
                  </a:cubicBezTo>
                  <a:cubicBezTo>
                    <a:pt x="16954" y="27229"/>
                    <a:pt x="17014" y="27180"/>
                    <a:pt x="16975" y="27158"/>
                  </a:cubicBezTo>
                  <a:cubicBezTo>
                    <a:pt x="16948" y="27143"/>
                    <a:pt x="16924" y="27171"/>
                    <a:pt x="16898" y="27173"/>
                  </a:cubicBezTo>
                  <a:cubicBezTo>
                    <a:pt x="16826" y="27177"/>
                    <a:pt x="16903" y="27128"/>
                    <a:pt x="16809" y="27128"/>
                  </a:cubicBezTo>
                  <a:cubicBezTo>
                    <a:pt x="16734" y="27128"/>
                    <a:pt x="16744" y="27106"/>
                    <a:pt x="16670" y="27156"/>
                  </a:cubicBezTo>
                  <a:cubicBezTo>
                    <a:pt x="16646" y="27172"/>
                    <a:pt x="16602" y="27199"/>
                    <a:pt x="16602" y="27228"/>
                  </a:cubicBezTo>
                  <a:cubicBezTo>
                    <a:pt x="16602" y="27274"/>
                    <a:pt x="16552" y="27329"/>
                    <a:pt x="16512" y="27346"/>
                  </a:cubicBezTo>
                  <a:cubicBezTo>
                    <a:pt x="16482" y="27355"/>
                    <a:pt x="16444" y="27386"/>
                    <a:pt x="16435" y="27317"/>
                  </a:cubicBezTo>
                  <a:cubicBezTo>
                    <a:pt x="16431" y="27285"/>
                    <a:pt x="16455" y="27257"/>
                    <a:pt x="16459" y="27216"/>
                  </a:cubicBezTo>
                  <a:cubicBezTo>
                    <a:pt x="16466" y="27139"/>
                    <a:pt x="16440" y="27094"/>
                    <a:pt x="16359" y="27085"/>
                  </a:cubicBezTo>
                  <a:cubicBezTo>
                    <a:pt x="16318" y="27081"/>
                    <a:pt x="16273" y="27083"/>
                    <a:pt x="16234" y="27096"/>
                  </a:cubicBezTo>
                  <a:cubicBezTo>
                    <a:pt x="16150" y="27124"/>
                    <a:pt x="16094" y="27178"/>
                    <a:pt x="16012" y="27128"/>
                  </a:cubicBezTo>
                  <a:cubicBezTo>
                    <a:pt x="15972" y="27104"/>
                    <a:pt x="15927" y="26988"/>
                    <a:pt x="15951" y="26952"/>
                  </a:cubicBezTo>
                  <a:cubicBezTo>
                    <a:pt x="15995" y="26884"/>
                    <a:pt x="16045" y="26859"/>
                    <a:pt x="16124" y="26862"/>
                  </a:cubicBezTo>
                  <a:cubicBezTo>
                    <a:pt x="16150" y="26863"/>
                    <a:pt x="16199" y="26837"/>
                    <a:pt x="16206" y="26813"/>
                  </a:cubicBezTo>
                  <a:cubicBezTo>
                    <a:pt x="16221" y="26766"/>
                    <a:pt x="16231" y="26791"/>
                    <a:pt x="16226" y="26721"/>
                  </a:cubicBezTo>
                  <a:cubicBezTo>
                    <a:pt x="16222" y="26656"/>
                    <a:pt x="16200" y="26616"/>
                    <a:pt x="16135" y="26598"/>
                  </a:cubicBezTo>
                  <a:cubicBezTo>
                    <a:pt x="16094" y="26586"/>
                    <a:pt x="16060" y="26591"/>
                    <a:pt x="16020" y="26607"/>
                  </a:cubicBezTo>
                  <a:cubicBezTo>
                    <a:pt x="15988" y="26619"/>
                    <a:pt x="15959" y="26638"/>
                    <a:pt x="15924" y="26641"/>
                  </a:cubicBezTo>
                  <a:cubicBezTo>
                    <a:pt x="15881" y="26645"/>
                    <a:pt x="15871" y="26645"/>
                    <a:pt x="15828" y="26640"/>
                  </a:cubicBezTo>
                  <a:cubicBezTo>
                    <a:pt x="15786" y="26634"/>
                    <a:pt x="15736" y="26614"/>
                    <a:pt x="15703" y="26586"/>
                  </a:cubicBezTo>
                  <a:cubicBezTo>
                    <a:pt x="15700" y="26584"/>
                    <a:pt x="15700" y="26584"/>
                    <a:pt x="15697" y="26583"/>
                  </a:cubicBezTo>
                  <a:cubicBezTo>
                    <a:pt x="15634" y="26531"/>
                    <a:pt x="15746" y="26464"/>
                    <a:pt x="15749" y="26382"/>
                  </a:cubicBezTo>
                  <a:cubicBezTo>
                    <a:pt x="15751" y="26304"/>
                    <a:pt x="15767" y="26260"/>
                    <a:pt x="15659" y="26260"/>
                  </a:cubicBezTo>
                  <a:cubicBezTo>
                    <a:pt x="15638" y="26260"/>
                    <a:pt x="15592" y="26302"/>
                    <a:pt x="15525" y="26302"/>
                  </a:cubicBezTo>
                  <a:cubicBezTo>
                    <a:pt x="15467" y="26302"/>
                    <a:pt x="15453" y="26204"/>
                    <a:pt x="15402" y="26181"/>
                  </a:cubicBezTo>
                  <a:cubicBezTo>
                    <a:pt x="15316" y="26142"/>
                    <a:pt x="15307" y="26180"/>
                    <a:pt x="15271" y="26178"/>
                  </a:cubicBezTo>
                  <a:cubicBezTo>
                    <a:pt x="15239" y="26176"/>
                    <a:pt x="15140" y="26305"/>
                    <a:pt x="15049" y="26200"/>
                  </a:cubicBezTo>
                  <a:cubicBezTo>
                    <a:pt x="15033" y="26181"/>
                    <a:pt x="14997" y="26095"/>
                    <a:pt x="14997" y="26069"/>
                  </a:cubicBezTo>
                  <a:cubicBezTo>
                    <a:pt x="14997" y="26037"/>
                    <a:pt x="14989" y="26016"/>
                    <a:pt x="14961" y="26004"/>
                  </a:cubicBezTo>
                  <a:lnTo>
                    <a:pt x="14956" y="26001"/>
                  </a:lnTo>
                  <a:cubicBezTo>
                    <a:pt x="14877" y="26001"/>
                    <a:pt x="14914" y="25985"/>
                    <a:pt x="14859" y="25968"/>
                  </a:cubicBezTo>
                  <a:cubicBezTo>
                    <a:pt x="14815" y="25955"/>
                    <a:pt x="14792" y="26000"/>
                    <a:pt x="14766" y="26002"/>
                  </a:cubicBezTo>
                  <a:cubicBezTo>
                    <a:pt x="14741" y="26004"/>
                    <a:pt x="14712" y="26048"/>
                    <a:pt x="14714" y="26075"/>
                  </a:cubicBezTo>
                  <a:cubicBezTo>
                    <a:pt x="14715" y="26089"/>
                    <a:pt x="14712" y="26167"/>
                    <a:pt x="14698" y="26177"/>
                  </a:cubicBezTo>
                  <a:cubicBezTo>
                    <a:pt x="14672" y="26197"/>
                    <a:pt x="14680" y="26219"/>
                    <a:pt x="14614" y="26240"/>
                  </a:cubicBezTo>
                  <a:cubicBezTo>
                    <a:pt x="14588" y="26248"/>
                    <a:pt x="14520" y="26263"/>
                    <a:pt x="14520" y="26294"/>
                  </a:cubicBezTo>
                  <a:cubicBezTo>
                    <a:pt x="14520" y="26302"/>
                    <a:pt x="14506" y="26355"/>
                    <a:pt x="14494" y="26361"/>
                  </a:cubicBezTo>
                  <a:cubicBezTo>
                    <a:pt x="14480" y="26367"/>
                    <a:pt x="14485" y="26403"/>
                    <a:pt x="14399" y="26396"/>
                  </a:cubicBezTo>
                  <a:cubicBezTo>
                    <a:pt x="14389" y="26396"/>
                    <a:pt x="14380" y="26378"/>
                    <a:pt x="14321" y="26387"/>
                  </a:cubicBezTo>
                  <a:cubicBezTo>
                    <a:pt x="14285" y="26392"/>
                    <a:pt x="14288" y="26425"/>
                    <a:pt x="14204" y="26412"/>
                  </a:cubicBezTo>
                  <a:cubicBezTo>
                    <a:pt x="14114" y="26397"/>
                    <a:pt x="14135" y="26380"/>
                    <a:pt x="14088" y="26366"/>
                  </a:cubicBezTo>
                  <a:cubicBezTo>
                    <a:pt x="14031" y="26349"/>
                    <a:pt x="14006" y="26410"/>
                    <a:pt x="13970" y="26387"/>
                  </a:cubicBezTo>
                  <a:cubicBezTo>
                    <a:pt x="13961" y="26381"/>
                    <a:pt x="13943" y="26340"/>
                    <a:pt x="13960" y="26327"/>
                  </a:cubicBezTo>
                  <a:cubicBezTo>
                    <a:pt x="13970" y="26319"/>
                    <a:pt x="13981" y="26236"/>
                    <a:pt x="13947" y="26219"/>
                  </a:cubicBezTo>
                  <a:cubicBezTo>
                    <a:pt x="13947" y="26218"/>
                    <a:pt x="13914" y="26185"/>
                    <a:pt x="13887" y="26170"/>
                  </a:cubicBezTo>
                  <a:cubicBezTo>
                    <a:pt x="13847" y="26146"/>
                    <a:pt x="13808" y="26114"/>
                    <a:pt x="13763" y="26101"/>
                  </a:cubicBezTo>
                  <a:cubicBezTo>
                    <a:pt x="13762" y="26101"/>
                    <a:pt x="13698" y="26065"/>
                    <a:pt x="13698" y="26064"/>
                  </a:cubicBezTo>
                  <a:cubicBezTo>
                    <a:pt x="13697" y="26048"/>
                    <a:pt x="13702" y="26008"/>
                    <a:pt x="13689" y="26001"/>
                  </a:cubicBezTo>
                  <a:cubicBezTo>
                    <a:pt x="13616" y="25958"/>
                    <a:pt x="13618" y="25997"/>
                    <a:pt x="13579" y="26001"/>
                  </a:cubicBezTo>
                  <a:cubicBezTo>
                    <a:pt x="13579" y="26001"/>
                    <a:pt x="13535" y="25988"/>
                    <a:pt x="13535" y="26008"/>
                  </a:cubicBezTo>
                  <a:cubicBezTo>
                    <a:pt x="13531" y="26094"/>
                    <a:pt x="13425" y="26001"/>
                    <a:pt x="13419" y="25954"/>
                  </a:cubicBezTo>
                  <a:cubicBezTo>
                    <a:pt x="13415" y="25926"/>
                    <a:pt x="13393" y="25872"/>
                    <a:pt x="13365" y="25856"/>
                  </a:cubicBezTo>
                  <a:cubicBezTo>
                    <a:pt x="13330" y="25836"/>
                    <a:pt x="13298" y="25802"/>
                    <a:pt x="13259" y="25793"/>
                  </a:cubicBezTo>
                  <a:cubicBezTo>
                    <a:pt x="13232" y="25787"/>
                    <a:pt x="13203" y="25776"/>
                    <a:pt x="13178" y="25766"/>
                  </a:cubicBezTo>
                  <a:cubicBezTo>
                    <a:pt x="13125" y="25743"/>
                    <a:pt x="13110" y="25720"/>
                    <a:pt x="13106" y="25659"/>
                  </a:cubicBezTo>
                  <a:cubicBezTo>
                    <a:pt x="13106" y="25654"/>
                    <a:pt x="13105" y="25624"/>
                    <a:pt x="13104" y="25622"/>
                  </a:cubicBezTo>
                  <a:cubicBezTo>
                    <a:pt x="13107" y="25602"/>
                    <a:pt x="13104" y="25573"/>
                    <a:pt x="13120" y="25557"/>
                  </a:cubicBezTo>
                  <a:cubicBezTo>
                    <a:pt x="13136" y="25542"/>
                    <a:pt x="13165" y="25440"/>
                    <a:pt x="13195" y="25405"/>
                  </a:cubicBezTo>
                  <a:cubicBezTo>
                    <a:pt x="13235" y="25358"/>
                    <a:pt x="13205" y="25307"/>
                    <a:pt x="13176" y="25267"/>
                  </a:cubicBezTo>
                  <a:cubicBezTo>
                    <a:pt x="13162" y="25247"/>
                    <a:pt x="12994" y="25203"/>
                    <a:pt x="12966" y="25211"/>
                  </a:cubicBezTo>
                  <a:cubicBezTo>
                    <a:pt x="12925" y="25224"/>
                    <a:pt x="12869" y="25226"/>
                    <a:pt x="12829" y="25208"/>
                  </a:cubicBezTo>
                  <a:cubicBezTo>
                    <a:pt x="12793" y="25193"/>
                    <a:pt x="12803" y="25213"/>
                    <a:pt x="12759" y="25185"/>
                  </a:cubicBezTo>
                  <a:cubicBezTo>
                    <a:pt x="12664" y="25124"/>
                    <a:pt x="12686" y="25111"/>
                    <a:pt x="12555" y="25063"/>
                  </a:cubicBezTo>
                  <a:cubicBezTo>
                    <a:pt x="12549" y="25061"/>
                    <a:pt x="12509" y="25051"/>
                    <a:pt x="12508" y="25050"/>
                  </a:cubicBezTo>
                  <a:cubicBezTo>
                    <a:pt x="12471" y="25050"/>
                    <a:pt x="12405" y="25049"/>
                    <a:pt x="12374" y="25065"/>
                  </a:cubicBezTo>
                  <a:cubicBezTo>
                    <a:pt x="12365" y="25069"/>
                    <a:pt x="12253" y="25062"/>
                    <a:pt x="12177" y="25096"/>
                  </a:cubicBezTo>
                  <a:cubicBezTo>
                    <a:pt x="12132" y="25116"/>
                    <a:pt x="12105" y="25110"/>
                    <a:pt x="12053" y="25143"/>
                  </a:cubicBezTo>
                  <a:cubicBezTo>
                    <a:pt x="12009" y="25172"/>
                    <a:pt x="12012" y="25119"/>
                    <a:pt x="11941" y="25183"/>
                  </a:cubicBezTo>
                  <a:cubicBezTo>
                    <a:pt x="11935" y="25188"/>
                    <a:pt x="11867" y="25201"/>
                    <a:pt x="11857" y="25173"/>
                  </a:cubicBezTo>
                  <a:cubicBezTo>
                    <a:pt x="11843" y="25129"/>
                    <a:pt x="11837" y="25106"/>
                    <a:pt x="11795" y="25082"/>
                  </a:cubicBezTo>
                  <a:cubicBezTo>
                    <a:pt x="11787" y="25077"/>
                    <a:pt x="11802" y="24978"/>
                    <a:pt x="11777" y="24940"/>
                  </a:cubicBezTo>
                  <a:cubicBezTo>
                    <a:pt x="11775" y="24937"/>
                    <a:pt x="11778" y="24929"/>
                    <a:pt x="11761" y="24918"/>
                  </a:cubicBezTo>
                  <a:cubicBezTo>
                    <a:pt x="11769" y="24901"/>
                    <a:pt x="11662" y="24881"/>
                    <a:pt x="11635" y="24858"/>
                  </a:cubicBezTo>
                  <a:cubicBezTo>
                    <a:pt x="11533" y="24767"/>
                    <a:pt x="11547" y="24805"/>
                    <a:pt x="11472" y="24681"/>
                  </a:cubicBezTo>
                  <a:cubicBezTo>
                    <a:pt x="11459" y="24659"/>
                    <a:pt x="11423" y="24582"/>
                    <a:pt x="11415" y="24571"/>
                  </a:cubicBezTo>
                  <a:cubicBezTo>
                    <a:pt x="11424" y="24563"/>
                    <a:pt x="11397" y="24544"/>
                    <a:pt x="11390" y="24528"/>
                  </a:cubicBezTo>
                  <a:cubicBezTo>
                    <a:pt x="11362" y="24469"/>
                    <a:pt x="11361" y="24483"/>
                    <a:pt x="11352" y="24411"/>
                  </a:cubicBezTo>
                  <a:cubicBezTo>
                    <a:pt x="11347" y="24369"/>
                    <a:pt x="11346" y="24359"/>
                    <a:pt x="11347" y="24315"/>
                  </a:cubicBezTo>
                  <a:cubicBezTo>
                    <a:pt x="11347" y="24304"/>
                    <a:pt x="11315" y="24178"/>
                    <a:pt x="11286" y="24180"/>
                  </a:cubicBezTo>
                  <a:cubicBezTo>
                    <a:pt x="11241" y="24182"/>
                    <a:pt x="11188" y="24158"/>
                    <a:pt x="11150" y="24209"/>
                  </a:cubicBezTo>
                  <a:cubicBezTo>
                    <a:pt x="11148" y="24211"/>
                    <a:pt x="11144" y="24261"/>
                    <a:pt x="11098" y="24280"/>
                  </a:cubicBezTo>
                  <a:cubicBezTo>
                    <a:pt x="11079" y="24288"/>
                    <a:pt x="11015" y="24189"/>
                    <a:pt x="11059" y="24189"/>
                  </a:cubicBezTo>
                  <a:cubicBezTo>
                    <a:pt x="11097" y="24189"/>
                    <a:pt x="11102" y="24191"/>
                    <a:pt x="11098" y="24149"/>
                  </a:cubicBezTo>
                  <a:cubicBezTo>
                    <a:pt x="11097" y="24141"/>
                    <a:pt x="11038" y="24077"/>
                    <a:pt x="11003" y="24078"/>
                  </a:cubicBezTo>
                  <a:cubicBezTo>
                    <a:pt x="10965" y="24079"/>
                    <a:pt x="10946" y="24083"/>
                    <a:pt x="10916" y="24062"/>
                  </a:cubicBezTo>
                  <a:cubicBezTo>
                    <a:pt x="10897" y="24049"/>
                    <a:pt x="10847" y="24087"/>
                    <a:pt x="10823" y="24087"/>
                  </a:cubicBezTo>
                  <a:cubicBezTo>
                    <a:pt x="10743" y="24087"/>
                    <a:pt x="10696" y="24053"/>
                    <a:pt x="10643" y="24000"/>
                  </a:cubicBezTo>
                  <a:cubicBezTo>
                    <a:pt x="10640" y="23997"/>
                    <a:pt x="10629" y="23989"/>
                    <a:pt x="10628" y="23985"/>
                  </a:cubicBezTo>
                  <a:cubicBezTo>
                    <a:pt x="10605" y="23976"/>
                    <a:pt x="10582" y="23928"/>
                    <a:pt x="10581" y="23904"/>
                  </a:cubicBezTo>
                  <a:cubicBezTo>
                    <a:pt x="10580" y="23881"/>
                    <a:pt x="10562" y="23865"/>
                    <a:pt x="10603" y="23829"/>
                  </a:cubicBezTo>
                  <a:cubicBezTo>
                    <a:pt x="10664" y="23776"/>
                    <a:pt x="10531" y="23728"/>
                    <a:pt x="10611" y="23621"/>
                  </a:cubicBezTo>
                  <a:cubicBezTo>
                    <a:pt x="10621" y="23608"/>
                    <a:pt x="10687" y="23453"/>
                    <a:pt x="10694" y="23432"/>
                  </a:cubicBezTo>
                  <a:cubicBezTo>
                    <a:pt x="10711" y="23378"/>
                    <a:pt x="10737" y="23329"/>
                    <a:pt x="10733" y="23267"/>
                  </a:cubicBezTo>
                  <a:cubicBezTo>
                    <a:pt x="10733" y="23265"/>
                    <a:pt x="10745" y="23234"/>
                    <a:pt x="10746" y="23231"/>
                  </a:cubicBezTo>
                  <a:cubicBezTo>
                    <a:pt x="10763" y="23222"/>
                    <a:pt x="10785" y="23146"/>
                    <a:pt x="10824" y="23107"/>
                  </a:cubicBezTo>
                  <a:cubicBezTo>
                    <a:pt x="10863" y="23067"/>
                    <a:pt x="10814" y="23027"/>
                    <a:pt x="10887" y="23021"/>
                  </a:cubicBezTo>
                  <a:cubicBezTo>
                    <a:pt x="10936" y="23017"/>
                    <a:pt x="10952" y="23015"/>
                    <a:pt x="10994" y="23034"/>
                  </a:cubicBezTo>
                  <a:cubicBezTo>
                    <a:pt x="11011" y="23042"/>
                    <a:pt x="11132" y="23036"/>
                    <a:pt x="11149" y="23026"/>
                  </a:cubicBezTo>
                  <a:cubicBezTo>
                    <a:pt x="11215" y="22988"/>
                    <a:pt x="11208" y="22991"/>
                    <a:pt x="11253" y="22927"/>
                  </a:cubicBezTo>
                  <a:cubicBezTo>
                    <a:pt x="11284" y="22884"/>
                    <a:pt x="11379" y="22837"/>
                    <a:pt x="11434" y="22837"/>
                  </a:cubicBezTo>
                  <a:cubicBezTo>
                    <a:pt x="11473" y="22837"/>
                    <a:pt x="11705" y="22851"/>
                    <a:pt x="11705" y="22816"/>
                  </a:cubicBezTo>
                  <a:cubicBezTo>
                    <a:pt x="11705" y="22740"/>
                    <a:pt x="11715" y="22797"/>
                    <a:pt x="11764" y="22738"/>
                  </a:cubicBezTo>
                  <a:cubicBezTo>
                    <a:pt x="11780" y="22720"/>
                    <a:pt x="11833" y="22701"/>
                    <a:pt x="11857" y="22728"/>
                  </a:cubicBezTo>
                  <a:cubicBezTo>
                    <a:pt x="11882" y="22757"/>
                    <a:pt x="11956" y="22772"/>
                    <a:pt x="11983" y="22744"/>
                  </a:cubicBezTo>
                  <a:cubicBezTo>
                    <a:pt x="12058" y="22681"/>
                    <a:pt x="12138" y="22692"/>
                    <a:pt x="12171" y="22577"/>
                  </a:cubicBezTo>
                  <a:cubicBezTo>
                    <a:pt x="12183" y="22533"/>
                    <a:pt x="12140" y="22524"/>
                    <a:pt x="12121" y="22490"/>
                  </a:cubicBezTo>
                  <a:cubicBezTo>
                    <a:pt x="12121" y="22490"/>
                    <a:pt x="12083" y="22456"/>
                    <a:pt x="12073" y="22441"/>
                  </a:cubicBezTo>
                  <a:cubicBezTo>
                    <a:pt x="12044" y="22400"/>
                    <a:pt x="12026" y="22325"/>
                    <a:pt x="12103" y="22325"/>
                  </a:cubicBezTo>
                  <a:cubicBezTo>
                    <a:pt x="12163" y="22325"/>
                    <a:pt x="12157" y="22340"/>
                    <a:pt x="12198" y="22379"/>
                  </a:cubicBezTo>
                  <a:cubicBezTo>
                    <a:pt x="12234" y="22413"/>
                    <a:pt x="12278" y="22461"/>
                    <a:pt x="12329" y="22419"/>
                  </a:cubicBezTo>
                  <a:cubicBezTo>
                    <a:pt x="12352" y="22400"/>
                    <a:pt x="12395" y="22323"/>
                    <a:pt x="12401" y="22296"/>
                  </a:cubicBezTo>
                  <a:cubicBezTo>
                    <a:pt x="12408" y="22264"/>
                    <a:pt x="12461" y="22258"/>
                    <a:pt x="12489" y="22301"/>
                  </a:cubicBezTo>
                  <a:cubicBezTo>
                    <a:pt x="12515" y="22339"/>
                    <a:pt x="12521" y="22383"/>
                    <a:pt x="12563" y="22422"/>
                  </a:cubicBezTo>
                  <a:cubicBezTo>
                    <a:pt x="12584" y="22442"/>
                    <a:pt x="12573" y="22440"/>
                    <a:pt x="12609" y="22466"/>
                  </a:cubicBezTo>
                  <a:cubicBezTo>
                    <a:pt x="12653" y="22499"/>
                    <a:pt x="12691" y="22529"/>
                    <a:pt x="12747" y="22529"/>
                  </a:cubicBezTo>
                  <a:cubicBezTo>
                    <a:pt x="12819" y="22529"/>
                    <a:pt x="12828" y="22437"/>
                    <a:pt x="12850" y="22433"/>
                  </a:cubicBezTo>
                  <a:cubicBezTo>
                    <a:pt x="12851" y="22424"/>
                    <a:pt x="12885" y="22423"/>
                    <a:pt x="12895" y="22423"/>
                  </a:cubicBezTo>
                  <a:cubicBezTo>
                    <a:pt x="12931" y="22404"/>
                    <a:pt x="12947" y="22414"/>
                    <a:pt x="12998" y="22372"/>
                  </a:cubicBezTo>
                  <a:cubicBezTo>
                    <a:pt x="13059" y="22321"/>
                    <a:pt x="13006" y="22319"/>
                    <a:pt x="13042" y="22227"/>
                  </a:cubicBezTo>
                  <a:cubicBezTo>
                    <a:pt x="13064" y="22173"/>
                    <a:pt x="13048" y="22132"/>
                    <a:pt x="13026" y="22081"/>
                  </a:cubicBezTo>
                  <a:cubicBezTo>
                    <a:pt x="13020" y="22066"/>
                    <a:pt x="13000" y="22044"/>
                    <a:pt x="12996" y="22018"/>
                  </a:cubicBezTo>
                  <a:cubicBezTo>
                    <a:pt x="12991" y="21973"/>
                    <a:pt x="12875" y="21842"/>
                    <a:pt x="12875" y="21839"/>
                  </a:cubicBezTo>
                  <a:cubicBezTo>
                    <a:pt x="12875" y="21839"/>
                    <a:pt x="12856" y="21787"/>
                    <a:pt x="12857" y="21768"/>
                  </a:cubicBezTo>
                  <a:cubicBezTo>
                    <a:pt x="12860" y="21736"/>
                    <a:pt x="12838" y="21734"/>
                    <a:pt x="12858" y="21666"/>
                  </a:cubicBezTo>
                  <a:cubicBezTo>
                    <a:pt x="12860" y="21661"/>
                    <a:pt x="12857" y="21661"/>
                    <a:pt x="12861" y="21658"/>
                  </a:cubicBezTo>
                  <a:cubicBezTo>
                    <a:pt x="12861" y="21607"/>
                    <a:pt x="12857" y="21637"/>
                    <a:pt x="12873" y="21582"/>
                  </a:cubicBezTo>
                  <a:cubicBezTo>
                    <a:pt x="12878" y="21564"/>
                    <a:pt x="12853" y="21511"/>
                    <a:pt x="12852" y="21505"/>
                  </a:cubicBezTo>
                  <a:cubicBezTo>
                    <a:pt x="12849" y="21504"/>
                    <a:pt x="12814" y="21479"/>
                    <a:pt x="12786" y="21478"/>
                  </a:cubicBezTo>
                  <a:cubicBezTo>
                    <a:pt x="12778" y="21478"/>
                    <a:pt x="12705" y="21461"/>
                    <a:pt x="12697" y="21455"/>
                  </a:cubicBezTo>
                  <a:cubicBezTo>
                    <a:pt x="12659" y="21428"/>
                    <a:pt x="12631" y="21448"/>
                    <a:pt x="12605" y="21367"/>
                  </a:cubicBezTo>
                  <a:cubicBezTo>
                    <a:pt x="12594" y="21331"/>
                    <a:pt x="12548" y="21259"/>
                    <a:pt x="12514" y="21243"/>
                  </a:cubicBezTo>
                  <a:cubicBezTo>
                    <a:pt x="12473" y="21223"/>
                    <a:pt x="12450" y="21219"/>
                    <a:pt x="12401" y="21223"/>
                  </a:cubicBezTo>
                  <a:cubicBezTo>
                    <a:pt x="12261" y="21233"/>
                    <a:pt x="12240" y="21229"/>
                    <a:pt x="12138" y="21113"/>
                  </a:cubicBezTo>
                  <a:cubicBezTo>
                    <a:pt x="12125" y="21099"/>
                    <a:pt x="12082" y="21064"/>
                    <a:pt x="12064" y="21059"/>
                  </a:cubicBezTo>
                  <a:cubicBezTo>
                    <a:pt x="12022" y="21058"/>
                    <a:pt x="11942" y="20954"/>
                    <a:pt x="11930" y="20912"/>
                  </a:cubicBezTo>
                  <a:cubicBezTo>
                    <a:pt x="11904" y="20823"/>
                    <a:pt x="11913" y="20839"/>
                    <a:pt x="11858" y="20779"/>
                  </a:cubicBezTo>
                  <a:cubicBezTo>
                    <a:pt x="11846" y="20766"/>
                    <a:pt x="11857" y="20707"/>
                    <a:pt x="11827" y="20682"/>
                  </a:cubicBezTo>
                  <a:cubicBezTo>
                    <a:pt x="11816" y="20673"/>
                    <a:pt x="11776" y="20557"/>
                    <a:pt x="11777" y="20535"/>
                  </a:cubicBezTo>
                  <a:cubicBezTo>
                    <a:pt x="11777" y="20534"/>
                    <a:pt x="11763" y="20478"/>
                    <a:pt x="11763" y="20461"/>
                  </a:cubicBezTo>
                  <a:cubicBezTo>
                    <a:pt x="11764" y="20437"/>
                    <a:pt x="11748" y="20289"/>
                    <a:pt x="11725" y="20285"/>
                  </a:cubicBezTo>
                  <a:cubicBezTo>
                    <a:pt x="11689" y="20227"/>
                    <a:pt x="11655" y="20280"/>
                    <a:pt x="11606" y="20234"/>
                  </a:cubicBezTo>
                  <a:cubicBezTo>
                    <a:pt x="11572" y="20202"/>
                    <a:pt x="11582" y="20217"/>
                    <a:pt x="11549" y="20177"/>
                  </a:cubicBezTo>
                  <a:cubicBezTo>
                    <a:pt x="11546" y="20173"/>
                    <a:pt x="11540" y="20167"/>
                    <a:pt x="11536" y="20165"/>
                  </a:cubicBezTo>
                  <a:cubicBezTo>
                    <a:pt x="11541" y="20155"/>
                    <a:pt x="11492" y="20139"/>
                    <a:pt x="11492" y="20081"/>
                  </a:cubicBezTo>
                  <a:cubicBezTo>
                    <a:pt x="11492" y="20024"/>
                    <a:pt x="11495" y="19984"/>
                    <a:pt x="11506" y="19928"/>
                  </a:cubicBezTo>
                  <a:cubicBezTo>
                    <a:pt x="11517" y="19880"/>
                    <a:pt x="11494" y="19772"/>
                    <a:pt x="11430" y="19764"/>
                  </a:cubicBezTo>
                  <a:cubicBezTo>
                    <a:pt x="11350" y="19754"/>
                    <a:pt x="11270" y="19793"/>
                    <a:pt x="11228" y="19716"/>
                  </a:cubicBezTo>
                  <a:cubicBezTo>
                    <a:pt x="11211" y="19685"/>
                    <a:pt x="11231" y="19684"/>
                    <a:pt x="11204" y="19640"/>
                  </a:cubicBezTo>
                  <a:cubicBezTo>
                    <a:pt x="11178" y="19599"/>
                    <a:pt x="11146" y="19564"/>
                    <a:pt x="11113" y="19530"/>
                  </a:cubicBezTo>
                  <a:cubicBezTo>
                    <a:pt x="11110" y="19527"/>
                    <a:pt x="11049" y="19400"/>
                    <a:pt x="11049" y="19388"/>
                  </a:cubicBezTo>
                  <a:cubicBezTo>
                    <a:pt x="11049" y="19373"/>
                    <a:pt x="11053" y="19367"/>
                    <a:pt x="11053" y="19358"/>
                  </a:cubicBezTo>
                  <a:cubicBezTo>
                    <a:pt x="11053" y="19315"/>
                    <a:pt x="11063" y="19305"/>
                    <a:pt x="11075" y="19263"/>
                  </a:cubicBezTo>
                  <a:cubicBezTo>
                    <a:pt x="11083" y="19234"/>
                    <a:pt x="11092" y="19219"/>
                    <a:pt x="11101" y="19185"/>
                  </a:cubicBezTo>
                  <a:cubicBezTo>
                    <a:pt x="11116" y="19125"/>
                    <a:pt x="11127" y="19093"/>
                    <a:pt x="11127" y="19030"/>
                  </a:cubicBezTo>
                  <a:cubicBezTo>
                    <a:pt x="11127" y="19023"/>
                    <a:pt x="11089" y="18928"/>
                    <a:pt x="11074" y="18922"/>
                  </a:cubicBezTo>
                  <a:cubicBezTo>
                    <a:pt x="11062" y="18917"/>
                    <a:pt x="10986" y="18869"/>
                    <a:pt x="10977" y="18856"/>
                  </a:cubicBezTo>
                  <a:cubicBezTo>
                    <a:pt x="10965" y="18840"/>
                    <a:pt x="10909" y="18783"/>
                    <a:pt x="10893" y="18778"/>
                  </a:cubicBezTo>
                  <a:cubicBezTo>
                    <a:pt x="10816" y="18756"/>
                    <a:pt x="10868" y="18711"/>
                    <a:pt x="10828" y="18679"/>
                  </a:cubicBezTo>
                  <a:cubicBezTo>
                    <a:pt x="10804" y="18659"/>
                    <a:pt x="10838" y="18540"/>
                    <a:pt x="10810" y="18517"/>
                  </a:cubicBezTo>
                  <a:cubicBezTo>
                    <a:pt x="10780" y="18493"/>
                    <a:pt x="10758" y="18425"/>
                    <a:pt x="10759" y="18387"/>
                  </a:cubicBezTo>
                  <a:cubicBezTo>
                    <a:pt x="10763" y="18281"/>
                    <a:pt x="10716" y="18275"/>
                    <a:pt x="10630" y="18245"/>
                  </a:cubicBezTo>
                  <a:cubicBezTo>
                    <a:pt x="10609" y="18237"/>
                    <a:pt x="10552" y="18227"/>
                    <a:pt x="10535" y="18244"/>
                  </a:cubicBezTo>
                  <a:cubicBezTo>
                    <a:pt x="10456" y="18323"/>
                    <a:pt x="10377" y="18327"/>
                    <a:pt x="10279" y="18361"/>
                  </a:cubicBezTo>
                  <a:cubicBezTo>
                    <a:pt x="10245" y="18373"/>
                    <a:pt x="10062" y="18422"/>
                    <a:pt x="10038" y="18397"/>
                  </a:cubicBezTo>
                  <a:cubicBezTo>
                    <a:pt x="10038" y="18397"/>
                    <a:pt x="9977" y="18368"/>
                    <a:pt x="9956" y="18348"/>
                  </a:cubicBezTo>
                  <a:cubicBezTo>
                    <a:pt x="9945" y="18338"/>
                    <a:pt x="9907" y="18315"/>
                    <a:pt x="9893" y="18311"/>
                  </a:cubicBezTo>
                  <a:cubicBezTo>
                    <a:pt x="9839" y="18311"/>
                    <a:pt x="9847" y="18264"/>
                    <a:pt x="9761" y="18297"/>
                  </a:cubicBezTo>
                  <a:cubicBezTo>
                    <a:pt x="9717" y="18313"/>
                    <a:pt x="9682" y="18278"/>
                    <a:pt x="9627" y="18323"/>
                  </a:cubicBezTo>
                  <a:cubicBezTo>
                    <a:pt x="9606" y="18340"/>
                    <a:pt x="9590" y="18340"/>
                    <a:pt x="9564" y="18369"/>
                  </a:cubicBezTo>
                  <a:cubicBezTo>
                    <a:pt x="9559" y="18375"/>
                    <a:pt x="9482" y="18427"/>
                    <a:pt x="9472" y="18442"/>
                  </a:cubicBezTo>
                  <a:cubicBezTo>
                    <a:pt x="9460" y="18460"/>
                    <a:pt x="9334" y="18501"/>
                    <a:pt x="9337" y="18393"/>
                  </a:cubicBezTo>
                  <a:cubicBezTo>
                    <a:pt x="9338" y="18362"/>
                    <a:pt x="9304" y="18276"/>
                    <a:pt x="9348" y="18243"/>
                  </a:cubicBezTo>
                  <a:cubicBezTo>
                    <a:pt x="9395" y="18206"/>
                    <a:pt x="9487" y="18120"/>
                    <a:pt x="9485" y="18056"/>
                  </a:cubicBezTo>
                  <a:cubicBezTo>
                    <a:pt x="9485" y="18040"/>
                    <a:pt x="9501" y="18036"/>
                    <a:pt x="9486" y="17981"/>
                  </a:cubicBezTo>
                  <a:cubicBezTo>
                    <a:pt x="9467" y="17912"/>
                    <a:pt x="9402" y="17855"/>
                    <a:pt x="9369" y="17783"/>
                  </a:cubicBezTo>
                  <a:cubicBezTo>
                    <a:pt x="9364" y="17773"/>
                    <a:pt x="9314" y="17660"/>
                    <a:pt x="9311" y="17660"/>
                  </a:cubicBezTo>
                  <a:cubicBezTo>
                    <a:pt x="9267" y="17655"/>
                    <a:pt x="9280" y="17661"/>
                    <a:pt x="9238" y="17640"/>
                  </a:cubicBezTo>
                  <a:cubicBezTo>
                    <a:pt x="9163" y="17603"/>
                    <a:pt x="9249" y="17597"/>
                    <a:pt x="9189" y="17524"/>
                  </a:cubicBezTo>
                  <a:cubicBezTo>
                    <a:pt x="9186" y="17520"/>
                    <a:pt x="9181" y="17500"/>
                    <a:pt x="9185" y="17494"/>
                  </a:cubicBezTo>
                  <a:cubicBezTo>
                    <a:pt x="9189" y="17456"/>
                    <a:pt x="9232" y="17430"/>
                    <a:pt x="9220" y="17412"/>
                  </a:cubicBezTo>
                  <a:cubicBezTo>
                    <a:pt x="9199" y="17379"/>
                    <a:pt x="9161" y="17348"/>
                    <a:pt x="9212" y="17307"/>
                  </a:cubicBezTo>
                  <a:cubicBezTo>
                    <a:pt x="9248" y="17279"/>
                    <a:pt x="9292" y="17300"/>
                    <a:pt x="9289" y="17241"/>
                  </a:cubicBezTo>
                  <a:cubicBezTo>
                    <a:pt x="9289" y="17221"/>
                    <a:pt x="9446" y="17148"/>
                    <a:pt x="9358" y="17104"/>
                  </a:cubicBezTo>
                  <a:cubicBezTo>
                    <a:pt x="9299" y="17075"/>
                    <a:pt x="9406" y="17009"/>
                    <a:pt x="9392" y="16951"/>
                  </a:cubicBezTo>
                  <a:cubicBezTo>
                    <a:pt x="9378" y="16895"/>
                    <a:pt x="9395" y="16881"/>
                    <a:pt x="9394" y="16874"/>
                  </a:cubicBezTo>
                  <a:cubicBezTo>
                    <a:pt x="9409" y="16852"/>
                    <a:pt x="9342" y="16789"/>
                    <a:pt x="9340" y="16728"/>
                  </a:cubicBezTo>
                  <a:cubicBezTo>
                    <a:pt x="9336" y="16626"/>
                    <a:pt x="9310" y="16667"/>
                    <a:pt x="9242" y="16621"/>
                  </a:cubicBezTo>
                  <a:cubicBezTo>
                    <a:pt x="9164" y="16569"/>
                    <a:pt x="9176" y="16606"/>
                    <a:pt x="9172" y="16667"/>
                  </a:cubicBezTo>
                  <a:cubicBezTo>
                    <a:pt x="9171" y="16685"/>
                    <a:pt x="9132" y="16688"/>
                    <a:pt x="9124" y="16656"/>
                  </a:cubicBezTo>
                  <a:cubicBezTo>
                    <a:pt x="9116" y="16626"/>
                    <a:pt x="9126" y="16612"/>
                    <a:pt x="9109" y="16570"/>
                  </a:cubicBezTo>
                  <a:cubicBezTo>
                    <a:pt x="9094" y="16534"/>
                    <a:pt x="9116" y="16474"/>
                    <a:pt x="9096" y="16412"/>
                  </a:cubicBezTo>
                  <a:cubicBezTo>
                    <a:pt x="9090" y="16395"/>
                    <a:pt x="9082" y="16394"/>
                    <a:pt x="9081" y="16371"/>
                  </a:cubicBezTo>
                  <a:cubicBezTo>
                    <a:pt x="9079" y="16343"/>
                    <a:pt x="9010" y="16254"/>
                    <a:pt x="8991" y="16223"/>
                  </a:cubicBezTo>
                  <a:cubicBezTo>
                    <a:pt x="8965" y="16179"/>
                    <a:pt x="8875" y="16193"/>
                    <a:pt x="8828" y="16193"/>
                  </a:cubicBezTo>
                  <a:cubicBezTo>
                    <a:pt x="8807" y="16193"/>
                    <a:pt x="8775" y="16189"/>
                    <a:pt x="8756" y="16198"/>
                  </a:cubicBezTo>
                  <a:cubicBezTo>
                    <a:pt x="8752" y="16200"/>
                    <a:pt x="8738" y="16204"/>
                    <a:pt x="8731" y="16209"/>
                  </a:cubicBezTo>
                  <a:cubicBezTo>
                    <a:pt x="8713" y="16254"/>
                    <a:pt x="8610" y="16193"/>
                    <a:pt x="8586" y="16167"/>
                  </a:cubicBezTo>
                  <a:cubicBezTo>
                    <a:pt x="8558" y="16138"/>
                    <a:pt x="8568" y="16160"/>
                    <a:pt x="8540" y="16115"/>
                  </a:cubicBezTo>
                  <a:cubicBezTo>
                    <a:pt x="8484" y="16027"/>
                    <a:pt x="8521" y="16056"/>
                    <a:pt x="8554" y="15963"/>
                  </a:cubicBezTo>
                  <a:cubicBezTo>
                    <a:pt x="8562" y="15939"/>
                    <a:pt x="8522" y="15900"/>
                    <a:pt x="8543" y="15852"/>
                  </a:cubicBezTo>
                  <a:cubicBezTo>
                    <a:pt x="8555" y="15822"/>
                    <a:pt x="8548" y="15745"/>
                    <a:pt x="8540" y="15715"/>
                  </a:cubicBezTo>
                  <a:cubicBezTo>
                    <a:pt x="8524" y="15659"/>
                    <a:pt x="8533" y="15664"/>
                    <a:pt x="8525" y="15619"/>
                  </a:cubicBezTo>
                  <a:cubicBezTo>
                    <a:pt x="8515" y="15571"/>
                    <a:pt x="8485" y="15621"/>
                    <a:pt x="8461" y="15541"/>
                  </a:cubicBezTo>
                  <a:cubicBezTo>
                    <a:pt x="8446" y="15489"/>
                    <a:pt x="8350" y="15478"/>
                    <a:pt x="8305" y="15475"/>
                  </a:cubicBezTo>
                  <a:cubicBezTo>
                    <a:pt x="8277" y="15472"/>
                    <a:pt x="8248" y="15476"/>
                    <a:pt x="8221" y="15465"/>
                  </a:cubicBezTo>
                  <a:cubicBezTo>
                    <a:pt x="8219" y="15464"/>
                    <a:pt x="8210" y="15460"/>
                    <a:pt x="8210" y="15460"/>
                  </a:cubicBezTo>
                  <a:cubicBezTo>
                    <a:pt x="8179" y="15455"/>
                    <a:pt x="8133" y="15359"/>
                    <a:pt x="8135" y="15331"/>
                  </a:cubicBezTo>
                  <a:cubicBezTo>
                    <a:pt x="8136" y="15301"/>
                    <a:pt x="8054" y="15251"/>
                    <a:pt x="8017" y="15251"/>
                  </a:cubicBezTo>
                  <a:cubicBezTo>
                    <a:pt x="7935" y="15251"/>
                    <a:pt x="7925" y="15242"/>
                    <a:pt x="7876" y="15179"/>
                  </a:cubicBezTo>
                  <a:cubicBezTo>
                    <a:pt x="7857" y="15154"/>
                    <a:pt x="7829" y="15160"/>
                    <a:pt x="7795" y="15160"/>
                  </a:cubicBezTo>
                  <a:cubicBezTo>
                    <a:pt x="7770" y="15160"/>
                    <a:pt x="7609" y="15165"/>
                    <a:pt x="7600" y="15151"/>
                  </a:cubicBezTo>
                  <a:cubicBezTo>
                    <a:pt x="7591" y="15137"/>
                    <a:pt x="7578" y="15145"/>
                    <a:pt x="7578" y="15097"/>
                  </a:cubicBezTo>
                  <a:cubicBezTo>
                    <a:pt x="7578" y="15027"/>
                    <a:pt x="7488" y="15060"/>
                    <a:pt x="7446" y="14939"/>
                  </a:cubicBezTo>
                  <a:cubicBezTo>
                    <a:pt x="7426" y="14882"/>
                    <a:pt x="7421" y="14922"/>
                    <a:pt x="7368" y="14906"/>
                  </a:cubicBezTo>
                  <a:cubicBezTo>
                    <a:pt x="7319" y="14891"/>
                    <a:pt x="7363" y="14763"/>
                    <a:pt x="7246" y="14832"/>
                  </a:cubicBezTo>
                  <a:cubicBezTo>
                    <a:pt x="7203" y="14857"/>
                    <a:pt x="7180" y="14818"/>
                    <a:pt x="7161" y="14807"/>
                  </a:cubicBezTo>
                  <a:cubicBezTo>
                    <a:pt x="7132" y="14826"/>
                    <a:pt x="7137" y="14706"/>
                    <a:pt x="7126" y="14686"/>
                  </a:cubicBezTo>
                  <a:cubicBezTo>
                    <a:pt x="7097" y="14632"/>
                    <a:pt x="7070" y="14618"/>
                    <a:pt x="7018" y="14594"/>
                  </a:cubicBezTo>
                  <a:cubicBezTo>
                    <a:pt x="6960" y="14567"/>
                    <a:pt x="6950" y="14550"/>
                    <a:pt x="6887" y="14526"/>
                  </a:cubicBezTo>
                  <a:cubicBezTo>
                    <a:pt x="6814" y="14499"/>
                    <a:pt x="6797" y="14520"/>
                    <a:pt x="6759" y="14436"/>
                  </a:cubicBezTo>
                  <a:cubicBezTo>
                    <a:pt x="6721" y="14353"/>
                    <a:pt x="6657" y="14454"/>
                    <a:pt x="6624" y="14340"/>
                  </a:cubicBezTo>
                  <a:cubicBezTo>
                    <a:pt x="6607" y="14279"/>
                    <a:pt x="6588" y="14277"/>
                    <a:pt x="6533" y="14270"/>
                  </a:cubicBezTo>
                  <a:cubicBezTo>
                    <a:pt x="6519" y="14268"/>
                    <a:pt x="6477" y="14260"/>
                    <a:pt x="6464" y="14256"/>
                  </a:cubicBezTo>
                  <a:cubicBezTo>
                    <a:pt x="6375" y="14256"/>
                    <a:pt x="6404" y="14083"/>
                    <a:pt x="6298" y="14114"/>
                  </a:cubicBezTo>
                  <a:cubicBezTo>
                    <a:pt x="6276" y="14121"/>
                    <a:pt x="6230" y="14122"/>
                    <a:pt x="6222" y="14099"/>
                  </a:cubicBezTo>
                  <a:cubicBezTo>
                    <a:pt x="6205" y="14053"/>
                    <a:pt x="6161" y="13980"/>
                    <a:pt x="6120" y="13952"/>
                  </a:cubicBezTo>
                  <a:cubicBezTo>
                    <a:pt x="6105" y="13942"/>
                    <a:pt x="6131" y="13881"/>
                    <a:pt x="6064" y="13905"/>
                  </a:cubicBezTo>
                  <a:cubicBezTo>
                    <a:pt x="6017" y="13922"/>
                    <a:pt x="6009" y="13837"/>
                    <a:pt x="5968" y="13860"/>
                  </a:cubicBezTo>
                  <a:cubicBezTo>
                    <a:pt x="5922" y="13884"/>
                    <a:pt x="5884" y="13814"/>
                    <a:pt x="5820" y="13897"/>
                  </a:cubicBezTo>
                  <a:cubicBezTo>
                    <a:pt x="5793" y="13930"/>
                    <a:pt x="5763" y="13855"/>
                    <a:pt x="5719" y="13935"/>
                  </a:cubicBezTo>
                  <a:cubicBezTo>
                    <a:pt x="5707" y="13958"/>
                    <a:pt x="5562" y="13977"/>
                    <a:pt x="5532" y="14042"/>
                  </a:cubicBezTo>
                  <a:cubicBezTo>
                    <a:pt x="5530" y="14048"/>
                    <a:pt x="5512" y="14060"/>
                    <a:pt x="5511" y="14065"/>
                  </a:cubicBezTo>
                  <a:cubicBezTo>
                    <a:pt x="5482" y="14091"/>
                    <a:pt x="5495" y="14093"/>
                    <a:pt x="5521" y="14109"/>
                  </a:cubicBezTo>
                  <a:cubicBezTo>
                    <a:pt x="5532" y="14116"/>
                    <a:pt x="5575" y="14112"/>
                    <a:pt x="5574" y="14137"/>
                  </a:cubicBezTo>
                  <a:cubicBezTo>
                    <a:pt x="5573" y="14145"/>
                    <a:pt x="5525" y="14138"/>
                    <a:pt x="5516" y="14138"/>
                  </a:cubicBezTo>
                  <a:cubicBezTo>
                    <a:pt x="5482" y="14138"/>
                    <a:pt x="5485" y="14186"/>
                    <a:pt x="5414" y="14186"/>
                  </a:cubicBezTo>
                  <a:cubicBezTo>
                    <a:pt x="5354" y="14186"/>
                    <a:pt x="5364" y="14159"/>
                    <a:pt x="5300" y="14159"/>
                  </a:cubicBezTo>
                  <a:cubicBezTo>
                    <a:pt x="5266" y="14159"/>
                    <a:pt x="5256" y="14158"/>
                    <a:pt x="5235" y="14132"/>
                  </a:cubicBezTo>
                  <a:cubicBezTo>
                    <a:pt x="5230" y="14123"/>
                    <a:pt x="5201" y="14091"/>
                    <a:pt x="5193" y="14088"/>
                  </a:cubicBezTo>
                  <a:cubicBezTo>
                    <a:pt x="5177" y="14081"/>
                    <a:pt x="5133" y="14025"/>
                    <a:pt x="5117" y="14009"/>
                  </a:cubicBezTo>
                  <a:cubicBezTo>
                    <a:pt x="5108" y="14000"/>
                    <a:pt x="5112" y="13998"/>
                    <a:pt x="5095" y="13997"/>
                  </a:cubicBezTo>
                  <a:cubicBezTo>
                    <a:pt x="5080" y="13996"/>
                    <a:pt x="5034" y="13973"/>
                    <a:pt x="5020" y="13963"/>
                  </a:cubicBezTo>
                  <a:cubicBezTo>
                    <a:pt x="5001" y="13948"/>
                    <a:pt x="4961" y="13918"/>
                    <a:pt x="4947" y="13898"/>
                  </a:cubicBezTo>
                  <a:cubicBezTo>
                    <a:pt x="4936" y="13881"/>
                    <a:pt x="4904" y="13899"/>
                    <a:pt x="4874" y="13876"/>
                  </a:cubicBezTo>
                  <a:cubicBezTo>
                    <a:pt x="4838" y="13848"/>
                    <a:pt x="4835" y="13859"/>
                    <a:pt x="4835" y="13811"/>
                  </a:cubicBezTo>
                  <a:cubicBezTo>
                    <a:pt x="4835" y="13778"/>
                    <a:pt x="4808" y="13781"/>
                    <a:pt x="4799" y="13744"/>
                  </a:cubicBezTo>
                  <a:cubicBezTo>
                    <a:pt x="4794" y="13722"/>
                    <a:pt x="4787" y="13666"/>
                    <a:pt x="4749" y="13692"/>
                  </a:cubicBezTo>
                  <a:cubicBezTo>
                    <a:pt x="4746" y="13694"/>
                    <a:pt x="4711" y="13710"/>
                    <a:pt x="4707" y="13710"/>
                  </a:cubicBezTo>
                  <a:cubicBezTo>
                    <a:pt x="4698" y="13711"/>
                    <a:pt x="4686" y="13687"/>
                    <a:pt x="4700" y="13670"/>
                  </a:cubicBezTo>
                  <a:cubicBezTo>
                    <a:pt x="4711" y="13656"/>
                    <a:pt x="4731" y="13649"/>
                    <a:pt x="4712" y="13624"/>
                  </a:cubicBezTo>
                  <a:cubicBezTo>
                    <a:pt x="4693" y="13599"/>
                    <a:pt x="4678" y="13611"/>
                    <a:pt x="4652" y="13611"/>
                  </a:cubicBezTo>
                  <a:cubicBezTo>
                    <a:pt x="4634" y="13618"/>
                    <a:pt x="4592" y="13617"/>
                    <a:pt x="4594" y="13592"/>
                  </a:cubicBezTo>
                  <a:cubicBezTo>
                    <a:pt x="4595" y="13584"/>
                    <a:pt x="4572" y="13577"/>
                    <a:pt x="4570" y="13577"/>
                  </a:cubicBezTo>
                  <a:cubicBezTo>
                    <a:pt x="4570" y="13558"/>
                    <a:pt x="4582" y="13474"/>
                    <a:pt x="4555" y="13474"/>
                  </a:cubicBezTo>
                  <a:cubicBezTo>
                    <a:pt x="4524" y="13475"/>
                    <a:pt x="4489" y="13447"/>
                    <a:pt x="4470" y="13423"/>
                  </a:cubicBezTo>
                  <a:cubicBezTo>
                    <a:pt x="4437" y="13381"/>
                    <a:pt x="4479" y="13370"/>
                    <a:pt x="4397" y="13281"/>
                  </a:cubicBezTo>
                  <a:cubicBezTo>
                    <a:pt x="4381" y="13263"/>
                    <a:pt x="4331" y="13146"/>
                    <a:pt x="4340" y="13120"/>
                  </a:cubicBezTo>
                  <a:cubicBezTo>
                    <a:pt x="4363" y="13055"/>
                    <a:pt x="4335" y="13035"/>
                    <a:pt x="4335" y="13006"/>
                  </a:cubicBezTo>
                  <a:cubicBezTo>
                    <a:pt x="4334" y="12992"/>
                    <a:pt x="4315" y="12941"/>
                    <a:pt x="4295" y="12938"/>
                  </a:cubicBezTo>
                  <a:lnTo>
                    <a:pt x="4234" y="12929"/>
                  </a:lnTo>
                  <a:cubicBezTo>
                    <a:pt x="4227" y="12934"/>
                    <a:pt x="4161" y="12910"/>
                    <a:pt x="4163" y="12871"/>
                  </a:cubicBezTo>
                  <a:cubicBezTo>
                    <a:pt x="4163" y="12856"/>
                    <a:pt x="4103" y="12749"/>
                    <a:pt x="4066" y="12749"/>
                  </a:cubicBezTo>
                  <a:cubicBezTo>
                    <a:pt x="3985" y="12749"/>
                    <a:pt x="3992" y="12818"/>
                    <a:pt x="3936" y="12847"/>
                  </a:cubicBezTo>
                  <a:cubicBezTo>
                    <a:pt x="3924" y="12853"/>
                    <a:pt x="3947" y="12908"/>
                    <a:pt x="3913" y="12916"/>
                  </a:cubicBezTo>
                  <a:cubicBezTo>
                    <a:pt x="3884" y="12922"/>
                    <a:pt x="3874" y="12959"/>
                    <a:pt x="3819" y="12907"/>
                  </a:cubicBezTo>
                  <a:cubicBezTo>
                    <a:pt x="3799" y="12888"/>
                    <a:pt x="3754" y="12916"/>
                    <a:pt x="3721" y="12915"/>
                  </a:cubicBezTo>
                  <a:cubicBezTo>
                    <a:pt x="3707" y="12914"/>
                    <a:pt x="3718" y="12962"/>
                    <a:pt x="3679" y="12917"/>
                  </a:cubicBezTo>
                  <a:cubicBezTo>
                    <a:pt x="3663" y="12899"/>
                    <a:pt x="3625" y="12919"/>
                    <a:pt x="3620" y="12904"/>
                  </a:cubicBezTo>
                  <a:cubicBezTo>
                    <a:pt x="3612" y="12879"/>
                    <a:pt x="3563" y="12897"/>
                    <a:pt x="3555" y="12916"/>
                  </a:cubicBezTo>
                  <a:cubicBezTo>
                    <a:pt x="3542" y="12946"/>
                    <a:pt x="3525" y="12890"/>
                    <a:pt x="3475" y="12869"/>
                  </a:cubicBezTo>
                  <a:cubicBezTo>
                    <a:pt x="3446" y="12856"/>
                    <a:pt x="3399" y="12825"/>
                    <a:pt x="3383" y="12797"/>
                  </a:cubicBezTo>
                  <a:cubicBezTo>
                    <a:pt x="3377" y="12787"/>
                    <a:pt x="3382" y="12807"/>
                    <a:pt x="3371" y="12780"/>
                  </a:cubicBezTo>
                  <a:cubicBezTo>
                    <a:pt x="3369" y="12773"/>
                    <a:pt x="3352" y="12755"/>
                    <a:pt x="3345" y="12753"/>
                  </a:cubicBezTo>
                  <a:cubicBezTo>
                    <a:pt x="3321" y="12729"/>
                    <a:pt x="3297" y="12720"/>
                    <a:pt x="3274" y="12680"/>
                  </a:cubicBezTo>
                  <a:cubicBezTo>
                    <a:pt x="3259" y="12653"/>
                    <a:pt x="3184" y="12592"/>
                    <a:pt x="3153" y="12590"/>
                  </a:cubicBezTo>
                  <a:cubicBezTo>
                    <a:pt x="3109" y="12589"/>
                    <a:pt x="3115" y="12554"/>
                    <a:pt x="3068" y="12525"/>
                  </a:cubicBezTo>
                  <a:cubicBezTo>
                    <a:pt x="3024" y="12497"/>
                    <a:pt x="3028" y="12450"/>
                    <a:pt x="2963" y="12453"/>
                  </a:cubicBezTo>
                  <a:cubicBezTo>
                    <a:pt x="2936" y="12454"/>
                    <a:pt x="2944" y="12375"/>
                    <a:pt x="2916" y="12353"/>
                  </a:cubicBezTo>
                  <a:cubicBezTo>
                    <a:pt x="2862" y="12310"/>
                    <a:pt x="2805" y="12227"/>
                    <a:pt x="2735" y="12205"/>
                  </a:cubicBezTo>
                  <a:cubicBezTo>
                    <a:pt x="2711" y="12198"/>
                    <a:pt x="2680" y="12142"/>
                    <a:pt x="2645" y="12130"/>
                  </a:cubicBezTo>
                  <a:cubicBezTo>
                    <a:pt x="2630" y="12125"/>
                    <a:pt x="2615" y="12069"/>
                    <a:pt x="2668" y="12044"/>
                  </a:cubicBezTo>
                  <a:cubicBezTo>
                    <a:pt x="2722" y="12019"/>
                    <a:pt x="2691" y="12026"/>
                    <a:pt x="2713" y="11989"/>
                  </a:cubicBezTo>
                  <a:cubicBezTo>
                    <a:pt x="2713" y="11988"/>
                    <a:pt x="2713" y="11983"/>
                    <a:pt x="2713" y="11982"/>
                  </a:cubicBezTo>
                  <a:cubicBezTo>
                    <a:pt x="2729" y="11942"/>
                    <a:pt x="2675" y="11834"/>
                    <a:pt x="2645" y="11807"/>
                  </a:cubicBezTo>
                  <a:cubicBezTo>
                    <a:pt x="2592" y="11760"/>
                    <a:pt x="2598" y="11769"/>
                    <a:pt x="2590" y="11707"/>
                  </a:cubicBezTo>
                  <a:cubicBezTo>
                    <a:pt x="2581" y="11635"/>
                    <a:pt x="2588" y="11690"/>
                    <a:pt x="2637" y="11625"/>
                  </a:cubicBezTo>
                  <a:cubicBezTo>
                    <a:pt x="2638" y="11625"/>
                    <a:pt x="2567" y="11630"/>
                    <a:pt x="2563" y="11600"/>
                  </a:cubicBezTo>
                  <a:cubicBezTo>
                    <a:pt x="2559" y="11562"/>
                    <a:pt x="2545" y="11588"/>
                    <a:pt x="2581" y="11564"/>
                  </a:cubicBezTo>
                  <a:cubicBezTo>
                    <a:pt x="2608" y="11546"/>
                    <a:pt x="2468" y="11554"/>
                    <a:pt x="2468" y="11535"/>
                  </a:cubicBezTo>
                  <a:cubicBezTo>
                    <a:pt x="2468" y="11461"/>
                    <a:pt x="2466" y="11568"/>
                    <a:pt x="2367" y="11510"/>
                  </a:cubicBezTo>
                  <a:cubicBezTo>
                    <a:pt x="2353" y="11501"/>
                    <a:pt x="2336" y="11496"/>
                    <a:pt x="2324" y="11480"/>
                  </a:cubicBezTo>
                  <a:cubicBezTo>
                    <a:pt x="2318" y="11472"/>
                    <a:pt x="2319" y="11506"/>
                    <a:pt x="2336" y="11535"/>
                  </a:cubicBezTo>
                  <a:cubicBezTo>
                    <a:pt x="2340" y="11541"/>
                    <a:pt x="2388" y="11610"/>
                    <a:pt x="2383" y="11614"/>
                  </a:cubicBezTo>
                  <a:cubicBezTo>
                    <a:pt x="2330" y="11671"/>
                    <a:pt x="2371" y="11773"/>
                    <a:pt x="2417" y="11775"/>
                  </a:cubicBezTo>
                  <a:cubicBezTo>
                    <a:pt x="2430" y="11776"/>
                    <a:pt x="2471" y="11793"/>
                    <a:pt x="2479" y="11814"/>
                  </a:cubicBezTo>
                  <a:cubicBezTo>
                    <a:pt x="2491" y="11845"/>
                    <a:pt x="2548" y="11911"/>
                    <a:pt x="2531" y="11949"/>
                  </a:cubicBezTo>
                  <a:cubicBezTo>
                    <a:pt x="2469" y="11956"/>
                    <a:pt x="2475" y="11952"/>
                    <a:pt x="2415" y="11924"/>
                  </a:cubicBezTo>
                  <a:cubicBezTo>
                    <a:pt x="2324" y="11881"/>
                    <a:pt x="2366" y="11876"/>
                    <a:pt x="2264" y="11873"/>
                  </a:cubicBezTo>
                  <a:cubicBezTo>
                    <a:pt x="2215" y="11872"/>
                    <a:pt x="2113" y="11817"/>
                    <a:pt x="2110" y="11763"/>
                  </a:cubicBezTo>
                  <a:cubicBezTo>
                    <a:pt x="2104" y="11672"/>
                    <a:pt x="2055" y="11741"/>
                    <a:pt x="2074" y="11633"/>
                  </a:cubicBezTo>
                  <a:cubicBezTo>
                    <a:pt x="2076" y="11619"/>
                    <a:pt x="2022" y="11602"/>
                    <a:pt x="2071" y="11556"/>
                  </a:cubicBezTo>
                  <a:cubicBezTo>
                    <a:pt x="2093" y="11536"/>
                    <a:pt x="2007" y="11480"/>
                    <a:pt x="1993" y="11437"/>
                  </a:cubicBezTo>
                  <a:cubicBezTo>
                    <a:pt x="1983" y="11408"/>
                    <a:pt x="1989" y="11379"/>
                    <a:pt x="1971" y="11374"/>
                  </a:cubicBezTo>
                  <a:cubicBezTo>
                    <a:pt x="1960" y="11389"/>
                    <a:pt x="1969" y="11438"/>
                    <a:pt x="1893" y="11399"/>
                  </a:cubicBezTo>
                  <a:cubicBezTo>
                    <a:pt x="1878" y="11392"/>
                    <a:pt x="1851" y="11426"/>
                    <a:pt x="1820" y="11438"/>
                  </a:cubicBezTo>
                  <a:cubicBezTo>
                    <a:pt x="1808" y="11442"/>
                    <a:pt x="1776" y="11458"/>
                    <a:pt x="1780" y="11476"/>
                  </a:cubicBezTo>
                  <a:cubicBezTo>
                    <a:pt x="1803" y="11562"/>
                    <a:pt x="1718" y="11516"/>
                    <a:pt x="1813" y="11631"/>
                  </a:cubicBezTo>
                  <a:cubicBezTo>
                    <a:pt x="1855" y="11681"/>
                    <a:pt x="1984" y="11738"/>
                    <a:pt x="1984" y="11778"/>
                  </a:cubicBezTo>
                  <a:cubicBezTo>
                    <a:pt x="1984" y="11790"/>
                    <a:pt x="1919" y="11949"/>
                    <a:pt x="1917" y="11950"/>
                  </a:cubicBezTo>
                  <a:cubicBezTo>
                    <a:pt x="1832" y="12010"/>
                    <a:pt x="1905" y="12234"/>
                    <a:pt x="1787" y="12070"/>
                  </a:cubicBezTo>
                  <a:cubicBezTo>
                    <a:pt x="1768" y="12042"/>
                    <a:pt x="1752" y="12041"/>
                    <a:pt x="1733" y="11998"/>
                  </a:cubicBezTo>
                  <a:cubicBezTo>
                    <a:pt x="1703" y="11932"/>
                    <a:pt x="1613" y="11947"/>
                    <a:pt x="1599" y="11915"/>
                  </a:cubicBezTo>
                  <a:cubicBezTo>
                    <a:pt x="1582" y="11874"/>
                    <a:pt x="1557" y="11914"/>
                    <a:pt x="1516" y="11920"/>
                  </a:cubicBezTo>
                  <a:cubicBezTo>
                    <a:pt x="1445" y="11930"/>
                    <a:pt x="1446" y="11921"/>
                    <a:pt x="1394" y="11863"/>
                  </a:cubicBezTo>
                  <a:cubicBezTo>
                    <a:pt x="1342" y="11805"/>
                    <a:pt x="1425" y="11770"/>
                    <a:pt x="1330" y="11770"/>
                  </a:cubicBezTo>
                  <a:cubicBezTo>
                    <a:pt x="1324" y="11779"/>
                    <a:pt x="1244" y="11774"/>
                    <a:pt x="1231" y="11774"/>
                  </a:cubicBezTo>
                  <a:cubicBezTo>
                    <a:pt x="1231" y="11710"/>
                    <a:pt x="1206" y="11721"/>
                    <a:pt x="1145" y="11694"/>
                  </a:cubicBezTo>
                  <a:cubicBezTo>
                    <a:pt x="1105" y="11677"/>
                    <a:pt x="1067" y="11709"/>
                    <a:pt x="1086" y="11750"/>
                  </a:cubicBezTo>
                  <a:cubicBezTo>
                    <a:pt x="1106" y="11789"/>
                    <a:pt x="1005" y="11756"/>
                    <a:pt x="1005" y="11821"/>
                  </a:cubicBezTo>
                  <a:cubicBezTo>
                    <a:pt x="1005" y="11884"/>
                    <a:pt x="993" y="11906"/>
                    <a:pt x="928" y="11923"/>
                  </a:cubicBezTo>
                  <a:cubicBezTo>
                    <a:pt x="910" y="11928"/>
                    <a:pt x="844" y="11889"/>
                    <a:pt x="876" y="11884"/>
                  </a:cubicBezTo>
                  <a:cubicBezTo>
                    <a:pt x="886" y="11883"/>
                    <a:pt x="959" y="11854"/>
                    <a:pt x="959" y="11848"/>
                  </a:cubicBezTo>
                  <a:cubicBezTo>
                    <a:pt x="959" y="11784"/>
                    <a:pt x="907" y="11811"/>
                    <a:pt x="871" y="11791"/>
                  </a:cubicBezTo>
                  <a:cubicBezTo>
                    <a:pt x="837" y="11773"/>
                    <a:pt x="810" y="11757"/>
                    <a:pt x="780" y="11788"/>
                  </a:cubicBezTo>
                  <a:cubicBezTo>
                    <a:pt x="762" y="11805"/>
                    <a:pt x="721" y="11832"/>
                    <a:pt x="701" y="11806"/>
                  </a:cubicBezTo>
                  <a:cubicBezTo>
                    <a:pt x="690" y="11793"/>
                    <a:pt x="605" y="11807"/>
                    <a:pt x="555" y="11782"/>
                  </a:cubicBezTo>
                  <a:cubicBezTo>
                    <a:pt x="530" y="11769"/>
                    <a:pt x="489" y="11762"/>
                    <a:pt x="468" y="11783"/>
                  </a:cubicBezTo>
                  <a:cubicBezTo>
                    <a:pt x="428" y="11823"/>
                    <a:pt x="427" y="11851"/>
                    <a:pt x="387" y="11894"/>
                  </a:cubicBezTo>
                  <a:cubicBezTo>
                    <a:pt x="375" y="11908"/>
                    <a:pt x="315" y="11975"/>
                    <a:pt x="297" y="11945"/>
                  </a:cubicBezTo>
                  <a:cubicBezTo>
                    <a:pt x="276" y="11911"/>
                    <a:pt x="287" y="11941"/>
                    <a:pt x="266" y="11972"/>
                  </a:cubicBezTo>
                  <a:cubicBezTo>
                    <a:pt x="263" y="11976"/>
                    <a:pt x="265" y="11993"/>
                    <a:pt x="268" y="11999"/>
                  </a:cubicBezTo>
                  <a:cubicBezTo>
                    <a:pt x="295" y="12021"/>
                    <a:pt x="181" y="12014"/>
                    <a:pt x="177" y="12015"/>
                  </a:cubicBezTo>
                  <a:cubicBezTo>
                    <a:pt x="142" y="12029"/>
                    <a:pt x="109" y="12025"/>
                    <a:pt x="83" y="12049"/>
                  </a:cubicBezTo>
                  <a:cubicBezTo>
                    <a:pt x="65" y="12066"/>
                    <a:pt x="0" y="12031"/>
                    <a:pt x="22" y="12132"/>
                  </a:cubicBezTo>
                  <a:cubicBezTo>
                    <a:pt x="29" y="12168"/>
                    <a:pt x="25" y="12190"/>
                    <a:pt x="60" y="12193"/>
                  </a:cubicBezTo>
                  <a:cubicBezTo>
                    <a:pt x="61" y="12193"/>
                    <a:pt x="80" y="12267"/>
                    <a:pt x="104" y="12203"/>
                  </a:cubicBezTo>
                  <a:cubicBezTo>
                    <a:pt x="110" y="12190"/>
                    <a:pt x="99" y="12190"/>
                    <a:pt x="130" y="12223"/>
                  </a:cubicBezTo>
                  <a:cubicBezTo>
                    <a:pt x="139" y="12233"/>
                    <a:pt x="205" y="12305"/>
                    <a:pt x="205" y="12307"/>
                  </a:cubicBezTo>
                  <a:cubicBezTo>
                    <a:pt x="204" y="12326"/>
                    <a:pt x="171" y="12303"/>
                    <a:pt x="210" y="12341"/>
                  </a:cubicBezTo>
                  <a:cubicBezTo>
                    <a:pt x="220" y="12350"/>
                    <a:pt x="249" y="12417"/>
                    <a:pt x="197" y="12420"/>
                  </a:cubicBezTo>
                  <a:cubicBezTo>
                    <a:pt x="134" y="12423"/>
                    <a:pt x="133" y="12439"/>
                    <a:pt x="189" y="12473"/>
                  </a:cubicBezTo>
                  <a:cubicBezTo>
                    <a:pt x="239" y="12504"/>
                    <a:pt x="232" y="12470"/>
                    <a:pt x="260" y="12448"/>
                  </a:cubicBezTo>
                  <a:cubicBezTo>
                    <a:pt x="283" y="12430"/>
                    <a:pt x="264" y="12415"/>
                    <a:pt x="296" y="12387"/>
                  </a:cubicBezTo>
                  <a:cubicBezTo>
                    <a:pt x="342" y="12347"/>
                    <a:pt x="296" y="12317"/>
                    <a:pt x="400" y="12322"/>
                  </a:cubicBezTo>
                  <a:cubicBezTo>
                    <a:pt x="423" y="12323"/>
                    <a:pt x="393" y="12278"/>
                    <a:pt x="441" y="12265"/>
                  </a:cubicBezTo>
                  <a:cubicBezTo>
                    <a:pt x="453" y="12262"/>
                    <a:pt x="470" y="12222"/>
                    <a:pt x="507" y="12206"/>
                  </a:cubicBezTo>
                  <a:cubicBezTo>
                    <a:pt x="545" y="12189"/>
                    <a:pt x="589" y="12118"/>
                    <a:pt x="617" y="12084"/>
                  </a:cubicBezTo>
                  <a:cubicBezTo>
                    <a:pt x="627" y="12072"/>
                    <a:pt x="619" y="12034"/>
                    <a:pt x="662" y="12111"/>
                  </a:cubicBezTo>
                  <a:cubicBezTo>
                    <a:pt x="682" y="12146"/>
                    <a:pt x="648" y="12171"/>
                    <a:pt x="772" y="12159"/>
                  </a:cubicBezTo>
                  <a:cubicBezTo>
                    <a:pt x="778" y="12158"/>
                    <a:pt x="780" y="12157"/>
                    <a:pt x="785" y="12157"/>
                  </a:cubicBezTo>
                  <a:cubicBezTo>
                    <a:pt x="786" y="12156"/>
                    <a:pt x="876" y="12133"/>
                    <a:pt x="905" y="12120"/>
                  </a:cubicBezTo>
                  <a:cubicBezTo>
                    <a:pt x="925" y="12111"/>
                    <a:pt x="1008" y="12138"/>
                    <a:pt x="1044" y="12059"/>
                  </a:cubicBezTo>
                  <a:cubicBezTo>
                    <a:pt x="1056" y="12030"/>
                    <a:pt x="1042" y="12076"/>
                    <a:pt x="1094" y="12097"/>
                  </a:cubicBezTo>
                  <a:cubicBezTo>
                    <a:pt x="1122" y="12109"/>
                    <a:pt x="1209" y="12159"/>
                    <a:pt x="1216" y="12189"/>
                  </a:cubicBezTo>
                  <a:cubicBezTo>
                    <a:pt x="1232" y="12252"/>
                    <a:pt x="1251" y="12226"/>
                    <a:pt x="1310" y="12236"/>
                  </a:cubicBezTo>
                  <a:cubicBezTo>
                    <a:pt x="1341" y="12241"/>
                    <a:pt x="1394" y="12239"/>
                    <a:pt x="1435" y="12244"/>
                  </a:cubicBezTo>
                  <a:cubicBezTo>
                    <a:pt x="1444" y="12245"/>
                    <a:pt x="1527" y="12240"/>
                    <a:pt x="1494" y="12255"/>
                  </a:cubicBezTo>
                  <a:cubicBezTo>
                    <a:pt x="1458" y="12271"/>
                    <a:pt x="1447" y="12234"/>
                    <a:pt x="1440" y="12336"/>
                  </a:cubicBezTo>
                  <a:cubicBezTo>
                    <a:pt x="1437" y="12385"/>
                    <a:pt x="1476" y="12445"/>
                    <a:pt x="1427" y="12446"/>
                  </a:cubicBezTo>
                  <a:cubicBezTo>
                    <a:pt x="1379" y="12448"/>
                    <a:pt x="1367" y="12457"/>
                    <a:pt x="1415" y="12498"/>
                  </a:cubicBezTo>
                  <a:cubicBezTo>
                    <a:pt x="1522" y="12590"/>
                    <a:pt x="1614" y="12504"/>
                    <a:pt x="1591" y="12629"/>
                  </a:cubicBezTo>
                  <a:cubicBezTo>
                    <a:pt x="1578" y="12700"/>
                    <a:pt x="1579" y="12728"/>
                    <a:pt x="1637" y="12668"/>
                  </a:cubicBezTo>
                  <a:cubicBezTo>
                    <a:pt x="1638" y="12668"/>
                    <a:pt x="1664" y="12619"/>
                    <a:pt x="1664" y="12609"/>
                  </a:cubicBezTo>
                  <a:cubicBezTo>
                    <a:pt x="1664" y="12520"/>
                    <a:pt x="1669" y="12520"/>
                    <a:pt x="1621" y="12458"/>
                  </a:cubicBezTo>
                  <a:cubicBezTo>
                    <a:pt x="1615" y="12450"/>
                    <a:pt x="1598" y="12411"/>
                    <a:pt x="1598" y="12411"/>
                  </a:cubicBezTo>
                  <a:cubicBezTo>
                    <a:pt x="1600" y="12355"/>
                    <a:pt x="1577" y="12329"/>
                    <a:pt x="1621" y="12268"/>
                  </a:cubicBezTo>
                  <a:cubicBezTo>
                    <a:pt x="1631" y="12253"/>
                    <a:pt x="1684" y="12247"/>
                    <a:pt x="1697" y="12258"/>
                  </a:cubicBezTo>
                  <a:cubicBezTo>
                    <a:pt x="1722" y="12279"/>
                    <a:pt x="1771" y="12346"/>
                    <a:pt x="1789" y="12346"/>
                  </a:cubicBezTo>
                  <a:cubicBezTo>
                    <a:pt x="1821" y="12345"/>
                    <a:pt x="1813" y="12337"/>
                    <a:pt x="1820" y="12336"/>
                  </a:cubicBezTo>
                  <a:cubicBezTo>
                    <a:pt x="1857" y="12338"/>
                    <a:pt x="1889" y="12271"/>
                    <a:pt x="1948" y="12266"/>
                  </a:cubicBezTo>
                  <a:cubicBezTo>
                    <a:pt x="1977" y="12264"/>
                    <a:pt x="1982" y="12249"/>
                    <a:pt x="1989" y="12227"/>
                  </a:cubicBezTo>
                  <a:cubicBezTo>
                    <a:pt x="1994" y="12226"/>
                    <a:pt x="2037" y="12329"/>
                    <a:pt x="2073" y="12346"/>
                  </a:cubicBezTo>
                  <a:cubicBezTo>
                    <a:pt x="2113" y="12365"/>
                    <a:pt x="2153" y="12392"/>
                    <a:pt x="2200" y="12393"/>
                  </a:cubicBezTo>
                  <a:cubicBezTo>
                    <a:pt x="2217" y="12394"/>
                    <a:pt x="2143" y="12475"/>
                    <a:pt x="2244" y="12475"/>
                  </a:cubicBezTo>
                  <a:lnTo>
                    <a:pt x="2340" y="12477"/>
                  </a:lnTo>
                  <a:cubicBezTo>
                    <a:pt x="2340" y="12477"/>
                    <a:pt x="2331" y="12521"/>
                    <a:pt x="2331" y="12535"/>
                  </a:cubicBezTo>
                  <a:cubicBezTo>
                    <a:pt x="2331" y="12570"/>
                    <a:pt x="2365" y="12570"/>
                    <a:pt x="2389" y="12604"/>
                  </a:cubicBezTo>
                  <a:cubicBezTo>
                    <a:pt x="2413" y="12638"/>
                    <a:pt x="2495" y="12767"/>
                    <a:pt x="2539" y="12773"/>
                  </a:cubicBezTo>
                  <a:cubicBezTo>
                    <a:pt x="2558" y="12776"/>
                    <a:pt x="2525" y="12798"/>
                    <a:pt x="2525" y="12798"/>
                  </a:cubicBezTo>
                  <a:cubicBezTo>
                    <a:pt x="2488" y="12838"/>
                    <a:pt x="2388" y="12817"/>
                    <a:pt x="2552" y="12911"/>
                  </a:cubicBezTo>
                  <a:cubicBezTo>
                    <a:pt x="2628" y="12954"/>
                    <a:pt x="2539" y="12961"/>
                    <a:pt x="2705" y="12961"/>
                  </a:cubicBezTo>
                  <a:cubicBezTo>
                    <a:pt x="2759" y="12961"/>
                    <a:pt x="2847" y="12974"/>
                    <a:pt x="2877" y="13025"/>
                  </a:cubicBezTo>
                  <a:cubicBezTo>
                    <a:pt x="2940" y="13131"/>
                    <a:pt x="2999" y="13079"/>
                    <a:pt x="2973" y="13142"/>
                  </a:cubicBezTo>
                  <a:cubicBezTo>
                    <a:pt x="2949" y="13199"/>
                    <a:pt x="2966" y="13169"/>
                    <a:pt x="2975" y="13207"/>
                  </a:cubicBezTo>
                  <a:cubicBezTo>
                    <a:pt x="2975" y="13209"/>
                    <a:pt x="2908" y="13302"/>
                    <a:pt x="3028" y="13291"/>
                  </a:cubicBezTo>
                  <a:cubicBezTo>
                    <a:pt x="3049" y="13289"/>
                    <a:pt x="3070" y="13287"/>
                    <a:pt x="3089" y="13278"/>
                  </a:cubicBezTo>
                  <a:cubicBezTo>
                    <a:pt x="3090" y="13264"/>
                    <a:pt x="3098" y="13290"/>
                    <a:pt x="3098" y="13304"/>
                  </a:cubicBezTo>
                  <a:cubicBezTo>
                    <a:pt x="3098" y="13360"/>
                    <a:pt x="3138" y="13328"/>
                    <a:pt x="3094" y="13364"/>
                  </a:cubicBezTo>
                  <a:cubicBezTo>
                    <a:pt x="3077" y="13378"/>
                    <a:pt x="3110" y="13425"/>
                    <a:pt x="3167" y="13425"/>
                  </a:cubicBezTo>
                  <a:cubicBezTo>
                    <a:pt x="3214" y="13425"/>
                    <a:pt x="3193" y="13413"/>
                    <a:pt x="3212" y="13413"/>
                  </a:cubicBezTo>
                  <a:cubicBezTo>
                    <a:pt x="3264" y="13415"/>
                    <a:pt x="3257" y="13432"/>
                    <a:pt x="3308" y="13383"/>
                  </a:cubicBezTo>
                  <a:cubicBezTo>
                    <a:pt x="3335" y="13356"/>
                    <a:pt x="3323" y="13366"/>
                    <a:pt x="3379" y="13366"/>
                  </a:cubicBezTo>
                  <a:lnTo>
                    <a:pt x="3386" y="13366"/>
                  </a:lnTo>
                  <a:cubicBezTo>
                    <a:pt x="3448" y="13340"/>
                    <a:pt x="3435" y="13388"/>
                    <a:pt x="3484" y="13305"/>
                  </a:cubicBezTo>
                  <a:cubicBezTo>
                    <a:pt x="3497" y="13283"/>
                    <a:pt x="3515" y="13364"/>
                    <a:pt x="3515" y="13280"/>
                  </a:cubicBezTo>
                  <a:cubicBezTo>
                    <a:pt x="3515" y="13273"/>
                    <a:pt x="3590" y="13218"/>
                    <a:pt x="3540" y="13220"/>
                  </a:cubicBezTo>
                  <a:cubicBezTo>
                    <a:pt x="3520" y="13221"/>
                    <a:pt x="3538" y="13158"/>
                    <a:pt x="3545" y="13144"/>
                  </a:cubicBezTo>
                  <a:cubicBezTo>
                    <a:pt x="3555" y="13124"/>
                    <a:pt x="3537" y="13120"/>
                    <a:pt x="3523" y="13086"/>
                  </a:cubicBezTo>
                  <a:cubicBezTo>
                    <a:pt x="3513" y="13061"/>
                    <a:pt x="3489" y="13047"/>
                    <a:pt x="3545" y="13018"/>
                  </a:cubicBezTo>
                  <a:cubicBezTo>
                    <a:pt x="3693" y="12940"/>
                    <a:pt x="3574" y="13027"/>
                    <a:pt x="3641" y="13022"/>
                  </a:cubicBezTo>
                  <a:cubicBezTo>
                    <a:pt x="3668" y="13020"/>
                    <a:pt x="3663" y="13113"/>
                    <a:pt x="3693" y="13032"/>
                  </a:cubicBezTo>
                  <a:cubicBezTo>
                    <a:pt x="3702" y="13009"/>
                    <a:pt x="3767" y="13071"/>
                    <a:pt x="3808" y="12988"/>
                  </a:cubicBezTo>
                  <a:cubicBezTo>
                    <a:pt x="3813" y="12977"/>
                    <a:pt x="3857" y="13002"/>
                    <a:pt x="3889" y="13002"/>
                  </a:cubicBezTo>
                  <a:cubicBezTo>
                    <a:pt x="3949" y="13002"/>
                    <a:pt x="3931" y="12950"/>
                    <a:pt x="3983" y="12911"/>
                  </a:cubicBezTo>
                  <a:cubicBezTo>
                    <a:pt x="4013" y="12888"/>
                    <a:pt x="3998" y="12897"/>
                    <a:pt x="4044" y="12883"/>
                  </a:cubicBezTo>
                  <a:cubicBezTo>
                    <a:pt x="4064" y="12877"/>
                    <a:pt x="4059" y="12849"/>
                    <a:pt x="4093" y="12899"/>
                  </a:cubicBezTo>
                  <a:cubicBezTo>
                    <a:pt x="4145" y="12974"/>
                    <a:pt x="4104" y="12961"/>
                    <a:pt x="4203" y="13005"/>
                  </a:cubicBezTo>
                  <a:cubicBezTo>
                    <a:pt x="4224" y="13015"/>
                    <a:pt x="4264" y="13064"/>
                    <a:pt x="4245" y="13085"/>
                  </a:cubicBezTo>
                  <a:cubicBezTo>
                    <a:pt x="4237" y="13094"/>
                    <a:pt x="4267" y="13094"/>
                    <a:pt x="4275" y="13132"/>
                  </a:cubicBezTo>
                  <a:cubicBezTo>
                    <a:pt x="4278" y="13148"/>
                    <a:pt x="4292" y="13168"/>
                    <a:pt x="4302" y="13180"/>
                  </a:cubicBezTo>
                  <a:cubicBezTo>
                    <a:pt x="4307" y="13180"/>
                    <a:pt x="4320" y="13153"/>
                    <a:pt x="4340" y="13218"/>
                  </a:cubicBezTo>
                  <a:cubicBezTo>
                    <a:pt x="4340" y="13219"/>
                    <a:pt x="4429" y="13374"/>
                    <a:pt x="4434" y="13382"/>
                  </a:cubicBezTo>
                  <a:cubicBezTo>
                    <a:pt x="4444" y="13398"/>
                    <a:pt x="4449" y="13421"/>
                    <a:pt x="4462" y="13438"/>
                  </a:cubicBezTo>
                  <a:cubicBezTo>
                    <a:pt x="4472" y="13452"/>
                    <a:pt x="4523" y="13485"/>
                    <a:pt x="4540" y="13486"/>
                  </a:cubicBezTo>
                  <a:cubicBezTo>
                    <a:pt x="4559" y="13487"/>
                    <a:pt x="4563" y="13552"/>
                    <a:pt x="4556" y="13570"/>
                  </a:cubicBezTo>
                  <a:cubicBezTo>
                    <a:pt x="4548" y="13591"/>
                    <a:pt x="4582" y="13578"/>
                    <a:pt x="4584" y="13615"/>
                  </a:cubicBezTo>
                  <a:cubicBezTo>
                    <a:pt x="4585" y="13630"/>
                    <a:pt x="4606" y="13639"/>
                    <a:pt x="4622" y="13636"/>
                  </a:cubicBezTo>
                  <a:cubicBezTo>
                    <a:pt x="4662" y="13628"/>
                    <a:pt x="4726" y="13622"/>
                    <a:pt x="4678" y="13679"/>
                  </a:cubicBezTo>
                  <a:cubicBezTo>
                    <a:pt x="4666" y="13693"/>
                    <a:pt x="4681" y="13744"/>
                    <a:pt x="4726" y="13724"/>
                  </a:cubicBezTo>
                  <a:cubicBezTo>
                    <a:pt x="4753" y="13712"/>
                    <a:pt x="4755" y="13693"/>
                    <a:pt x="4778" y="13733"/>
                  </a:cubicBezTo>
                  <a:cubicBezTo>
                    <a:pt x="4795" y="13763"/>
                    <a:pt x="4776" y="13770"/>
                    <a:pt x="4804" y="13791"/>
                  </a:cubicBezTo>
                  <a:cubicBezTo>
                    <a:pt x="4830" y="13810"/>
                    <a:pt x="4803" y="13848"/>
                    <a:pt x="4832" y="13869"/>
                  </a:cubicBezTo>
                  <a:cubicBezTo>
                    <a:pt x="4868" y="13896"/>
                    <a:pt x="4876" y="13900"/>
                    <a:pt x="4918" y="13914"/>
                  </a:cubicBezTo>
                  <a:cubicBezTo>
                    <a:pt x="4939" y="13921"/>
                    <a:pt x="4930" y="13910"/>
                    <a:pt x="4954" y="13932"/>
                  </a:cubicBezTo>
                  <a:cubicBezTo>
                    <a:pt x="4968" y="13946"/>
                    <a:pt x="4980" y="13954"/>
                    <a:pt x="4995" y="13968"/>
                  </a:cubicBezTo>
                  <a:cubicBezTo>
                    <a:pt x="5017" y="13995"/>
                    <a:pt x="5064" y="13995"/>
                    <a:pt x="5089" y="14010"/>
                  </a:cubicBezTo>
                  <a:cubicBezTo>
                    <a:pt x="5098" y="14015"/>
                    <a:pt x="5106" y="14034"/>
                    <a:pt x="5118" y="14044"/>
                  </a:cubicBezTo>
                  <a:cubicBezTo>
                    <a:pt x="5127" y="14052"/>
                    <a:pt x="5133" y="14060"/>
                    <a:pt x="5146" y="14070"/>
                  </a:cubicBezTo>
                  <a:cubicBezTo>
                    <a:pt x="5160" y="14082"/>
                    <a:pt x="5165" y="14095"/>
                    <a:pt x="5184" y="14109"/>
                  </a:cubicBezTo>
                  <a:cubicBezTo>
                    <a:pt x="5200" y="14120"/>
                    <a:pt x="5244" y="14178"/>
                    <a:pt x="5258" y="14173"/>
                  </a:cubicBezTo>
                  <a:cubicBezTo>
                    <a:pt x="5288" y="14163"/>
                    <a:pt x="5310" y="14178"/>
                    <a:pt x="5338" y="14185"/>
                  </a:cubicBezTo>
                  <a:cubicBezTo>
                    <a:pt x="5346" y="14187"/>
                    <a:pt x="5372" y="14200"/>
                    <a:pt x="5385" y="14201"/>
                  </a:cubicBezTo>
                  <a:cubicBezTo>
                    <a:pt x="5413" y="14204"/>
                    <a:pt x="5427" y="14212"/>
                    <a:pt x="5453" y="14198"/>
                  </a:cubicBezTo>
                  <a:cubicBezTo>
                    <a:pt x="5463" y="14193"/>
                    <a:pt x="5490" y="14197"/>
                    <a:pt x="5489" y="14171"/>
                  </a:cubicBezTo>
                  <a:cubicBezTo>
                    <a:pt x="5488" y="14153"/>
                    <a:pt x="5601" y="14160"/>
                    <a:pt x="5603" y="14146"/>
                  </a:cubicBezTo>
                  <a:cubicBezTo>
                    <a:pt x="5606" y="14129"/>
                    <a:pt x="5608" y="14108"/>
                    <a:pt x="5588" y="14101"/>
                  </a:cubicBezTo>
                  <a:cubicBezTo>
                    <a:pt x="5574" y="14097"/>
                    <a:pt x="5519" y="14105"/>
                    <a:pt x="5523" y="14068"/>
                  </a:cubicBezTo>
                  <a:cubicBezTo>
                    <a:pt x="5523" y="14063"/>
                    <a:pt x="5570" y="14047"/>
                    <a:pt x="5586" y="14015"/>
                  </a:cubicBezTo>
                  <a:cubicBezTo>
                    <a:pt x="5601" y="13986"/>
                    <a:pt x="5666" y="13986"/>
                    <a:pt x="5697" y="13969"/>
                  </a:cubicBezTo>
                  <a:cubicBezTo>
                    <a:pt x="5712" y="13962"/>
                    <a:pt x="5724" y="13961"/>
                    <a:pt x="5739" y="13945"/>
                  </a:cubicBezTo>
                  <a:cubicBezTo>
                    <a:pt x="5767" y="13912"/>
                    <a:pt x="5757" y="13916"/>
                    <a:pt x="5775" y="13933"/>
                  </a:cubicBezTo>
                  <a:cubicBezTo>
                    <a:pt x="5773" y="13935"/>
                    <a:pt x="5789" y="13943"/>
                    <a:pt x="5811" y="13927"/>
                  </a:cubicBezTo>
                  <a:cubicBezTo>
                    <a:pt x="5821" y="13920"/>
                    <a:pt x="5836" y="13918"/>
                    <a:pt x="5850" y="13904"/>
                  </a:cubicBezTo>
                  <a:cubicBezTo>
                    <a:pt x="5875" y="13879"/>
                    <a:pt x="5896" y="13894"/>
                    <a:pt x="5927" y="13894"/>
                  </a:cubicBezTo>
                  <a:cubicBezTo>
                    <a:pt x="5950" y="13894"/>
                    <a:pt x="5974" y="13880"/>
                    <a:pt x="5983" y="13900"/>
                  </a:cubicBezTo>
                  <a:cubicBezTo>
                    <a:pt x="6004" y="13945"/>
                    <a:pt x="6093" y="13922"/>
                    <a:pt x="6093" y="13936"/>
                  </a:cubicBezTo>
                  <a:cubicBezTo>
                    <a:pt x="6091" y="13974"/>
                    <a:pt x="6129" y="13976"/>
                    <a:pt x="6151" y="14009"/>
                  </a:cubicBezTo>
                  <a:cubicBezTo>
                    <a:pt x="6164" y="14030"/>
                    <a:pt x="6160" y="14026"/>
                    <a:pt x="6169" y="14044"/>
                  </a:cubicBezTo>
                  <a:cubicBezTo>
                    <a:pt x="6175" y="14055"/>
                    <a:pt x="6179" y="14056"/>
                    <a:pt x="6185" y="14073"/>
                  </a:cubicBezTo>
                  <a:cubicBezTo>
                    <a:pt x="6190" y="14087"/>
                    <a:pt x="6209" y="14140"/>
                    <a:pt x="6225" y="14140"/>
                  </a:cubicBezTo>
                  <a:cubicBezTo>
                    <a:pt x="6258" y="14140"/>
                    <a:pt x="6303" y="14134"/>
                    <a:pt x="6328" y="14156"/>
                  </a:cubicBezTo>
                  <a:cubicBezTo>
                    <a:pt x="6361" y="14184"/>
                    <a:pt x="6365" y="14193"/>
                    <a:pt x="6384" y="14228"/>
                  </a:cubicBezTo>
                  <a:cubicBezTo>
                    <a:pt x="6385" y="14231"/>
                    <a:pt x="6402" y="14259"/>
                    <a:pt x="6405" y="14260"/>
                  </a:cubicBezTo>
                  <a:cubicBezTo>
                    <a:pt x="6433" y="14282"/>
                    <a:pt x="6512" y="14273"/>
                    <a:pt x="6546" y="14299"/>
                  </a:cubicBezTo>
                  <a:cubicBezTo>
                    <a:pt x="6562" y="14312"/>
                    <a:pt x="6589" y="14312"/>
                    <a:pt x="6598" y="14341"/>
                  </a:cubicBezTo>
                  <a:cubicBezTo>
                    <a:pt x="6611" y="14382"/>
                    <a:pt x="6602" y="14393"/>
                    <a:pt x="6636" y="14432"/>
                  </a:cubicBezTo>
                  <a:cubicBezTo>
                    <a:pt x="6652" y="14452"/>
                    <a:pt x="6699" y="14414"/>
                    <a:pt x="6749" y="14471"/>
                  </a:cubicBezTo>
                  <a:cubicBezTo>
                    <a:pt x="6763" y="14486"/>
                    <a:pt x="6803" y="14527"/>
                    <a:pt x="6819" y="14536"/>
                  </a:cubicBezTo>
                  <a:cubicBezTo>
                    <a:pt x="6854" y="14556"/>
                    <a:pt x="6880" y="14563"/>
                    <a:pt x="6916" y="14579"/>
                  </a:cubicBezTo>
                  <a:cubicBezTo>
                    <a:pt x="6950" y="14594"/>
                    <a:pt x="6961" y="14616"/>
                    <a:pt x="7002" y="14632"/>
                  </a:cubicBezTo>
                  <a:cubicBezTo>
                    <a:pt x="7020" y="14639"/>
                    <a:pt x="7058" y="14664"/>
                    <a:pt x="7072" y="14678"/>
                  </a:cubicBezTo>
                  <a:cubicBezTo>
                    <a:pt x="7074" y="14681"/>
                    <a:pt x="7073" y="14679"/>
                    <a:pt x="7075" y="14682"/>
                  </a:cubicBezTo>
                  <a:cubicBezTo>
                    <a:pt x="7135" y="14766"/>
                    <a:pt x="7097" y="14781"/>
                    <a:pt x="7128" y="14825"/>
                  </a:cubicBezTo>
                  <a:cubicBezTo>
                    <a:pt x="7152" y="14858"/>
                    <a:pt x="7204" y="14873"/>
                    <a:pt x="7240" y="14854"/>
                  </a:cubicBezTo>
                  <a:cubicBezTo>
                    <a:pt x="7261" y="14843"/>
                    <a:pt x="7309" y="14837"/>
                    <a:pt x="7314" y="14867"/>
                  </a:cubicBezTo>
                  <a:cubicBezTo>
                    <a:pt x="7316" y="14878"/>
                    <a:pt x="7334" y="14933"/>
                    <a:pt x="7349" y="14933"/>
                  </a:cubicBezTo>
                  <a:cubicBezTo>
                    <a:pt x="7363" y="14933"/>
                    <a:pt x="7418" y="14928"/>
                    <a:pt x="7421" y="14937"/>
                  </a:cubicBezTo>
                  <a:cubicBezTo>
                    <a:pt x="7456" y="15032"/>
                    <a:pt x="7443" y="15030"/>
                    <a:pt x="7541" y="15079"/>
                  </a:cubicBezTo>
                  <a:cubicBezTo>
                    <a:pt x="7571" y="15094"/>
                    <a:pt x="7511" y="15198"/>
                    <a:pt x="7680" y="15198"/>
                  </a:cubicBezTo>
                  <a:cubicBezTo>
                    <a:pt x="7707" y="15198"/>
                    <a:pt x="7849" y="15190"/>
                    <a:pt x="7855" y="15196"/>
                  </a:cubicBezTo>
                  <a:cubicBezTo>
                    <a:pt x="7882" y="15223"/>
                    <a:pt x="7899" y="15242"/>
                    <a:pt x="7936" y="15261"/>
                  </a:cubicBezTo>
                  <a:cubicBezTo>
                    <a:pt x="8019" y="15303"/>
                    <a:pt x="7971" y="15291"/>
                    <a:pt x="8061" y="15294"/>
                  </a:cubicBezTo>
                  <a:cubicBezTo>
                    <a:pt x="8108" y="15296"/>
                    <a:pt x="8159" y="15439"/>
                    <a:pt x="8186" y="15482"/>
                  </a:cubicBezTo>
                  <a:cubicBezTo>
                    <a:pt x="8209" y="15520"/>
                    <a:pt x="8246" y="15508"/>
                    <a:pt x="8295" y="15508"/>
                  </a:cubicBezTo>
                  <a:cubicBezTo>
                    <a:pt x="8364" y="15508"/>
                    <a:pt x="8377" y="15522"/>
                    <a:pt x="8431" y="15559"/>
                  </a:cubicBezTo>
                  <a:cubicBezTo>
                    <a:pt x="8442" y="15567"/>
                    <a:pt x="8450" y="15579"/>
                    <a:pt x="8457" y="15591"/>
                  </a:cubicBezTo>
                  <a:cubicBezTo>
                    <a:pt x="8522" y="15647"/>
                    <a:pt x="8491" y="15719"/>
                    <a:pt x="8513" y="15792"/>
                  </a:cubicBezTo>
                  <a:cubicBezTo>
                    <a:pt x="8521" y="15819"/>
                    <a:pt x="8478" y="15828"/>
                    <a:pt x="8521" y="15900"/>
                  </a:cubicBezTo>
                  <a:cubicBezTo>
                    <a:pt x="8537" y="15926"/>
                    <a:pt x="8508" y="15977"/>
                    <a:pt x="8496" y="16003"/>
                  </a:cubicBezTo>
                  <a:cubicBezTo>
                    <a:pt x="8489" y="16018"/>
                    <a:pt x="8471" y="16075"/>
                    <a:pt x="8481" y="16087"/>
                  </a:cubicBezTo>
                  <a:cubicBezTo>
                    <a:pt x="8506" y="16118"/>
                    <a:pt x="8503" y="16122"/>
                    <a:pt x="8537" y="16153"/>
                  </a:cubicBezTo>
                  <a:cubicBezTo>
                    <a:pt x="8585" y="16196"/>
                    <a:pt x="8642" y="16243"/>
                    <a:pt x="8709" y="16243"/>
                  </a:cubicBezTo>
                  <a:cubicBezTo>
                    <a:pt x="8770" y="16243"/>
                    <a:pt x="8754" y="16223"/>
                    <a:pt x="8832" y="16226"/>
                  </a:cubicBezTo>
                  <a:cubicBezTo>
                    <a:pt x="8964" y="16230"/>
                    <a:pt x="8911" y="16211"/>
                    <a:pt x="9012" y="16299"/>
                  </a:cubicBezTo>
                  <a:cubicBezTo>
                    <a:pt x="9026" y="16311"/>
                    <a:pt x="9039" y="16328"/>
                    <a:pt x="9048" y="16344"/>
                  </a:cubicBezTo>
                  <a:lnTo>
                    <a:pt x="9051" y="16345"/>
                  </a:lnTo>
                  <a:cubicBezTo>
                    <a:pt x="9064" y="16416"/>
                    <a:pt x="9077" y="16462"/>
                    <a:pt x="9076" y="16537"/>
                  </a:cubicBezTo>
                  <a:cubicBezTo>
                    <a:pt x="9075" y="16562"/>
                    <a:pt x="9080" y="16683"/>
                    <a:pt x="9095" y="16699"/>
                  </a:cubicBezTo>
                  <a:cubicBezTo>
                    <a:pt x="9119" y="16722"/>
                    <a:pt x="9134" y="16718"/>
                    <a:pt x="9167" y="16702"/>
                  </a:cubicBezTo>
                  <a:cubicBezTo>
                    <a:pt x="9189" y="16692"/>
                    <a:pt x="9158" y="16570"/>
                    <a:pt x="9251" y="16688"/>
                  </a:cubicBezTo>
                  <a:cubicBezTo>
                    <a:pt x="9282" y="16727"/>
                    <a:pt x="9329" y="16780"/>
                    <a:pt x="9335" y="16827"/>
                  </a:cubicBezTo>
                  <a:cubicBezTo>
                    <a:pt x="9335" y="16828"/>
                    <a:pt x="9356" y="16886"/>
                    <a:pt x="9360" y="16907"/>
                  </a:cubicBezTo>
                  <a:cubicBezTo>
                    <a:pt x="9366" y="16935"/>
                    <a:pt x="9352" y="16957"/>
                    <a:pt x="9342" y="16982"/>
                  </a:cubicBezTo>
                  <a:cubicBezTo>
                    <a:pt x="9326" y="17022"/>
                    <a:pt x="9260" y="17117"/>
                    <a:pt x="9329" y="17140"/>
                  </a:cubicBezTo>
                  <a:cubicBezTo>
                    <a:pt x="9379" y="17156"/>
                    <a:pt x="9262" y="17179"/>
                    <a:pt x="9262" y="17207"/>
                  </a:cubicBezTo>
                  <a:cubicBezTo>
                    <a:pt x="9264" y="17295"/>
                    <a:pt x="9248" y="17229"/>
                    <a:pt x="9176" y="17280"/>
                  </a:cubicBezTo>
                  <a:cubicBezTo>
                    <a:pt x="9165" y="17288"/>
                    <a:pt x="9166" y="17318"/>
                    <a:pt x="9166" y="17332"/>
                  </a:cubicBezTo>
                  <a:cubicBezTo>
                    <a:pt x="9153" y="17402"/>
                    <a:pt x="9221" y="17383"/>
                    <a:pt x="9163" y="17473"/>
                  </a:cubicBezTo>
                  <a:cubicBezTo>
                    <a:pt x="9150" y="17492"/>
                    <a:pt x="9180" y="17509"/>
                    <a:pt x="9180" y="17546"/>
                  </a:cubicBezTo>
                  <a:cubicBezTo>
                    <a:pt x="9180" y="17583"/>
                    <a:pt x="9174" y="17641"/>
                    <a:pt x="9216" y="17656"/>
                  </a:cubicBezTo>
                  <a:cubicBezTo>
                    <a:pt x="9243" y="17667"/>
                    <a:pt x="9298" y="17685"/>
                    <a:pt x="9307" y="17712"/>
                  </a:cubicBezTo>
                  <a:cubicBezTo>
                    <a:pt x="9335" y="17790"/>
                    <a:pt x="9332" y="17803"/>
                    <a:pt x="9383" y="17874"/>
                  </a:cubicBezTo>
                  <a:cubicBezTo>
                    <a:pt x="9395" y="17890"/>
                    <a:pt x="9449" y="17983"/>
                    <a:pt x="9449" y="17996"/>
                  </a:cubicBezTo>
                  <a:cubicBezTo>
                    <a:pt x="9449" y="18111"/>
                    <a:pt x="9438" y="18138"/>
                    <a:pt x="9333" y="18190"/>
                  </a:cubicBezTo>
                  <a:cubicBezTo>
                    <a:pt x="9287" y="18213"/>
                    <a:pt x="9268" y="18228"/>
                    <a:pt x="9282" y="18283"/>
                  </a:cubicBezTo>
                  <a:cubicBezTo>
                    <a:pt x="9287" y="18312"/>
                    <a:pt x="9302" y="18321"/>
                    <a:pt x="9306" y="18374"/>
                  </a:cubicBezTo>
                  <a:cubicBezTo>
                    <a:pt x="9309" y="18416"/>
                    <a:pt x="9325" y="18451"/>
                    <a:pt x="9350" y="18481"/>
                  </a:cubicBezTo>
                  <a:cubicBezTo>
                    <a:pt x="9368" y="18500"/>
                    <a:pt x="9462" y="18482"/>
                    <a:pt x="9491" y="18466"/>
                  </a:cubicBezTo>
                  <a:cubicBezTo>
                    <a:pt x="9523" y="18449"/>
                    <a:pt x="9520" y="18458"/>
                    <a:pt x="9552" y="18430"/>
                  </a:cubicBezTo>
                  <a:cubicBezTo>
                    <a:pt x="9578" y="18408"/>
                    <a:pt x="9621" y="18388"/>
                    <a:pt x="9636" y="18357"/>
                  </a:cubicBezTo>
                  <a:cubicBezTo>
                    <a:pt x="9657" y="18315"/>
                    <a:pt x="9704" y="18342"/>
                    <a:pt x="9754" y="18320"/>
                  </a:cubicBezTo>
                  <a:cubicBezTo>
                    <a:pt x="9848" y="18278"/>
                    <a:pt x="9905" y="18362"/>
                    <a:pt x="9975" y="18403"/>
                  </a:cubicBezTo>
                  <a:cubicBezTo>
                    <a:pt x="10036" y="18439"/>
                    <a:pt x="10056" y="18433"/>
                    <a:pt x="10129" y="18426"/>
                  </a:cubicBezTo>
                  <a:cubicBezTo>
                    <a:pt x="10230" y="18416"/>
                    <a:pt x="10279" y="18402"/>
                    <a:pt x="10369" y="18366"/>
                  </a:cubicBezTo>
                  <a:cubicBezTo>
                    <a:pt x="10433" y="18340"/>
                    <a:pt x="10419" y="18342"/>
                    <a:pt x="10471" y="18312"/>
                  </a:cubicBezTo>
                  <a:cubicBezTo>
                    <a:pt x="10556" y="18262"/>
                    <a:pt x="10576" y="18263"/>
                    <a:pt x="10671" y="18290"/>
                  </a:cubicBezTo>
                  <a:cubicBezTo>
                    <a:pt x="10748" y="18312"/>
                    <a:pt x="10726" y="18359"/>
                    <a:pt x="10755" y="18416"/>
                  </a:cubicBezTo>
                  <a:cubicBezTo>
                    <a:pt x="10756" y="18418"/>
                    <a:pt x="10761" y="18435"/>
                    <a:pt x="10761" y="18437"/>
                  </a:cubicBezTo>
                  <a:cubicBezTo>
                    <a:pt x="10754" y="18486"/>
                    <a:pt x="10791" y="18495"/>
                    <a:pt x="10794" y="18566"/>
                  </a:cubicBezTo>
                  <a:cubicBezTo>
                    <a:pt x="10796" y="18610"/>
                    <a:pt x="10784" y="18637"/>
                    <a:pt x="10787" y="18672"/>
                  </a:cubicBezTo>
                  <a:cubicBezTo>
                    <a:pt x="10789" y="18687"/>
                    <a:pt x="10818" y="18673"/>
                    <a:pt x="10818" y="18712"/>
                  </a:cubicBezTo>
                  <a:cubicBezTo>
                    <a:pt x="10818" y="18736"/>
                    <a:pt x="10820" y="18789"/>
                    <a:pt x="10846" y="18798"/>
                  </a:cubicBezTo>
                  <a:cubicBezTo>
                    <a:pt x="10895" y="18825"/>
                    <a:pt x="10915" y="18846"/>
                    <a:pt x="10954" y="18885"/>
                  </a:cubicBezTo>
                  <a:cubicBezTo>
                    <a:pt x="10981" y="18912"/>
                    <a:pt x="11033" y="18933"/>
                    <a:pt x="11056" y="18961"/>
                  </a:cubicBezTo>
                  <a:cubicBezTo>
                    <a:pt x="11099" y="19013"/>
                    <a:pt x="11093" y="19043"/>
                    <a:pt x="11093" y="19113"/>
                  </a:cubicBezTo>
                  <a:cubicBezTo>
                    <a:pt x="11093" y="19173"/>
                    <a:pt x="11073" y="19203"/>
                    <a:pt x="11058" y="19262"/>
                  </a:cubicBezTo>
                  <a:cubicBezTo>
                    <a:pt x="11033" y="19361"/>
                    <a:pt x="11032" y="19317"/>
                    <a:pt x="11032" y="19433"/>
                  </a:cubicBezTo>
                  <a:cubicBezTo>
                    <a:pt x="11032" y="19499"/>
                    <a:pt x="11159" y="19590"/>
                    <a:pt x="11188" y="19655"/>
                  </a:cubicBezTo>
                  <a:cubicBezTo>
                    <a:pt x="11211" y="19708"/>
                    <a:pt x="11206" y="19780"/>
                    <a:pt x="11287" y="19787"/>
                  </a:cubicBezTo>
                  <a:cubicBezTo>
                    <a:pt x="11297" y="19788"/>
                    <a:pt x="11338" y="19798"/>
                    <a:pt x="11352" y="19797"/>
                  </a:cubicBezTo>
                  <a:cubicBezTo>
                    <a:pt x="11360" y="19809"/>
                    <a:pt x="11408" y="19781"/>
                    <a:pt x="11442" y="19818"/>
                  </a:cubicBezTo>
                  <a:cubicBezTo>
                    <a:pt x="11443" y="19819"/>
                    <a:pt x="11444" y="19818"/>
                    <a:pt x="11446" y="19820"/>
                  </a:cubicBezTo>
                  <a:cubicBezTo>
                    <a:pt x="11489" y="19839"/>
                    <a:pt x="11458" y="19965"/>
                    <a:pt x="11458" y="20005"/>
                  </a:cubicBezTo>
                  <a:cubicBezTo>
                    <a:pt x="11458" y="20123"/>
                    <a:pt x="11473" y="20162"/>
                    <a:pt x="11568" y="20231"/>
                  </a:cubicBezTo>
                  <a:cubicBezTo>
                    <a:pt x="11611" y="20263"/>
                    <a:pt x="11615" y="20267"/>
                    <a:pt x="11666" y="20286"/>
                  </a:cubicBezTo>
                  <a:cubicBezTo>
                    <a:pt x="11703" y="20300"/>
                    <a:pt x="11735" y="20379"/>
                    <a:pt x="11736" y="20420"/>
                  </a:cubicBezTo>
                  <a:cubicBezTo>
                    <a:pt x="11736" y="20421"/>
                    <a:pt x="11749" y="20499"/>
                    <a:pt x="11751" y="20512"/>
                  </a:cubicBezTo>
                  <a:cubicBezTo>
                    <a:pt x="11755" y="20553"/>
                    <a:pt x="11791" y="20652"/>
                    <a:pt x="11811" y="20689"/>
                  </a:cubicBezTo>
                  <a:cubicBezTo>
                    <a:pt x="11825" y="20716"/>
                    <a:pt x="11806" y="20759"/>
                    <a:pt x="11834" y="20801"/>
                  </a:cubicBezTo>
                  <a:lnTo>
                    <a:pt x="11839" y="20813"/>
                  </a:lnTo>
                  <a:cubicBezTo>
                    <a:pt x="11897" y="20852"/>
                    <a:pt x="11889" y="20929"/>
                    <a:pt x="11942" y="20991"/>
                  </a:cubicBezTo>
                  <a:cubicBezTo>
                    <a:pt x="11954" y="21005"/>
                    <a:pt x="11962" y="21028"/>
                    <a:pt x="11982" y="21042"/>
                  </a:cubicBezTo>
                  <a:cubicBezTo>
                    <a:pt x="12002" y="21055"/>
                    <a:pt x="12006" y="21080"/>
                    <a:pt x="12059" y="21098"/>
                  </a:cubicBezTo>
                  <a:cubicBezTo>
                    <a:pt x="12095" y="21110"/>
                    <a:pt x="12140" y="21140"/>
                    <a:pt x="12164" y="21171"/>
                  </a:cubicBezTo>
                  <a:cubicBezTo>
                    <a:pt x="12215" y="21239"/>
                    <a:pt x="12200" y="21222"/>
                    <a:pt x="12280" y="21258"/>
                  </a:cubicBezTo>
                  <a:cubicBezTo>
                    <a:pt x="12350" y="21288"/>
                    <a:pt x="12511" y="21174"/>
                    <a:pt x="12587" y="21388"/>
                  </a:cubicBezTo>
                  <a:cubicBezTo>
                    <a:pt x="12600" y="21425"/>
                    <a:pt x="12611" y="21457"/>
                    <a:pt x="12652" y="21477"/>
                  </a:cubicBezTo>
                  <a:cubicBezTo>
                    <a:pt x="12714" y="21507"/>
                    <a:pt x="12768" y="21486"/>
                    <a:pt x="12826" y="21526"/>
                  </a:cubicBezTo>
                  <a:cubicBezTo>
                    <a:pt x="12860" y="21548"/>
                    <a:pt x="12817" y="21599"/>
                    <a:pt x="12856" y="21633"/>
                  </a:cubicBezTo>
                  <a:cubicBezTo>
                    <a:pt x="12856" y="21634"/>
                    <a:pt x="12834" y="21667"/>
                    <a:pt x="12834" y="21690"/>
                  </a:cubicBezTo>
                  <a:cubicBezTo>
                    <a:pt x="12834" y="21709"/>
                    <a:pt x="12828" y="21740"/>
                    <a:pt x="12837" y="21752"/>
                  </a:cubicBezTo>
                  <a:cubicBezTo>
                    <a:pt x="12818" y="21788"/>
                    <a:pt x="12864" y="21849"/>
                    <a:pt x="12885" y="21874"/>
                  </a:cubicBezTo>
                  <a:cubicBezTo>
                    <a:pt x="12900" y="21891"/>
                    <a:pt x="12918" y="21944"/>
                    <a:pt x="12947" y="21973"/>
                  </a:cubicBezTo>
                  <a:cubicBezTo>
                    <a:pt x="13011" y="22038"/>
                    <a:pt x="12959" y="22060"/>
                    <a:pt x="13007" y="22108"/>
                  </a:cubicBezTo>
                  <a:cubicBezTo>
                    <a:pt x="13042" y="22143"/>
                    <a:pt x="13003" y="22197"/>
                    <a:pt x="13005" y="22247"/>
                  </a:cubicBezTo>
                  <a:cubicBezTo>
                    <a:pt x="13006" y="22295"/>
                    <a:pt x="12988" y="22329"/>
                    <a:pt x="12948" y="22356"/>
                  </a:cubicBezTo>
                  <a:cubicBezTo>
                    <a:pt x="12885" y="22399"/>
                    <a:pt x="12852" y="22338"/>
                    <a:pt x="12813" y="22436"/>
                  </a:cubicBezTo>
                  <a:cubicBezTo>
                    <a:pt x="12804" y="22460"/>
                    <a:pt x="12760" y="22487"/>
                    <a:pt x="12736" y="22487"/>
                  </a:cubicBezTo>
                  <a:cubicBezTo>
                    <a:pt x="12674" y="22489"/>
                    <a:pt x="12676" y="22480"/>
                    <a:pt x="12628" y="22437"/>
                  </a:cubicBezTo>
                  <a:cubicBezTo>
                    <a:pt x="12575" y="22389"/>
                    <a:pt x="12580" y="22400"/>
                    <a:pt x="12537" y="22342"/>
                  </a:cubicBezTo>
                  <a:cubicBezTo>
                    <a:pt x="12511" y="22307"/>
                    <a:pt x="12482" y="22221"/>
                    <a:pt x="12448" y="22221"/>
                  </a:cubicBezTo>
                  <a:cubicBezTo>
                    <a:pt x="12414" y="22222"/>
                    <a:pt x="12376" y="22294"/>
                    <a:pt x="12367" y="22321"/>
                  </a:cubicBezTo>
                  <a:cubicBezTo>
                    <a:pt x="12359" y="22344"/>
                    <a:pt x="12276" y="22424"/>
                    <a:pt x="12242" y="22381"/>
                  </a:cubicBezTo>
                  <a:cubicBezTo>
                    <a:pt x="12198" y="22327"/>
                    <a:pt x="12217" y="22297"/>
                    <a:pt x="12136" y="22289"/>
                  </a:cubicBezTo>
                  <a:cubicBezTo>
                    <a:pt x="12132" y="22289"/>
                    <a:pt x="12132" y="22287"/>
                    <a:pt x="12128" y="22285"/>
                  </a:cubicBezTo>
                  <a:cubicBezTo>
                    <a:pt x="12107" y="22272"/>
                    <a:pt x="12022" y="22296"/>
                    <a:pt x="12021" y="22344"/>
                  </a:cubicBezTo>
                  <a:cubicBezTo>
                    <a:pt x="12020" y="22365"/>
                    <a:pt x="12004" y="22394"/>
                    <a:pt x="12026" y="22416"/>
                  </a:cubicBezTo>
                  <a:cubicBezTo>
                    <a:pt x="12056" y="22445"/>
                    <a:pt x="12052" y="22466"/>
                    <a:pt x="12103" y="22505"/>
                  </a:cubicBezTo>
                  <a:cubicBezTo>
                    <a:pt x="12185" y="22565"/>
                    <a:pt x="12093" y="22611"/>
                    <a:pt x="12048" y="22653"/>
                  </a:cubicBezTo>
                  <a:cubicBezTo>
                    <a:pt x="11976" y="22719"/>
                    <a:pt x="11943" y="22738"/>
                    <a:pt x="11841" y="22690"/>
                  </a:cubicBezTo>
                  <a:cubicBezTo>
                    <a:pt x="11769" y="22656"/>
                    <a:pt x="11773" y="22719"/>
                    <a:pt x="11723" y="22728"/>
                  </a:cubicBezTo>
                  <a:cubicBezTo>
                    <a:pt x="11718" y="22729"/>
                    <a:pt x="11721" y="22734"/>
                    <a:pt x="11690" y="22736"/>
                  </a:cubicBezTo>
                  <a:cubicBezTo>
                    <a:pt x="11660" y="22738"/>
                    <a:pt x="11711" y="22795"/>
                    <a:pt x="11648" y="22790"/>
                  </a:cubicBezTo>
                  <a:cubicBezTo>
                    <a:pt x="11648" y="22790"/>
                    <a:pt x="11594" y="22794"/>
                    <a:pt x="11586" y="22794"/>
                  </a:cubicBezTo>
                  <a:cubicBezTo>
                    <a:pt x="11501" y="22794"/>
                    <a:pt x="11441" y="22790"/>
                    <a:pt x="11356" y="22805"/>
                  </a:cubicBezTo>
                  <a:cubicBezTo>
                    <a:pt x="11337" y="22808"/>
                    <a:pt x="11297" y="22815"/>
                    <a:pt x="11288" y="22834"/>
                  </a:cubicBezTo>
                  <a:cubicBezTo>
                    <a:pt x="11286" y="22844"/>
                    <a:pt x="11213" y="22932"/>
                    <a:pt x="11203" y="22939"/>
                  </a:cubicBezTo>
                  <a:cubicBezTo>
                    <a:pt x="11087" y="23017"/>
                    <a:pt x="11096" y="22999"/>
                    <a:pt x="10966" y="22999"/>
                  </a:cubicBezTo>
                  <a:cubicBezTo>
                    <a:pt x="10946" y="22999"/>
                    <a:pt x="10912" y="22995"/>
                    <a:pt x="10885" y="22995"/>
                  </a:cubicBezTo>
                  <a:cubicBezTo>
                    <a:pt x="10780" y="22995"/>
                    <a:pt x="10834" y="23007"/>
                    <a:pt x="10819" y="23062"/>
                  </a:cubicBezTo>
                  <a:cubicBezTo>
                    <a:pt x="10817" y="23069"/>
                    <a:pt x="10791" y="23080"/>
                    <a:pt x="10783" y="23107"/>
                  </a:cubicBezTo>
                  <a:cubicBezTo>
                    <a:pt x="10777" y="23128"/>
                    <a:pt x="10736" y="23158"/>
                    <a:pt x="10722" y="23205"/>
                  </a:cubicBezTo>
                  <a:cubicBezTo>
                    <a:pt x="10711" y="23243"/>
                    <a:pt x="10692" y="23213"/>
                    <a:pt x="10692" y="23291"/>
                  </a:cubicBezTo>
                  <a:cubicBezTo>
                    <a:pt x="10692" y="23302"/>
                    <a:pt x="10687" y="23326"/>
                    <a:pt x="10687" y="23326"/>
                  </a:cubicBezTo>
                  <a:cubicBezTo>
                    <a:pt x="10674" y="23334"/>
                    <a:pt x="10623" y="23454"/>
                    <a:pt x="10623" y="23483"/>
                  </a:cubicBezTo>
                  <a:cubicBezTo>
                    <a:pt x="10623" y="23561"/>
                    <a:pt x="10601" y="23526"/>
                    <a:pt x="10577" y="23613"/>
                  </a:cubicBezTo>
                  <a:cubicBezTo>
                    <a:pt x="10564" y="23662"/>
                    <a:pt x="10552" y="23676"/>
                    <a:pt x="10568" y="23736"/>
                  </a:cubicBezTo>
                  <a:lnTo>
                    <a:pt x="10580" y="23761"/>
                  </a:lnTo>
                  <a:cubicBezTo>
                    <a:pt x="10625" y="23803"/>
                    <a:pt x="10555" y="23815"/>
                    <a:pt x="10556" y="23857"/>
                  </a:cubicBezTo>
                  <a:cubicBezTo>
                    <a:pt x="10558" y="23949"/>
                    <a:pt x="10581" y="23994"/>
                    <a:pt x="10647" y="24059"/>
                  </a:cubicBezTo>
                  <a:cubicBezTo>
                    <a:pt x="10680" y="24091"/>
                    <a:pt x="10770" y="24105"/>
                    <a:pt x="10815" y="24104"/>
                  </a:cubicBezTo>
                  <a:cubicBezTo>
                    <a:pt x="10869" y="24103"/>
                    <a:pt x="10833" y="24112"/>
                    <a:pt x="10891" y="24093"/>
                  </a:cubicBezTo>
                  <a:cubicBezTo>
                    <a:pt x="10904" y="24089"/>
                    <a:pt x="10968" y="24116"/>
                    <a:pt x="11006" y="24116"/>
                  </a:cubicBezTo>
                  <a:cubicBezTo>
                    <a:pt x="11046" y="24116"/>
                    <a:pt x="11068" y="24151"/>
                    <a:pt x="11030" y="24173"/>
                  </a:cubicBezTo>
                  <a:cubicBezTo>
                    <a:pt x="10986" y="24200"/>
                    <a:pt x="11062" y="24348"/>
                    <a:pt x="11116" y="24288"/>
                  </a:cubicBezTo>
                  <a:cubicBezTo>
                    <a:pt x="11166" y="24233"/>
                    <a:pt x="11161" y="24207"/>
                    <a:pt x="11257" y="24212"/>
                  </a:cubicBezTo>
                  <a:cubicBezTo>
                    <a:pt x="11300" y="24215"/>
                    <a:pt x="11309" y="24338"/>
                    <a:pt x="11317" y="24373"/>
                  </a:cubicBezTo>
                  <a:cubicBezTo>
                    <a:pt x="11325" y="24411"/>
                    <a:pt x="11321" y="24463"/>
                    <a:pt x="11349" y="24503"/>
                  </a:cubicBezTo>
                  <a:cubicBezTo>
                    <a:pt x="11359" y="24516"/>
                    <a:pt x="11391" y="24585"/>
                    <a:pt x="11399" y="24603"/>
                  </a:cubicBezTo>
                  <a:cubicBezTo>
                    <a:pt x="11401" y="24608"/>
                    <a:pt x="11423" y="24654"/>
                    <a:pt x="11425" y="24658"/>
                  </a:cubicBezTo>
                  <a:cubicBezTo>
                    <a:pt x="11425" y="24665"/>
                    <a:pt x="11505" y="24794"/>
                    <a:pt x="11521" y="24805"/>
                  </a:cubicBezTo>
                  <a:cubicBezTo>
                    <a:pt x="11538" y="24818"/>
                    <a:pt x="11546" y="24834"/>
                    <a:pt x="11578" y="24851"/>
                  </a:cubicBezTo>
                  <a:cubicBezTo>
                    <a:pt x="11609" y="24867"/>
                    <a:pt x="11628" y="24890"/>
                    <a:pt x="11663" y="24898"/>
                  </a:cubicBezTo>
                  <a:cubicBezTo>
                    <a:pt x="11696" y="24904"/>
                    <a:pt x="11718" y="24912"/>
                    <a:pt x="11744" y="24934"/>
                  </a:cubicBezTo>
                  <a:cubicBezTo>
                    <a:pt x="11781" y="24965"/>
                    <a:pt x="11746" y="25066"/>
                    <a:pt x="11777" y="25088"/>
                  </a:cubicBezTo>
                  <a:cubicBezTo>
                    <a:pt x="11809" y="25111"/>
                    <a:pt x="11816" y="25166"/>
                    <a:pt x="11842" y="25205"/>
                  </a:cubicBezTo>
                  <a:cubicBezTo>
                    <a:pt x="11859" y="25232"/>
                    <a:pt x="11943" y="25232"/>
                    <a:pt x="11963" y="25202"/>
                  </a:cubicBezTo>
                  <a:cubicBezTo>
                    <a:pt x="11980" y="25175"/>
                    <a:pt x="12042" y="25207"/>
                    <a:pt x="12065" y="25181"/>
                  </a:cubicBezTo>
                  <a:cubicBezTo>
                    <a:pt x="12119" y="25120"/>
                    <a:pt x="12137" y="25143"/>
                    <a:pt x="12216" y="25116"/>
                  </a:cubicBezTo>
                  <a:cubicBezTo>
                    <a:pt x="12250" y="25104"/>
                    <a:pt x="12287" y="25115"/>
                    <a:pt x="12341" y="25096"/>
                  </a:cubicBezTo>
                  <a:cubicBezTo>
                    <a:pt x="12414" y="25072"/>
                    <a:pt x="12435" y="25070"/>
                    <a:pt x="12517" y="25084"/>
                  </a:cubicBezTo>
                  <a:cubicBezTo>
                    <a:pt x="12521" y="25085"/>
                    <a:pt x="12533" y="25090"/>
                    <a:pt x="12536" y="25092"/>
                  </a:cubicBezTo>
                  <a:cubicBezTo>
                    <a:pt x="12549" y="25104"/>
                    <a:pt x="12621" y="25144"/>
                    <a:pt x="12659" y="25176"/>
                  </a:cubicBezTo>
                  <a:cubicBezTo>
                    <a:pt x="12671" y="25186"/>
                    <a:pt x="12801" y="25244"/>
                    <a:pt x="12808" y="25244"/>
                  </a:cubicBezTo>
                  <a:cubicBezTo>
                    <a:pt x="12876" y="25288"/>
                    <a:pt x="13021" y="25204"/>
                    <a:pt x="13098" y="25270"/>
                  </a:cubicBezTo>
                  <a:cubicBezTo>
                    <a:pt x="13145" y="25310"/>
                    <a:pt x="13201" y="25325"/>
                    <a:pt x="13151" y="25437"/>
                  </a:cubicBezTo>
                  <a:cubicBezTo>
                    <a:pt x="13081" y="25592"/>
                    <a:pt x="13044" y="25599"/>
                    <a:pt x="13121" y="25771"/>
                  </a:cubicBezTo>
                  <a:cubicBezTo>
                    <a:pt x="13159" y="25857"/>
                    <a:pt x="13350" y="25810"/>
                    <a:pt x="13391" y="25973"/>
                  </a:cubicBezTo>
                  <a:cubicBezTo>
                    <a:pt x="13404" y="26023"/>
                    <a:pt x="13520" y="26192"/>
                    <a:pt x="13532" y="26046"/>
                  </a:cubicBezTo>
                  <a:cubicBezTo>
                    <a:pt x="13533" y="26044"/>
                    <a:pt x="13633" y="26017"/>
                    <a:pt x="13641" y="26057"/>
                  </a:cubicBezTo>
                  <a:cubicBezTo>
                    <a:pt x="13648" y="26095"/>
                    <a:pt x="13786" y="26137"/>
                    <a:pt x="13818" y="26169"/>
                  </a:cubicBezTo>
                  <a:cubicBezTo>
                    <a:pt x="13860" y="26211"/>
                    <a:pt x="14001" y="26224"/>
                    <a:pt x="13922" y="26351"/>
                  </a:cubicBezTo>
                  <a:cubicBezTo>
                    <a:pt x="13890" y="26401"/>
                    <a:pt x="13989" y="26439"/>
                    <a:pt x="14027" y="26418"/>
                  </a:cubicBezTo>
                  <a:cubicBezTo>
                    <a:pt x="14061" y="26399"/>
                    <a:pt x="14097" y="26448"/>
                    <a:pt x="14173" y="26448"/>
                  </a:cubicBezTo>
                  <a:cubicBezTo>
                    <a:pt x="14231" y="26448"/>
                    <a:pt x="14258" y="26464"/>
                    <a:pt x="14307" y="26430"/>
                  </a:cubicBezTo>
                  <a:cubicBezTo>
                    <a:pt x="14353" y="26397"/>
                    <a:pt x="14473" y="26493"/>
                    <a:pt x="14472" y="26422"/>
                  </a:cubicBezTo>
                  <a:cubicBezTo>
                    <a:pt x="14472" y="26421"/>
                    <a:pt x="14544" y="26307"/>
                    <a:pt x="14564" y="26306"/>
                  </a:cubicBezTo>
                  <a:cubicBezTo>
                    <a:pt x="14579" y="26305"/>
                    <a:pt x="14737" y="26200"/>
                    <a:pt x="14739" y="26165"/>
                  </a:cubicBezTo>
                  <a:cubicBezTo>
                    <a:pt x="14743" y="26075"/>
                    <a:pt x="14728" y="26051"/>
                    <a:pt x="14814" y="26004"/>
                  </a:cubicBezTo>
                  <a:cubicBezTo>
                    <a:pt x="14820" y="26001"/>
                    <a:pt x="14962" y="26009"/>
                    <a:pt x="14966" y="26089"/>
                  </a:cubicBezTo>
                  <a:cubicBezTo>
                    <a:pt x="14969" y="26143"/>
                    <a:pt x="15054" y="26271"/>
                    <a:pt x="15145" y="26271"/>
                  </a:cubicBezTo>
                  <a:cubicBezTo>
                    <a:pt x="15231" y="26271"/>
                    <a:pt x="15242" y="26214"/>
                    <a:pt x="15356" y="26220"/>
                  </a:cubicBezTo>
                  <a:cubicBezTo>
                    <a:pt x="15432" y="26225"/>
                    <a:pt x="15394" y="26361"/>
                    <a:pt x="15591" y="26324"/>
                  </a:cubicBezTo>
                  <a:cubicBezTo>
                    <a:pt x="15638" y="26315"/>
                    <a:pt x="15710" y="26252"/>
                    <a:pt x="15710" y="26342"/>
                  </a:cubicBezTo>
                  <a:cubicBezTo>
                    <a:pt x="15710" y="26379"/>
                    <a:pt x="15716" y="26381"/>
                    <a:pt x="15700" y="26410"/>
                  </a:cubicBezTo>
                  <a:cubicBezTo>
                    <a:pt x="15667" y="26464"/>
                    <a:pt x="15589" y="26548"/>
                    <a:pt x="15676" y="26597"/>
                  </a:cubicBezTo>
                  <a:cubicBezTo>
                    <a:pt x="15679" y="26599"/>
                    <a:pt x="15684" y="26604"/>
                    <a:pt x="15686" y="26607"/>
                  </a:cubicBezTo>
                  <a:cubicBezTo>
                    <a:pt x="15839" y="26701"/>
                    <a:pt x="15922" y="26677"/>
                    <a:pt x="16086" y="26625"/>
                  </a:cubicBezTo>
                  <a:cubicBezTo>
                    <a:pt x="16184" y="26595"/>
                    <a:pt x="16304" y="26810"/>
                    <a:pt x="16022" y="26847"/>
                  </a:cubicBezTo>
                  <a:cubicBezTo>
                    <a:pt x="15972" y="26854"/>
                    <a:pt x="15869" y="26949"/>
                    <a:pt x="15917" y="27025"/>
                  </a:cubicBezTo>
                  <a:cubicBezTo>
                    <a:pt x="15957" y="27088"/>
                    <a:pt x="15920" y="27178"/>
                    <a:pt x="16051" y="27178"/>
                  </a:cubicBezTo>
                  <a:cubicBezTo>
                    <a:pt x="16182" y="27178"/>
                    <a:pt x="16099" y="27195"/>
                    <a:pt x="16238" y="27146"/>
                  </a:cubicBezTo>
                  <a:cubicBezTo>
                    <a:pt x="16304" y="27122"/>
                    <a:pt x="16409" y="27108"/>
                    <a:pt x="16409" y="27205"/>
                  </a:cubicBezTo>
                  <a:cubicBezTo>
                    <a:pt x="16409" y="27286"/>
                    <a:pt x="16325" y="27404"/>
                    <a:pt x="16512" y="27388"/>
                  </a:cubicBezTo>
                  <a:cubicBezTo>
                    <a:pt x="16562" y="27383"/>
                    <a:pt x="16646" y="27289"/>
                    <a:pt x="16674" y="27242"/>
                  </a:cubicBezTo>
                  <a:cubicBezTo>
                    <a:pt x="16720" y="27165"/>
                    <a:pt x="16867" y="27190"/>
                    <a:pt x="16866" y="27203"/>
                  </a:cubicBezTo>
                  <a:cubicBezTo>
                    <a:pt x="16862" y="27384"/>
                    <a:pt x="16999" y="27207"/>
                    <a:pt x="17020" y="27518"/>
                  </a:cubicBezTo>
                  <a:cubicBezTo>
                    <a:pt x="17026" y="27612"/>
                    <a:pt x="17172" y="27641"/>
                    <a:pt x="17205" y="27601"/>
                  </a:cubicBezTo>
                  <a:cubicBezTo>
                    <a:pt x="17257" y="27537"/>
                    <a:pt x="17259" y="27576"/>
                    <a:pt x="17285" y="27495"/>
                  </a:cubicBezTo>
                  <a:cubicBezTo>
                    <a:pt x="17286" y="27490"/>
                    <a:pt x="17321" y="27412"/>
                    <a:pt x="17327" y="27408"/>
                  </a:cubicBezTo>
                  <a:cubicBezTo>
                    <a:pt x="17417" y="27351"/>
                    <a:pt x="17400" y="27613"/>
                    <a:pt x="17472" y="27659"/>
                  </a:cubicBezTo>
                  <a:cubicBezTo>
                    <a:pt x="17569" y="27722"/>
                    <a:pt x="17609" y="27704"/>
                    <a:pt x="17720" y="27718"/>
                  </a:cubicBezTo>
                  <a:cubicBezTo>
                    <a:pt x="17773" y="27726"/>
                    <a:pt x="17998" y="27872"/>
                    <a:pt x="18068" y="27905"/>
                  </a:cubicBezTo>
                  <a:cubicBezTo>
                    <a:pt x="18202" y="27969"/>
                    <a:pt x="18151" y="27965"/>
                    <a:pt x="18310" y="28002"/>
                  </a:cubicBezTo>
                  <a:cubicBezTo>
                    <a:pt x="18329" y="28006"/>
                    <a:pt x="18410" y="28036"/>
                    <a:pt x="18422" y="28036"/>
                  </a:cubicBezTo>
                  <a:cubicBezTo>
                    <a:pt x="18456" y="28077"/>
                    <a:pt x="18687" y="28152"/>
                    <a:pt x="18739" y="28152"/>
                  </a:cubicBezTo>
                  <a:cubicBezTo>
                    <a:pt x="18784" y="28152"/>
                    <a:pt x="18771" y="28208"/>
                    <a:pt x="18826" y="28243"/>
                  </a:cubicBezTo>
                  <a:cubicBezTo>
                    <a:pt x="18850" y="28258"/>
                    <a:pt x="18810" y="28264"/>
                    <a:pt x="18866" y="28314"/>
                  </a:cubicBezTo>
                  <a:cubicBezTo>
                    <a:pt x="18867" y="28314"/>
                    <a:pt x="18915" y="28521"/>
                    <a:pt x="18927" y="28546"/>
                  </a:cubicBezTo>
                  <a:cubicBezTo>
                    <a:pt x="18989" y="28672"/>
                    <a:pt x="19007" y="28656"/>
                    <a:pt x="19144" y="28735"/>
                  </a:cubicBezTo>
                  <a:cubicBezTo>
                    <a:pt x="19227" y="28783"/>
                    <a:pt x="19489" y="28799"/>
                    <a:pt x="19568" y="28742"/>
                  </a:cubicBezTo>
                  <a:cubicBezTo>
                    <a:pt x="19576" y="28736"/>
                    <a:pt x="19666" y="28686"/>
                    <a:pt x="19674" y="28686"/>
                  </a:cubicBezTo>
                  <a:cubicBezTo>
                    <a:pt x="19705" y="28688"/>
                    <a:pt x="19715" y="28742"/>
                    <a:pt x="19828" y="28719"/>
                  </a:cubicBezTo>
                  <a:cubicBezTo>
                    <a:pt x="19868" y="28711"/>
                    <a:pt x="19994" y="28701"/>
                    <a:pt x="20009" y="28753"/>
                  </a:cubicBezTo>
                  <a:cubicBezTo>
                    <a:pt x="20026" y="28809"/>
                    <a:pt x="20037" y="28780"/>
                    <a:pt x="20031" y="28875"/>
                  </a:cubicBezTo>
                  <a:cubicBezTo>
                    <a:pt x="20030" y="28889"/>
                    <a:pt x="19898" y="29079"/>
                    <a:pt x="19965" y="29187"/>
                  </a:cubicBezTo>
                  <a:cubicBezTo>
                    <a:pt x="19977" y="29206"/>
                    <a:pt x="20097" y="29221"/>
                    <a:pt x="20140" y="29175"/>
                  </a:cubicBezTo>
                  <a:cubicBezTo>
                    <a:pt x="20232" y="29077"/>
                    <a:pt x="20282" y="29101"/>
                    <a:pt x="20386" y="29046"/>
                  </a:cubicBezTo>
                  <a:cubicBezTo>
                    <a:pt x="20393" y="29043"/>
                    <a:pt x="20533" y="29009"/>
                    <a:pt x="20541" y="29009"/>
                  </a:cubicBezTo>
                  <a:cubicBezTo>
                    <a:pt x="20555" y="29020"/>
                    <a:pt x="20662" y="28937"/>
                    <a:pt x="20658" y="28860"/>
                  </a:cubicBezTo>
                  <a:cubicBezTo>
                    <a:pt x="20658" y="28859"/>
                    <a:pt x="20682" y="28730"/>
                    <a:pt x="20682" y="28689"/>
                  </a:cubicBezTo>
                  <a:cubicBezTo>
                    <a:pt x="20682" y="28290"/>
                    <a:pt x="20740" y="28539"/>
                    <a:pt x="20792" y="28459"/>
                  </a:cubicBezTo>
                  <a:cubicBezTo>
                    <a:pt x="20867" y="28342"/>
                    <a:pt x="20979" y="28319"/>
                    <a:pt x="21107" y="28319"/>
                  </a:cubicBezTo>
                  <a:cubicBezTo>
                    <a:pt x="21183" y="28319"/>
                    <a:pt x="21243" y="28345"/>
                    <a:pt x="21348" y="28345"/>
                  </a:cubicBezTo>
                  <a:cubicBezTo>
                    <a:pt x="21496" y="28345"/>
                    <a:pt x="21756" y="28162"/>
                    <a:pt x="21928" y="28139"/>
                  </a:cubicBezTo>
                  <a:cubicBezTo>
                    <a:pt x="21929" y="28139"/>
                    <a:pt x="22141" y="28061"/>
                    <a:pt x="22177" y="28052"/>
                  </a:cubicBezTo>
                  <a:cubicBezTo>
                    <a:pt x="22248" y="28036"/>
                    <a:pt x="22319" y="27990"/>
                    <a:pt x="22319" y="27912"/>
                  </a:cubicBezTo>
                  <a:cubicBezTo>
                    <a:pt x="22319" y="27756"/>
                    <a:pt x="22255" y="27718"/>
                    <a:pt x="22251" y="27671"/>
                  </a:cubicBezTo>
                  <a:lnTo>
                    <a:pt x="22248" y="27665"/>
                  </a:lnTo>
                  <a:cubicBezTo>
                    <a:pt x="22258" y="27632"/>
                    <a:pt x="22277" y="27467"/>
                    <a:pt x="22266" y="27429"/>
                  </a:cubicBezTo>
                  <a:cubicBezTo>
                    <a:pt x="22224" y="27290"/>
                    <a:pt x="22416" y="27304"/>
                    <a:pt x="22447" y="27376"/>
                  </a:cubicBezTo>
                  <a:cubicBezTo>
                    <a:pt x="22470" y="27428"/>
                    <a:pt x="22671" y="27501"/>
                    <a:pt x="22742" y="27544"/>
                  </a:cubicBezTo>
                  <a:cubicBezTo>
                    <a:pt x="22787" y="27572"/>
                    <a:pt x="22886" y="27564"/>
                    <a:pt x="22905" y="27478"/>
                  </a:cubicBezTo>
                  <a:cubicBezTo>
                    <a:pt x="22916" y="27423"/>
                    <a:pt x="22989" y="27310"/>
                    <a:pt x="23037" y="27274"/>
                  </a:cubicBezTo>
                  <a:cubicBezTo>
                    <a:pt x="23080" y="27241"/>
                    <a:pt x="23081" y="27009"/>
                    <a:pt x="23047" y="26967"/>
                  </a:cubicBezTo>
                  <a:cubicBezTo>
                    <a:pt x="23010" y="26921"/>
                    <a:pt x="23010" y="26900"/>
                    <a:pt x="23010" y="26842"/>
                  </a:cubicBezTo>
                  <a:cubicBezTo>
                    <a:pt x="23025" y="26822"/>
                    <a:pt x="23087" y="26681"/>
                    <a:pt x="23087" y="26660"/>
                  </a:cubicBezTo>
                  <a:cubicBezTo>
                    <a:pt x="23087" y="26556"/>
                    <a:pt x="23031" y="26558"/>
                    <a:pt x="22945" y="26534"/>
                  </a:cubicBezTo>
                  <a:cubicBezTo>
                    <a:pt x="22869" y="26512"/>
                    <a:pt x="22634" y="26523"/>
                    <a:pt x="22797" y="26350"/>
                  </a:cubicBezTo>
                  <a:cubicBezTo>
                    <a:pt x="22851" y="26293"/>
                    <a:pt x="22910" y="26301"/>
                    <a:pt x="22991" y="26297"/>
                  </a:cubicBezTo>
                  <a:cubicBezTo>
                    <a:pt x="22992" y="26297"/>
                    <a:pt x="23098" y="26334"/>
                    <a:pt x="23136" y="26335"/>
                  </a:cubicBezTo>
                  <a:cubicBezTo>
                    <a:pt x="23274" y="26337"/>
                    <a:pt x="23276" y="26391"/>
                    <a:pt x="23385" y="26239"/>
                  </a:cubicBezTo>
                  <a:cubicBezTo>
                    <a:pt x="23389" y="26233"/>
                    <a:pt x="23406" y="26207"/>
                    <a:pt x="23410" y="26207"/>
                  </a:cubicBezTo>
                  <a:cubicBezTo>
                    <a:pt x="23417" y="26193"/>
                    <a:pt x="23458" y="26061"/>
                    <a:pt x="23457" y="26044"/>
                  </a:cubicBezTo>
                  <a:cubicBezTo>
                    <a:pt x="23455" y="25943"/>
                    <a:pt x="23466" y="25931"/>
                    <a:pt x="23434" y="25823"/>
                  </a:cubicBezTo>
                  <a:cubicBezTo>
                    <a:pt x="23403" y="25719"/>
                    <a:pt x="23448" y="25654"/>
                    <a:pt x="23553" y="25649"/>
                  </a:cubicBezTo>
                  <a:cubicBezTo>
                    <a:pt x="23609" y="25647"/>
                    <a:pt x="23651" y="25633"/>
                    <a:pt x="23722" y="25636"/>
                  </a:cubicBezTo>
                  <a:cubicBezTo>
                    <a:pt x="23755" y="25637"/>
                    <a:pt x="23970" y="25562"/>
                    <a:pt x="23986" y="25512"/>
                  </a:cubicBezTo>
                  <a:cubicBezTo>
                    <a:pt x="24026" y="25386"/>
                    <a:pt x="24092" y="25257"/>
                    <a:pt x="24092" y="25130"/>
                  </a:cubicBezTo>
                  <a:cubicBezTo>
                    <a:pt x="24092" y="25061"/>
                    <a:pt x="24115" y="25099"/>
                    <a:pt x="24087" y="25009"/>
                  </a:cubicBezTo>
                  <a:cubicBezTo>
                    <a:pt x="24060" y="25004"/>
                    <a:pt x="24030" y="24831"/>
                    <a:pt x="24005" y="24778"/>
                  </a:cubicBezTo>
                  <a:cubicBezTo>
                    <a:pt x="23957" y="24676"/>
                    <a:pt x="23874" y="24732"/>
                    <a:pt x="23793" y="24769"/>
                  </a:cubicBezTo>
                  <a:cubicBezTo>
                    <a:pt x="23740" y="24793"/>
                    <a:pt x="23566" y="24941"/>
                    <a:pt x="23516" y="24773"/>
                  </a:cubicBezTo>
                  <a:cubicBezTo>
                    <a:pt x="23474" y="24631"/>
                    <a:pt x="23440" y="24750"/>
                    <a:pt x="23392" y="24589"/>
                  </a:cubicBezTo>
                  <a:cubicBezTo>
                    <a:pt x="23383" y="24562"/>
                    <a:pt x="23380" y="24411"/>
                    <a:pt x="23398" y="24399"/>
                  </a:cubicBezTo>
                  <a:cubicBezTo>
                    <a:pt x="23409" y="24392"/>
                    <a:pt x="23500" y="24236"/>
                    <a:pt x="23450" y="24178"/>
                  </a:cubicBezTo>
                  <a:cubicBezTo>
                    <a:pt x="23415" y="24138"/>
                    <a:pt x="23346" y="24066"/>
                    <a:pt x="23379" y="24013"/>
                  </a:cubicBezTo>
                  <a:cubicBezTo>
                    <a:pt x="23486" y="23844"/>
                    <a:pt x="23318" y="23749"/>
                    <a:pt x="23412" y="23712"/>
                  </a:cubicBezTo>
                  <a:cubicBezTo>
                    <a:pt x="23529" y="23667"/>
                    <a:pt x="23657" y="23719"/>
                    <a:pt x="23788" y="23594"/>
                  </a:cubicBezTo>
                  <a:cubicBezTo>
                    <a:pt x="23826" y="23558"/>
                    <a:pt x="23896" y="23558"/>
                    <a:pt x="23909" y="23469"/>
                  </a:cubicBezTo>
                  <a:cubicBezTo>
                    <a:pt x="23913" y="23442"/>
                    <a:pt x="23962" y="23253"/>
                    <a:pt x="23982" y="23248"/>
                  </a:cubicBezTo>
                  <a:lnTo>
                    <a:pt x="23986" y="23234"/>
                  </a:lnTo>
                  <a:cubicBezTo>
                    <a:pt x="23986" y="23146"/>
                    <a:pt x="24066" y="23090"/>
                    <a:pt x="24104" y="23019"/>
                  </a:cubicBezTo>
                  <a:cubicBezTo>
                    <a:pt x="24126" y="22979"/>
                    <a:pt x="24141" y="22966"/>
                    <a:pt x="24163" y="22913"/>
                  </a:cubicBezTo>
                  <a:lnTo>
                    <a:pt x="24166" y="22908"/>
                  </a:lnTo>
                  <a:cubicBezTo>
                    <a:pt x="24182" y="22869"/>
                    <a:pt x="24171" y="22835"/>
                    <a:pt x="24212" y="22752"/>
                  </a:cubicBezTo>
                  <a:cubicBezTo>
                    <a:pt x="24241" y="22696"/>
                    <a:pt x="24280" y="22684"/>
                    <a:pt x="24311" y="22597"/>
                  </a:cubicBezTo>
                  <a:cubicBezTo>
                    <a:pt x="24333" y="22533"/>
                    <a:pt x="24354" y="22485"/>
                    <a:pt x="24354" y="22404"/>
                  </a:cubicBezTo>
                  <a:cubicBezTo>
                    <a:pt x="24354" y="22343"/>
                    <a:pt x="24379" y="22365"/>
                    <a:pt x="24352" y="22275"/>
                  </a:cubicBezTo>
                  <a:cubicBezTo>
                    <a:pt x="24322" y="22176"/>
                    <a:pt x="24370" y="22070"/>
                    <a:pt x="24405" y="21987"/>
                  </a:cubicBezTo>
                  <a:cubicBezTo>
                    <a:pt x="24409" y="21979"/>
                    <a:pt x="24407" y="21968"/>
                    <a:pt x="24407" y="21958"/>
                  </a:cubicBezTo>
                  <a:cubicBezTo>
                    <a:pt x="24413" y="21906"/>
                    <a:pt x="24404" y="21853"/>
                    <a:pt x="24414" y="21801"/>
                  </a:cubicBezTo>
                  <a:cubicBezTo>
                    <a:pt x="24424" y="21747"/>
                    <a:pt x="24419" y="21671"/>
                    <a:pt x="24390" y="21624"/>
                  </a:cubicBezTo>
                  <a:cubicBezTo>
                    <a:pt x="24380" y="21608"/>
                    <a:pt x="24400" y="21607"/>
                    <a:pt x="24355" y="21584"/>
                  </a:cubicBezTo>
                  <a:cubicBezTo>
                    <a:pt x="24301" y="21557"/>
                    <a:pt x="24180" y="21588"/>
                    <a:pt x="24148" y="21476"/>
                  </a:cubicBezTo>
                  <a:cubicBezTo>
                    <a:pt x="24142" y="21452"/>
                    <a:pt x="24150" y="21422"/>
                    <a:pt x="24129" y="21392"/>
                  </a:cubicBezTo>
                  <a:cubicBezTo>
                    <a:pt x="24060" y="21290"/>
                    <a:pt x="24066" y="21360"/>
                    <a:pt x="24066" y="21222"/>
                  </a:cubicBezTo>
                  <a:cubicBezTo>
                    <a:pt x="24066" y="21191"/>
                    <a:pt x="24061" y="21157"/>
                    <a:pt x="24057" y="21127"/>
                  </a:cubicBezTo>
                  <a:cubicBezTo>
                    <a:pt x="24057" y="21046"/>
                    <a:pt x="24056" y="21044"/>
                    <a:pt x="24031" y="20969"/>
                  </a:cubicBezTo>
                  <a:cubicBezTo>
                    <a:pt x="24016" y="20924"/>
                    <a:pt x="23999" y="20806"/>
                    <a:pt x="24012" y="20758"/>
                  </a:cubicBezTo>
                  <a:cubicBezTo>
                    <a:pt x="24042" y="20647"/>
                    <a:pt x="24094" y="20603"/>
                    <a:pt x="24180" y="20532"/>
                  </a:cubicBezTo>
                  <a:cubicBezTo>
                    <a:pt x="24247" y="20477"/>
                    <a:pt x="24282" y="20464"/>
                    <a:pt x="24372" y="20483"/>
                  </a:cubicBezTo>
                  <a:cubicBezTo>
                    <a:pt x="24418" y="20492"/>
                    <a:pt x="24390" y="20502"/>
                    <a:pt x="24472" y="20502"/>
                  </a:cubicBezTo>
                  <a:cubicBezTo>
                    <a:pt x="24512" y="20502"/>
                    <a:pt x="24654" y="20437"/>
                    <a:pt x="24692" y="20417"/>
                  </a:cubicBezTo>
                  <a:cubicBezTo>
                    <a:pt x="24722" y="20402"/>
                    <a:pt x="24744" y="20345"/>
                    <a:pt x="24748" y="20313"/>
                  </a:cubicBezTo>
                  <a:cubicBezTo>
                    <a:pt x="24769" y="20290"/>
                    <a:pt x="24794" y="20192"/>
                    <a:pt x="24796" y="20161"/>
                  </a:cubicBezTo>
                  <a:cubicBezTo>
                    <a:pt x="24798" y="20135"/>
                    <a:pt x="24834" y="20101"/>
                    <a:pt x="24853" y="20087"/>
                  </a:cubicBezTo>
                  <a:cubicBezTo>
                    <a:pt x="24908" y="20050"/>
                    <a:pt x="24865" y="20068"/>
                    <a:pt x="24946" y="20058"/>
                  </a:cubicBezTo>
                  <a:cubicBezTo>
                    <a:pt x="25011" y="20049"/>
                    <a:pt x="25067" y="20157"/>
                    <a:pt x="25135" y="20163"/>
                  </a:cubicBezTo>
                  <a:cubicBezTo>
                    <a:pt x="25184" y="20168"/>
                    <a:pt x="25294" y="20171"/>
                    <a:pt x="25329" y="20191"/>
                  </a:cubicBezTo>
                  <a:cubicBezTo>
                    <a:pt x="25407" y="20236"/>
                    <a:pt x="25438" y="20240"/>
                    <a:pt x="25492" y="20314"/>
                  </a:cubicBezTo>
                  <a:cubicBezTo>
                    <a:pt x="25529" y="20363"/>
                    <a:pt x="25561" y="20379"/>
                    <a:pt x="25588" y="20448"/>
                  </a:cubicBezTo>
                  <a:cubicBezTo>
                    <a:pt x="25597" y="20473"/>
                    <a:pt x="25639" y="20545"/>
                    <a:pt x="25643" y="20571"/>
                  </a:cubicBezTo>
                  <a:cubicBezTo>
                    <a:pt x="25644" y="20573"/>
                    <a:pt x="25654" y="20589"/>
                    <a:pt x="25656" y="20591"/>
                  </a:cubicBezTo>
                  <a:cubicBezTo>
                    <a:pt x="25687" y="20609"/>
                    <a:pt x="25708" y="20656"/>
                    <a:pt x="25771" y="20668"/>
                  </a:cubicBezTo>
                  <a:cubicBezTo>
                    <a:pt x="25799" y="20674"/>
                    <a:pt x="25878" y="20683"/>
                    <a:pt x="25899" y="20662"/>
                  </a:cubicBezTo>
                  <a:cubicBezTo>
                    <a:pt x="25939" y="20622"/>
                    <a:pt x="25898" y="20651"/>
                    <a:pt x="25952" y="20640"/>
                  </a:cubicBezTo>
                  <a:cubicBezTo>
                    <a:pt x="25993" y="20631"/>
                    <a:pt x="26112" y="20524"/>
                    <a:pt x="26150" y="20498"/>
                  </a:cubicBezTo>
                  <a:cubicBezTo>
                    <a:pt x="26219" y="20452"/>
                    <a:pt x="26200" y="20421"/>
                    <a:pt x="26293" y="20379"/>
                  </a:cubicBezTo>
                  <a:cubicBezTo>
                    <a:pt x="26394" y="20334"/>
                    <a:pt x="26369" y="20356"/>
                    <a:pt x="26473" y="20336"/>
                  </a:cubicBezTo>
                  <a:cubicBezTo>
                    <a:pt x="26526" y="20325"/>
                    <a:pt x="26526" y="20245"/>
                    <a:pt x="26575" y="20211"/>
                  </a:cubicBezTo>
                  <a:cubicBezTo>
                    <a:pt x="26667" y="20148"/>
                    <a:pt x="26681" y="20159"/>
                    <a:pt x="26787" y="20133"/>
                  </a:cubicBezTo>
                  <a:cubicBezTo>
                    <a:pt x="26808" y="20128"/>
                    <a:pt x="26903" y="20132"/>
                    <a:pt x="26923" y="20140"/>
                  </a:cubicBezTo>
                  <a:cubicBezTo>
                    <a:pt x="26949" y="20163"/>
                    <a:pt x="27011" y="20162"/>
                    <a:pt x="27046" y="20175"/>
                  </a:cubicBezTo>
                  <a:cubicBezTo>
                    <a:pt x="27048" y="20176"/>
                    <a:pt x="27069" y="20180"/>
                    <a:pt x="27072" y="20180"/>
                  </a:cubicBezTo>
                  <a:cubicBezTo>
                    <a:pt x="27072" y="20180"/>
                    <a:pt x="27109" y="20188"/>
                    <a:pt x="27121" y="20188"/>
                  </a:cubicBezTo>
                  <a:cubicBezTo>
                    <a:pt x="27226" y="20188"/>
                    <a:pt x="27339" y="20208"/>
                    <a:pt x="27417" y="20124"/>
                  </a:cubicBezTo>
                  <a:cubicBezTo>
                    <a:pt x="27430" y="20111"/>
                    <a:pt x="27442" y="20103"/>
                    <a:pt x="27460" y="20082"/>
                  </a:cubicBezTo>
                  <a:cubicBezTo>
                    <a:pt x="27495" y="20043"/>
                    <a:pt x="27511" y="19926"/>
                    <a:pt x="27546" y="19864"/>
                  </a:cubicBezTo>
                  <a:cubicBezTo>
                    <a:pt x="27579" y="19802"/>
                    <a:pt x="27559" y="19745"/>
                    <a:pt x="27571" y="19671"/>
                  </a:cubicBezTo>
                  <a:cubicBezTo>
                    <a:pt x="27584" y="19595"/>
                    <a:pt x="27564" y="19589"/>
                    <a:pt x="27593" y="19495"/>
                  </a:cubicBezTo>
                  <a:cubicBezTo>
                    <a:pt x="27597" y="19482"/>
                    <a:pt x="27605" y="19440"/>
                    <a:pt x="27614" y="19431"/>
                  </a:cubicBezTo>
                  <a:cubicBezTo>
                    <a:pt x="27631" y="19382"/>
                    <a:pt x="27672" y="19350"/>
                    <a:pt x="27700" y="19310"/>
                  </a:cubicBezTo>
                  <a:cubicBezTo>
                    <a:pt x="27718" y="19285"/>
                    <a:pt x="27798" y="19231"/>
                    <a:pt x="27827" y="19227"/>
                  </a:cubicBezTo>
                  <a:cubicBezTo>
                    <a:pt x="27848" y="19224"/>
                    <a:pt x="27914" y="19211"/>
                    <a:pt x="27928" y="19200"/>
                  </a:cubicBezTo>
                  <a:cubicBezTo>
                    <a:pt x="27992" y="19148"/>
                    <a:pt x="27926" y="19107"/>
                    <a:pt x="28082" y="19011"/>
                  </a:cubicBezTo>
                  <a:cubicBezTo>
                    <a:pt x="28113" y="18993"/>
                    <a:pt x="28190" y="18847"/>
                    <a:pt x="28204" y="18803"/>
                  </a:cubicBezTo>
                  <a:cubicBezTo>
                    <a:pt x="28226" y="18736"/>
                    <a:pt x="28286" y="18683"/>
                    <a:pt x="28341" y="18644"/>
                  </a:cubicBezTo>
                  <a:cubicBezTo>
                    <a:pt x="28347" y="18640"/>
                    <a:pt x="28370" y="18619"/>
                    <a:pt x="28371" y="18611"/>
                  </a:cubicBezTo>
                  <a:cubicBezTo>
                    <a:pt x="28385" y="18601"/>
                    <a:pt x="28457" y="18538"/>
                    <a:pt x="28465" y="18523"/>
                  </a:cubicBezTo>
                  <a:cubicBezTo>
                    <a:pt x="28486" y="18488"/>
                    <a:pt x="28531" y="18457"/>
                    <a:pt x="28563" y="18434"/>
                  </a:cubicBezTo>
                  <a:cubicBezTo>
                    <a:pt x="28605" y="18404"/>
                    <a:pt x="28604" y="18386"/>
                    <a:pt x="28666" y="18374"/>
                  </a:cubicBezTo>
                  <a:cubicBezTo>
                    <a:pt x="28718" y="18363"/>
                    <a:pt x="28697" y="18328"/>
                    <a:pt x="28740" y="18293"/>
                  </a:cubicBezTo>
                  <a:cubicBezTo>
                    <a:pt x="28810" y="18236"/>
                    <a:pt x="28803" y="18190"/>
                    <a:pt x="28754" y="18121"/>
                  </a:cubicBezTo>
                  <a:cubicBezTo>
                    <a:pt x="28745" y="18109"/>
                    <a:pt x="28692" y="18049"/>
                    <a:pt x="28693" y="18039"/>
                  </a:cubicBezTo>
                  <a:cubicBezTo>
                    <a:pt x="28694" y="17983"/>
                    <a:pt x="28699" y="17983"/>
                    <a:pt x="28740" y="17942"/>
                  </a:cubicBezTo>
                  <a:cubicBezTo>
                    <a:pt x="28774" y="17908"/>
                    <a:pt x="28870" y="17879"/>
                    <a:pt x="28912" y="17860"/>
                  </a:cubicBezTo>
                  <a:cubicBezTo>
                    <a:pt x="28929" y="17853"/>
                    <a:pt x="28951" y="17836"/>
                    <a:pt x="28960" y="17819"/>
                  </a:cubicBezTo>
                  <a:cubicBezTo>
                    <a:pt x="28971" y="17817"/>
                    <a:pt x="28997" y="17678"/>
                    <a:pt x="29018" y="17650"/>
                  </a:cubicBezTo>
                  <a:cubicBezTo>
                    <a:pt x="29028" y="17637"/>
                    <a:pt x="29030" y="17618"/>
                    <a:pt x="29053" y="17601"/>
                  </a:cubicBezTo>
                  <a:cubicBezTo>
                    <a:pt x="29079" y="17581"/>
                    <a:pt x="29001" y="17456"/>
                    <a:pt x="29152" y="17411"/>
                  </a:cubicBezTo>
                  <a:cubicBezTo>
                    <a:pt x="29298" y="17367"/>
                    <a:pt x="29274" y="17354"/>
                    <a:pt x="29387" y="17284"/>
                  </a:cubicBezTo>
                  <a:cubicBezTo>
                    <a:pt x="29453" y="17244"/>
                    <a:pt x="29502" y="17240"/>
                    <a:pt x="29481" y="17149"/>
                  </a:cubicBezTo>
                  <a:cubicBezTo>
                    <a:pt x="29469" y="17099"/>
                    <a:pt x="29385" y="17017"/>
                    <a:pt x="29499" y="16968"/>
                  </a:cubicBezTo>
                  <a:cubicBezTo>
                    <a:pt x="29581" y="16932"/>
                    <a:pt x="29616" y="16926"/>
                    <a:pt x="29694" y="16872"/>
                  </a:cubicBezTo>
                  <a:cubicBezTo>
                    <a:pt x="29702" y="16867"/>
                    <a:pt x="29721" y="16856"/>
                    <a:pt x="29726" y="16848"/>
                  </a:cubicBezTo>
                  <a:cubicBezTo>
                    <a:pt x="29726" y="16848"/>
                    <a:pt x="29760" y="16795"/>
                    <a:pt x="29770" y="16786"/>
                  </a:cubicBezTo>
                  <a:cubicBezTo>
                    <a:pt x="29816" y="16737"/>
                    <a:pt x="29838" y="16686"/>
                    <a:pt x="29909" y="16686"/>
                  </a:cubicBezTo>
                  <a:cubicBezTo>
                    <a:pt x="29975" y="16686"/>
                    <a:pt x="29987" y="16682"/>
                    <a:pt x="30042" y="1672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588">
              <a:solidFill>
                <a:srgbClr val="0095E0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04" name="Freeform 365">
              <a:extLst>
                <a:ext uri="{FF2B5EF4-FFF2-40B4-BE49-F238E27FC236}">
                  <a16:creationId xmlns:a16="http://schemas.microsoft.com/office/drawing/2014/main" id="{59A4C0A3-C775-4A57-B3EB-19B795B1A0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36595" y="5783021"/>
              <a:ext cx="366712" cy="527050"/>
            </a:xfrm>
            <a:custGeom>
              <a:avLst/>
              <a:gdLst>
                <a:gd name="T0" fmla="*/ 2147483646 w 5377"/>
                <a:gd name="T1" fmla="*/ 2147483646 h 8321"/>
                <a:gd name="T2" fmla="*/ 2147483646 w 5377"/>
                <a:gd name="T3" fmla="*/ 2147483646 h 8321"/>
                <a:gd name="T4" fmla="*/ 2147483646 w 5377"/>
                <a:gd name="T5" fmla="*/ 2147483646 h 8321"/>
                <a:gd name="T6" fmla="*/ 2147483646 w 5377"/>
                <a:gd name="T7" fmla="*/ 2147483646 h 8321"/>
                <a:gd name="T8" fmla="*/ 2147483646 w 5377"/>
                <a:gd name="T9" fmla="*/ 2147483646 h 8321"/>
                <a:gd name="T10" fmla="*/ 2147483646 w 5377"/>
                <a:gd name="T11" fmla="*/ 2147483646 h 8321"/>
                <a:gd name="T12" fmla="*/ 2147483646 w 5377"/>
                <a:gd name="T13" fmla="*/ 2147483646 h 8321"/>
                <a:gd name="T14" fmla="*/ 2147483646 w 5377"/>
                <a:gd name="T15" fmla="*/ 2147483646 h 8321"/>
                <a:gd name="T16" fmla="*/ 2147483646 w 5377"/>
                <a:gd name="T17" fmla="*/ 2147483646 h 8321"/>
                <a:gd name="T18" fmla="*/ 2147483646 w 5377"/>
                <a:gd name="T19" fmla="*/ 2147483646 h 8321"/>
                <a:gd name="T20" fmla="*/ 2147483646 w 5377"/>
                <a:gd name="T21" fmla="*/ 2147483646 h 8321"/>
                <a:gd name="T22" fmla="*/ 2147483646 w 5377"/>
                <a:gd name="T23" fmla="*/ 2147483646 h 8321"/>
                <a:gd name="T24" fmla="*/ 2147483646 w 5377"/>
                <a:gd name="T25" fmla="*/ 2147483646 h 8321"/>
                <a:gd name="T26" fmla="*/ 2147483646 w 5377"/>
                <a:gd name="T27" fmla="*/ 2147483646 h 8321"/>
                <a:gd name="T28" fmla="*/ 2147483646 w 5377"/>
                <a:gd name="T29" fmla="*/ 2147483646 h 8321"/>
                <a:gd name="T30" fmla="*/ 2147483646 w 5377"/>
                <a:gd name="T31" fmla="*/ 2147483646 h 8321"/>
                <a:gd name="T32" fmla="*/ 2147483646 w 5377"/>
                <a:gd name="T33" fmla="*/ 2147483646 h 8321"/>
                <a:gd name="T34" fmla="*/ 2147483646 w 5377"/>
                <a:gd name="T35" fmla="*/ 2147483646 h 8321"/>
                <a:gd name="T36" fmla="*/ 2147483646 w 5377"/>
                <a:gd name="T37" fmla="*/ 2147483646 h 8321"/>
                <a:gd name="T38" fmla="*/ 2147483646 w 5377"/>
                <a:gd name="T39" fmla="*/ 2147483646 h 8321"/>
                <a:gd name="T40" fmla="*/ 2147483646 w 5377"/>
                <a:gd name="T41" fmla="*/ 2147483646 h 8321"/>
                <a:gd name="T42" fmla="*/ 2147483646 w 5377"/>
                <a:gd name="T43" fmla="*/ 2147483646 h 8321"/>
                <a:gd name="T44" fmla="*/ 2147483646 w 5377"/>
                <a:gd name="T45" fmla="*/ 2147483646 h 8321"/>
                <a:gd name="T46" fmla="*/ 2147483646 w 5377"/>
                <a:gd name="T47" fmla="*/ 2147483646 h 8321"/>
                <a:gd name="T48" fmla="*/ 2147483646 w 5377"/>
                <a:gd name="T49" fmla="*/ 2147483646 h 8321"/>
                <a:gd name="T50" fmla="*/ 2147483646 w 5377"/>
                <a:gd name="T51" fmla="*/ 2147483646 h 8321"/>
                <a:gd name="T52" fmla="*/ 2147483646 w 5377"/>
                <a:gd name="T53" fmla="*/ 2147483646 h 8321"/>
                <a:gd name="T54" fmla="*/ 2147483646 w 5377"/>
                <a:gd name="T55" fmla="*/ 2147483646 h 8321"/>
                <a:gd name="T56" fmla="*/ 2147483646 w 5377"/>
                <a:gd name="T57" fmla="*/ 2147483646 h 8321"/>
                <a:gd name="T58" fmla="*/ 2147483646 w 5377"/>
                <a:gd name="T59" fmla="*/ 2147483646 h 8321"/>
                <a:gd name="T60" fmla="*/ 2147483646 w 5377"/>
                <a:gd name="T61" fmla="*/ 2147483646 h 8321"/>
                <a:gd name="T62" fmla="*/ 2147483646 w 5377"/>
                <a:gd name="T63" fmla="*/ 2147483646 h 8321"/>
                <a:gd name="T64" fmla="*/ 2147483646 w 5377"/>
                <a:gd name="T65" fmla="*/ 2147483646 h 8321"/>
                <a:gd name="T66" fmla="*/ 2147483646 w 5377"/>
                <a:gd name="T67" fmla="*/ 2147483646 h 8321"/>
                <a:gd name="T68" fmla="*/ 2147483646 w 5377"/>
                <a:gd name="T69" fmla="*/ 2147483646 h 8321"/>
                <a:gd name="T70" fmla="*/ 2147483646 w 5377"/>
                <a:gd name="T71" fmla="*/ 2147483646 h 8321"/>
                <a:gd name="T72" fmla="*/ 2147483646 w 5377"/>
                <a:gd name="T73" fmla="*/ 2147483646 h 8321"/>
                <a:gd name="T74" fmla="*/ 2147483646 w 5377"/>
                <a:gd name="T75" fmla="*/ 2147483646 h 8321"/>
                <a:gd name="T76" fmla="*/ 2147483646 w 5377"/>
                <a:gd name="T77" fmla="*/ 2147483646 h 8321"/>
                <a:gd name="T78" fmla="*/ 2147483646 w 5377"/>
                <a:gd name="T79" fmla="*/ 2147483646 h 8321"/>
                <a:gd name="T80" fmla="*/ 2147483646 w 5377"/>
                <a:gd name="T81" fmla="*/ 2147483646 h 8321"/>
                <a:gd name="T82" fmla="*/ 2147483646 w 5377"/>
                <a:gd name="T83" fmla="*/ 2147483646 h 8321"/>
                <a:gd name="T84" fmla="*/ 2147483646 w 5377"/>
                <a:gd name="T85" fmla="*/ 2147483646 h 8321"/>
                <a:gd name="T86" fmla="*/ 2147483646 w 5377"/>
                <a:gd name="T87" fmla="*/ 2147483646 h 8321"/>
                <a:gd name="T88" fmla="*/ 2147483646 w 5377"/>
                <a:gd name="T89" fmla="*/ 2147483646 h 8321"/>
                <a:gd name="T90" fmla="*/ 2147483646 w 5377"/>
                <a:gd name="T91" fmla="*/ 2147483646 h 8321"/>
                <a:gd name="T92" fmla="*/ 2147483646 w 5377"/>
                <a:gd name="T93" fmla="*/ 2147483646 h 8321"/>
                <a:gd name="T94" fmla="*/ 2147483646 w 5377"/>
                <a:gd name="T95" fmla="*/ 2147483646 h 8321"/>
                <a:gd name="T96" fmla="*/ 2147483646 w 5377"/>
                <a:gd name="T97" fmla="*/ 2147483646 h 8321"/>
                <a:gd name="T98" fmla="*/ 2147483646 w 5377"/>
                <a:gd name="T99" fmla="*/ 2147483646 h 8321"/>
                <a:gd name="T100" fmla="*/ 2147483646 w 5377"/>
                <a:gd name="T101" fmla="*/ 2147483646 h 8321"/>
                <a:gd name="T102" fmla="*/ 2147483646 w 5377"/>
                <a:gd name="T103" fmla="*/ 2147483646 h 8321"/>
                <a:gd name="T104" fmla="*/ 2147483646 w 5377"/>
                <a:gd name="T105" fmla="*/ 2147483646 h 8321"/>
                <a:gd name="T106" fmla="*/ 2147483646 w 5377"/>
                <a:gd name="T107" fmla="*/ 2147483646 h 8321"/>
                <a:gd name="T108" fmla="*/ 2147483646 w 5377"/>
                <a:gd name="T109" fmla="*/ 2147483646 h 8321"/>
                <a:gd name="T110" fmla="*/ 2147483646 w 5377"/>
                <a:gd name="T111" fmla="*/ 2147483646 h 832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5377"/>
                <a:gd name="T169" fmla="*/ 0 h 8321"/>
                <a:gd name="T170" fmla="*/ 5377 w 5377"/>
                <a:gd name="T171" fmla="*/ 8321 h 8321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5377" h="8321">
                  <a:moveTo>
                    <a:pt x="1065" y="5504"/>
                  </a:moveTo>
                  <a:cubicBezTo>
                    <a:pt x="1064" y="5504"/>
                    <a:pt x="1063" y="5504"/>
                    <a:pt x="1062" y="5504"/>
                  </a:cubicBezTo>
                  <a:cubicBezTo>
                    <a:pt x="1047" y="5506"/>
                    <a:pt x="1057" y="5498"/>
                    <a:pt x="1065" y="5504"/>
                  </a:cubicBezTo>
                  <a:close/>
                  <a:moveTo>
                    <a:pt x="1491" y="3364"/>
                  </a:moveTo>
                  <a:cubicBezTo>
                    <a:pt x="1383" y="3371"/>
                    <a:pt x="1400" y="3363"/>
                    <a:pt x="1400" y="3268"/>
                  </a:cubicBezTo>
                  <a:cubicBezTo>
                    <a:pt x="1400" y="3222"/>
                    <a:pt x="1336" y="3327"/>
                    <a:pt x="1324" y="3334"/>
                  </a:cubicBezTo>
                  <a:cubicBezTo>
                    <a:pt x="1269" y="3364"/>
                    <a:pt x="1278" y="3369"/>
                    <a:pt x="1216" y="3361"/>
                  </a:cubicBezTo>
                  <a:cubicBezTo>
                    <a:pt x="1143" y="3353"/>
                    <a:pt x="1140" y="3280"/>
                    <a:pt x="1124" y="3261"/>
                  </a:cubicBezTo>
                  <a:cubicBezTo>
                    <a:pt x="1095" y="3263"/>
                    <a:pt x="1076" y="3248"/>
                    <a:pt x="1058" y="3229"/>
                  </a:cubicBezTo>
                  <a:cubicBezTo>
                    <a:pt x="1043" y="3214"/>
                    <a:pt x="1000" y="3134"/>
                    <a:pt x="998" y="3112"/>
                  </a:cubicBezTo>
                  <a:cubicBezTo>
                    <a:pt x="994" y="3066"/>
                    <a:pt x="979" y="3134"/>
                    <a:pt x="981" y="3105"/>
                  </a:cubicBezTo>
                  <a:cubicBezTo>
                    <a:pt x="984" y="3058"/>
                    <a:pt x="985" y="3077"/>
                    <a:pt x="961" y="3033"/>
                  </a:cubicBezTo>
                  <a:cubicBezTo>
                    <a:pt x="955" y="3031"/>
                    <a:pt x="949" y="3020"/>
                    <a:pt x="949" y="3013"/>
                  </a:cubicBezTo>
                  <a:cubicBezTo>
                    <a:pt x="950" y="2990"/>
                    <a:pt x="916" y="2978"/>
                    <a:pt x="896" y="2974"/>
                  </a:cubicBezTo>
                  <a:cubicBezTo>
                    <a:pt x="829" y="2960"/>
                    <a:pt x="829" y="2927"/>
                    <a:pt x="798" y="2927"/>
                  </a:cubicBezTo>
                  <a:cubicBezTo>
                    <a:pt x="783" y="2927"/>
                    <a:pt x="749" y="2919"/>
                    <a:pt x="748" y="2919"/>
                  </a:cubicBezTo>
                  <a:cubicBezTo>
                    <a:pt x="698" y="2924"/>
                    <a:pt x="741" y="2908"/>
                    <a:pt x="695" y="2908"/>
                  </a:cubicBezTo>
                  <a:cubicBezTo>
                    <a:pt x="642" y="2907"/>
                    <a:pt x="658" y="2973"/>
                    <a:pt x="601" y="2955"/>
                  </a:cubicBezTo>
                  <a:cubicBezTo>
                    <a:pt x="595" y="2953"/>
                    <a:pt x="596" y="2912"/>
                    <a:pt x="596" y="2903"/>
                  </a:cubicBezTo>
                  <a:cubicBezTo>
                    <a:pt x="596" y="2858"/>
                    <a:pt x="711" y="2901"/>
                    <a:pt x="620" y="2807"/>
                  </a:cubicBezTo>
                  <a:cubicBezTo>
                    <a:pt x="592" y="2778"/>
                    <a:pt x="630" y="2759"/>
                    <a:pt x="608" y="2710"/>
                  </a:cubicBezTo>
                  <a:cubicBezTo>
                    <a:pt x="566" y="2615"/>
                    <a:pt x="629" y="2634"/>
                    <a:pt x="628" y="2598"/>
                  </a:cubicBezTo>
                  <a:cubicBezTo>
                    <a:pt x="627" y="2570"/>
                    <a:pt x="613" y="2544"/>
                    <a:pt x="613" y="2496"/>
                  </a:cubicBezTo>
                  <a:cubicBezTo>
                    <a:pt x="613" y="2425"/>
                    <a:pt x="576" y="2446"/>
                    <a:pt x="570" y="2413"/>
                  </a:cubicBezTo>
                  <a:cubicBezTo>
                    <a:pt x="558" y="2353"/>
                    <a:pt x="516" y="2388"/>
                    <a:pt x="510" y="2363"/>
                  </a:cubicBezTo>
                  <a:cubicBezTo>
                    <a:pt x="503" y="2333"/>
                    <a:pt x="443" y="2315"/>
                    <a:pt x="443" y="2287"/>
                  </a:cubicBezTo>
                  <a:cubicBezTo>
                    <a:pt x="443" y="2227"/>
                    <a:pt x="472" y="2234"/>
                    <a:pt x="510" y="2238"/>
                  </a:cubicBezTo>
                  <a:cubicBezTo>
                    <a:pt x="580" y="2245"/>
                    <a:pt x="624" y="2351"/>
                    <a:pt x="666" y="2380"/>
                  </a:cubicBezTo>
                  <a:cubicBezTo>
                    <a:pt x="723" y="2420"/>
                    <a:pt x="724" y="2439"/>
                    <a:pt x="772" y="2394"/>
                  </a:cubicBezTo>
                  <a:cubicBezTo>
                    <a:pt x="874" y="2297"/>
                    <a:pt x="889" y="2422"/>
                    <a:pt x="1003" y="2422"/>
                  </a:cubicBezTo>
                  <a:cubicBezTo>
                    <a:pt x="1143" y="2422"/>
                    <a:pt x="1001" y="2403"/>
                    <a:pt x="1070" y="2333"/>
                  </a:cubicBezTo>
                  <a:cubicBezTo>
                    <a:pt x="1106" y="2297"/>
                    <a:pt x="1099" y="2285"/>
                    <a:pt x="1146" y="2314"/>
                  </a:cubicBezTo>
                  <a:cubicBezTo>
                    <a:pt x="1167" y="2327"/>
                    <a:pt x="1176" y="2292"/>
                    <a:pt x="1175" y="2291"/>
                  </a:cubicBezTo>
                  <a:cubicBezTo>
                    <a:pt x="1172" y="2227"/>
                    <a:pt x="1190" y="2253"/>
                    <a:pt x="1149" y="2211"/>
                  </a:cubicBezTo>
                  <a:cubicBezTo>
                    <a:pt x="1083" y="2140"/>
                    <a:pt x="1048" y="2264"/>
                    <a:pt x="982" y="2224"/>
                  </a:cubicBezTo>
                  <a:cubicBezTo>
                    <a:pt x="967" y="2216"/>
                    <a:pt x="1008" y="2148"/>
                    <a:pt x="1009" y="2148"/>
                  </a:cubicBezTo>
                  <a:cubicBezTo>
                    <a:pt x="1047" y="2113"/>
                    <a:pt x="1014" y="2084"/>
                    <a:pt x="1013" y="2103"/>
                  </a:cubicBezTo>
                  <a:cubicBezTo>
                    <a:pt x="1009" y="2175"/>
                    <a:pt x="907" y="2175"/>
                    <a:pt x="905" y="2184"/>
                  </a:cubicBezTo>
                  <a:cubicBezTo>
                    <a:pt x="889" y="2277"/>
                    <a:pt x="825" y="2163"/>
                    <a:pt x="825" y="2246"/>
                  </a:cubicBezTo>
                  <a:cubicBezTo>
                    <a:pt x="825" y="2319"/>
                    <a:pt x="769" y="2257"/>
                    <a:pt x="739" y="2281"/>
                  </a:cubicBezTo>
                  <a:cubicBezTo>
                    <a:pt x="708" y="2305"/>
                    <a:pt x="727" y="2232"/>
                    <a:pt x="682" y="2226"/>
                  </a:cubicBezTo>
                  <a:cubicBezTo>
                    <a:pt x="656" y="2223"/>
                    <a:pt x="689" y="2155"/>
                    <a:pt x="695" y="2145"/>
                  </a:cubicBezTo>
                  <a:cubicBezTo>
                    <a:pt x="708" y="2122"/>
                    <a:pt x="675" y="2072"/>
                    <a:pt x="666" y="2066"/>
                  </a:cubicBezTo>
                  <a:cubicBezTo>
                    <a:pt x="662" y="2064"/>
                    <a:pt x="665" y="2032"/>
                    <a:pt x="649" y="2030"/>
                  </a:cubicBezTo>
                  <a:cubicBezTo>
                    <a:pt x="567" y="2014"/>
                    <a:pt x="593" y="2015"/>
                    <a:pt x="551" y="1959"/>
                  </a:cubicBezTo>
                  <a:cubicBezTo>
                    <a:pt x="533" y="1935"/>
                    <a:pt x="521" y="1882"/>
                    <a:pt x="559" y="1876"/>
                  </a:cubicBezTo>
                  <a:cubicBezTo>
                    <a:pt x="591" y="1870"/>
                    <a:pt x="577" y="1771"/>
                    <a:pt x="572" y="1767"/>
                  </a:cubicBezTo>
                  <a:cubicBezTo>
                    <a:pt x="506" y="1701"/>
                    <a:pt x="570" y="1739"/>
                    <a:pt x="534" y="1689"/>
                  </a:cubicBezTo>
                  <a:cubicBezTo>
                    <a:pt x="524" y="1675"/>
                    <a:pt x="469" y="1604"/>
                    <a:pt x="485" y="1590"/>
                  </a:cubicBezTo>
                  <a:cubicBezTo>
                    <a:pt x="551" y="1531"/>
                    <a:pt x="609" y="1556"/>
                    <a:pt x="609" y="1448"/>
                  </a:cubicBezTo>
                  <a:cubicBezTo>
                    <a:pt x="609" y="1413"/>
                    <a:pt x="414" y="1298"/>
                    <a:pt x="398" y="1265"/>
                  </a:cubicBezTo>
                  <a:cubicBezTo>
                    <a:pt x="369" y="1204"/>
                    <a:pt x="399" y="1229"/>
                    <a:pt x="428" y="1255"/>
                  </a:cubicBezTo>
                  <a:cubicBezTo>
                    <a:pt x="444" y="1269"/>
                    <a:pt x="516" y="1264"/>
                    <a:pt x="519" y="1261"/>
                  </a:cubicBezTo>
                  <a:cubicBezTo>
                    <a:pt x="548" y="1233"/>
                    <a:pt x="532" y="1260"/>
                    <a:pt x="560" y="1250"/>
                  </a:cubicBezTo>
                  <a:cubicBezTo>
                    <a:pt x="560" y="1203"/>
                    <a:pt x="563" y="1213"/>
                    <a:pt x="572" y="1171"/>
                  </a:cubicBezTo>
                  <a:cubicBezTo>
                    <a:pt x="593" y="1143"/>
                    <a:pt x="579" y="1141"/>
                    <a:pt x="594" y="1150"/>
                  </a:cubicBezTo>
                  <a:cubicBezTo>
                    <a:pt x="606" y="1158"/>
                    <a:pt x="646" y="1096"/>
                    <a:pt x="646" y="1083"/>
                  </a:cubicBezTo>
                  <a:cubicBezTo>
                    <a:pt x="646" y="1040"/>
                    <a:pt x="652" y="1011"/>
                    <a:pt x="616" y="983"/>
                  </a:cubicBezTo>
                  <a:cubicBezTo>
                    <a:pt x="593" y="965"/>
                    <a:pt x="585" y="959"/>
                    <a:pt x="585" y="979"/>
                  </a:cubicBezTo>
                  <a:cubicBezTo>
                    <a:pt x="585" y="992"/>
                    <a:pt x="546" y="934"/>
                    <a:pt x="544" y="929"/>
                  </a:cubicBezTo>
                  <a:cubicBezTo>
                    <a:pt x="534" y="914"/>
                    <a:pt x="450" y="845"/>
                    <a:pt x="442" y="848"/>
                  </a:cubicBezTo>
                  <a:cubicBezTo>
                    <a:pt x="413" y="859"/>
                    <a:pt x="387" y="858"/>
                    <a:pt x="377" y="820"/>
                  </a:cubicBezTo>
                  <a:cubicBezTo>
                    <a:pt x="364" y="772"/>
                    <a:pt x="342" y="824"/>
                    <a:pt x="342" y="715"/>
                  </a:cubicBezTo>
                  <a:cubicBezTo>
                    <a:pt x="342" y="651"/>
                    <a:pt x="296" y="646"/>
                    <a:pt x="308" y="635"/>
                  </a:cubicBezTo>
                  <a:cubicBezTo>
                    <a:pt x="344" y="603"/>
                    <a:pt x="306" y="539"/>
                    <a:pt x="330" y="499"/>
                  </a:cubicBezTo>
                  <a:cubicBezTo>
                    <a:pt x="393" y="398"/>
                    <a:pt x="300" y="358"/>
                    <a:pt x="324" y="351"/>
                  </a:cubicBezTo>
                  <a:cubicBezTo>
                    <a:pt x="345" y="345"/>
                    <a:pt x="287" y="270"/>
                    <a:pt x="279" y="254"/>
                  </a:cubicBezTo>
                  <a:cubicBezTo>
                    <a:pt x="248" y="192"/>
                    <a:pt x="183" y="212"/>
                    <a:pt x="180" y="200"/>
                  </a:cubicBezTo>
                  <a:cubicBezTo>
                    <a:pt x="172" y="152"/>
                    <a:pt x="137" y="187"/>
                    <a:pt x="137" y="188"/>
                  </a:cubicBezTo>
                  <a:cubicBezTo>
                    <a:pt x="139" y="212"/>
                    <a:pt x="106" y="210"/>
                    <a:pt x="106" y="168"/>
                  </a:cubicBezTo>
                  <a:cubicBezTo>
                    <a:pt x="155" y="142"/>
                    <a:pt x="157" y="188"/>
                    <a:pt x="157" y="118"/>
                  </a:cubicBezTo>
                  <a:cubicBezTo>
                    <a:pt x="157" y="117"/>
                    <a:pt x="169" y="89"/>
                    <a:pt x="169" y="75"/>
                  </a:cubicBezTo>
                  <a:cubicBezTo>
                    <a:pt x="169" y="59"/>
                    <a:pt x="87" y="8"/>
                    <a:pt x="69" y="0"/>
                  </a:cubicBezTo>
                  <a:cubicBezTo>
                    <a:pt x="46" y="13"/>
                    <a:pt x="45" y="47"/>
                    <a:pt x="50" y="48"/>
                  </a:cubicBezTo>
                  <a:cubicBezTo>
                    <a:pt x="54" y="59"/>
                    <a:pt x="64" y="72"/>
                    <a:pt x="76" y="77"/>
                  </a:cubicBezTo>
                  <a:cubicBezTo>
                    <a:pt x="79" y="92"/>
                    <a:pt x="100" y="110"/>
                    <a:pt x="100" y="124"/>
                  </a:cubicBezTo>
                  <a:cubicBezTo>
                    <a:pt x="97" y="197"/>
                    <a:pt x="53" y="156"/>
                    <a:pt x="44" y="170"/>
                  </a:cubicBezTo>
                  <a:cubicBezTo>
                    <a:pt x="30" y="194"/>
                    <a:pt x="63" y="224"/>
                    <a:pt x="56" y="232"/>
                  </a:cubicBezTo>
                  <a:cubicBezTo>
                    <a:pt x="38" y="253"/>
                    <a:pt x="56" y="243"/>
                    <a:pt x="60" y="266"/>
                  </a:cubicBezTo>
                  <a:cubicBezTo>
                    <a:pt x="47" y="281"/>
                    <a:pt x="75" y="288"/>
                    <a:pt x="69" y="301"/>
                  </a:cubicBezTo>
                  <a:cubicBezTo>
                    <a:pt x="55" y="332"/>
                    <a:pt x="63" y="319"/>
                    <a:pt x="64" y="351"/>
                  </a:cubicBezTo>
                  <a:cubicBezTo>
                    <a:pt x="67" y="401"/>
                    <a:pt x="93" y="430"/>
                    <a:pt x="93" y="455"/>
                  </a:cubicBezTo>
                  <a:cubicBezTo>
                    <a:pt x="93" y="511"/>
                    <a:pt x="112" y="483"/>
                    <a:pt x="119" y="505"/>
                  </a:cubicBezTo>
                  <a:cubicBezTo>
                    <a:pt x="143" y="575"/>
                    <a:pt x="0" y="622"/>
                    <a:pt x="79" y="667"/>
                  </a:cubicBezTo>
                  <a:cubicBezTo>
                    <a:pt x="141" y="703"/>
                    <a:pt x="122" y="744"/>
                    <a:pt x="142" y="779"/>
                  </a:cubicBezTo>
                  <a:cubicBezTo>
                    <a:pt x="144" y="782"/>
                    <a:pt x="158" y="806"/>
                    <a:pt x="158" y="808"/>
                  </a:cubicBezTo>
                  <a:cubicBezTo>
                    <a:pt x="153" y="860"/>
                    <a:pt x="190" y="865"/>
                    <a:pt x="229" y="895"/>
                  </a:cubicBezTo>
                  <a:cubicBezTo>
                    <a:pt x="308" y="956"/>
                    <a:pt x="261" y="936"/>
                    <a:pt x="342" y="957"/>
                  </a:cubicBezTo>
                  <a:cubicBezTo>
                    <a:pt x="409" y="974"/>
                    <a:pt x="399" y="1034"/>
                    <a:pt x="356" y="1063"/>
                  </a:cubicBezTo>
                  <a:cubicBezTo>
                    <a:pt x="331" y="1080"/>
                    <a:pt x="307" y="1122"/>
                    <a:pt x="290" y="1139"/>
                  </a:cubicBezTo>
                  <a:cubicBezTo>
                    <a:pt x="288" y="1141"/>
                    <a:pt x="286" y="1146"/>
                    <a:pt x="283" y="1149"/>
                  </a:cubicBezTo>
                  <a:cubicBezTo>
                    <a:pt x="210" y="1255"/>
                    <a:pt x="242" y="1325"/>
                    <a:pt x="308" y="1421"/>
                  </a:cubicBezTo>
                  <a:cubicBezTo>
                    <a:pt x="326" y="1446"/>
                    <a:pt x="284" y="1487"/>
                    <a:pt x="275" y="1512"/>
                  </a:cubicBezTo>
                  <a:cubicBezTo>
                    <a:pt x="260" y="1553"/>
                    <a:pt x="232" y="1558"/>
                    <a:pt x="246" y="1595"/>
                  </a:cubicBezTo>
                  <a:cubicBezTo>
                    <a:pt x="269" y="1659"/>
                    <a:pt x="229" y="1724"/>
                    <a:pt x="258" y="1749"/>
                  </a:cubicBezTo>
                  <a:cubicBezTo>
                    <a:pt x="325" y="1808"/>
                    <a:pt x="135" y="1876"/>
                    <a:pt x="137" y="1952"/>
                  </a:cubicBezTo>
                  <a:cubicBezTo>
                    <a:pt x="138" y="2027"/>
                    <a:pt x="125" y="2025"/>
                    <a:pt x="192" y="2025"/>
                  </a:cubicBezTo>
                  <a:cubicBezTo>
                    <a:pt x="211" y="2025"/>
                    <a:pt x="220" y="2059"/>
                    <a:pt x="222" y="2071"/>
                  </a:cubicBezTo>
                  <a:cubicBezTo>
                    <a:pt x="226" y="2121"/>
                    <a:pt x="336" y="2112"/>
                    <a:pt x="354" y="2127"/>
                  </a:cubicBezTo>
                  <a:cubicBezTo>
                    <a:pt x="314" y="2198"/>
                    <a:pt x="225" y="2298"/>
                    <a:pt x="276" y="2383"/>
                  </a:cubicBezTo>
                  <a:cubicBezTo>
                    <a:pt x="318" y="2454"/>
                    <a:pt x="242" y="2435"/>
                    <a:pt x="303" y="2495"/>
                  </a:cubicBezTo>
                  <a:cubicBezTo>
                    <a:pt x="324" y="2515"/>
                    <a:pt x="333" y="2518"/>
                    <a:pt x="346" y="2530"/>
                  </a:cubicBezTo>
                  <a:cubicBezTo>
                    <a:pt x="403" y="2584"/>
                    <a:pt x="431" y="2526"/>
                    <a:pt x="429" y="2596"/>
                  </a:cubicBezTo>
                  <a:cubicBezTo>
                    <a:pt x="428" y="2652"/>
                    <a:pt x="484" y="2634"/>
                    <a:pt x="485" y="2656"/>
                  </a:cubicBezTo>
                  <a:cubicBezTo>
                    <a:pt x="492" y="2789"/>
                    <a:pt x="466" y="2743"/>
                    <a:pt x="438" y="2799"/>
                  </a:cubicBezTo>
                  <a:cubicBezTo>
                    <a:pt x="420" y="2836"/>
                    <a:pt x="425" y="2840"/>
                    <a:pt x="417" y="2868"/>
                  </a:cubicBezTo>
                  <a:cubicBezTo>
                    <a:pt x="389" y="2966"/>
                    <a:pt x="448" y="2956"/>
                    <a:pt x="494" y="2998"/>
                  </a:cubicBezTo>
                  <a:cubicBezTo>
                    <a:pt x="521" y="3022"/>
                    <a:pt x="581" y="2982"/>
                    <a:pt x="576" y="3033"/>
                  </a:cubicBezTo>
                  <a:cubicBezTo>
                    <a:pt x="572" y="3076"/>
                    <a:pt x="616" y="3077"/>
                    <a:pt x="646" y="3096"/>
                  </a:cubicBezTo>
                  <a:cubicBezTo>
                    <a:pt x="691" y="3125"/>
                    <a:pt x="715" y="3108"/>
                    <a:pt x="739" y="3119"/>
                  </a:cubicBezTo>
                  <a:cubicBezTo>
                    <a:pt x="801" y="3119"/>
                    <a:pt x="795" y="3131"/>
                    <a:pt x="828" y="3134"/>
                  </a:cubicBezTo>
                  <a:cubicBezTo>
                    <a:pt x="850" y="3136"/>
                    <a:pt x="847" y="3216"/>
                    <a:pt x="912" y="3216"/>
                  </a:cubicBezTo>
                  <a:cubicBezTo>
                    <a:pt x="942" y="3216"/>
                    <a:pt x="903" y="3271"/>
                    <a:pt x="946" y="3269"/>
                  </a:cubicBezTo>
                  <a:cubicBezTo>
                    <a:pt x="1065" y="3262"/>
                    <a:pt x="998" y="3282"/>
                    <a:pt x="1038" y="3341"/>
                  </a:cubicBezTo>
                  <a:cubicBezTo>
                    <a:pt x="1071" y="3389"/>
                    <a:pt x="1095" y="3363"/>
                    <a:pt x="1113" y="3425"/>
                  </a:cubicBezTo>
                  <a:cubicBezTo>
                    <a:pt x="1125" y="3467"/>
                    <a:pt x="1167" y="3513"/>
                    <a:pt x="1169" y="3521"/>
                  </a:cubicBezTo>
                  <a:cubicBezTo>
                    <a:pt x="1174" y="3553"/>
                    <a:pt x="1224" y="3576"/>
                    <a:pt x="1224" y="3582"/>
                  </a:cubicBezTo>
                  <a:cubicBezTo>
                    <a:pt x="1224" y="3607"/>
                    <a:pt x="1232" y="3602"/>
                    <a:pt x="1232" y="3613"/>
                  </a:cubicBezTo>
                  <a:cubicBezTo>
                    <a:pt x="1235" y="3657"/>
                    <a:pt x="1257" y="3661"/>
                    <a:pt x="1269" y="3708"/>
                  </a:cubicBezTo>
                  <a:cubicBezTo>
                    <a:pt x="1273" y="3708"/>
                    <a:pt x="1287" y="3743"/>
                    <a:pt x="1266" y="3756"/>
                  </a:cubicBezTo>
                  <a:cubicBezTo>
                    <a:pt x="1222" y="3786"/>
                    <a:pt x="1200" y="3823"/>
                    <a:pt x="1178" y="3872"/>
                  </a:cubicBezTo>
                  <a:cubicBezTo>
                    <a:pt x="1128" y="3984"/>
                    <a:pt x="1147" y="3933"/>
                    <a:pt x="1204" y="3893"/>
                  </a:cubicBezTo>
                  <a:cubicBezTo>
                    <a:pt x="1259" y="3854"/>
                    <a:pt x="1274" y="3833"/>
                    <a:pt x="1315" y="3787"/>
                  </a:cubicBezTo>
                  <a:cubicBezTo>
                    <a:pt x="1347" y="3752"/>
                    <a:pt x="1396" y="3772"/>
                    <a:pt x="1397" y="3775"/>
                  </a:cubicBezTo>
                  <a:cubicBezTo>
                    <a:pt x="1427" y="3779"/>
                    <a:pt x="1450" y="3900"/>
                    <a:pt x="1428" y="3911"/>
                  </a:cubicBezTo>
                  <a:cubicBezTo>
                    <a:pt x="1411" y="3920"/>
                    <a:pt x="1428" y="3962"/>
                    <a:pt x="1459" y="3961"/>
                  </a:cubicBezTo>
                  <a:cubicBezTo>
                    <a:pt x="1490" y="3960"/>
                    <a:pt x="1329" y="4076"/>
                    <a:pt x="1309" y="4089"/>
                  </a:cubicBezTo>
                  <a:cubicBezTo>
                    <a:pt x="1233" y="4139"/>
                    <a:pt x="1226" y="4140"/>
                    <a:pt x="1169" y="4210"/>
                  </a:cubicBezTo>
                  <a:cubicBezTo>
                    <a:pt x="1124" y="4265"/>
                    <a:pt x="1170" y="4430"/>
                    <a:pt x="1125" y="4439"/>
                  </a:cubicBezTo>
                  <a:cubicBezTo>
                    <a:pt x="1100" y="4445"/>
                    <a:pt x="1111" y="4490"/>
                    <a:pt x="1119" y="4507"/>
                  </a:cubicBezTo>
                  <a:cubicBezTo>
                    <a:pt x="1154" y="4576"/>
                    <a:pt x="1189" y="4690"/>
                    <a:pt x="1264" y="4718"/>
                  </a:cubicBezTo>
                  <a:cubicBezTo>
                    <a:pt x="1304" y="4733"/>
                    <a:pt x="1281" y="4737"/>
                    <a:pt x="1281" y="4737"/>
                  </a:cubicBezTo>
                  <a:cubicBezTo>
                    <a:pt x="1242" y="4769"/>
                    <a:pt x="1174" y="4858"/>
                    <a:pt x="1186" y="4910"/>
                  </a:cubicBezTo>
                  <a:cubicBezTo>
                    <a:pt x="1211" y="5019"/>
                    <a:pt x="1132" y="4952"/>
                    <a:pt x="1106" y="4970"/>
                  </a:cubicBezTo>
                  <a:cubicBezTo>
                    <a:pt x="1066" y="4999"/>
                    <a:pt x="1082" y="5092"/>
                    <a:pt x="1096" y="5132"/>
                  </a:cubicBezTo>
                  <a:cubicBezTo>
                    <a:pt x="1114" y="5178"/>
                    <a:pt x="1144" y="5120"/>
                    <a:pt x="1142" y="5169"/>
                  </a:cubicBezTo>
                  <a:cubicBezTo>
                    <a:pt x="1142" y="5172"/>
                    <a:pt x="1297" y="5309"/>
                    <a:pt x="1214" y="5306"/>
                  </a:cubicBezTo>
                  <a:cubicBezTo>
                    <a:pt x="1210" y="5306"/>
                    <a:pt x="1208" y="5307"/>
                    <a:pt x="1205" y="5305"/>
                  </a:cubicBezTo>
                  <a:cubicBezTo>
                    <a:pt x="1150" y="5285"/>
                    <a:pt x="1031" y="5345"/>
                    <a:pt x="988" y="5378"/>
                  </a:cubicBezTo>
                  <a:cubicBezTo>
                    <a:pt x="914" y="5436"/>
                    <a:pt x="975" y="5499"/>
                    <a:pt x="925" y="5499"/>
                  </a:cubicBezTo>
                  <a:cubicBezTo>
                    <a:pt x="879" y="5499"/>
                    <a:pt x="894" y="5640"/>
                    <a:pt x="903" y="5665"/>
                  </a:cubicBezTo>
                  <a:cubicBezTo>
                    <a:pt x="927" y="5733"/>
                    <a:pt x="908" y="5757"/>
                    <a:pt x="841" y="5787"/>
                  </a:cubicBezTo>
                  <a:cubicBezTo>
                    <a:pt x="819" y="5797"/>
                    <a:pt x="882" y="5894"/>
                    <a:pt x="901" y="5909"/>
                  </a:cubicBezTo>
                  <a:cubicBezTo>
                    <a:pt x="934" y="5934"/>
                    <a:pt x="972" y="5941"/>
                    <a:pt x="1005" y="5957"/>
                  </a:cubicBezTo>
                  <a:cubicBezTo>
                    <a:pt x="1037" y="5972"/>
                    <a:pt x="1163" y="5978"/>
                    <a:pt x="1173" y="5987"/>
                  </a:cubicBezTo>
                  <a:cubicBezTo>
                    <a:pt x="1239" y="6044"/>
                    <a:pt x="1158" y="6047"/>
                    <a:pt x="1146" y="6080"/>
                  </a:cubicBezTo>
                  <a:cubicBezTo>
                    <a:pt x="1128" y="6132"/>
                    <a:pt x="1204" y="6097"/>
                    <a:pt x="1205" y="6097"/>
                  </a:cubicBezTo>
                  <a:cubicBezTo>
                    <a:pt x="1304" y="6090"/>
                    <a:pt x="1317" y="6107"/>
                    <a:pt x="1366" y="6194"/>
                  </a:cubicBezTo>
                  <a:cubicBezTo>
                    <a:pt x="1387" y="6231"/>
                    <a:pt x="1414" y="6272"/>
                    <a:pt x="1391" y="6311"/>
                  </a:cubicBezTo>
                  <a:cubicBezTo>
                    <a:pt x="1358" y="6367"/>
                    <a:pt x="1409" y="6389"/>
                    <a:pt x="1410" y="6382"/>
                  </a:cubicBezTo>
                  <a:cubicBezTo>
                    <a:pt x="1413" y="6393"/>
                    <a:pt x="1428" y="6417"/>
                    <a:pt x="1434" y="6429"/>
                  </a:cubicBezTo>
                  <a:cubicBezTo>
                    <a:pt x="1441" y="6446"/>
                    <a:pt x="1499" y="6556"/>
                    <a:pt x="1499" y="6556"/>
                  </a:cubicBezTo>
                  <a:cubicBezTo>
                    <a:pt x="1512" y="6631"/>
                    <a:pt x="1482" y="6601"/>
                    <a:pt x="1448" y="6614"/>
                  </a:cubicBezTo>
                  <a:cubicBezTo>
                    <a:pt x="1332" y="6656"/>
                    <a:pt x="1352" y="6609"/>
                    <a:pt x="1269" y="6624"/>
                  </a:cubicBezTo>
                  <a:cubicBezTo>
                    <a:pt x="1235" y="6630"/>
                    <a:pt x="1289" y="6712"/>
                    <a:pt x="1269" y="6712"/>
                  </a:cubicBezTo>
                  <a:cubicBezTo>
                    <a:pt x="1193" y="6712"/>
                    <a:pt x="1181" y="6671"/>
                    <a:pt x="1137" y="6670"/>
                  </a:cubicBezTo>
                  <a:cubicBezTo>
                    <a:pt x="1079" y="6669"/>
                    <a:pt x="1114" y="6671"/>
                    <a:pt x="1070" y="6651"/>
                  </a:cubicBezTo>
                  <a:cubicBezTo>
                    <a:pt x="1062" y="6647"/>
                    <a:pt x="1054" y="6766"/>
                    <a:pt x="1078" y="6772"/>
                  </a:cubicBezTo>
                  <a:cubicBezTo>
                    <a:pt x="1145" y="6786"/>
                    <a:pt x="1138" y="6729"/>
                    <a:pt x="1187" y="6803"/>
                  </a:cubicBezTo>
                  <a:cubicBezTo>
                    <a:pt x="1231" y="6868"/>
                    <a:pt x="1325" y="6860"/>
                    <a:pt x="1326" y="6850"/>
                  </a:cubicBezTo>
                  <a:cubicBezTo>
                    <a:pt x="1335" y="6780"/>
                    <a:pt x="1303" y="6815"/>
                    <a:pt x="1357" y="6773"/>
                  </a:cubicBezTo>
                  <a:cubicBezTo>
                    <a:pt x="1457" y="6694"/>
                    <a:pt x="1430" y="6867"/>
                    <a:pt x="1502" y="6873"/>
                  </a:cubicBezTo>
                  <a:cubicBezTo>
                    <a:pt x="1569" y="6878"/>
                    <a:pt x="1561" y="6982"/>
                    <a:pt x="1573" y="7026"/>
                  </a:cubicBezTo>
                  <a:cubicBezTo>
                    <a:pt x="1598" y="7124"/>
                    <a:pt x="1574" y="7124"/>
                    <a:pt x="1665" y="7171"/>
                  </a:cubicBezTo>
                  <a:cubicBezTo>
                    <a:pt x="1703" y="7191"/>
                    <a:pt x="1730" y="7253"/>
                    <a:pt x="1752" y="7293"/>
                  </a:cubicBezTo>
                  <a:cubicBezTo>
                    <a:pt x="1758" y="7304"/>
                    <a:pt x="1790" y="7295"/>
                    <a:pt x="1791" y="7294"/>
                  </a:cubicBezTo>
                  <a:cubicBezTo>
                    <a:pt x="1858" y="7256"/>
                    <a:pt x="1867" y="7257"/>
                    <a:pt x="1945" y="7239"/>
                  </a:cubicBezTo>
                  <a:cubicBezTo>
                    <a:pt x="2061" y="7211"/>
                    <a:pt x="2015" y="7236"/>
                    <a:pt x="2029" y="7137"/>
                  </a:cubicBezTo>
                  <a:cubicBezTo>
                    <a:pt x="2038" y="7071"/>
                    <a:pt x="2007" y="7059"/>
                    <a:pt x="2013" y="7027"/>
                  </a:cubicBezTo>
                  <a:cubicBezTo>
                    <a:pt x="2024" y="6975"/>
                    <a:pt x="1993" y="6954"/>
                    <a:pt x="2003" y="6947"/>
                  </a:cubicBezTo>
                  <a:cubicBezTo>
                    <a:pt x="2061" y="6902"/>
                    <a:pt x="1904" y="6899"/>
                    <a:pt x="1940" y="6879"/>
                  </a:cubicBezTo>
                  <a:cubicBezTo>
                    <a:pt x="2004" y="6844"/>
                    <a:pt x="1963" y="6810"/>
                    <a:pt x="2045" y="6810"/>
                  </a:cubicBezTo>
                  <a:cubicBezTo>
                    <a:pt x="2111" y="6810"/>
                    <a:pt x="2066" y="6759"/>
                    <a:pt x="2108" y="6804"/>
                  </a:cubicBezTo>
                  <a:cubicBezTo>
                    <a:pt x="2139" y="6839"/>
                    <a:pt x="2126" y="6780"/>
                    <a:pt x="2138" y="6796"/>
                  </a:cubicBezTo>
                  <a:cubicBezTo>
                    <a:pt x="2186" y="6863"/>
                    <a:pt x="2140" y="6852"/>
                    <a:pt x="2135" y="6864"/>
                  </a:cubicBezTo>
                  <a:cubicBezTo>
                    <a:pt x="2135" y="6890"/>
                    <a:pt x="2131" y="6896"/>
                    <a:pt x="2141" y="6918"/>
                  </a:cubicBezTo>
                  <a:cubicBezTo>
                    <a:pt x="2178" y="6995"/>
                    <a:pt x="2156" y="6977"/>
                    <a:pt x="2220" y="6982"/>
                  </a:cubicBezTo>
                  <a:cubicBezTo>
                    <a:pt x="2230" y="6983"/>
                    <a:pt x="2223" y="7071"/>
                    <a:pt x="2220" y="7084"/>
                  </a:cubicBezTo>
                  <a:cubicBezTo>
                    <a:pt x="2199" y="7165"/>
                    <a:pt x="2154" y="7142"/>
                    <a:pt x="2154" y="7219"/>
                  </a:cubicBezTo>
                  <a:cubicBezTo>
                    <a:pt x="2154" y="7293"/>
                    <a:pt x="2140" y="7264"/>
                    <a:pt x="2140" y="7297"/>
                  </a:cubicBezTo>
                  <a:cubicBezTo>
                    <a:pt x="2140" y="7384"/>
                    <a:pt x="2126" y="7360"/>
                    <a:pt x="2177" y="7393"/>
                  </a:cubicBezTo>
                  <a:cubicBezTo>
                    <a:pt x="2184" y="7397"/>
                    <a:pt x="2185" y="7501"/>
                    <a:pt x="2182" y="7518"/>
                  </a:cubicBezTo>
                  <a:cubicBezTo>
                    <a:pt x="2182" y="7522"/>
                    <a:pt x="2183" y="7528"/>
                    <a:pt x="2177" y="7529"/>
                  </a:cubicBezTo>
                  <a:cubicBezTo>
                    <a:pt x="2125" y="7533"/>
                    <a:pt x="2153" y="7544"/>
                    <a:pt x="2125" y="7550"/>
                  </a:cubicBezTo>
                  <a:cubicBezTo>
                    <a:pt x="2068" y="7561"/>
                    <a:pt x="2084" y="7611"/>
                    <a:pt x="2072" y="7612"/>
                  </a:cubicBezTo>
                  <a:cubicBezTo>
                    <a:pt x="2030" y="7616"/>
                    <a:pt x="2077" y="7678"/>
                    <a:pt x="2020" y="7677"/>
                  </a:cubicBezTo>
                  <a:cubicBezTo>
                    <a:pt x="1927" y="7674"/>
                    <a:pt x="2040" y="7640"/>
                    <a:pt x="1911" y="7640"/>
                  </a:cubicBezTo>
                  <a:cubicBezTo>
                    <a:pt x="1859" y="7640"/>
                    <a:pt x="1884" y="7681"/>
                    <a:pt x="1844" y="7653"/>
                  </a:cubicBezTo>
                  <a:cubicBezTo>
                    <a:pt x="1825" y="7640"/>
                    <a:pt x="1789" y="7748"/>
                    <a:pt x="1731" y="7766"/>
                  </a:cubicBezTo>
                  <a:cubicBezTo>
                    <a:pt x="1720" y="7770"/>
                    <a:pt x="1720" y="7857"/>
                    <a:pt x="1720" y="7872"/>
                  </a:cubicBezTo>
                  <a:cubicBezTo>
                    <a:pt x="1720" y="7894"/>
                    <a:pt x="1732" y="7901"/>
                    <a:pt x="1735" y="7892"/>
                  </a:cubicBezTo>
                  <a:cubicBezTo>
                    <a:pt x="1744" y="7858"/>
                    <a:pt x="1764" y="7871"/>
                    <a:pt x="1769" y="7854"/>
                  </a:cubicBezTo>
                  <a:cubicBezTo>
                    <a:pt x="1785" y="7807"/>
                    <a:pt x="1819" y="7802"/>
                    <a:pt x="1863" y="7790"/>
                  </a:cubicBezTo>
                  <a:cubicBezTo>
                    <a:pt x="1893" y="7782"/>
                    <a:pt x="1850" y="7732"/>
                    <a:pt x="1863" y="7735"/>
                  </a:cubicBezTo>
                  <a:cubicBezTo>
                    <a:pt x="1940" y="7750"/>
                    <a:pt x="1977" y="7823"/>
                    <a:pt x="2064" y="7802"/>
                  </a:cubicBezTo>
                  <a:cubicBezTo>
                    <a:pt x="2070" y="7801"/>
                    <a:pt x="2176" y="7722"/>
                    <a:pt x="2187" y="7714"/>
                  </a:cubicBezTo>
                  <a:cubicBezTo>
                    <a:pt x="2213" y="7696"/>
                    <a:pt x="2190" y="7678"/>
                    <a:pt x="2203" y="7678"/>
                  </a:cubicBezTo>
                  <a:cubicBezTo>
                    <a:pt x="2245" y="7678"/>
                    <a:pt x="2205" y="7600"/>
                    <a:pt x="2249" y="7566"/>
                  </a:cubicBezTo>
                  <a:cubicBezTo>
                    <a:pt x="2271" y="7548"/>
                    <a:pt x="2281" y="7591"/>
                    <a:pt x="2281" y="7592"/>
                  </a:cubicBezTo>
                  <a:cubicBezTo>
                    <a:pt x="2282" y="7620"/>
                    <a:pt x="2296" y="7589"/>
                    <a:pt x="2316" y="7618"/>
                  </a:cubicBezTo>
                  <a:cubicBezTo>
                    <a:pt x="2325" y="7631"/>
                    <a:pt x="2296" y="7706"/>
                    <a:pt x="2289" y="7718"/>
                  </a:cubicBezTo>
                  <a:cubicBezTo>
                    <a:pt x="2258" y="7773"/>
                    <a:pt x="2306" y="7750"/>
                    <a:pt x="2318" y="7760"/>
                  </a:cubicBezTo>
                  <a:cubicBezTo>
                    <a:pt x="2301" y="7788"/>
                    <a:pt x="2298" y="7830"/>
                    <a:pt x="2301" y="7863"/>
                  </a:cubicBezTo>
                  <a:cubicBezTo>
                    <a:pt x="2306" y="7921"/>
                    <a:pt x="2268" y="7905"/>
                    <a:pt x="2269" y="7932"/>
                  </a:cubicBezTo>
                  <a:cubicBezTo>
                    <a:pt x="2272" y="7979"/>
                    <a:pt x="2314" y="7963"/>
                    <a:pt x="2314" y="7998"/>
                  </a:cubicBezTo>
                  <a:cubicBezTo>
                    <a:pt x="2314" y="8035"/>
                    <a:pt x="2298" y="8084"/>
                    <a:pt x="2265" y="8105"/>
                  </a:cubicBezTo>
                  <a:cubicBezTo>
                    <a:pt x="2231" y="8127"/>
                    <a:pt x="2252" y="8159"/>
                    <a:pt x="2252" y="8154"/>
                  </a:cubicBezTo>
                  <a:cubicBezTo>
                    <a:pt x="2252" y="8131"/>
                    <a:pt x="2301" y="8168"/>
                    <a:pt x="2338" y="8168"/>
                  </a:cubicBezTo>
                  <a:cubicBezTo>
                    <a:pt x="2379" y="8167"/>
                    <a:pt x="2361" y="8226"/>
                    <a:pt x="2381" y="8247"/>
                  </a:cubicBezTo>
                  <a:cubicBezTo>
                    <a:pt x="2423" y="8291"/>
                    <a:pt x="2415" y="8321"/>
                    <a:pt x="2465" y="8313"/>
                  </a:cubicBezTo>
                  <a:cubicBezTo>
                    <a:pt x="2507" y="8306"/>
                    <a:pt x="2546" y="8297"/>
                    <a:pt x="2518" y="8249"/>
                  </a:cubicBezTo>
                  <a:cubicBezTo>
                    <a:pt x="2457" y="8143"/>
                    <a:pt x="2445" y="8208"/>
                    <a:pt x="2406" y="8148"/>
                  </a:cubicBezTo>
                  <a:cubicBezTo>
                    <a:pt x="2378" y="8104"/>
                    <a:pt x="2355" y="8107"/>
                    <a:pt x="2388" y="8105"/>
                  </a:cubicBezTo>
                  <a:cubicBezTo>
                    <a:pt x="2415" y="8104"/>
                    <a:pt x="2347" y="7993"/>
                    <a:pt x="2375" y="7967"/>
                  </a:cubicBezTo>
                  <a:cubicBezTo>
                    <a:pt x="2405" y="7939"/>
                    <a:pt x="2375" y="7934"/>
                    <a:pt x="2384" y="7907"/>
                  </a:cubicBezTo>
                  <a:cubicBezTo>
                    <a:pt x="2384" y="7906"/>
                    <a:pt x="2384" y="7906"/>
                    <a:pt x="2384" y="7906"/>
                  </a:cubicBezTo>
                  <a:cubicBezTo>
                    <a:pt x="2381" y="7908"/>
                    <a:pt x="2378" y="7910"/>
                    <a:pt x="2374" y="7912"/>
                  </a:cubicBezTo>
                  <a:cubicBezTo>
                    <a:pt x="2305" y="7944"/>
                    <a:pt x="2370" y="7835"/>
                    <a:pt x="2355" y="7843"/>
                  </a:cubicBezTo>
                  <a:cubicBezTo>
                    <a:pt x="2299" y="7874"/>
                    <a:pt x="2332" y="7834"/>
                    <a:pt x="2329" y="7812"/>
                  </a:cubicBezTo>
                  <a:cubicBezTo>
                    <a:pt x="2329" y="7806"/>
                    <a:pt x="2350" y="7767"/>
                    <a:pt x="2354" y="7762"/>
                  </a:cubicBezTo>
                  <a:cubicBezTo>
                    <a:pt x="2372" y="7741"/>
                    <a:pt x="2366" y="7657"/>
                    <a:pt x="2364" y="7629"/>
                  </a:cubicBezTo>
                  <a:cubicBezTo>
                    <a:pt x="2350" y="7506"/>
                    <a:pt x="2333" y="7559"/>
                    <a:pt x="2281" y="7500"/>
                  </a:cubicBezTo>
                  <a:cubicBezTo>
                    <a:pt x="2191" y="7399"/>
                    <a:pt x="2245" y="7460"/>
                    <a:pt x="2267" y="7434"/>
                  </a:cubicBezTo>
                  <a:cubicBezTo>
                    <a:pt x="2290" y="7407"/>
                    <a:pt x="2315" y="7432"/>
                    <a:pt x="2343" y="7444"/>
                  </a:cubicBezTo>
                  <a:cubicBezTo>
                    <a:pt x="2362" y="7452"/>
                    <a:pt x="2490" y="7377"/>
                    <a:pt x="2507" y="7362"/>
                  </a:cubicBezTo>
                  <a:cubicBezTo>
                    <a:pt x="2540" y="7332"/>
                    <a:pt x="2613" y="7379"/>
                    <a:pt x="2640" y="7326"/>
                  </a:cubicBezTo>
                  <a:cubicBezTo>
                    <a:pt x="2661" y="7285"/>
                    <a:pt x="2718" y="7250"/>
                    <a:pt x="2718" y="7250"/>
                  </a:cubicBezTo>
                  <a:cubicBezTo>
                    <a:pt x="2742" y="7214"/>
                    <a:pt x="2878" y="7274"/>
                    <a:pt x="2933" y="7233"/>
                  </a:cubicBezTo>
                  <a:cubicBezTo>
                    <a:pt x="3001" y="7184"/>
                    <a:pt x="3100" y="7184"/>
                    <a:pt x="3123" y="7169"/>
                  </a:cubicBezTo>
                  <a:cubicBezTo>
                    <a:pt x="3154" y="7169"/>
                    <a:pt x="3198" y="7161"/>
                    <a:pt x="3228" y="7153"/>
                  </a:cubicBezTo>
                  <a:cubicBezTo>
                    <a:pt x="3283" y="7139"/>
                    <a:pt x="3288" y="7085"/>
                    <a:pt x="3287" y="7035"/>
                  </a:cubicBezTo>
                  <a:cubicBezTo>
                    <a:pt x="3286" y="6993"/>
                    <a:pt x="3529" y="7081"/>
                    <a:pt x="3561" y="7103"/>
                  </a:cubicBezTo>
                  <a:cubicBezTo>
                    <a:pt x="3647" y="7163"/>
                    <a:pt x="3676" y="7056"/>
                    <a:pt x="3676" y="6991"/>
                  </a:cubicBezTo>
                  <a:cubicBezTo>
                    <a:pt x="3676" y="6950"/>
                    <a:pt x="3669" y="6944"/>
                    <a:pt x="3666" y="6919"/>
                  </a:cubicBezTo>
                  <a:cubicBezTo>
                    <a:pt x="3660" y="6855"/>
                    <a:pt x="3638" y="6833"/>
                    <a:pt x="3609" y="6781"/>
                  </a:cubicBezTo>
                  <a:cubicBezTo>
                    <a:pt x="3563" y="6695"/>
                    <a:pt x="3519" y="6696"/>
                    <a:pt x="3561" y="6608"/>
                  </a:cubicBezTo>
                  <a:cubicBezTo>
                    <a:pt x="3575" y="6579"/>
                    <a:pt x="3585" y="6516"/>
                    <a:pt x="3592" y="6504"/>
                  </a:cubicBezTo>
                  <a:cubicBezTo>
                    <a:pt x="3620" y="6452"/>
                    <a:pt x="3603" y="6434"/>
                    <a:pt x="3650" y="6427"/>
                  </a:cubicBezTo>
                  <a:cubicBezTo>
                    <a:pt x="3705" y="6419"/>
                    <a:pt x="3722" y="6311"/>
                    <a:pt x="3733" y="6334"/>
                  </a:cubicBezTo>
                  <a:cubicBezTo>
                    <a:pt x="3753" y="6338"/>
                    <a:pt x="3751" y="6401"/>
                    <a:pt x="3751" y="6416"/>
                  </a:cubicBezTo>
                  <a:cubicBezTo>
                    <a:pt x="3751" y="6451"/>
                    <a:pt x="3762" y="6481"/>
                    <a:pt x="3783" y="6509"/>
                  </a:cubicBezTo>
                  <a:cubicBezTo>
                    <a:pt x="3785" y="6512"/>
                    <a:pt x="3810" y="6568"/>
                    <a:pt x="3812" y="6573"/>
                  </a:cubicBezTo>
                  <a:cubicBezTo>
                    <a:pt x="3822" y="6603"/>
                    <a:pt x="3915" y="6554"/>
                    <a:pt x="3917" y="6606"/>
                  </a:cubicBezTo>
                  <a:cubicBezTo>
                    <a:pt x="3917" y="6621"/>
                    <a:pt x="4119" y="6616"/>
                    <a:pt x="4120" y="6615"/>
                  </a:cubicBezTo>
                  <a:cubicBezTo>
                    <a:pt x="4199" y="6576"/>
                    <a:pt x="4149" y="6586"/>
                    <a:pt x="4195" y="6625"/>
                  </a:cubicBezTo>
                  <a:cubicBezTo>
                    <a:pt x="4213" y="6642"/>
                    <a:pt x="4253" y="6675"/>
                    <a:pt x="4253" y="6702"/>
                  </a:cubicBezTo>
                  <a:cubicBezTo>
                    <a:pt x="4273" y="6694"/>
                    <a:pt x="4256" y="6724"/>
                    <a:pt x="4269" y="6746"/>
                  </a:cubicBezTo>
                  <a:cubicBezTo>
                    <a:pt x="4320" y="6835"/>
                    <a:pt x="4331" y="6785"/>
                    <a:pt x="4349" y="6866"/>
                  </a:cubicBezTo>
                  <a:cubicBezTo>
                    <a:pt x="4352" y="6880"/>
                    <a:pt x="4364" y="7020"/>
                    <a:pt x="4361" y="7029"/>
                  </a:cubicBezTo>
                  <a:cubicBezTo>
                    <a:pt x="4362" y="7033"/>
                    <a:pt x="4364" y="7030"/>
                    <a:pt x="4364" y="7034"/>
                  </a:cubicBezTo>
                  <a:cubicBezTo>
                    <a:pt x="4370" y="7129"/>
                    <a:pt x="4397" y="7091"/>
                    <a:pt x="4430" y="7113"/>
                  </a:cubicBezTo>
                  <a:cubicBezTo>
                    <a:pt x="4430" y="7176"/>
                    <a:pt x="4420" y="7159"/>
                    <a:pt x="4458" y="7188"/>
                  </a:cubicBezTo>
                  <a:cubicBezTo>
                    <a:pt x="4481" y="7207"/>
                    <a:pt x="4475" y="7144"/>
                    <a:pt x="4500" y="7180"/>
                  </a:cubicBezTo>
                  <a:cubicBezTo>
                    <a:pt x="4523" y="7212"/>
                    <a:pt x="4552" y="7241"/>
                    <a:pt x="4546" y="7278"/>
                  </a:cubicBezTo>
                  <a:cubicBezTo>
                    <a:pt x="4538" y="7330"/>
                    <a:pt x="4543" y="7332"/>
                    <a:pt x="4541" y="7376"/>
                  </a:cubicBezTo>
                  <a:cubicBezTo>
                    <a:pt x="4541" y="7377"/>
                    <a:pt x="4603" y="7380"/>
                    <a:pt x="4608" y="7380"/>
                  </a:cubicBezTo>
                  <a:cubicBezTo>
                    <a:pt x="4642" y="7380"/>
                    <a:pt x="4661" y="7444"/>
                    <a:pt x="4683" y="7478"/>
                  </a:cubicBezTo>
                  <a:cubicBezTo>
                    <a:pt x="4710" y="7521"/>
                    <a:pt x="4726" y="7510"/>
                    <a:pt x="4774" y="7510"/>
                  </a:cubicBezTo>
                  <a:cubicBezTo>
                    <a:pt x="4818" y="7510"/>
                    <a:pt x="4827" y="7541"/>
                    <a:pt x="4841" y="7549"/>
                  </a:cubicBezTo>
                  <a:cubicBezTo>
                    <a:pt x="4875" y="7570"/>
                    <a:pt x="4857" y="7588"/>
                    <a:pt x="4919" y="7546"/>
                  </a:cubicBezTo>
                  <a:cubicBezTo>
                    <a:pt x="4975" y="7507"/>
                    <a:pt x="5006" y="7550"/>
                    <a:pt x="5010" y="7532"/>
                  </a:cubicBezTo>
                  <a:cubicBezTo>
                    <a:pt x="5016" y="7508"/>
                    <a:pt x="5067" y="7514"/>
                    <a:pt x="5077" y="7518"/>
                  </a:cubicBezTo>
                  <a:cubicBezTo>
                    <a:pt x="5115" y="7532"/>
                    <a:pt x="5100" y="7483"/>
                    <a:pt x="5133" y="7510"/>
                  </a:cubicBezTo>
                  <a:cubicBezTo>
                    <a:pt x="5151" y="7524"/>
                    <a:pt x="5184" y="7521"/>
                    <a:pt x="5202" y="7505"/>
                  </a:cubicBezTo>
                  <a:cubicBezTo>
                    <a:pt x="5232" y="7479"/>
                    <a:pt x="5273" y="7551"/>
                    <a:pt x="5249" y="7584"/>
                  </a:cubicBezTo>
                  <a:cubicBezTo>
                    <a:pt x="5203" y="7647"/>
                    <a:pt x="5204" y="7606"/>
                    <a:pt x="5204" y="7677"/>
                  </a:cubicBezTo>
                  <a:cubicBezTo>
                    <a:pt x="5204" y="7824"/>
                    <a:pt x="5332" y="7785"/>
                    <a:pt x="5247" y="7848"/>
                  </a:cubicBezTo>
                  <a:cubicBezTo>
                    <a:pt x="5183" y="7895"/>
                    <a:pt x="5265" y="7955"/>
                    <a:pt x="5275" y="7943"/>
                  </a:cubicBezTo>
                  <a:cubicBezTo>
                    <a:pt x="5307" y="7907"/>
                    <a:pt x="5327" y="7896"/>
                    <a:pt x="5313" y="7843"/>
                  </a:cubicBezTo>
                  <a:cubicBezTo>
                    <a:pt x="5294" y="7774"/>
                    <a:pt x="5358" y="7799"/>
                    <a:pt x="5337" y="7768"/>
                  </a:cubicBezTo>
                  <a:cubicBezTo>
                    <a:pt x="5304" y="7716"/>
                    <a:pt x="5377" y="7690"/>
                    <a:pt x="5315" y="7616"/>
                  </a:cubicBezTo>
                  <a:cubicBezTo>
                    <a:pt x="5278" y="7571"/>
                    <a:pt x="5313" y="7562"/>
                    <a:pt x="5284" y="7533"/>
                  </a:cubicBezTo>
                  <a:cubicBezTo>
                    <a:pt x="5247" y="7496"/>
                    <a:pt x="5266" y="7495"/>
                    <a:pt x="5228" y="7473"/>
                  </a:cubicBezTo>
                  <a:cubicBezTo>
                    <a:pt x="5217" y="7467"/>
                    <a:pt x="5217" y="7417"/>
                    <a:pt x="5221" y="7404"/>
                  </a:cubicBezTo>
                  <a:cubicBezTo>
                    <a:pt x="5229" y="7378"/>
                    <a:pt x="5222" y="7326"/>
                    <a:pt x="5221" y="7339"/>
                  </a:cubicBezTo>
                  <a:cubicBezTo>
                    <a:pt x="5204" y="7345"/>
                    <a:pt x="5234" y="7372"/>
                    <a:pt x="5145" y="7369"/>
                  </a:cubicBezTo>
                  <a:cubicBezTo>
                    <a:pt x="5100" y="7367"/>
                    <a:pt x="5078" y="7389"/>
                    <a:pt x="5115" y="7415"/>
                  </a:cubicBezTo>
                  <a:cubicBezTo>
                    <a:pt x="5168" y="7452"/>
                    <a:pt x="5067" y="7424"/>
                    <a:pt x="5054" y="7417"/>
                  </a:cubicBezTo>
                  <a:cubicBezTo>
                    <a:pt x="4977" y="7379"/>
                    <a:pt x="5022" y="7404"/>
                    <a:pt x="4984" y="7424"/>
                  </a:cubicBezTo>
                  <a:cubicBezTo>
                    <a:pt x="4942" y="7445"/>
                    <a:pt x="4924" y="7443"/>
                    <a:pt x="4890" y="7458"/>
                  </a:cubicBezTo>
                  <a:cubicBezTo>
                    <a:pt x="4870" y="7466"/>
                    <a:pt x="4915" y="7579"/>
                    <a:pt x="4857" y="7525"/>
                  </a:cubicBezTo>
                  <a:cubicBezTo>
                    <a:pt x="4831" y="7501"/>
                    <a:pt x="4796" y="7475"/>
                    <a:pt x="4758" y="7494"/>
                  </a:cubicBezTo>
                  <a:cubicBezTo>
                    <a:pt x="4706" y="7521"/>
                    <a:pt x="4684" y="7425"/>
                    <a:pt x="4657" y="7398"/>
                  </a:cubicBezTo>
                  <a:cubicBezTo>
                    <a:pt x="4625" y="7364"/>
                    <a:pt x="4629" y="7306"/>
                    <a:pt x="4633" y="7310"/>
                  </a:cubicBezTo>
                  <a:cubicBezTo>
                    <a:pt x="4683" y="7364"/>
                    <a:pt x="4687" y="7212"/>
                    <a:pt x="4693" y="7208"/>
                  </a:cubicBezTo>
                  <a:cubicBezTo>
                    <a:pt x="4661" y="7190"/>
                    <a:pt x="4707" y="7084"/>
                    <a:pt x="4691" y="7054"/>
                  </a:cubicBezTo>
                  <a:cubicBezTo>
                    <a:pt x="4650" y="6971"/>
                    <a:pt x="4684" y="7006"/>
                    <a:pt x="4684" y="6984"/>
                  </a:cubicBezTo>
                  <a:cubicBezTo>
                    <a:pt x="4682" y="6914"/>
                    <a:pt x="4658" y="6956"/>
                    <a:pt x="4644" y="6936"/>
                  </a:cubicBezTo>
                  <a:cubicBezTo>
                    <a:pt x="4626" y="6907"/>
                    <a:pt x="4511" y="6956"/>
                    <a:pt x="4475" y="6899"/>
                  </a:cubicBezTo>
                  <a:cubicBezTo>
                    <a:pt x="4466" y="6885"/>
                    <a:pt x="4462" y="6694"/>
                    <a:pt x="4437" y="6683"/>
                  </a:cubicBezTo>
                  <a:cubicBezTo>
                    <a:pt x="4364" y="6650"/>
                    <a:pt x="4412" y="6657"/>
                    <a:pt x="4413" y="6601"/>
                  </a:cubicBezTo>
                  <a:cubicBezTo>
                    <a:pt x="4413" y="6591"/>
                    <a:pt x="4362" y="6579"/>
                    <a:pt x="4350" y="6577"/>
                  </a:cubicBezTo>
                  <a:cubicBezTo>
                    <a:pt x="4315" y="6572"/>
                    <a:pt x="4251" y="6533"/>
                    <a:pt x="4251" y="6496"/>
                  </a:cubicBezTo>
                  <a:cubicBezTo>
                    <a:pt x="4251" y="6468"/>
                    <a:pt x="4225" y="6390"/>
                    <a:pt x="4195" y="6391"/>
                  </a:cubicBezTo>
                  <a:cubicBezTo>
                    <a:pt x="4037" y="6394"/>
                    <a:pt x="4107" y="6345"/>
                    <a:pt x="4077" y="6323"/>
                  </a:cubicBezTo>
                  <a:cubicBezTo>
                    <a:pt x="4054" y="6307"/>
                    <a:pt x="4033" y="6280"/>
                    <a:pt x="4017" y="6266"/>
                  </a:cubicBezTo>
                  <a:cubicBezTo>
                    <a:pt x="3986" y="6238"/>
                    <a:pt x="3970" y="6174"/>
                    <a:pt x="3969" y="6175"/>
                  </a:cubicBezTo>
                  <a:cubicBezTo>
                    <a:pt x="3939" y="6212"/>
                    <a:pt x="3898" y="6228"/>
                    <a:pt x="3888" y="6261"/>
                  </a:cubicBezTo>
                  <a:cubicBezTo>
                    <a:pt x="3870" y="6324"/>
                    <a:pt x="3832" y="6266"/>
                    <a:pt x="3824" y="6227"/>
                  </a:cubicBezTo>
                  <a:cubicBezTo>
                    <a:pt x="3812" y="6168"/>
                    <a:pt x="3790" y="6235"/>
                    <a:pt x="3756" y="6184"/>
                  </a:cubicBezTo>
                  <a:cubicBezTo>
                    <a:pt x="3734" y="6154"/>
                    <a:pt x="3631" y="6206"/>
                    <a:pt x="3649" y="6213"/>
                  </a:cubicBezTo>
                  <a:cubicBezTo>
                    <a:pt x="3695" y="6231"/>
                    <a:pt x="3661" y="6215"/>
                    <a:pt x="3640" y="6257"/>
                  </a:cubicBezTo>
                  <a:cubicBezTo>
                    <a:pt x="3615" y="6309"/>
                    <a:pt x="3651" y="6329"/>
                    <a:pt x="3612" y="6360"/>
                  </a:cubicBezTo>
                  <a:cubicBezTo>
                    <a:pt x="3590" y="6378"/>
                    <a:pt x="3565" y="6435"/>
                    <a:pt x="3560" y="6464"/>
                  </a:cubicBezTo>
                  <a:cubicBezTo>
                    <a:pt x="3552" y="6523"/>
                    <a:pt x="3430" y="6502"/>
                    <a:pt x="3393" y="6481"/>
                  </a:cubicBezTo>
                  <a:cubicBezTo>
                    <a:pt x="3301" y="6431"/>
                    <a:pt x="3360" y="6474"/>
                    <a:pt x="3289" y="6474"/>
                  </a:cubicBezTo>
                  <a:cubicBezTo>
                    <a:pt x="3289" y="6477"/>
                    <a:pt x="3278" y="6484"/>
                    <a:pt x="3276" y="6486"/>
                  </a:cubicBezTo>
                  <a:cubicBezTo>
                    <a:pt x="3225" y="6521"/>
                    <a:pt x="3183" y="6579"/>
                    <a:pt x="3171" y="6639"/>
                  </a:cubicBezTo>
                  <a:cubicBezTo>
                    <a:pt x="3148" y="6750"/>
                    <a:pt x="3109" y="6697"/>
                    <a:pt x="3083" y="6759"/>
                  </a:cubicBezTo>
                  <a:cubicBezTo>
                    <a:pt x="3060" y="6816"/>
                    <a:pt x="3082" y="6826"/>
                    <a:pt x="3043" y="6826"/>
                  </a:cubicBezTo>
                  <a:cubicBezTo>
                    <a:pt x="3016" y="6826"/>
                    <a:pt x="2956" y="6812"/>
                    <a:pt x="2943" y="6822"/>
                  </a:cubicBezTo>
                  <a:cubicBezTo>
                    <a:pt x="2888" y="6867"/>
                    <a:pt x="2846" y="6974"/>
                    <a:pt x="2834" y="7042"/>
                  </a:cubicBezTo>
                  <a:cubicBezTo>
                    <a:pt x="2819" y="7127"/>
                    <a:pt x="2776" y="7066"/>
                    <a:pt x="2748" y="7048"/>
                  </a:cubicBezTo>
                  <a:cubicBezTo>
                    <a:pt x="2682" y="7003"/>
                    <a:pt x="2686" y="7004"/>
                    <a:pt x="2634" y="6950"/>
                  </a:cubicBezTo>
                  <a:cubicBezTo>
                    <a:pt x="2619" y="6936"/>
                    <a:pt x="2565" y="6983"/>
                    <a:pt x="2554" y="6993"/>
                  </a:cubicBezTo>
                  <a:cubicBezTo>
                    <a:pt x="2518" y="7027"/>
                    <a:pt x="2503" y="6945"/>
                    <a:pt x="2497" y="6992"/>
                  </a:cubicBezTo>
                  <a:cubicBezTo>
                    <a:pt x="2489" y="7063"/>
                    <a:pt x="2469" y="7005"/>
                    <a:pt x="2430" y="7041"/>
                  </a:cubicBezTo>
                  <a:cubicBezTo>
                    <a:pt x="2412" y="7058"/>
                    <a:pt x="2362" y="7146"/>
                    <a:pt x="2354" y="7172"/>
                  </a:cubicBezTo>
                  <a:cubicBezTo>
                    <a:pt x="2328" y="7156"/>
                    <a:pt x="2294" y="7128"/>
                    <a:pt x="2303" y="7092"/>
                  </a:cubicBezTo>
                  <a:cubicBezTo>
                    <a:pt x="2317" y="7033"/>
                    <a:pt x="2294" y="7045"/>
                    <a:pt x="2288" y="7018"/>
                  </a:cubicBezTo>
                  <a:cubicBezTo>
                    <a:pt x="2285" y="7003"/>
                    <a:pt x="2339" y="6972"/>
                    <a:pt x="2298" y="6939"/>
                  </a:cubicBezTo>
                  <a:cubicBezTo>
                    <a:pt x="2251" y="6901"/>
                    <a:pt x="2254" y="6891"/>
                    <a:pt x="2243" y="6920"/>
                  </a:cubicBezTo>
                  <a:cubicBezTo>
                    <a:pt x="2242" y="6920"/>
                    <a:pt x="2190" y="6868"/>
                    <a:pt x="2191" y="6864"/>
                  </a:cubicBezTo>
                  <a:cubicBezTo>
                    <a:pt x="2203" y="6824"/>
                    <a:pt x="2155" y="6792"/>
                    <a:pt x="2177" y="6777"/>
                  </a:cubicBezTo>
                  <a:cubicBezTo>
                    <a:pt x="2208" y="6755"/>
                    <a:pt x="2163" y="6706"/>
                    <a:pt x="2162" y="6706"/>
                  </a:cubicBezTo>
                  <a:cubicBezTo>
                    <a:pt x="2094" y="6693"/>
                    <a:pt x="2122" y="6729"/>
                    <a:pt x="2117" y="6760"/>
                  </a:cubicBezTo>
                  <a:cubicBezTo>
                    <a:pt x="2099" y="6745"/>
                    <a:pt x="2104" y="6722"/>
                    <a:pt x="2075" y="6699"/>
                  </a:cubicBezTo>
                  <a:cubicBezTo>
                    <a:pt x="2075" y="6721"/>
                    <a:pt x="2070" y="6770"/>
                    <a:pt x="2044" y="6778"/>
                  </a:cubicBezTo>
                  <a:cubicBezTo>
                    <a:pt x="1992" y="6795"/>
                    <a:pt x="1999" y="6732"/>
                    <a:pt x="1959" y="6806"/>
                  </a:cubicBezTo>
                  <a:cubicBezTo>
                    <a:pt x="1947" y="6828"/>
                    <a:pt x="1896" y="6778"/>
                    <a:pt x="1891" y="6771"/>
                  </a:cubicBezTo>
                  <a:cubicBezTo>
                    <a:pt x="1857" y="6723"/>
                    <a:pt x="1848" y="6751"/>
                    <a:pt x="1832" y="6723"/>
                  </a:cubicBezTo>
                  <a:cubicBezTo>
                    <a:pt x="1816" y="6697"/>
                    <a:pt x="1778" y="6665"/>
                    <a:pt x="1802" y="6641"/>
                  </a:cubicBezTo>
                  <a:cubicBezTo>
                    <a:pt x="1831" y="6613"/>
                    <a:pt x="1847" y="6599"/>
                    <a:pt x="1871" y="6628"/>
                  </a:cubicBezTo>
                  <a:cubicBezTo>
                    <a:pt x="1888" y="6649"/>
                    <a:pt x="1939" y="6551"/>
                    <a:pt x="1947" y="6536"/>
                  </a:cubicBezTo>
                  <a:cubicBezTo>
                    <a:pt x="1988" y="6461"/>
                    <a:pt x="2046" y="6444"/>
                    <a:pt x="2064" y="6415"/>
                  </a:cubicBezTo>
                  <a:cubicBezTo>
                    <a:pt x="2070" y="6405"/>
                    <a:pt x="2020" y="6368"/>
                    <a:pt x="2004" y="6376"/>
                  </a:cubicBezTo>
                  <a:cubicBezTo>
                    <a:pt x="1963" y="6395"/>
                    <a:pt x="1918" y="6380"/>
                    <a:pt x="1903" y="6387"/>
                  </a:cubicBezTo>
                  <a:cubicBezTo>
                    <a:pt x="1901" y="6393"/>
                    <a:pt x="1891" y="6410"/>
                    <a:pt x="1903" y="6423"/>
                  </a:cubicBezTo>
                  <a:cubicBezTo>
                    <a:pt x="1929" y="6451"/>
                    <a:pt x="1890" y="6491"/>
                    <a:pt x="1844" y="6491"/>
                  </a:cubicBezTo>
                  <a:cubicBezTo>
                    <a:pt x="1814" y="6491"/>
                    <a:pt x="1809" y="6547"/>
                    <a:pt x="1814" y="6571"/>
                  </a:cubicBezTo>
                  <a:cubicBezTo>
                    <a:pt x="1813" y="6571"/>
                    <a:pt x="1750" y="6548"/>
                    <a:pt x="1750" y="6548"/>
                  </a:cubicBezTo>
                  <a:cubicBezTo>
                    <a:pt x="1744" y="6540"/>
                    <a:pt x="1750" y="6520"/>
                    <a:pt x="1755" y="6510"/>
                  </a:cubicBezTo>
                  <a:cubicBezTo>
                    <a:pt x="1767" y="6492"/>
                    <a:pt x="1765" y="6470"/>
                    <a:pt x="1754" y="6451"/>
                  </a:cubicBezTo>
                  <a:cubicBezTo>
                    <a:pt x="1712" y="6381"/>
                    <a:pt x="1752" y="6326"/>
                    <a:pt x="1724" y="6312"/>
                  </a:cubicBezTo>
                  <a:cubicBezTo>
                    <a:pt x="1652" y="6276"/>
                    <a:pt x="1648" y="6301"/>
                    <a:pt x="1678" y="6231"/>
                  </a:cubicBezTo>
                  <a:cubicBezTo>
                    <a:pt x="1710" y="6158"/>
                    <a:pt x="1654" y="6132"/>
                    <a:pt x="1645" y="6068"/>
                  </a:cubicBezTo>
                  <a:cubicBezTo>
                    <a:pt x="1645" y="6022"/>
                    <a:pt x="1659" y="5977"/>
                    <a:pt x="1636" y="5931"/>
                  </a:cubicBezTo>
                  <a:cubicBezTo>
                    <a:pt x="1605" y="5868"/>
                    <a:pt x="1620" y="5799"/>
                    <a:pt x="1593" y="5764"/>
                  </a:cubicBezTo>
                  <a:cubicBezTo>
                    <a:pt x="1502" y="5644"/>
                    <a:pt x="1546" y="5702"/>
                    <a:pt x="1463" y="5725"/>
                  </a:cubicBezTo>
                  <a:cubicBezTo>
                    <a:pt x="1415" y="5739"/>
                    <a:pt x="1345" y="5745"/>
                    <a:pt x="1305" y="5765"/>
                  </a:cubicBezTo>
                  <a:cubicBezTo>
                    <a:pt x="1232" y="5803"/>
                    <a:pt x="1210" y="5753"/>
                    <a:pt x="1203" y="5758"/>
                  </a:cubicBezTo>
                  <a:cubicBezTo>
                    <a:pt x="1172" y="5778"/>
                    <a:pt x="1131" y="5782"/>
                    <a:pt x="1095" y="5789"/>
                  </a:cubicBezTo>
                  <a:cubicBezTo>
                    <a:pt x="1071" y="5795"/>
                    <a:pt x="1022" y="5795"/>
                    <a:pt x="1009" y="5799"/>
                  </a:cubicBezTo>
                  <a:cubicBezTo>
                    <a:pt x="985" y="5806"/>
                    <a:pt x="1011" y="5710"/>
                    <a:pt x="1022" y="5698"/>
                  </a:cubicBezTo>
                  <a:cubicBezTo>
                    <a:pt x="1096" y="5613"/>
                    <a:pt x="1074" y="5630"/>
                    <a:pt x="1074" y="5529"/>
                  </a:cubicBezTo>
                  <a:cubicBezTo>
                    <a:pt x="1074" y="5514"/>
                    <a:pt x="1070" y="5507"/>
                    <a:pt x="1065" y="5504"/>
                  </a:cubicBezTo>
                  <a:cubicBezTo>
                    <a:pt x="1112" y="5498"/>
                    <a:pt x="1120" y="5510"/>
                    <a:pt x="1148" y="5548"/>
                  </a:cubicBezTo>
                  <a:cubicBezTo>
                    <a:pt x="1181" y="5593"/>
                    <a:pt x="1178" y="5582"/>
                    <a:pt x="1213" y="5615"/>
                  </a:cubicBezTo>
                  <a:cubicBezTo>
                    <a:pt x="1251" y="5649"/>
                    <a:pt x="1381" y="5662"/>
                    <a:pt x="1396" y="5625"/>
                  </a:cubicBezTo>
                  <a:cubicBezTo>
                    <a:pt x="1398" y="5622"/>
                    <a:pt x="1402" y="5523"/>
                    <a:pt x="1411" y="5490"/>
                  </a:cubicBezTo>
                  <a:cubicBezTo>
                    <a:pt x="1413" y="5483"/>
                    <a:pt x="1543" y="5386"/>
                    <a:pt x="1545" y="5347"/>
                  </a:cubicBezTo>
                  <a:cubicBezTo>
                    <a:pt x="1552" y="5342"/>
                    <a:pt x="1568" y="5277"/>
                    <a:pt x="1567" y="5265"/>
                  </a:cubicBezTo>
                  <a:cubicBezTo>
                    <a:pt x="1563" y="5197"/>
                    <a:pt x="1631" y="5216"/>
                    <a:pt x="1615" y="5199"/>
                  </a:cubicBezTo>
                  <a:cubicBezTo>
                    <a:pt x="1587" y="5170"/>
                    <a:pt x="1601" y="5182"/>
                    <a:pt x="1584" y="5180"/>
                  </a:cubicBezTo>
                  <a:cubicBezTo>
                    <a:pt x="1554" y="5178"/>
                    <a:pt x="1540" y="5127"/>
                    <a:pt x="1534" y="5137"/>
                  </a:cubicBezTo>
                  <a:cubicBezTo>
                    <a:pt x="1525" y="5130"/>
                    <a:pt x="1488" y="5102"/>
                    <a:pt x="1488" y="5094"/>
                  </a:cubicBezTo>
                  <a:cubicBezTo>
                    <a:pt x="1483" y="5023"/>
                    <a:pt x="1665" y="5065"/>
                    <a:pt x="1725" y="5007"/>
                  </a:cubicBezTo>
                  <a:cubicBezTo>
                    <a:pt x="1769" y="4964"/>
                    <a:pt x="1692" y="4880"/>
                    <a:pt x="1712" y="4817"/>
                  </a:cubicBezTo>
                  <a:cubicBezTo>
                    <a:pt x="1736" y="4744"/>
                    <a:pt x="1691" y="4724"/>
                    <a:pt x="1772" y="4720"/>
                  </a:cubicBezTo>
                  <a:cubicBezTo>
                    <a:pt x="1779" y="4720"/>
                    <a:pt x="1848" y="4788"/>
                    <a:pt x="1852" y="4757"/>
                  </a:cubicBezTo>
                  <a:cubicBezTo>
                    <a:pt x="1859" y="4691"/>
                    <a:pt x="1971" y="4649"/>
                    <a:pt x="1971" y="4631"/>
                  </a:cubicBezTo>
                  <a:cubicBezTo>
                    <a:pt x="1934" y="4631"/>
                    <a:pt x="1898" y="4576"/>
                    <a:pt x="1886" y="4547"/>
                  </a:cubicBezTo>
                  <a:cubicBezTo>
                    <a:pt x="1869" y="4506"/>
                    <a:pt x="1886" y="4573"/>
                    <a:pt x="1865" y="4554"/>
                  </a:cubicBezTo>
                  <a:cubicBezTo>
                    <a:pt x="1827" y="4520"/>
                    <a:pt x="1801" y="4475"/>
                    <a:pt x="1801" y="4424"/>
                  </a:cubicBezTo>
                  <a:cubicBezTo>
                    <a:pt x="1801" y="4388"/>
                    <a:pt x="1815" y="4343"/>
                    <a:pt x="1858" y="4339"/>
                  </a:cubicBezTo>
                  <a:cubicBezTo>
                    <a:pt x="1881" y="4337"/>
                    <a:pt x="1888" y="4318"/>
                    <a:pt x="1888" y="4318"/>
                  </a:cubicBezTo>
                  <a:cubicBezTo>
                    <a:pt x="1888" y="4317"/>
                    <a:pt x="1882" y="4242"/>
                    <a:pt x="1887" y="4236"/>
                  </a:cubicBezTo>
                  <a:cubicBezTo>
                    <a:pt x="1887" y="4158"/>
                    <a:pt x="1884" y="4198"/>
                    <a:pt x="1922" y="4152"/>
                  </a:cubicBezTo>
                  <a:cubicBezTo>
                    <a:pt x="1935" y="4136"/>
                    <a:pt x="1918" y="3995"/>
                    <a:pt x="1940" y="4010"/>
                  </a:cubicBezTo>
                  <a:cubicBezTo>
                    <a:pt x="1975" y="4035"/>
                    <a:pt x="1992" y="4013"/>
                    <a:pt x="1983" y="4007"/>
                  </a:cubicBezTo>
                  <a:cubicBezTo>
                    <a:pt x="1935" y="3968"/>
                    <a:pt x="1961" y="3959"/>
                    <a:pt x="1953" y="3935"/>
                  </a:cubicBezTo>
                  <a:cubicBezTo>
                    <a:pt x="1949" y="3933"/>
                    <a:pt x="1863" y="3958"/>
                    <a:pt x="1860" y="3962"/>
                  </a:cubicBezTo>
                  <a:cubicBezTo>
                    <a:pt x="1824" y="4002"/>
                    <a:pt x="1789" y="3997"/>
                    <a:pt x="1757" y="3958"/>
                  </a:cubicBezTo>
                  <a:cubicBezTo>
                    <a:pt x="1735" y="3932"/>
                    <a:pt x="1668" y="3848"/>
                    <a:pt x="1638" y="3847"/>
                  </a:cubicBezTo>
                  <a:cubicBezTo>
                    <a:pt x="1564" y="3842"/>
                    <a:pt x="1654" y="3819"/>
                    <a:pt x="1654" y="3762"/>
                  </a:cubicBezTo>
                  <a:cubicBezTo>
                    <a:pt x="1654" y="3721"/>
                    <a:pt x="1583" y="3621"/>
                    <a:pt x="1559" y="3586"/>
                  </a:cubicBezTo>
                  <a:cubicBezTo>
                    <a:pt x="1532" y="3547"/>
                    <a:pt x="1561" y="3534"/>
                    <a:pt x="1563" y="3491"/>
                  </a:cubicBezTo>
                  <a:cubicBezTo>
                    <a:pt x="1567" y="3411"/>
                    <a:pt x="1569" y="3468"/>
                    <a:pt x="1599" y="3494"/>
                  </a:cubicBezTo>
                  <a:cubicBezTo>
                    <a:pt x="1603" y="3493"/>
                    <a:pt x="1612" y="3460"/>
                    <a:pt x="1621" y="3457"/>
                  </a:cubicBezTo>
                  <a:cubicBezTo>
                    <a:pt x="1672" y="3439"/>
                    <a:pt x="1617" y="3443"/>
                    <a:pt x="1634" y="3417"/>
                  </a:cubicBezTo>
                  <a:cubicBezTo>
                    <a:pt x="1676" y="3349"/>
                    <a:pt x="1603" y="3351"/>
                    <a:pt x="1603" y="3315"/>
                  </a:cubicBezTo>
                  <a:cubicBezTo>
                    <a:pt x="1603" y="3310"/>
                    <a:pt x="1563" y="3207"/>
                    <a:pt x="1564" y="3301"/>
                  </a:cubicBezTo>
                  <a:cubicBezTo>
                    <a:pt x="1565" y="3343"/>
                    <a:pt x="1542" y="3374"/>
                    <a:pt x="1494" y="3363"/>
                  </a:cubicBezTo>
                  <a:lnTo>
                    <a:pt x="1491" y="3364"/>
                  </a:lnTo>
                  <a:close/>
                </a:path>
              </a:pathLst>
            </a:custGeom>
            <a:solidFill>
              <a:srgbClr val="80D5FF"/>
            </a:solidFill>
            <a:ln w="1588">
              <a:solidFill>
                <a:srgbClr val="0095E0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05" name="Freeform 366">
              <a:extLst>
                <a:ext uri="{FF2B5EF4-FFF2-40B4-BE49-F238E27FC236}">
                  <a16:creationId xmlns:a16="http://schemas.microsoft.com/office/drawing/2014/main" id="{95CE9681-B483-4FE6-9D04-11ABBD9BAD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46132" y="5390910"/>
              <a:ext cx="514350" cy="690563"/>
            </a:xfrm>
            <a:custGeom>
              <a:avLst/>
              <a:gdLst>
                <a:gd name="T0" fmla="*/ 2147483646 w 7566"/>
                <a:gd name="T1" fmla="*/ 2147483646 h 10909"/>
                <a:gd name="T2" fmla="*/ 2147483646 w 7566"/>
                <a:gd name="T3" fmla="*/ 2147483646 h 10909"/>
                <a:gd name="T4" fmla="*/ 2147483646 w 7566"/>
                <a:gd name="T5" fmla="*/ 2147483646 h 10909"/>
                <a:gd name="T6" fmla="*/ 2147483646 w 7566"/>
                <a:gd name="T7" fmla="*/ 2147483646 h 10909"/>
                <a:gd name="T8" fmla="*/ 2147483646 w 7566"/>
                <a:gd name="T9" fmla="*/ 2147483646 h 10909"/>
                <a:gd name="T10" fmla="*/ 2147483646 w 7566"/>
                <a:gd name="T11" fmla="*/ 2147483646 h 10909"/>
                <a:gd name="T12" fmla="*/ 2147483646 w 7566"/>
                <a:gd name="T13" fmla="*/ 2147483646 h 10909"/>
                <a:gd name="T14" fmla="*/ 2147483646 w 7566"/>
                <a:gd name="T15" fmla="*/ 2147483646 h 10909"/>
                <a:gd name="T16" fmla="*/ 2147483646 w 7566"/>
                <a:gd name="T17" fmla="*/ 2147483646 h 10909"/>
                <a:gd name="T18" fmla="*/ 2147483646 w 7566"/>
                <a:gd name="T19" fmla="*/ 2147483646 h 10909"/>
                <a:gd name="T20" fmla="*/ 2147483646 w 7566"/>
                <a:gd name="T21" fmla="*/ 2147483646 h 10909"/>
                <a:gd name="T22" fmla="*/ 2147483646 w 7566"/>
                <a:gd name="T23" fmla="*/ 2147483646 h 10909"/>
                <a:gd name="T24" fmla="*/ 2147483646 w 7566"/>
                <a:gd name="T25" fmla="*/ 2147483646 h 10909"/>
                <a:gd name="T26" fmla="*/ 2147483646 w 7566"/>
                <a:gd name="T27" fmla="*/ 2147483646 h 10909"/>
                <a:gd name="T28" fmla="*/ 2147483646 w 7566"/>
                <a:gd name="T29" fmla="*/ 2147483646 h 10909"/>
                <a:gd name="T30" fmla="*/ 2147483646 w 7566"/>
                <a:gd name="T31" fmla="*/ 2147483646 h 10909"/>
                <a:gd name="T32" fmla="*/ 2147483646 w 7566"/>
                <a:gd name="T33" fmla="*/ 2147483646 h 10909"/>
                <a:gd name="T34" fmla="*/ 2147483646 w 7566"/>
                <a:gd name="T35" fmla="*/ 2147483646 h 10909"/>
                <a:gd name="T36" fmla="*/ 2147483646 w 7566"/>
                <a:gd name="T37" fmla="*/ 2147483646 h 10909"/>
                <a:gd name="T38" fmla="*/ 2147483646 w 7566"/>
                <a:gd name="T39" fmla="*/ 2147483646 h 10909"/>
                <a:gd name="T40" fmla="*/ 2147483646 w 7566"/>
                <a:gd name="T41" fmla="*/ 2147483646 h 10909"/>
                <a:gd name="T42" fmla="*/ 2147483646 w 7566"/>
                <a:gd name="T43" fmla="*/ 2147483646 h 10909"/>
                <a:gd name="T44" fmla="*/ 2147483646 w 7566"/>
                <a:gd name="T45" fmla="*/ 2147483646 h 10909"/>
                <a:gd name="T46" fmla="*/ 2147483646 w 7566"/>
                <a:gd name="T47" fmla="*/ 2147483646 h 10909"/>
                <a:gd name="T48" fmla="*/ 2147483646 w 7566"/>
                <a:gd name="T49" fmla="*/ 2147483646 h 10909"/>
                <a:gd name="T50" fmla="*/ 2147483646 w 7566"/>
                <a:gd name="T51" fmla="*/ 2147483646 h 10909"/>
                <a:gd name="T52" fmla="*/ 2147483646 w 7566"/>
                <a:gd name="T53" fmla="*/ 2147483646 h 10909"/>
                <a:gd name="T54" fmla="*/ 2147483646 w 7566"/>
                <a:gd name="T55" fmla="*/ 2147483646 h 10909"/>
                <a:gd name="T56" fmla="*/ 2147483646 w 7566"/>
                <a:gd name="T57" fmla="*/ 2147483646 h 10909"/>
                <a:gd name="T58" fmla="*/ 2147483646 w 7566"/>
                <a:gd name="T59" fmla="*/ 2147483646 h 10909"/>
                <a:gd name="T60" fmla="*/ 2147483646 w 7566"/>
                <a:gd name="T61" fmla="*/ 2147483646 h 10909"/>
                <a:gd name="T62" fmla="*/ 2147483646 w 7566"/>
                <a:gd name="T63" fmla="*/ 2147483646 h 10909"/>
                <a:gd name="T64" fmla="*/ 2147483646 w 7566"/>
                <a:gd name="T65" fmla="*/ 2147483646 h 10909"/>
                <a:gd name="T66" fmla="*/ 2147483646 w 7566"/>
                <a:gd name="T67" fmla="*/ 2147483646 h 10909"/>
                <a:gd name="T68" fmla="*/ 2147483646 w 7566"/>
                <a:gd name="T69" fmla="*/ 2147483646 h 10909"/>
                <a:gd name="T70" fmla="*/ 2147483646 w 7566"/>
                <a:gd name="T71" fmla="*/ 2147483646 h 10909"/>
                <a:gd name="T72" fmla="*/ 2147483646 w 7566"/>
                <a:gd name="T73" fmla="*/ 2147483646 h 10909"/>
                <a:gd name="T74" fmla="*/ 2147483646 w 7566"/>
                <a:gd name="T75" fmla="*/ 2147483646 h 10909"/>
                <a:gd name="T76" fmla="*/ 2147483646 w 7566"/>
                <a:gd name="T77" fmla="*/ 2147483646 h 10909"/>
                <a:gd name="T78" fmla="*/ 2147483646 w 7566"/>
                <a:gd name="T79" fmla="*/ 2147483646 h 10909"/>
                <a:gd name="T80" fmla="*/ 2147483646 w 7566"/>
                <a:gd name="T81" fmla="*/ 2147483646 h 10909"/>
                <a:gd name="T82" fmla="*/ 2147483646 w 7566"/>
                <a:gd name="T83" fmla="*/ 2147483646 h 10909"/>
                <a:gd name="T84" fmla="*/ 2147483646 w 7566"/>
                <a:gd name="T85" fmla="*/ 2147483646 h 10909"/>
                <a:gd name="T86" fmla="*/ 2147483646 w 7566"/>
                <a:gd name="T87" fmla="*/ 2147483646 h 10909"/>
                <a:gd name="T88" fmla="*/ 2147483646 w 7566"/>
                <a:gd name="T89" fmla="*/ 2147483646 h 10909"/>
                <a:gd name="T90" fmla="*/ 2147483646 w 7566"/>
                <a:gd name="T91" fmla="*/ 2147483646 h 10909"/>
                <a:gd name="T92" fmla="*/ 2147483646 w 7566"/>
                <a:gd name="T93" fmla="*/ 2147483646 h 10909"/>
                <a:gd name="T94" fmla="*/ 2147483646 w 7566"/>
                <a:gd name="T95" fmla="*/ 2147483646 h 10909"/>
                <a:gd name="T96" fmla="*/ 2147483646 w 7566"/>
                <a:gd name="T97" fmla="*/ 2147483646 h 10909"/>
                <a:gd name="T98" fmla="*/ 2147483646 w 7566"/>
                <a:gd name="T99" fmla="*/ 2147483646 h 10909"/>
                <a:gd name="T100" fmla="*/ 2147483646 w 7566"/>
                <a:gd name="T101" fmla="*/ 2147483646 h 10909"/>
                <a:gd name="T102" fmla="*/ 2147483646 w 7566"/>
                <a:gd name="T103" fmla="*/ 2147483646 h 10909"/>
                <a:gd name="T104" fmla="*/ 2147483646 w 7566"/>
                <a:gd name="T105" fmla="*/ 2147483646 h 10909"/>
                <a:gd name="T106" fmla="*/ 2147483646 w 7566"/>
                <a:gd name="T107" fmla="*/ 2147483646 h 10909"/>
                <a:gd name="T108" fmla="*/ 2147483646 w 7566"/>
                <a:gd name="T109" fmla="*/ 2147483646 h 10909"/>
                <a:gd name="T110" fmla="*/ 2147483646 w 7566"/>
                <a:gd name="T111" fmla="*/ 2147483646 h 10909"/>
                <a:gd name="T112" fmla="*/ 2147483646 w 7566"/>
                <a:gd name="T113" fmla="*/ 2147483646 h 10909"/>
                <a:gd name="T114" fmla="*/ 2147483646 w 7566"/>
                <a:gd name="T115" fmla="*/ 2147483646 h 10909"/>
                <a:gd name="T116" fmla="*/ 2147483646 w 7566"/>
                <a:gd name="T117" fmla="*/ 2147483646 h 10909"/>
                <a:gd name="T118" fmla="*/ 2147483646 w 7566"/>
                <a:gd name="T119" fmla="*/ 2147483646 h 10909"/>
                <a:gd name="T120" fmla="*/ 2147483646 w 7566"/>
                <a:gd name="T121" fmla="*/ 2147483646 h 1090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7566"/>
                <a:gd name="T184" fmla="*/ 0 h 10909"/>
                <a:gd name="T185" fmla="*/ 7566 w 7566"/>
                <a:gd name="T186" fmla="*/ 10909 h 10909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7566" h="10909">
                  <a:moveTo>
                    <a:pt x="3044" y="5558"/>
                  </a:moveTo>
                  <a:cubicBezTo>
                    <a:pt x="3044" y="5559"/>
                    <a:pt x="3045" y="5560"/>
                    <a:pt x="3045" y="5562"/>
                  </a:cubicBezTo>
                  <a:cubicBezTo>
                    <a:pt x="3047" y="5569"/>
                    <a:pt x="3041" y="5564"/>
                    <a:pt x="3044" y="5558"/>
                  </a:cubicBezTo>
                  <a:close/>
                  <a:moveTo>
                    <a:pt x="3697" y="6607"/>
                  </a:moveTo>
                  <a:cubicBezTo>
                    <a:pt x="3707" y="6620"/>
                    <a:pt x="3705" y="6704"/>
                    <a:pt x="3705" y="6700"/>
                  </a:cubicBezTo>
                  <a:cubicBezTo>
                    <a:pt x="3705" y="6751"/>
                    <a:pt x="3718" y="6743"/>
                    <a:pt x="3663" y="6753"/>
                  </a:cubicBezTo>
                  <a:cubicBezTo>
                    <a:pt x="3588" y="6765"/>
                    <a:pt x="3629" y="6802"/>
                    <a:pt x="3541" y="6802"/>
                  </a:cubicBezTo>
                  <a:cubicBezTo>
                    <a:pt x="3486" y="6802"/>
                    <a:pt x="3455" y="6865"/>
                    <a:pt x="3467" y="6892"/>
                  </a:cubicBezTo>
                  <a:cubicBezTo>
                    <a:pt x="3481" y="6881"/>
                    <a:pt x="3473" y="6847"/>
                    <a:pt x="3514" y="6841"/>
                  </a:cubicBezTo>
                  <a:cubicBezTo>
                    <a:pt x="3557" y="6836"/>
                    <a:pt x="3598" y="6848"/>
                    <a:pt x="3614" y="6823"/>
                  </a:cubicBezTo>
                  <a:cubicBezTo>
                    <a:pt x="3647" y="6771"/>
                    <a:pt x="3736" y="6830"/>
                    <a:pt x="3757" y="6870"/>
                  </a:cubicBezTo>
                  <a:cubicBezTo>
                    <a:pt x="3773" y="6901"/>
                    <a:pt x="3776" y="6928"/>
                    <a:pt x="3784" y="6944"/>
                  </a:cubicBezTo>
                  <a:cubicBezTo>
                    <a:pt x="3795" y="6966"/>
                    <a:pt x="3879" y="6931"/>
                    <a:pt x="3866" y="6913"/>
                  </a:cubicBezTo>
                  <a:cubicBezTo>
                    <a:pt x="3835" y="6871"/>
                    <a:pt x="3880" y="6891"/>
                    <a:pt x="3890" y="6908"/>
                  </a:cubicBezTo>
                  <a:lnTo>
                    <a:pt x="3894" y="6911"/>
                  </a:lnTo>
                  <a:cubicBezTo>
                    <a:pt x="3921" y="6968"/>
                    <a:pt x="3974" y="6949"/>
                    <a:pt x="3981" y="6963"/>
                  </a:cubicBezTo>
                  <a:cubicBezTo>
                    <a:pt x="3995" y="6994"/>
                    <a:pt x="3953" y="7003"/>
                    <a:pt x="4010" y="7003"/>
                  </a:cubicBezTo>
                  <a:cubicBezTo>
                    <a:pt x="4035" y="7003"/>
                    <a:pt x="4018" y="7026"/>
                    <a:pt x="4017" y="7026"/>
                  </a:cubicBezTo>
                  <a:cubicBezTo>
                    <a:pt x="3970" y="7052"/>
                    <a:pt x="3952" y="7154"/>
                    <a:pt x="3991" y="7179"/>
                  </a:cubicBezTo>
                  <a:cubicBezTo>
                    <a:pt x="4089" y="7239"/>
                    <a:pt x="4023" y="7229"/>
                    <a:pt x="4051" y="7294"/>
                  </a:cubicBezTo>
                  <a:cubicBezTo>
                    <a:pt x="4073" y="7344"/>
                    <a:pt x="4083" y="7408"/>
                    <a:pt x="4108" y="7445"/>
                  </a:cubicBezTo>
                  <a:cubicBezTo>
                    <a:pt x="4144" y="7499"/>
                    <a:pt x="4169" y="7469"/>
                    <a:pt x="4155" y="7566"/>
                  </a:cubicBezTo>
                  <a:cubicBezTo>
                    <a:pt x="4150" y="7603"/>
                    <a:pt x="4159" y="7612"/>
                    <a:pt x="4138" y="7606"/>
                  </a:cubicBezTo>
                  <a:cubicBezTo>
                    <a:pt x="4022" y="7606"/>
                    <a:pt x="4052" y="7664"/>
                    <a:pt x="4088" y="7647"/>
                  </a:cubicBezTo>
                  <a:cubicBezTo>
                    <a:pt x="4145" y="7622"/>
                    <a:pt x="4228" y="7708"/>
                    <a:pt x="4228" y="7709"/>
                  </a:cubicBezTo>
                  <a:cubicBezTo>
                    <a:pt x="4246" y="7794"/>
                    <a:pt x="4243" y="7805"/>
                    <a:pt x="4174" y="7834"/>
                  </a:cubicBezTo>
                  <a:cubicBezTo>
                    <a:pt x="4046" y="7888"/>
                    <a:pt x="4190" y="8064"/>
                    <a:pt x="4089" y="8129"/>
                  </a:cubicBezTo>
                  <a:cubicBezTo>
                    <a:pt x="4060" y="8147"/>
                    <a:pt x="3989" y="8252"/>
                    <a:pt x="3976" y="8239"/>
                  </a:cubicBezTo>
                  <a:cubicBezTo>
                    <a:pt x="3900" y="8158"/>
                    <a:pt x="3982" y="8148"/>
                    <a:pt x="3786" y="8148"/>
                  </a:cubicBezTo>
                  <a:cubicBezTo>
                    <a:pt x="3716" y="8148"/>
                    <a:pt x="3875" y="7987"/>
                    <a:pt x="3689" y="7987"/>
                  </a:cubicBezTo>
                  <a:cubicBezTo>
                    <a:pt x="3659" y="7987"/>
                    <a:pt x="3536" y="8169"/>
                    <a:pt x="3527" y="8202"/>
                  </a:cubicBezTo>
                  <a:cubicBezTo>
                    <a:pt x="3495" y="8314"/>
                    <a:pt x="3584" y="8374"/>
                    <a:pt x="3540" y="8413"/>
                  </a:cubicBezTo>
                  <a:cubicBezTo>
                    <a:pt x="3499" y="8449"/>
                    <a:pt x="3480" y="8532"/>
                    <a:pt x="3422" y="8498"/>
                  </a:cubicBezTo>
                  <a:cubicBezTo>
                    <a:pt x="3319" y="8438"/>
                    <a:pt x="3262" y="8599"/>
                    <a:pt x="3231" y="8661"/>
                  </a:cubicBezTo>
                  <a:cubicBezTo>
                    <a:pt x="3206" y="8711"/>
                    <a:pt x="3066" y="8614"/>
                    <a:pt x="3013" y="8761"/>
                  </a:cubicBezTo>
                  <a:cubicBezTo>
                    <a:pt x="2964" y="8895"/>
                    <a:pt x="3011" y="8907"/>
                    <a:pt x="3085" y="8974"/>
                  </a:cubicBezTo>
                  <a:cubicBezTo>
                    <a:pt x="3180" y="9059"/>
                    <a:pt x="3185" y="8966"/>
                    <a:pt x="3202" y="8995"/>
                  </a:cubicBezTo>
                  <a:cubicBezTo>
                    <a:pt x="3234" y="9050"/>
                    <a:pt x="3323" y="9035"/>
                    <a:pt x="3310" y="9101"/>
                  </a:cubicBezTo>
                  <a:cubicBezTo>
                    <a:pt x="3291" y="9194"/>
                    <a:pt x="3402" y="9116"/>
                    <a:pt x="3447" y="9270"/>
                  </a:cubicBezTo>
                  <a:cubicBezTo>
                    <a:pt x="3469" y="9345"/>
                    <a:pt x="3567" y="9237"/>
                    <a:pt x="3622" y="9295"/>
                  </a:cubicBezTo>
                  <a:cubicBezTo>
                    <a:pt x="3707" y="9387"/>
                    <a:pt x="3786" y="9144"/>
                    <a:pt x="3786" y="9132"/>
                  </a:cubicBezTo>
                  <a:cubicBezTo>
                    <a:pt x="3786" y="9072"/>
                    <a:pt x="3595" y="8909"/>
                    <a:pt x="3720" y="8760"/>
                  </a:cubicBezTo>
                  <a:cubicBezTo>
                    <a:pt x="3785" y="8681"/>
                    <a:pt x="3712" y="8572"/>
                    <a:pt x="3641" y="8539"/>
                  </a:cubicBezTo>
                  <a:cubicBezTo>
                    <a:pt x="3527" y="8487"/>
                    <a:pt x="3519" y="8556"/>
                    <a:pt x="3550" y="8450"/>
                  </a:cubicBezTo>
                  <a:cubicBezTo>
                    <a:pt x="3570" y="8381"/>
                    <a:pt x="3592" y="8380"/>
                    <a:pt x="3636" y="8334"/>
                  </a:cubicBezTo>
                  <a:cubicBezTo>
                    <a:pt x="3683" y="8286"/>
                    <a:pt x="3767" y="8273"/>
                    <a:pt x="3768" y="8261"/>
                  </a:cubicBezTo>
                  <a:cubicBezTo>
                    <a:pt x="3776" y="8136"/>
                    <a:pt x="3818" y="8318"/>
                    <a:pt x="3907" y="8291"/>
                  </a:cubicBezTo>
                  <a:cubicBezTo>
                    <a:pt x="3974" y="8270"/>
                    <a:pt x="3933" y="8304"/>
                    <a:pt x="3946" y="8310"/>
                  </a:cubicBezTo>
                  <a:cubicBezTo>
                    <a:pt x="3961" y="8303"/>
                    <a:pt x="4077" y="8309"/>
                    <a:pt x="4100" y="8321"/>
                  </a:cubicBezTo>
                  <a:cubicBezTo>
                    <a:pt x="4126" y="8334"/>
                    <a:pt x="4188" y="8355"/>
                    <a:pt x="4201" y="8364"/>
                  </a:cubicBezTo>
                  <a:cubicBezTo>
                    <a:pt x="4270" y="8410"/>
                    <a:pt x="4455" y="8430"/>
                    <a:pt x="4540" y="8430"/>
                  </a:cubicBezTo>
                  <a:cubicBezTo>
                    <a:pt x="4628" y="8430"/>
                    <a:pt x="4677" y="8367"/>
                    <a:pt x="4720" y="8383"/>
                  </a:cubicBezTo>
                  <a:cubicBezTo>
                    <a:pt x="4742" y="8390"/>
                    <a:pt x="4780" y="8395"/>
                    <a:pt x="4802" y="8383"/>
                  </a:cubicBezTo>
                  <a:cubicBezTo>
                    <a:pt x="4857" y="8353"/>
                    <a:pt x="4841" y="8404"/>
                    <a:pt x="4883" y="8386"/>
                  </a:cubicBezTo>
                  <a:cubicBezTo>
                    <a:pt x="4924" y="8368"/>
                    <a:pt x="4917" y="8360"/>
                    <a:pt x="4934" y="8385"/>
                  </a:cubicBezTo>
                  <a:cubicBezTo>
                    <a:pt x="4955" y="8416"/>
                    <a:pt x="4937" y="8361"/>
                    <a:pt x="4940" y="8334"/>
                  </a:cubicBezTo>
                  <a:cubicBezTo>
                    <a:pt x="4950" y="8258"/>
                    <a:pt x="4972" y="8319"/>
                    <a:pt x="4938" y="8266"/>
                  </a:cubicBezTo>
                  <a:cubicBezTo>
                    <a:pt x="4909" y="8221"/>
                    <a:pt x="4888" y="8243"/>
                    <a:pt x="4888" y="8195"/>
                  </a:cubicBezTo>
                  <a:cubicBezTo>
                    <a:pt x="4888" y="8146"/>
                    <a:pt x="4839" y="8175"/>
                    <a:pt x="4820" y="8191"/>
                  </a:cubicBezTo>
                  <a:cubicBezTo>
                    <a:pt x="4789" y="8216"/>
                    <a:pt x="4752" y="8169"/>
                    <a:pt x="4748" y="8153"/>
                  </a:cubicBezTo>
                  <a:cubicBezTo>
                    <a:pt x="4735" y="8106"/>
                    <a:pt x="4707" y="8089"/>
                    <a:pt x="4684" y="8058"/>
                  </a:cubicBezTo>
                  <a:cubicBezTo>
                    <a:pt x="4646" y="8006"/>
                    <a:pt x="4687" y="8011"/>
                    <a:pt x="4641" y="8016"/>
                  </a:cubicBezTo>
                  <a:cubicBezTo>
                    <a:pt x="4590" y="8022"/>
                    <a:pt x="4569" y="8044"/>
                    <a:pt x="4569" y="7983"/>
                  </a:cubicBezTo>
                  <a:cubicBezTo>
                    <a:pt x="4569" y="7972"/>
                    <a:pt x="4679" y="7982"/>
                    <a:pt x="4679" y="7980"/>
                  </a:cubicBezTo>
                  <a:cubicBezTo>
                    <a:pt x="4685" y="7955"/>
                    <a:pt x="4711" y="7966"/>
                    <a:pt x="4713" y="7956"/>
                  </a:cubicBezTo>
                  <a:cubicBezTo>
                    <a:pt x="4717" y="7925"/>
                    <a:pt x="4744" y="7952"/>
                    <a:pt x="4747" y="7927"/>
                  </a:cubicBezTo>
                  <a:cubicBezTo>
                    <a:pt x="4750" y="7889"/>
                    <a:pt x="4753" y="7917"/>
                    <a:pt x="4768" y="7904"/>
                  </a:cubicBezTo>
                  <a:cubicBezTo>
                    <a:pt x="4797" y="7880"/>
                    <a:pt x="4747" y="7887"/>
                    <a:pt x="4806" y="7869"/>
                  </a:cubicBezTo>
                  <a:cubicBezTo>
                    <a:pt x="4834" y="7860"/>
                    <a:pt x="4816" y="7852"/>
                    <a:pt x="4825" y="7849"/>
                  </a:cubicBezTo>
                  <a:cubicBezTo>
                    <a:pt x="4852" y="7841"/>
                    <a:pt x="4844" y="7769"/>
                    <a:pt x="4837" y="7756"/>
                  </a:cubicBezTo>
                  <a:cubicBezTo>
                    <a:pt x="4805" y="7698"/>
                    <a:pt x="4799" y="7733"/>
                    <a:pt x="4821" y="7690"/>
                  </a:cubicBezTo>
                  <a:cubicBezTo>
                    <a:pt x="4832" y="7669"/>
                    <a:pt x="4867" y="7717"/>
                    <a:pt x="4869" y="7732"/>
                  </a:cubicBezTo>
                  <a:cubicBezTo>
                    <a:pt x="4871" y="7773"/>
                    <a:pt x="4886" y="7784"/>
                    <a:pt x="4886" y="7787"/>
                  </a:cubicBezTo>
                  <a:cubicBezTo>
                    <a:pt x="4888" y="7845"/>
                    <a:pt x="4882" y="7845"/>
                    <a:pt x="4933" y="7845"/>
                  </a:cubicBezTo>
                  <a:cubicBezTo>
                    <a:pt x="4952" y="7845"/>
                    <a:pt x="4978" y="7800"/>
                    <a:pt x="4986" y="7834"/>
                  </a:cubicBezTo>
                  <a:cubicBezTo>
                    <a:pt x="4995" y="7870"/>
                    <a:pt x="5019" y="7920"/>
                    <a:pt x="5015" y="7953"/>
                  </a:cubicBezTo>
                  <a:cubicBezTo>
                    <a:pt x="5007" y="8041"/>
                    <a:pt x="5062" y="7994"/>
                    <a:pt x="5053" y="8025"/>
                  </a:cubicBezTo>
                  <a:cubicBezTo>
                    <a:pt x="5038" y="8076"/>
                    <a:pt x="5101" y="8110"/>
                    <a:pt x="5135" y="8134"/>
                  </a:cubicBezTo>
                  <a:cubicBezTo>
                    <a:pt x="5152" y="8145"/>
                    <a:pt x="5195" y="8154"/>
                    <a:pt x="5197" y="8157"/>
                  </a:cubicBezTo>
                  <a:cubicBezTo>
                    <a:pt x="5231" y="8186"/>
                    <a:pt x="5387" y="8126"/>
                    <a:pt x="5399" y="8106"/>
                  </a:cubicBezTo>
                  <a:cubicBezTo>
                    <a:pt x="5433" y="8051"/>
                    <a:pt x="5456" y="8104"/>
                    <a:pt x="5456" y="8051"/>
                  </a:cubicBezTo>
                  <a:cubicBezTo>
                    <a:pt x="5456" y="8038"/>
                    <a:pt x="5539" y="8074"/>
                    <a:pt x="5561" y="8074"/>
                  </a:cubicBezTo>
                  <a:cubicBezTo>
                    <a:pt x="5595" y="8074"/>
                    <a:pt x="5766" y="8174"/>
                    <a:pt x="5734" y="8176"/>
                  </a:cubicBezTo>
                  <a:cubicBezTo>
                    <a:pt x="5695" y="8179"/>
                    <a:pt x="5705" y="8247"/>
                    <a:pt x="5713" y="8263"/>
                  </a:cubicBezTo>
                  <a:cubicBezTo>
                    <a:pt x="5740" y="8312"/>
                    <a:pt x="5691" y="8301"/>
                    <a:pt x="5729" y="8356"/>
                  </a:cubicBezTo>
                  <a:cubicBezTo>
                    <a:pt x="5756" y="8395"/>
                    <a:pt x="5745" y="8389"/>
                    <a:pt x="5757" y="8413"/>
                  </a:cubicBezTo>
                  <a:cubicBezTo>
                    <a:pt x="5795" y="8489"/>
                    <a:pt x="5766" y="8479"/>
                    <a:pt x="5767" y="8528"/>
                  </a:cubicBezTo>
                  <a:cubicBezTo>
                    <a:pt x="5768" y="8549"/>
                    <a:pt x="5757" y="8579"/>
                    <a:pt x="5771" y="8608"/>
                  </a:cubicBezTo>
                  <a:cubicBezTo>
                    <a:pt x="5776" y="8619"/>
                    <a:pt x="5845" y="8611"/>
                    <a:pt x="5804" y="8666"/>
                  </a:cubicBezTo>
                  <a:cubicBezTo>
                    <a:pt x="5745" y="8745"/>
                    <a:pt x="5800" y="8747"/>
                    <a:pt x="5800" y="8803"/>
                  </a:cubicBezTo>
                  <a:cubicBezTo>
                    <a:pt x="5800" y="8826"/>
                    <a:pt x="5868" y="8828"/>
                    <a:pt x="5867" y="8845"/>
                  </a:cubicBezTo>
                  <a:cubicBezTo>
                    <a:pt x="5866" y="8872"/>
                    <a:pt x="5887" y="8869"/>
                    <a:pt x="5886" y="8885"/>
                  </a:cubicBezTo>
                  <a:cubicBezTo>
                    <a:pt x="5889" y="8882"/>
                    <a:pt x="5952" y="8884"/>
                    <a:pt x="5964" y="8884"/>
                  </a:cubicBezTo>
                  <a:cubicBezTo>
                    <a:pt x="6020" y="8884"/>
                    <a:pt x="6091" y="8945"/>
                    <a:pt x="6098" y="9001"/>
                  </a:cubicBezTo>
                  <a:cubicBezTo>
                    <a:pt x="6099" y="9014"/>
                    <a:pt x="6156" y="9002"/>
                    <a:pt x="6164" y="8997"/>
                  </a:cubicBezTo>
                  <a:cubicBezTo>
                    <a:pt x="6183" y="8983"/>
                    <a:pt x="6176" y="9019"/>
                    <a:pt x="6202" y="9025"/>
                  </a:cubicBezTo>
                  <a:cubicBezTo>
                    <a:pt x="6262" y="9038"/>
                    <a:pt x="6187" y="9050"/>
                    <a:pt x="6178" y="9066"/>
                  </a:cubicBezTo>
                  <a:cubicBezTo>
                    <a:pt x="6158" y="9099"/>
                    <a:pt x="6222" y="9081"/>
                    <a:pt x="6231" y="9081"/>
                  </a:cubicBezTo>
                  <a:cubicBezTo>
                    <a:pt x="6310" y="9076"/>
                    <a:pt x="6289" y="9032"/>
                    <a:pt x="6304" y="9032"/>
                  </a:cubicBezTo>
                  <a:cubicBezTo>
                    <a:pt x="6344" y="9032"/>
                    <a:pt x="6369" y="8997"/>
                    <a:pt x="6372" y="9007"/>
                  </a:cubicBezTo>
                  <a:cubicBezTo>
                    <a:pt x="6405" y="9107"/>
                    <a:pt x="6413" y="9034"/>
                    <a:pt x="6428" y="9039"/>
                  </a:cubicBezTo>
                  <a:cubicBezTo>
                    <a:pt x="6484" y="9057"/>
                    <a:pt x="6413" y="9115"/>
                    <a:pt x="6463" y="9138"/>
                  </a:cubicBezTo>
                  <a:cubicBezTo>
                    <a:pt x="6471" y="9136"/>
                    <a:pt x="6499" y="9188"/>
                    <a:pt x="6501" y="9200"/>
                  </a:cubicBezTo>
                  <a:cubicBezTo>
                    <a:pt x="6505" y="9227"/>
                    <a:pt x="6553" y="9321"/>
                    <a:pt x="6567" y="9315"/>
                  </a:cubicBezTo>
                  <a:cubicBezTo>
                    <a:pt x="6600" y="9301"/>
                    <a:pt x="6681" y="9374"/>
                    <a:pt x="6694" y="9352"/>
                  </a:cubicBezTo>
                  <a:cubicBezTo>
                    <a:pt x="6711" y="9325"/>
                    <a:pt x="6711" y="9355"/>
                    <a:pt x="6717" y="9364"/>
                  </a:cubicBezTo>
                  <a:cubicBezTo>
                    <a:pt x="6737" y="9395"/>
                    <a:pt x="6734" y="9467"/>
                    <a:pt x="6746" y="9475"/>
                  </a:cubicBezTo>
                  <a:cubicBezTo>
                    <a:pt x="6811" y="9518"/>
                    <a:pt x="6789" y="9574"/>
                    <a:pt x="6794" y="9582"/>
                  </a:cubicBezTo>
                  <a:cubicBezTo>
                    <a:pt x="6822" y="9630"/>
                    <a:pt x="6818" y="9664"/>
                    <a:pt x="6878" y="9664"/>
                  </a:cubicBezTo>
                  <a:cubicBezTo>
                    <a:pt x="6894" y="9664"/>
                    <a:pt x="6950" y="9702"/>
                    <a:pt x="6950" y="9703"/>
                  </a:cubicBezTo>
                  <a:cubicBezTo>
                    <a:pt x="6966" y="9743"/>
                    <a:pt x="6918" y="9756"/>
                    <a:pt x="6914" y="9770"/>
                  </a:cubicBezTo>
                  <a:cubicBezTo>
                    <a:pt x="6897" y="9776"/>
                    <a:pt x="6894" y="9796"/>
                    <a:pt x="6894" y="9811"/>
                  </a:cubicBezTo>
                  <a:cubicBezTo>
                    <a:pt x="6894" y="9844"/>
                    <a:pt x="6909" y="9856"/>
                    <a:pt x="6906" y="9865"/>
                  </a:cubicBezTo>
                  <a:cubicBezTo>
                    <a:pt x="6909" y="9866"/>
                    <a:pt x="6920" y="9885"/>
                    <a:pt x="6924" y="9885"/>
                  </a:cubicBezTo>
                  <a:cubicBezTo>
                    <a:pt x="6968" y="9894"/>
                    <a:pt x="6931" y="9940"/>
                    <a:pt x="6979" y="9956"/>
                  </a:cubicBezTo>
                  <a:cubicBezTo>
                    <a:pt x="6991" y="9960"/>
                    <a:pt x="7019" y="9986"/>
                    <a:pt x="7020" y="9986"/>
                  </a:cubicBezTo>
                  <a:cubicBezTo>
                    <a:pt x="7073" y="9990"/>
                    <a:pt x="7067" y="9970"/>
                    <a:pt x="7091" y="10011"/>
                  </a:cubicBezTo>
                  <a:cubicBezTo>
                    <a:pt x="7133" y="10083"/>
                    <a:pt x="7110" y="10053"/>
                    <a:pt x="7109" y="10082"/>
                  </a:cubicBezTo>
                  <a:cubicBezTo>
                    <a:pt x="7107" y="10149"/>
                    <a:pt x="7192" y="10160"/>
                    <a:pt x="7181" y="10128"/>
                  </a:cubicBezTo>
                  <a:cubicBezTo>
                    <a:pt x="7166" y="10087"/>
                    <a:pt x="7171" y="10113"/>
                    <a:pt x="7183" y="10094"/>
                  </a:cubicBezTo>
                  <a:cubicBezTo>
                    <a:pt x="7189" y="10083"/>
                    <a:pt x="7231" y="10131"/>
                    <a:pt x="7234" y="10137"/>
                  </a:cubicBezTo>
                  <a:cubicBezTo>
                    <a:pt x="7265" y="10193"/>
                    <a:pt x="7208" y="10201"/>
                    <a:pt x="7272" y="10238"/>
                  </a:cubicBezTo>
                  <a:cubicBezTo>
                    <a:pt x="7330" y="10271"/>
                    <a:pt x="7295" y="10242"/>
                    <a:pt x="7307" y="10282"/>
                  </a:cubicBezTo>
                  <a:cubicBezTo>
                    <a:pt x="7319" y="10325"/>
                    <a:pt x="7306" y="10313"/>
                    <a:pt x="7342" y="10331"/>
                  </a:cubicBezTo>
                  <a:cubicBezTo>
                    <a:pt x="7346" y="10333"/>
                    <a:pt x="7340" y="10411"/>
                    <a:pt x="7340" y="10425"/>
                  </a:cubicBezTo>
                  <a:cubicBezTo>
                    <a:pt x="7340" y="10454"/>
                    <a:pt x="7418" y="10433"/>
                    <a:pt x="7395" y="10475"/>
                  </a:cubicBezTo>
                  <a:cubicBezTo>
                    <a:pt x="7378" y="10506"/>
                    <a:pt x="7387" y="10462"/>
                    <a:pt x="7380" y="10504"/>
                  </a:cubicBezTo>
                  <a:cubicBezTo>
                    <a:pt x="7374" y="10537"/>
                    <a:pt x="7386" y="10543"/>
                    <a:pt x="7364" y="10535"/>
                  </a:cubicBezTo>
                  <a:cubicBezTo>
                    <a:pt x="7339" y="10526"/>
                    <a:pt x="7347" y="10478"/>
                    <a:pt x="7348" y="10478"/>
                  </a:cubicBezTo>
                  <a:cubicBezTo>
                    <a:pt x="7370" y="10448"/>
                    <a:pt x="7282" y="10442"/>
                    <a:pt x="7283" y="10462"/>
                  </a:cubicBezTo>
                  <a:cubicBezTo>
                    <a:pt x="7285" y="10511"/>
                    <a:pt x="7341" y="10489"/>
                    <a:pt x="7290" y="10539"/>
                  </a:cubicBezTo>
                  <a:cubicBezTo>
                    <a:pt x="7266" y="10561"/>
                    <a:pt x="7258" y="10419"/>
                    <a:pt x="7258" y="10606"/>
                  </a:cubicBezTo>
                  <a:cubicBezTo>
                    <a:pt x="7258" y="10644"/>
                    <a:pt x="7264" y="10671"/>
                    <a:pt x="7264" y="10698"/>
                  </a:cubicBezTo>
                  <a:cubicBezTo>
                    <a:pt x="7264" y="10716"/>
                    <a:pt x="7214" y="10756"/>
                    <a:pt x="7257" y="10776"/>
                  </a:cubicBezTo>
                  <a:cubicBezTo>
                    <a:pt x="7258" y="10777"/>
                    <a:pt x="7234" y="10909"/>
                    <a:pt x="7295" y="10865"/>
                  </a:cubicBezTo>
                  <a:cubicBezTo>
                    <a:pt x="7343" y="10830"/>
                    <a:pt x="7375" y="10903"/>
                    <a:pt x="7392" y="10904"/>
                  </a:cubicBezTo>
                  <a:cubicBezTo>
                    <a:pt x="7467" y="10907"/>
                    <a:pt x="7411" y="10875"/>
                    <a:pt x="7427" y="10866"/>
                  </a:cubicBezTo>
                  <a:cubicBezTo>
                    <a:pt x="7464" y="10845"/>
                    <a:pt x="7426" y="10806"/>
                    <a:pt x="7442" y="10806"/>
                  </a:cubicBezTo>
                  <a:cubicBezTo>
                    <a:pt x="7494" y="10804"/>
                    <a:pt x="7461" y="10861"/>
                    <a:pt x="7504" y="10842"/>
                  </a:cubicBezTo>
                  <a:cubicBezTo>
                    <a:pt x="7560" y="10816"/>
                    <a:pt x="7448" y="10789"/>
                    <a:pt x="7498" y="10784"/>
                  </a:cubicBezTo>
                  <a:cubicBezTo>
                    <a:pt x="7521" y="10781"/>
                    <a:pt x="7459" y="10759"/>
                    <a:pt x="7507" y="10739"/>
                  </a:cubicBezTo>
                  <a:cubicBezTo>
                    <a:pt x="7555" y="10719"/>
                    <a:pt x="7452" y="10632"/>
                    <a:pt x="7529" y="10701"/>
                  </a:cubicBezTo>
                  <a:cubicBezTo>
                    <a:pt x="7561" y="10730"/>
                    <a:pt x="7544" y="10700"/>
                    <a:pt x="7543" y="10689"/>
                  </a:cubicBezTo>
                  <a:cubicBezTo>
                    <a:pt x="7566" y="10674"/>
                    <a:pt x="7560" y="10612"/>
                    <a:pt x="7558" y="10588"/>
                  </a:cubicBezTo>
                  <a:cubicBezTo>
                    <a:pt x="7551" y="10513"/>
                    <a:pt x="7519" y="10622"/>
                    <a:pt x="7516" y="10584"/>
                  </a:cubicBezTo>
                  <a:cubicBezTo>
                    <a:pt x="7512" y="10538"/>
                    <a:pt x="7493" y="10551"/>
                    <a:pt x="7493" y="10540"/>
                  </a:cubicBezTo>
                  <a:cubicBezTo>
                    <a:pt x="7490" y="10486"/>
                    <a:pt x="7520" y="10575"/>
                    <a:pt x="7520" y="10520"/>
                  </a:cubicBezTo>
                  <a:cubicBezTo>
                    <a:pt x="7520" y="10447"/>
                    <a:pt x="7477" y="10424"/>
                    <a:pt x="7468" y="10392"/>
                  </a:cubicBezTo>
                  <a:cubicBezTo>
                    <a:pt x="7448" y="10327"/>
                    <a:pt x="7401" y="10369"/>
                    <a:pt x="7404" y="10342"/>
                  </a:cubicBezTo>
                  <a:cubicBezTo>
                    <a:pt x="7414" y="10250"/>
                    <a:pt x="7344" y="10325"/>
                    <a:pt x="7330" y="10297"/>
                  </a:cubicBezTo>
                  <a:cubicBezTo>
                    <a:pt x="7305" y="10242"/>
                    <a:pt x="7367" y="10250"/>
                    <a:pt x="7340" y="10207"/>
                  </a:cubicBezTo>
                  <a:cubicBezTo>
                    <a:pt x="7272" y="10099"/>
                    <a:pt x="7302" y="10232"/>
                    <a:pt x="7259" y="10174"/>
                  </a:cubicBezTo>
                  <a:cubicBezTo>
                    <a:pt x="7243" y="10151"/>
                    <a:pt x="7244" y="10117"/>
                    <a:pt x="7239" y="10114"/>
                  </a:cubicBezTo>
                  <a:cubicBezTo>
                    <a:pt x="7196" y="10086"/>
                    <a:pt x="7224" y="10108"/>
                    <a:pt x="7215" y="10060"/>
                  </a:cubicBezTo>
                  <a:cubicBezTo>
                    <a:pt x="7215" y="9979"/>
                    <a:pt x="7141" y="9951"/>
                    <a:pt x="7138" y="9944"/>
                  </a:cubicBezTo>
                  <a:cubicBezTo>
                    <a:pt x="7121" y="9905"/>
                    <a:pt x="7135" y="9927"/>
                    <a:pt x="7105" y="9888"/>
                  </a:cubicBezTo>
                  <a:cubicBezTo>
                    <a:pt x="7087" y="9863"/>
                    <a:pt x="7044" y="9835"/>
                    <a:pt x="7049" y="9815"/>
                  </a:cubicBezTo>
                  <a:cubicBezTo>
                    <a:pt x="7058" y="9780"/>
                    <a:pt x="7037" y="9666"/>
                    <a:pt x="7025" y="9660"/>
                  </a:cubicBezTo>
                  <a:cubicBezTo>
                    <a:pt x="6974" y="9636"/>
                    <a:pt x="6990" y="9680"/>
                    <a:pt x="6920" y="9612"/>
                  </a:cubicBezTo>
                  <a:cubicBezTo>
                    <a:pt x="6894" y="9586"/>
                    <a:pt x="6827" y="9620"/>
                    <a:pt x="6844" y="9577"/>
                  </a:cubicBezTo>
                  <a:cubicBezTo>
                    <a:pt x="6867" y="9518"/>
                    <a:pt x="6865" y="9485"/>
                    <a:pt x="6865" y="9421"/>
                  </a:cubicBezTo>
                  <a:cubicBezTo>
                    <a:pt x="6865" y="9403"/>
                    <a:pt x="6846" y="9342"/>
                    <a:pt x="6836" y="9325"/>
                  </a:cubicBezTo>
                  <a:cubicBezTo>
                    <a:pt x="6802" y="9272"/>
                    <a:pt x="6808" y="9263"/>
                    <a:pt x="6750" y="9263"/>
                  </a:cubicBezTo>
                  <a:cubicBezTo>
                    <a:pt x="6690" y="9263"/>
                    <a:pt x="6726" y="9285"/>
                    <a:pt x="6705" y="9279"/>
                  </a:cubicBezTo>
                  <a:cubicBezTo>
                    <a:pt x="6697" y="9248"/>
                    <a:pt x="6645" y="9232"/>
                    <a:pt x="6616" y="9193"/>
                  </a:cubicBezTo>
                  <a:cubicBezTo>
                    <a:pt x="6616" y="9168"/>
                    <a:pt x="6595" y="9168"/>
                    <a:pt x="6595" y="9140"/>
                  </a:cubicBezTo>
                  <a:cubicBezTo>
                    <a:pt x="6595" y="9093"/>
                    <a:pt x="6552" y="9076"/>
                    <a:pt x="6573" y="9054"/>
                  </a:cubicBezTo>
                  <a:cubicBezTo>
                    <a:pt x="6609" y="9017"/>
                    <a:pt x="6556" y="9010"/>
                    <a:pt x="6556" y="8990"/>
                  </a:cubicBezTo>
                  <a:cubicBezTo>
                    <a:pt x="6558" y="8944"/>
                    <a:pt x="6517" y="8980"/>
                    <a:pt x="6493" y="8957"/>
                  </a:cubicBezTo>
                  <a:cubicBezTo>
                    <a:pt x="6462" y="8927"/>
                    <a:pt x="6413" y="8986"/>
                    <a:pt x="6389" y="8973"/>
                  </a:cubicBezTo>
                  <a:cubicBezTo>
                    <a:pt x="6349" y="8951"/>
                    <a:pt x="6363" y="8944"/>
                    <a:pt x="6356" y="8920"/>
                  </a:cubicBezTo>
                  <a:cubicBezTo>
                    <a:pt x="6346" y="8880"/>
                    <a:pt x="6357" y="8874"/>
                    <a:pt x="6320" y="8874"/>
                  </a:cubicBezTo>
                  <a:cubicBezTo>
                    <a:pt x="6271" y="8874"/>
                    <a:pt x="6287" y="8837"/>
                    <a:pt x="6257" y="8856"/>
                  </a:cubicBezTo>
                  <a:cubicBezTo>
                    <a:pt x="6209" y="8888"/>
                    <a:pt x="6234" y="8869"/>
                    <a:pt x="6193" y="8865"/>
                  </a:cubicBezTo>
                  <a:cubicBezTo>
                    <a:pt x="6108" y="8857"/>
                    <a:pt x="6155" y="8915"/>
                    <a:pt x="6119" y="8844"/>
                  </a:cubicBezTo>
                  <a:cubicBezTo>
                    <a:pt x="6109" y="8826"/>
                    <a:pt x="6024" y="8771"/>
                    <a:pt x="6019" y="8771"/>
                  </a:cubicBezTo>
                  <a:cubicBezTo>
                    <a:pt x="5964" y="8766"/>
                    <a:pt x="5975" y="8751"/>
                    <a:pt x="5964" y="8748"/>
                  </a:cubicBezTo>
                  <a:cubicBezTo>
                    <a:pt x="5925" y="8735"/>
                    <a:pt x="5958" y="8775"/>
                    <a:pt x="5897" y="8775"/>
                  </a:cubicBezTo>
                  <a:cubicBezTo>
                    <a:pt x="5848" y="8775"/>
                    <a:pt x="5848" y="8749"/>
                    <a:pt x="5874" y="8715"/>
                  </a:cubicBezTo>
                  <a:cubicBezTo>
                    <a:pt x="5902" y="8679"/>
                    <a:pt x="5881" y="8691"/>
                    <a:pt x="5889" y="8671"/>
                  </a:cubicBezTo>
                  <a:cubicBezTo>
                    <a:pt x="5892" y="8666"/>
                    <a:pt x="5959" y="8662"/>
                    <a:pt x="5941" y="8636"/>
                  </a:cubicBezTo>
                  <a:cubicBezTo>
                    <a:pt x="5921" y="8608"/>
                    <a:pt x="5947" y="8558"/>
                    <a:pt x="5910" y="8585"/>
                  </a:cubicBezTo>
                  <a:cubicBezTo>
                    <a:pt x="5891" y="8599"/>
                    <a:pt x="5901" y="8520"/>
                    <a:pt x="5946" y="8520"/>
                  </a:cubicBezTo>
                  <a:cubicBezTo>
                    <a:pt x="6030" y="8520"/>
                    <a:pt x="5977" y="8570"/>
                    <a:pt x="6012" y="8556"/>
                  </a:cubicBezTo>
                  <a:cubicBezTo>
                    <a:pt x="6049" y="8540"/>
                    <a:pt x="6044" y="8488"/>
                    <a:pt x="6029" y="8475"/>
                  </a:cubicBezTo>
                  <a:cubicBezTo>
                    <a:pt x="5996" y="8448"/>
                    <a:pt x="6051" y="8434"/>
                    <a:pt x="5993" y="8421"/>
                  </a:cubicBezTo>
                  <a:cubicBezTo>
                    <a:pt x="5968" y="8415"/>
                    <a:pt x="6006" y="8377"/>
                    <a:pt x="5972" y="8374"/>
                  </a:cubicBezTo>
                  <a:cubicBezTo>
                    <a:pt x="5931" y="8371"/>
                    <a:pt x="5911" y="8286"/>
                    <a:pt x="5924" y="8286"/>
                  </a:cubicBezTo>
                  <a:cubicBezTo>
                    <a:pt x="5968" y="8284"/>
                    <a:pt x="5944" y="8264"/>
                    <a:pt x="5943" y="8234"/>
                  </a:cubicBezTo>
                  <a:lnTo>
                    <a:pt x="5943" y="8206"/>
                  </a:lnTo>
                  <a:cubicBezTo>
                    <a:pt x="5943" y="8170"/>
                    <a:pt x="5932" y="8037"/>
                    <a:pt x="5899" y="8024"/>
                  </a:cubicBezTo>
                  <a:cubicBezTo>
                    <a:pt x="5850" y="8004"/>
                    <a:pt x="5859" y="7994"/>
                    <a:pt x="5836" y="7967"/>
                  </a:cubicBezTo>
                  <a:cubicBezTo>
                    <a:pt x="5794" y="7918"/>
                    <a:pt x="5816" y="7868"/>
                    <a:pt x="5794" y="7830"/>
                  </a:cubicBezTo>
                  <a:cubicBezTo>
                    <a:pt x="5778" y="7804"/>
                    <a:pt x="5814" y="7788"/>
                    <a:pt x="5827" y="7805"/>
                  </a:cubicBezTo>
                  <a:cubicBezTo>
                    <a:pt x="5837" y="7819"/>
                    <a:pt x="5913" y="7778"/>
                    <a:pt x="5883" y="7744"/>
                  </a:cubicBezTo>
                  <a:cubicBezTo>
                    <a:pt x="5870" y="7730"/>
                    <a:pt x="5885" y="7717"/>
                    <a:pt x="5891" y="7691"/>
                  </a:cubicBezTo>
                  <a:cubicBezTo>
                    <a:pt x="5899" y="7656"/>
                    <a:pt x="5942" y="7685"/>
                    <a:pt x="5940" y="7639"/>
                  </a:cubicBezTo>
                  <a:cubicBezTo>
                    <a:pt x="5939" y="7619"/>
                    <a:pt x="6080" y="7671"/>
                    <a:pt x="6078" y="7616"/>
                  </a:cubicBezTo>
                  <a:cubicBezTo>
                    <a:pt x="6077" y="7610"/>
                    <a:pt x="5987" y="7582"/>
                    <a:pt x="5978" y="7582"/>
                  </a:cubicBezTo>
                  <a:cubicBezTo>
                    <a:pt x="5945" y="7627"/>
                    <a:pt x="5900" y="7565"/>
                    <a:pt x="5900" y="7634"/>
                  </a:cubicBezTo>
                  <a:cubicBezTo>
                    <a:pt x="5900" y="7662"/>
                    <a:pt x="5864" y="7646"/>
                    <a:pt x="5864" y="7656"/>
                  </a:cubicBezTo>
                  <a:cubicBezTo>
                    <a:pt x="5866" y="7686"/>
                    <a:pt x="5847" y="7652"/>
                    <a:pt x="5836" y="7642"/>
                  </a:cubicBezTo>
                  <a:cubicBezTo>
                    <a:pt x="5824" y="7631"/>
                    <a:pt x="5786" y="7648"/>
                    <a:pt x="5802" y="7667"/>
                  </a:cubicBezTo>
                  <a:cubicBezTo>
                    <a:pt x="5802" y="7702"/>
                    <a:pt x="5819" y="7697"/>
                    <a:pt x="5821" y="7715"/>
                  </a:cubicBezTo>
                  <a:cubicBezTo>
                    <a:pt x="5823" y="7730"/>
                    <a:pt x="5794" y="7768"/>
                    <a:pt x="5780" y="7771"/>
                  </a:cubicBezTo>
                  <a:cubicBezTo>
                    <a:pt x="5715" y="7785"/>
                    <a:pt x="5682" y="7804"/>
                    <a:pt x="5621" y="7757"/>
                  </a:cubicBezTo>
                  <a:cubicBezTo>
                    <a:pt x="5586" y="7729"/>
                    <a:pt x="5606" y="7745"/>
                    <a:pt x="5596" y="7746"/>
                  </a:cubicBezTo>
                  <a:cubicBezTo>
                    <a:pt x="5481" y="7755"/>
                    <a:pt x="5589" y="7631"/>
                    <a:pt x="5589" y="7595"/>
                  </a:cubicBezTo>
                  <a:cubicBezTo>
                    <a:pt x="5589" y="7575"/>
                    <a:pt x="5526" y="7572"/>
                    <a:pt x="5508" y="7573"/>
                  </a:cubicBezTo>
                  <a:cubicBezTo>
                    <a:pt x="5468" y="7574"/>
                    <a:pt x="5424" y="7554"/>
                    <a:pt x="5400" y="7520"/>
                  </a:cubicBezTo>
                  <a:cubicBezTo>
                    <a:pt x="5373" y="7482"/>
                    <a:pt x="5378" y="7484"/>
                    <a:pt x="5369" y="7438"/>
                  </a:cubicBezTo>
                  <a:cubicBezTo>
                    <a:pt x="5363" y="7408"/>
                    <a:pt x="5401" y="7373"/>
                    <a:pt x="5421" y="7361"/>
                  </a:cubicBezTo>
                  <a:cubicBezTo>
                    <a:pt x="5518" y="7305"/>
                    <a:pt x="5506" y="7346"/>
                    <a:pt x="5506" y="7231"/>
                  </a:cubicBezTo>
                  <a:cubicBezTo>
                    <a:pt x="5506" y="7212"/>
                    <a:pt x="5507" y="7162"/>
                    <a:pt x="5503" y="7147"/>
                  </a:cubicBezTo>
                  <a:cubicBezTo>
                    <a:pt x="5486" y="7093"/>
                    <a:pt x="5489" y="7035"/>
                    <a:pt x="5448" y="7000"/>
                  </a:cubicBezTo>
                  <a:cubicBezTo>
                    <a:pt x="5418" y="6974"/>
                    <a:pt x="5204" y="6940"/>
                    <a:pt x="5151" y="6940"/>
                  </a:cubicBezTo>
                  <a:cubicBezTo>
                    <a:pt x="5112" y="6940"/>
                    <a:pt x="5054" y="6885"/>
                    <a:pt x="5067" y="6866"/>
                  </a:cubicBezTo>
                  <a:cubicBezTo>
                    <a:pt x="5083" y="6842"/>
                    <a:pt x="5037" y="6826"/>
                    <a:pt x="5048" y="6813"/>
                  </a:cubicBezTo>
                  <a:cubicBezTo>
                    <a:pt x="5079" y="6776"/>
                    <a:pt x="5068" y="6752"/>
                    <a:pt x="5070" y="6706"/>
                  </a:cubicBezTo>
                  <a:cubicBezTo>
                    <a:pt x="5071" y="6664"/>
                    <a:pt x="5034" y="6589"/>
                    <a:pt x="5006" y="6561"/>
                  </a:cubicBezTo>
                  <a:cubicBezTo>
                    <a:pt x="4942" y="6498"/>
                    <a:pt x="4919" y="6509"/>
                    <a:pt x="4825" y="6512"/>
                  </a:cubicBezTo>
                  <a:cubicBezTo>
                    <a:pt x="4723" y="6515"/>
                    <a:pt x="4795" y="6511"/>
                    <a:pt x="4740" y="6461"/>
                  </a:cubicBezTo>
                  <a:cubicBezTo>
                    <a:pt x="4740" y="6455"/>
                    <a:pt x="4726" y="6445"/>
                    <a:pt x="4726" y="6442"/>
                  </a:cubicBezTo>
                  <a:cubicBezTo>
                    <a:pt x="4717" y="6441"/>
                    <a:pt x="4577" y="6367"/>
                    <a:pt x="4569" y="6353"/>
                  </a:cubicBezTo>
                  <a:cubicBezTo>
                    <a:pt x="4559" y="6333"/>
                    <a:pt x="4515" y="6309"/>
                    <a:pt x="4555" y="6294"/>
                  </a:cubicBezTo>
                  <a:cubicBezTo>
                    <a:pt x="4643" y="6260"/>
                    <a:pt x="4582" y="6262"/>
                    <a:pt x="4589" y="6238"/>
                  </a:cubicBezTo>
                  <a:cubicBezTo>
                    <a:pt x="4597" y="6235"/>
                    <a:pt x="4630" y="6223"/>
                    <a:pt x="4637" y="6230"/>
                  </a:cubicBezTo>
                  <a:cubicBezTo>
                    <a:pt x="4668" y="6259"/>
                    <a:pt x="4766" y="6267"/>
                    <a:pt x="4681" y="6222"/>
                  </a:cubicBezTo>
                  <a:cubicBezTo>
                    <a:pt x="4660" y="6210"/>
                    <a:pt x="4626" y="6162"/>
                    <a:pt x="4599" y="6168"/>
                  </a:cubicBezTo>
                  <a:cubicBezTo>
                    <a:pt x="4587" y="6212"/>
                    <a:pt x="4531" y="6157"/>
                    <a:pt x="4542" y="6150"/>
                  </a:cubicBezTo>
                  <a:cubicBezTo>
                    <a:pt x="4603" y="6112"/>
                    <a:pt x="4538" y="6098"/>
                    <a:pt x="4600" y="6073"/>
                  </a:cubicBezTo>
                  <a:cubicBezTo>
                    <a:pt x="4623" y="6063"/>
                    <a:pt x="4603" y="6018"/>
                    <a:pt x="4596" y="6042"/>
                  </a:cubicBezTo>
                  <a:cubicBezTo>
                    <a:pt x="4592" y="6055"/>
                    <a:pt x="4522" y="6000"/>
                    <a:pt x="4522" y="5989"/>
                  </a:cubicBezTo>
                  <a:cubicBezTo>
                    <a:pt x="4559" y="5993"/>
                    <a:pt x="4563" y="5951"/>
                    <a:pt x="4570" y="5943"/>
                  </a:cubicBezTo>
                  <a:cubicBezTo>
                    <a:pt x="4587" y="5923"/>
                    <a:pt x="4699" y="5846"/>
                    <a:pt x="4713" y="5846"/>
                  </a:cubicBezTo>
                  <a:cubicBezTo>
                    <a:pt x="4752" y="5845"/>
                    <a:pt x="4745" y="5843"/>
                    <a:pt x="4777" y="5835"/>
                  </a:cubicBezTo>
                  <a:cubicBezTo>
                    <a:pt x="4818" y="5826"/>
                    <a:pt x="4787" y="5705"/>
                    <a:pt x="4801" y="5717"/>
                  </a:cubicBezTo>
                  <a:cubicBezTo>
                    <a:pt x="4836" y="5745"/>
                    <a:pt x="4887" y="5774"/>
                    <a:pt x="4927" y="5737"/>
                  </a:cubicBezTo>
                  <a:cubicBezTo>
                    <a:pt x="4935" y="5729"/>
                    <a:pt x="4959" y="5808"/>
                    <a:pt x="4990" y="5808"/>
                  </a:cubicBezTo>
                  <a:cubicBezTo>
                    <a:pt x="4990" y="5780"/>
                    <a:pt x="5067" y="5780"/>
                    <a:pt x="5088" y="5775"/>
                  </a:cubicBezTo>
                  <a:cubicBezTo>
                    <a:pt x="5104" y="5771"/>
                    <a:pt x="5166" y="5767"/>
                    <a:pt x="5162" y="5761"/>
                  </a:cubicBezTo>
                  <a:cubicBezTo>
                    <a:pt x="5123" y="5707"/>
                    <a:pt x="5134" y="5671"/>
                    <a:pt x="5196" y="5653"/>
                  </a:cubicBezTo>
                  <a:cubicBezTo>
                    <a:pt x="5234" y="5642"/>
                    <a:pt x="5340" y="5672"/>
                    <a:pt x="5355" y="5711"/>
                  </a:cubicBezTo>
                  <a:cubicBezTo>
                    <a:pt x="5365" y="5735"/>
                    <a:pt x="5430" y="5642"/>
                    <a:pt x="5439" y="5633"/>
                  </a:cubicBezTo>
                  <a:cubicBezTo>
                    <a:pt x="5472" y="5595"/>
                    <a:pt x="5468" y="5520"/>
                    <a:pt x="5445" y="5517"/>
                  </a:cubicBezTo>
                  <a:cubicBezTo>
                    <a:pt x="5440" y="5517"/>
                    <a:pt x="5390" y="5472"/>
                    <a:pt x="5402" y="5437"/>
                  </a:cubicBezTo>
                  <a:cubicBezTo>
                    <a:pt x="5418" y="5391"/>
                    <a:pt x="5400" y="5357"/>
                    <a:pt x="5392" y="5317"/>
                  </a:cubicBezTo>
                  <a:cubicBezTo>
                    <a:pt x="5369" y="5203"/>
                    <a:pt x="5245" y="5211"/>
                    <a:pt x="5215" y="5151"/>
                  </a:cubicBezTo>
                  <a:cubicBezTo>
                    <a:pt x="5183" y="5088"/>
                    <a:pt x="5220" y="4992"/>
                    <a:pt x="5189" y="4964"/>
                  </a:cubicBezTo>
                  <a:cubicBezTo>
                    <a:pt x="5093" y="4880"/>
                    <a:pt x="5106" y="4957"/>
                    <a:pt x="5010" y="4911"/>
                  </a:cubicBezTo>
                  <a:cubicBezTo>
                    <a:pt x="4999" y="4906"/>
                    <a:pt x="4983" y="4928"/>
                    <a:pt x="4979" y="4886"/>
                  </a:cubicBezTo>
                  <a:cubicBezTo>
                    <a:pt x="4971" y="4800"/>
                    <a:pt x="4973" y="4759"/>
                    <a:pt x="4924" y="4683"/>
                  </a:cubicBezTo>
                  <a:cubicBezTo>
                    <a:pt x="4915" y="4670"/>
                    <a:pt x="4872" y="4619"/>
                    <a:pt x="4879" y="4616"/>
                  </a:cubicBezTo>
                  <a:cubicBezTo>
                    <a:pt x="4942" y="4592"/>
                    <a:pt x="4884" y="4540"/>
                    <a:pt x="4934" y="4571"/>
                  </a:cubicBezTo>
                  <a:cubicBezTo>
                    <a:pt x="5003" y="4614"/>
                    <a:pt x="4966" y="4643"/>
                    <a:pt x="5011" y="4606"/>
                  </a:cubicBezTo>
                  <a:cubicBezTo>
                    <a:pt x="5070" y="4557"/>
                    <a:pt x="5223" y="4627"/>
                    <a:pt x="5255" y="4554"/>
                  </a:cubicBezTo>
                  <a:cubicBezTo>
                    <a:pt x="5286" y="4482"/>
                    <a:pt x="5309" y="4525"/>
                    <a:pt x="5339" y="4503"/>
                  </a:cubicBezTo>
                  <a:cubicBezTo>
                    <a:pt x="5356" y="4490"/>
                    <a:pt x="5378" y="4551"/>
                    <a:pt x="5387" y="4562"/>
                  </a:cubicBezTo>
                  <a:cubicBezTo>
                    <a:pt x="5421" y="4599"/>
                    <a:pt x="5415" y="4640"/>
                    <a:pt x="5467" y="4640"/>
                  </a:cubicBezTo>
                  <a:cubicBezTo>
                    <a:pt x="5487" y="4640"/>
                    <a:pt x="5505" y="4643"/>
                    <a:pt x="5517" y="4644"/>
                  </a:cubicBezTo>
                  <a:cubicBezTo>
                    <a:pt x="5563" y="4645"/>
                    <a:pt x="5420" y="4679"/>
                    <a:pt x="5420" y="4721"/>
                  </a:cubicBezTo>
                  <a:cubicBezTo>
                    <a:pt x="5420" y="4727"/>
                    <a:pt x="5500" y="4782"/>
                    <a:pt x="5512" y="4737"/>
                  </a:cubicBezTo>
                  <a:cubicBezTo>
                    <a:pt x="5523" y="4698"/>
                    <a:pt x="5554" y="4696"/>
                    <a:pt x="5558" y="4715"/>
                  </a:cubicBezTo>
                  <a:cubicBezTo>
                    <a:pt x="5572" y="4784"/>
                    <a:pt x="5747" y="4874"/>
                    <a:pt x="5794" y="4855"/>
                  </a:cubicBezTo>
                  <a:cubicBezTo>
                    <a:pt x="5821" y="4855"/>
                    <a:pt x="5816" y="4853"/>
                    <a:pt x="5835" y="4846"/>
                  </a:cubicBezTo>
                  <a:cubicBezTo>
                    <a:pt x="5874" y="4831"/>
                    <a:pt x="5867" y="4816"/>
                    <a:pt x="5884" y="4796"/>
                  </a:cubicBezTo>
                  <a:cubicBezTo>
                    <a:pt x="5897" y="4782"/>
                    <a:pt x="5904" y="4749"/>
                    <a:pt x="5923" y="4750"/>
                  </a:cubicBezTo>
                  <a:cubicBezTo>
                    <a:pt x="5961" y="4752"/>
                    <a:pt x="5970" y="4724"/>
                    <a:pt x="5978" y="4724"/>
                  </a:cubicBezTo>
                  <a:cubicBezTo>
                    <a:pt x="5998" y="4725"/>
                    <a:pt x="6000" y="4774"/>
                    <a:pt x="6012" y="4766"/>
                  </a:cubicBezTo>
                  <a:cubicBezTo>
                    <a:pt x="6033" y="4752"/>
                    <a:pt x="6009" y="4733"/>
                    <a:pt x="6052" y="4736"/>
                  </a:cubicBezTo>
                  <a:cubicBezTo>
                    <a:pt x="6098" y="4740"/>
                    <a:pt x="6102" y="4712"/>
                    <a:pt x="6136" y="4748"/>
                  </a:cubicBezTo>
                  <a:cubicBezTo>
                    <a:pt x="6152" y="4764"/>
                    <a:pt x="6151" y="4774"/>
                    <a:pt x="6158" y="4783"/>
                  </a:cubicBezTo>
                  <a:cubicBezTo>
                    <a:pt x="6168" y="4797"/>
                    <a:pt x="6198" y="4792"/>
                    <a:pt x="6214" y="4792"/>
                  </a:cubicBezTo>
                  <a:cubicBezTo>
                    <a:pt x="6227" y="4792"/>
                    <a:pt x="6261" y="4798"/>
                    <a:pt x="6268" y="4807"/>
                  </a:cubicBezTo>
                  <a:cubicBezTo>
                    <a:pt x="6274" y="4812"/>
                    <a:pt x="6281" y="4820"/>
                    <a:pt x="6286" y="4826"/>
                  </a:cubicBezTo>
                  <a:cubicBezTo>
                    <a:pt x="6303" y="4845"/>
                    <a:pt x="6285" y="4831"/>
                    <a:pt x="6310" y="4848"/>
                  </a:cubicBezTo>
                  <a:cubicBezTo>
                    <a:pt x="6347" y="4871"/>
                    <a:pt x="6334" y="4844"/>
                    <a:pt x="6368" y="4871"/>
                  </a:cubicBezTo>
                  <a:cubicBezTo>
                    <a:pt x="6406" y="4902"/>
                    <a:pt x="6403" y="4884"/>
                    <a:pt x="6421" y="4891"/>
                  </a:cubicBezTo>
                  <a:cubicBezTo>
                    <a:pt x="6438" y="4897"/>
                    <a:pt x="6419" y="4917"/>
                    <a:pt x="6418" y="4919"/>
                  </a:cubicBezTo>
                  <a:cubicBezTo>
                    <a:pt x="6400" y="4953"/>
                    <a:pt x="6356" y="4965"/>
                    <a:pt x="6349" y="5020"/>
                  </a:cubicBezTo>
                  <a:cubicBezTo>
                    <a:pt x="6344" y="5058"/>
                    <a:pt x="6350" y="5084"/>
                    <a:pt x="6307" y="5090"/>
                  </a:cubicBezTo>
                  <a:cubicBezTo>
                    <a:pt x="6266" y="5096"/>
                    <a:pt x="6268" y="5121"/>
                    <a:pt x="6253" y="5121"/>
                  </a:cubicBezTo>
                  <a:cubicBezTo>
                    <a:pt x="6237" y="5121"/>
                    <a:pt x="6212" y="5157"/>
                    <a:pt x="6212" y="5160"/>
                  </a:cubicBezTo>
                  <a:cubicBezTo>
                    <a:pt x="6211" y="5175"/>
                    <a:pt x="6192" y="5188"/>
                    <a:pt x="6199" y="5206"/>
                  </a:cubicBezTo>
                  <a:cubicBezTo>
                    <a:pt x="6204" y="5221"/>
                    <a:pt x="6226" y="5238"/>
                    <a:pt x="6243" y="5240"/>
                  </a:cubicBezTo>
                  <a:cubicBezTo>
                    <a:pt x="6268" y="5242"/>
                    <a:pt x="6307" y="5288"/>
                    <a:pt x="6313" y="5288"/>
                  </a:cubicBezTo>
                  <a:cubicBezTo>
                    <a:pt x="6346" y="5287"/>
                    <a:pt x="6312" y="5256"/>
                    <a:pt x="6371" y="5274"/>
                  </a:cubicBezTo>
                  <a:cubicBezTo>
                    <a:pt x="6393" y="5281"/>
                    <a:pt x="6426" y="5232"/>
                    <a:pt x="6428" y="5215"/>
                  </a:cubicBezTo>
                  <a:cubicBezTo>
                    <a:pt x="6430" y="5195"/>
                    <a:pt x="6444" y="5214"/>
                    <a:pt x="6456" y="5202"/>
                  </a:cubicBezTo>
                  <a:cubicBezTo>
                    <a:pt x="6475" y="5185"/>
                    <a:pt x="6491" y="5185"/>
                    <a:pt x="6510" y="5172"/>
                  </a:cubicBezTo>
                  <a:cubicBezTo>
                    <a:pt x="6531" y="5159"/>
                    <a:pt x="6524" y="5161"/>
                    <a:pt x="6529" y="5145"/>
                  </a:cubicBezTo>
                  <a:cubicBezTo>
                    <a:pt x="6539" y="5114"/>
                    <a:pt x="6528" y="5136"/>
                    <a:pt x="6546" y="5119"/>
                  </a:cubicBezTo>
                  <a:cubicBezTo>
                    <a:pt x="6566" y="5100"/>
                    <a:pt x="6566" y="5061"/>
                    <a:pt x="6559" y="5036"/>
                  </a:cubicBezTo>
                  <a:cubicBezTo>
                    <a:pt x="6549" y="4999"/>
                    <a:pt x="6519" y="4980"/>
                    <a:pt x="6519" y="4949"/>
                  </a:cubicBezTo>
                  <a:cubicBezTo>
                    <a:pt x="6519" y="4933"/>
                    <a:pt x="6609" y="4952"/>
                    <a:pt x="6623" y="4936"/>
                  </a:cubicBezTo>
                  <a:cubicBezTo>
                    <a:pt x="6651" y="4904"/>
                    <a:pt x="6613" y="4881"/>
                    <a:pt x="6673" y="4892"/>
                  </a:cubicBezTo>
                  <a:cubicBezTo>
                    <a:pt x="6679" y="4893"/>
                    <a:pt x="6706" y="4906"/>
                    <a:pt x="6711" y="4910"/>
                  </a:cubicBezTo>
                  <a:cubicBezTo>
                    <a:pt x="6722" y="4916"/>
                    <a:pt x="6758" y="4906"/>
                    <a:pt x="6772" y="4926"/>
                  </a:cubicBezTo>
                  <a:cubicBezTo>
                    <a:pt x="6782" y="4941"/>
                    <a:pt x="6820" y="4961"/>
                    <a:pt x="6822" y="4966"/>
                  </a:cubicBezTo>
                  <a:lnTo>
                    <a:pt x="6826" y="4968"/>
                  </a:lnTo>
                  <a:cubicBezTo>
                    <a:pt x="6841" y="4977"/>
                    <a:pt x="6882" y="4976"/>
                    <a:pt x="6907" y="4985"/>
                  </a:cubicBezTo>
                  <a:cubicBezTo>
                    <a:pt x="6954" y="5003"/>
                    <a:pt x="6941" y="5033"/>
                    <a:pt x="6965" y="5054"/>
                  </a:cubicBezTo>
                  <a:cubicBezTo>
                    <a:pt x="6989" y="5075"/>
                    <a:pt x="7004" y="5080"/>
                    <a:pt x="7034" y="5072"/>
                  </a:cubicBezTo>
                  <a:cubicBezTo>
                    <a:pt x="7075" y="5061"/>
                    <a:pt x="7051" y="5050"/>
                    <a:pt x="7069" y="5027"/>
                  </a:cubicBezTo>
                  <a:cubicBezTo>
                    <a:pt x="7082" y="5027"/>
                    <a:pt x="7136" y="5035"/>
                    <a:pt x="7140" y="5017"/>
                  </a:cubicBezTo>
                  <a:cubicBezTo>
                    <a:pt x="7145" y="4992"/>
                    <a:pt x="7153" y="4968"/>
                    <a:pt x="7182" y="4988"/>
                  </a:cubicBezTo>
                  <a:cubicBezTo>
                    <a:pt x="7195" y="4997"/>
                    <a:pt x="7233" y="5005"/>
                    <a:pt x="7246" y="5004"/>
                  </a:cubicBezTo>
                  <a:cubicBezTo>
                    <a:pt x="7271" y="5003"/>
                    <a:pt x="7280" y="5009"/>
                    <a:pt x="7296" y="5011"/>
                  </a:cubicBezTo>
                  <a:cubicBezTo>
                    <a:pt x="7322" y="5014"/>
                    <a:pt x="7362" y="5055"/>
                    <a:pt x="7375" y="5054"/>
                  </a:cubicBezTo>
                  <a:cubicBezTo>
                    <a:pt x="7415" y="5054"/>
                    <a:pt x="7423" y="5046"/>
                    <a:pt x="7408" y="5009"/>
                  </a:cubicBezTo>
                  <a:cubicBezTo>
                    <a:pt x="7402" y="4999"/>
                    <a:pt x="7355" y="4975"/>
                    <a:pt x="7341" y="4969"/>
                  </a:cubicBezTo>
                  <a:cubicBezTo>
                    <a:pt x="7308" y="4954"/>
                    <a:pt x="7317" y="4926"/>
                    <a:pt x="7326" y="4924"/>
                  </a:cubicBezTo>
                  <a:cubicBezTo>
                    <a:pt x="7355" y="4918"/>
                    <a:pt x="7338" y="4906"/>
                    <a:pt x="7317" y="4904"/>
                  </a:cubicBezTo>
                  <a:cubicBezTo>
                    <a:pt x="7310" y="4903"/>
                    <a:pt x="7281" y="4867"/>
                    <a:pt x="7244" y="4868"/>
                  </a:cubicBezTo>
                  <a:cubicBezTo>
                    <a:pt x="7242" y="4868"/>
                    <a:pt x="7232" y="4866"/>
                    <a:pt x="7227" y="4868"/>
                  </a:cubicBezTo>
                  <a:cubicBezTo>
                    <a:pt x="7204" y="4879"/>
                    <a:pt x="7210" y="4882"/>
                    <a:pt x="7201" y="4893"/>
                  </a:cubicBezTo>
                  <a:cubicBezTo>
                    <a:pt x="7182" y="4886"/>
                    <a:pt x="7203" y="4859"/>
                    <a:pt x="7206" y="4854"/>
                  </a:cubicBezTo>
                  <a:cubicBezTo>
                    <a:pt x="7227" y="4809"/>
                    <a:pt x="7202" y="4790"/>
                    <a:pt x="7164" y="4774"/>
                  </a:cubicBezTo>
                  <a:cubicBezTo>
                    <a:pt x="7118" y="4755"/>
                    <a:pt x="7121" y="4770"/>
                    <a:pt x="7089" y="4787"/>
                  </a:cubicBezTo>
                  <a:cubicBezTo>
                    <a:pt x="7078" y="4793"/>
                    <a:pt x="7050" y="4836"/>
                    <a:pt x="7029" y="4840"/>
                  </a:cubicBezTo>
                  <a:cubicBezTo>
                    <a:pt x="7011" y="4844"/>
                    <a:pt x="7020" y="4843"/>
                    <a:pt x="7008" y="4847"/>
                  </a:cubicBezTo>
                  <a:cubicBezTo>
                    <a:pt x="7002" y="4849"/>
                    <a:pt x="6992" y="4890"/>
                    <a:pt x="6990" y="4897"/>
                  </a:cubicBezTo>
                  <a:cubicBezTo>
                    <a:pt x="6989" y="4901"/>
                    <a:pt x="6966" y="4906"/>
                    <a:pt x="6961" y="4906"/>
                  </a:cubicBezTo>
                  <a:cubicBezTo>
                    <a:pt x="6944" y="4908"/>
                    <a:pt x="6931" y="4913"/>
                    <a:pt x="6919" y="4915"/>
                  </a:cubicBezTo>
                  <a:cubicBezTo>
                    <a:pt x="6899" y="4917"/>
                    <a:pt x="6872" y="4935"/>
                    <a:pt x="6863" y="4954"/>
                  </a:cubicBezTo>
                  <a:cubicBezTo>
                    <a:pt x="6851" y="4978"/>
                    <a:pt x="6817" y="4955"/>
                    <a:pt x="6803" y="4946"/>
                  </a:cubicBezTo>
                  <a:cubicBezTo>
                    <a:pt x="6785" y="4933"/>
                    <a:pt x="6775" y="4907"/>
                    <a:pt x="6755" y="4907"/>
                  </a:cubicBezTo>
                  <a:cubicBezTo>
                    <a:pt x="6710" y="4907"/>
                    <a:pt x="6721" y="4913"/>
                    <a:pt x="6693" y="4885"/>
                  </a:cubicBezTo>
                  <a:cubicBezTo>
                    <a:pt x="6682" y="4873"/>
                    <a:pt x="6627" y="4877"/>
                    <a:pt x="6605" y="4871"/>
                  </a:cubicBezTo>
                  <a:cubicBezTo>
                    <a:pt x="6604" y="4871"/>
                    <a:pt x="6603" y="4870"/>
                    <a:pt x="6602" y="4870"/>
                  </a:cubicBezTo>
                  <a:cubicBezTo>
                    <a:pt x="6590" y="4859"/>
                    <a:pt x="6558" y="4864"/>
                    <a:pt x="6545" y="4873"/>
                  </a:cubicBezTo>
                  <a:cubicBezTo>
                    <a:pt x="6535" y="4879"/>
                    <a:pt x="6507" y="4917"/>
                    <a:pt x="6503" y="4926"/>
                  </a:cubicBezTo>
                  <a:cubicBezTo>
                    <a:pt x="6502" y="4929"/>
                    <a:pt x="6498" y="4950"/>
                    <a:pt x="6498" y="4950"/>
                  </a:cubicBezTo>
                  <a:cubicBezTo>
                    <a:pt x="6486" y="4937"/>
                    <a:pt x="6455" y="4928"/>
                    <a:pt x="6456" y="4912"/>
                  </a:cubicBezTo>
                  <a:cubicBezTo>
                    <a:pt x="6456" y="4872"/>
                    <a:pt x="6427" y="4876"/>
                    <a:pt x="6425" y="4870"/>
                  </a:cubicBezTo>
                  <a:cubicBezTo>
                    <a:pt x="6419" y="4850"/>
                    <a:pt x="6466" y="4813"/>
                    <a:pt x="6466" y="4768"/>
                  </a:cubicBezTo>
                  <a:cubicBezTo>
                    <a:pt x="6466" y="4730"/>
                    <a:pt x="6470" y="4765"/>
                    <a:pt x="6492" y="4754"/>
                  </a:cubicBezTo>
                  <a:cubicBezTo>
                    <a:pt x="6558" y="4722"/>
                    <a:pt x="6491" y="4717"/>
                    <a:pt x="6562" y="4717"/>
                  </a:cubicBezTo>
                  <a:cubicBezTo>
                    <a:pt x="6586" y="4717"/>
                    <a:pt x="6567" y="4704"/>
                    <a:pt x="6556" y="4696"/>
                  </a:cubicBezTo>
                  <a:cubicBezTo>
                    <a:pt x="6543" y="4688"/>
                    <a:pt x="6542" y="4673"/>
                    <a:pt x="6551" y="4667"/>
                  </a:cubicBezTo>
                  <a:cubicBezTo>
                    <a:pt x="6569" y="4656"/>
                    <a:pt x="6570" y="4636"/>
                    <a:pt x="6556" y="4637"/>
                  </a:cubicBezTo>
                  <a:cubicBezTo>
                    <a:pt x="6523" y="4638"/>
                    <a:pt x="6525" y="4628"/>
                    <a:pt x="6511" y="4626"/>
                  </a:cubicBezTo>
                  <a:cubicBezTo>
                    <a:pt x="6507" y="4626"/>
                    <a:pt x="6500" y="4625"/>
                    <a:pt x="6500" y="4625"/>
                  </a:cubicBezTo>
                  <a:cubicBezTo>
                    <a:pt x="6480" y="4626"/>
                    <a:pt x="6471" y="4607"/>
                    <a:pt x="6459" y="4607"/>
                  </a:cubicBezTo>
                  <a:cubicBezTo>
                    <a:pt x="6411" y="4606"/>
                    <a:pt x="6358" y="4563"/>
                    <a:pt x="6429" y="4561"/>
                  </a:cubicBezTo>
                  <a:cubicBezTo>
                    <a:pt x="6469" y="4560"/>
                    <a:pt x="6453" y="4559"/>
                    <a:pt x="6485" y="4546"/>
                  </a:cubicBezTo>
                  <a:cubicBezTo>
                    <a:pt x="6499" y="4540"/>
                    <a:pt x="6451" y="4489"/>
                    <a:pt x="6448" y="4487"/>
                  </a:cubicBezTo>
                  <a:cubicBezTo>
                    <a:pt x="6407" y="4459"/>
                    <a:pt x="6444" y="4427"/>
                    <a:pt x="6441" y="4419"/>
                  </a:cubicBezTo>
                  <a:cubicBezTo>
                    <a:pt x="6434" y="4401"/>
                    <a:pt x="6410" y="4376"/>
                    <a:pt x="6392" y="4367"/>
                  </a:cubicBezTo>
                  <a:cubicBezTo>
                    <a:pt x="6326" y="4333"/>
                    <a:pt x="6358" y="4312"/>
                    <a:pt x="6336" y="4289"/>
                  </a:cubicBezTo>
                  <a:cubicBezTo>
                    <a:pt x="6331" y="4283"/>
                    <a:pt x="6227" y="4353"/>
                    <a:pt x="6202" y="4361"/>
                  </a:cubicBezTo>
                  <a:cubicBezTo>
                    <a:pt x="6153" y="4377"/>
                    <a:pt x="6138" y="4412"/>
                    <a:pt x="6148" y="4461"/>
                  </a:cubicBezTo>
                  <a:cubicBezTo>
                    <a:pt x="6152" y="4482"/>
                    <a:pt x="6189" y="4515"/>
                    <a:pt x="6209" y="4523"/>
                  </a:cubicBezTo>
                  <a:cubicBezTo>
                    <a:pt x="6250" y="4539"/>
                    <a:pt x="6232" y="4533"/>
                    <a:pt x="6226" y="4545"/>
                  </a:cubicBezTo>
                  <a:lnTo>
                    <a:pt x="6225" y="4547"/>
                  </a:lnTo>
                  <a:cubicBezTo>
                    <a:pt x="6205" y="4557"/>
                    <a:pt x="6230" y="4595"/>
                    <a:pt x="6224" y="4606"/>
                  </a:cubicBezTo>
                  <a:cubicBezTo>
                    <a:pt x="6204" y="4642"/>
                    <a:pt x="6145" y="4693"/>
                    <a:pt x="6105" y="4701"/>
                  </a:cubicBezTo>
                  <a:cubicBezTo>
                    <a:pt x="6087" y="4705"/>
                    <a:pt x="6072" y="4716"/>
                    <a:pt x="6068" y="4717"/>
                  </a:cubicBezTo>
                  <a:cubicBezTo>
                    <a:pt x="6054" y="4717"/>
                    <a:pt x="6052" y="4718"/>
                    <a:pt x="6039" y="4720"/>
                  </a:cubicBezTo>
                  <a:cubicBezTo>
                    <a:pt x="6003" y="4726"/>
                    <a:pt x="5998" y="4729"/>
                    <a:pt x="5984" y="4700"/>
                  </a:cubicBezTo>
                  <a:cubicBezTo>
                    <a:pt x="5971" y="4674"/>
                    <a:pt x="5960" y="4736"/>
                    <a:pt x="5940" y="4736"/>
                  </a:cubicBezTo>
                  <a:cubicBezTo>
                    <a:pt x="5923" y="4736"/>
                    <a:pt x="5927" y="4739"/>
                    <a:pt x="5917" y="4740"/>
                  </a:cubicBezTo>
                  <a:cubicBezTo>
                    <a:pt x="5900" y="4742"/>
                    <a:pt x="5907" y="4748"/>
                    <a:pt x="5902" y="4748"/>
                  </a:cubicBezTo>
                  <a:cubicBezTo>
                    <a:pt x="5883" y="4749"/>
                    <a:pt x="5866" y="4738"/>
                    <a:pt x="5865" y="4718"/>
                  </a:cubicBezTo>
                  <a:cubicBezTo>
                    <a:pt x="5846" y="4714"/>
                    <a:pt x="5816" y="4627"/>
                    <a:pt x="5786" y="4628"/>
                  </a:cubicBezTo>
                  <a:cubicBezTo>
                    <a:pt x="5682" y="4631"/>
                    <a:pt x="5769" y="4614"/>
                    <a:pt x="5740" y="4582"/>
                  </a:cubicBezTo>
                  <a:cubicBezTo>
                    <a:pt x="5697" y="4535"/>
                    <a:pt x="5615" y="4586"/>
                    <a:pt x="5563" y="4543"/>
                  </a:cubicBezTo>
                  <a:cubicBezTo>
                    <a:pt x="5522" y="4502"/>
                    <a:pt x="5384" y="4403"/>
                    <a:pt x="5336" y="4403"/>
                  </a:cubicBezTo>
                  <a:cubicBezTo>
                    <a:pt x="5187" y="4403"/>
                    <a:pt x="5186" y="4313"/>
                    <a:pt x="5159" y="4322"/>
                  </a:cubicBezTo>
                  <a:cubicBezTo>
                    <a:pt x="5076" y="4349"/>
                    <a:pt x="5112" y="4277"/>
                    <a:pt x="5127" y="4276"/>
                  </a:cubicBezTo>
                  <a:cubicBezTo>
                    <a:pt x="5251" y="4270"/>
                    <a:pt x="5119" y="4261"/>
                    <a:pt x="5076" y="4218"/>
                  </a:cubicBezTo>
                  <a:cubicBezTo>
                    <a:pt x="4981" y="4238"/>
                    <a:pt x="5006" y="4197"/>
                    <a:pt x="5002" y="4192"/>
                  </a:cubicBezTo>
                  <a:cubicBezTo>
                    <a:pt x="4981" y="4166"/>
                    <a:pt x="5008" y="4149"/>
                    <a:pt x="4997" y="4136"/>
                  </a:cubicBezTo>
                  <a:cubicBezTo>
                    <a:pt x="4916" y="4136"/>
                    <a:pt x="4934" y="4086"/>
                    <a:pt x="4909" y="4115"/>
                  </a:cubicBezTo>
                  <a:cubicBezTo>
                    <a:pt x="4844" y="4192"/>
                    <a:pt x="4904" y="4154"/>
                    <a:pt x="4809" y="4144"/>
                  </a:cubicBezTo>
                  <a:cubicBezTo>
                    <a:pt x="4701" y="4132"/>
                    <a:pt x="4770" y="4125"/>
                    <a:pt x="4699" y="4078"/>
                  </a:cubicBezTo>
                  <a:cubicBezTo>
                    <a:pt x="4673" y="4060"/>
                    <a:pt x="4621" y="3993"/>
                    <a:pt x="4620" y="3993"/>
                  </a:cubicBezTo>
                  <a:cubicBezTo>
                    <a:pt x="4548" y="3951"/>
                    <a:pt x="4589" y="3963"/>
                    <a:pt x="4579" y="3875"/>
                  </a:cubicBezTo>
                  <a:cubicBezTo>
                    <a:pt x="4539" y="3856"/>
                    <a:pt x="4511" y="3731"/>
                    <a:pt x="4484" y="3723"/>
                  </a:cubicBezTo>
                  <a:cubicBezTo>
                    <a:pt x="4420" y="3705"/>
                    <a:pt x="4366" y="3649"/>
                    <a:pt x="4360" y="3647"/>
                  </a:cubicBezTo>
                  <a:cubicBezTo>
                    <a:pt x="4305" y="3632"/>
                    <a:pt x="4307" y="3563"/>
                    <a:pt x="4269" y="3559"/>
                  </a:cubicBezTo>
                  <a:cubicBezTo>
                    <a:pt x="4190" y="3551"/>
                    <a:pt x="4254" y="3515"/>
                    <a:pt x="4222" y="3517"/>
                  </a:cubicBezTo>
                  <a:cubicBezTo>
                    <a:pt x="4158" y="3520"/>
                    <a:pt x="4131" y="3433"/>
                    <a:pt x="4106" y="3385"/>
                  </a:cubicBezTo>
                  <a:cubicBezTo>
                    <a:pt x="4080" y="3336"/>
                    <a:pt x="4017" y="3295"/>
                    <a:pt x="4010" y="3360"/>
                  </a:cubicBezTo>
                  <a:cubicBezTo>
                    <a:pt x="4007" y="3390"/>
                    <a:pt x="3942" y="3359"/>
                    <a:pt x="3946" y="3329"/>
                  </a:cubicBezTo>
                  <a:cubicBezTo>
                    <a:pt x="3952" y="3291"/>
                    <a:pt x="3883" y="3309"/>
                    <a:pt x="3886" y="3281"/>
                  </a:cubicBezTo>
                  <a:cubicBezTo>
                    <a:pt x="3892" y="3212"/>
                    <a:pt x="3868" y="3240"/>
                    <a:pt x="3825" y="3217"/>
                  </a:cubicBezTo>
                  <a:cubicBezTo>
                    <a:pt x="3717" y="3160"/>
                    <a:pt x="3798" y="3123"/>
                    <a:pt x="3814" y="3101"/>
                  </a:cubicBezTo>
                  <a:cubicBezTo>
                    <a:pt x="3798" y="3048"/>
                    <a:pt x="3829" y="3048"/>
                    <a:pt x="3828" y="3006"/>
                  </a:cubicBezTo>
                  <a:cubicBezTo>
                    <a:pt x="3828" y="2987"/>
                    <a:pt x="3821" y="2945"/>
                    <a:pt x="3839" y="2948"/>
                  </a:cubicBezTo>
                  <a:cubicBezTo>
                    <a:pt x="4060" y="2982"/>
                    <a:pt x="3984" y="2859"/>
                    <a:pt x="3984" y="2689"/>
                  </a:cubicBezTo>
                  <a:cubicBezTo>
                    <a:pt x="3984" y="2659"/>
                    <a:pt x="3997" y="2615"/>
                    <a:pt x="4009" y="2593"/>
                  </a:cubicBezTo>
                  <a:cubicBezTo>
                    <a:pt x="4033" y="2548"/>
                    <a:pt x="4070" y="2609"/>
                    <a:pt x="4116" y="2604"/>
                  </a:cubicBezTo>
                  <a:cubicBezTo>
                    <a:pt x="4203" y="2596"/>
                    <a:pt x="4187" y="2548"/>
                    <a:pt x="4213" y="2625"/>
                  </a:cubicBezTo>
                  <a:cubicBezTo>
                    <a:pt x="4220" y="2645"/>
                    <a:pt x="4343" y="2611"/>
                    <a:pt x="4344" y="2580"/>
                  </a:cubicBezTo>
                  <a:cubicBezTo>
                    <a:pt x="4351" y="2385"/>
                    <a:pt x="4369" y="2442"/>
                    <a:pt x="4516" y="2345"/>
                  </a:cubicBezTo>
                  <a:cubicBezTo>
                    <a:pt x="4600" y="2290"/>
                    <a:pt x="4643" y="2309"/>
                    <a:pt x="4613" y="2322"/>
                  </a:cubicBezTo>
                  <a:cubicBezTo>
                    <a:pt x="4558" y="2346"/>
                    <a:pt x="4580" y="2407"/>
                    <a:pt x="4635" y="2388"/>
                  </a:cubicBezTo>
                  <a:cubicBezTo>
                    <a:pt x="4762" y="2342"/>
                    <a:pt x="4655" y="2181"/>
                    <a:pt x="4653" y="2132"/>
                  </a:cubicBezTo>
                  <a:cubicBezTo>
                    <a:pt x="4651" y="2068"/>
                    <a:pt x="4596" y="2020"/>
                    <a:pt x="4584" y="2036"/>
                  </a:cubicBezTo>
                  <a:cubicBezTo>
                    <a:pt x="4557" y="2072"/>
                    <a:pt x="4491" y="2087"/>
                    <a:pt x="4506" y="2048"/>
                  </a:cubicBezTo>
                  <a:cubicBezTo>
                    <a:pt x="4527" y="1992"/>
                    <a:pt x="4489" y="1938"/>
                    <a:pt x="4502" y="1937"/>
                  </a:cubicBezTo>
                  <a:cubicBezTo>
                    <a:pt x="4707" y="1922"/>
                    <a:pt x="4639" y="2112"/>
                    <a:pt x="4742" y="1916"/>
                  </a:cubicBezTo>
                  <a:cubicBezTo>
                    <a:pt x="4767" y="1868"/>
                    <a:pt x="4757" y="1780"/>
                    <a:pt x="4783" y="1778"/>
                  </a:cubicBezTo>
                  <a:cubicBezTo>
                    <a:pt x="4834" y="1775"/>
                    <a:pt x="4759" y="1710"/>
                    <a:pt x="4733" y="1721"/>
                  </a:cubicBezTo>
                  <a:cubicBezTo>
                    <a:pt x="4651" y="1755"/>
                    <a:pt x="4705" y="1646"/>
                    <a:pt x="4695" y="1641"/>
                  </a:cubicBezTo>
                  <a:cubicBezTo>
                    <a:pt x="4626" y="1604"/>
                    <a:pt x="4695" y="1593"/>
                    <a:pt x="4672" y="1572"/>
                  </a:cubicBezTo>
                  <a:cubicBezTo>
                    <a:pt x="4638" y="1542"/>
                    <a:pt x="4667" y="1568"/>
                    <a:pt x="4658" y="1537"/>
                  </a:cubicBezTo>
                  <a:cubicBezTo>
                    <a:pt x="4640" y="1473"/>
                    <a:pt x="4764" y="1540"/>
                    <a:pt x="4788" y="1519"/>
                  </a:cubicBezTo>
                  <a:cubicBezTo>
                    <a:pt x="4839" y="1475"/>
                    <a:pt x="4934" y="1524"/>
                    <a:pt x="4934" y="1427"/>
                  </a:cubicBezTo>
                  <a:cubicBezTo>
                    <a:pt x="4936" y="1418"/>
                    <a:pt x="4971" y="1365"/>
                    <a:pt x="4913" y="1368"/>
                  </a:cubicBezTo>
                  <a:cubicBezTo>
                    <a:pt x="4908" y="1369"/>
                    <a:pt x="4888" y="1276"/>
                    <a:pt x="4896" y="1271"/>
                  </a:cubicBezTo>
                  <a:cubicBezTo>
                    <a:pt x="4942" y="1242"/>
                    <a:pt x="4842" y="1256"/>
                    <a:pt x="4809" y="1225"/>
                  </a:cubicBezTo>
                  <a:cubicBezTo>
                    <a:pt x="4772" y="1190"/>
                    <a:pt x="4763" y="1278"/>
                    <a:pt x="4761" y="1220"/>
                  </a:cubicBezTo>
                  <a:cubicBezTo>
                    <a:pt x="4760" y="1143"/>
                    <a:pt x="4592" y="1110"/>
                    <a:pt x="4614" y="999"/>
                  </a:cubicBezTo>
                  <a:cubicBezTo>
                    <a:pt x="4615" y="999"/>
                    <a:pt x="4699" y="1019"/>
                    <a:pt x="4693" y="1002"/>
                  </a:cubicBezTo>
                  <a:cubicBezTo>
                    <a:pt x="4672" y="943"/>
                    <a:pt x="4716" y="893"/>
                    <a:pt x="4720" y="838"/>
                  </a:cubicBezTo>
                  <a:cubicBezTo>
                    <a:pt x="4725" y="746"/>
                    <a:pt x="4731" y="807"/>
                    <a:pt x="4759" y="773"/>
                  </a:cubicBezTo>
                  <a:cubicBezTo>
                    <a:pt x="4835" y="681"/>
                    <a:pt x="4683" y="800"/>
                    <a:pt x="4688" y="575"/>
                  </a:cubicBezTo>
                  <a:cubicBezTo>
                    <a:pt x="4688" y="540"/>
                    <a:pt x="4722" y="498"/>
                    <a:pt x="4718" y="489"/>
                  </a:cubicBezTo>
                  <a:cubicBezTo>
                    <a:pt x="4683" y="499"/>
                    <a:pt x="4677" y="494"/>
                    <a:pt x="4639" y="513"/>
                  </a:cubicBezTo>
                  <a:cubicBezTo>
                    <a:pt x="4511" y="576"/>
                    <a:pt x="4487" y="506"/>
                    <a:pt x="4466" y="532"/>
                  </a:cubicBezTo>
                  <a:cubicBezTo>
                    <a:pt x="4381" y="639"/>
                    <a:pt x="4270" y="534"/>
                    <a:pt x="4264" y="486"/>
                  </a:cubicBezTo>
                  <a:cubicBezTo>
                    <a:pt x="4254" y="407"/>
                    <a:pt x="4206" y="471"/>
                    <a:pt x="4200" y="422"/>
                  </a:cubicBezTo>
                  <a:cubicBezTo>
                    <a:pt x="4189" y="342"/>
                    <a:pt x="4355" y="395"/>
                    <a:pt x="4359" y="394"/>
                  </a:cubicBezTo>
                  <a:cubicBezTo>
                    <a:pt x="4451" y="373"/>
                    <a:pt x="4386" y="253"/>
                    <a:pt x="4402" y="255"/>
                  </a:cubicBezTo>
                  <a:cubicBezTo>
                    <a:pt x="4479" y="261"/>
                    <a:pt x="4401" y="187"/>
                    <a:pt x="4447" y="210"/>
                  </a:cubicBezTo>
                  <a:cubicBezTo>
                    <a:pt x="4553" y="264"/>
                    <a:pt x="4489" y="157"/>
                    <a:pt x="4489" y="154"/>
                  </a:cubicBezTo>
                  <a:cubicBezTo>
                    <a:pt x="4501" y="0"/>
                    <a:pt x="4431" y="64"/>
                    <a:pt x="4346" y="28"/>
                  </a:cubicBezTo>
                  <a:cubicBezTo>
                    <a:pt x="4296" y="8"/>
                    <a:pt x="4153" y="12"/>
                    <a:pt x="4109" y="37"/>
                  </a:cubicBezTo>
                  <a:cubicBezTo>
                    <a:pt x="4030" y="83"/>
                    <a:pt x="4083" y="222"/>
                    <a:pt x="3987" y="241"/>
                  </a:cubicBezTo>
                  <a:cubicBezTo>
                    <a:pt x="3730" y="291"/>
                    <a:pt x="3940" y="67"/>
                    <a:pt x="3775" y="152"/>
                  </a:cubicBezTo>
                  <a:cubicBezTo>
                    <a:pt x="3760" y="249"/>
                    <a:pt x="3822" y="236"/>
                    <a:pt x="3701" y="236"/>
                  </a:cubicBezTo>
                  <a:cubicBezTo>
                    <a:pt x="3693" y="236"/>
                    <a:pt x="3670" y="345"/>
                    <a:pt x="3696" y="365"/>
                  </a:cubicBezTo>
                  <a:cubicBezTo>
                    <a:pt x="3766" y="418"/>
                    <a:pt x="3775" y="438"/>
                    <a:pt x="3812" y="517"/>
                  </a:cubicBezTo>
                  <a:cubicBezTo>
                    <a:pt x="3879" y="659"/>
                    <a:pt x="3901" y="579"/>
                    <a:pt x="3927" y="581"/>
                  </a:cubicBezTo>
                  <a:cubicBezTo>
                    <a:pt x="3933" y="606"/>
                    <a:pt x="3992" y="596"/>
                    <a:pt x="3968" y="640"/>
                  </a:cubicBezTo>
                  <a:cubicBezTo>
                    <a:pt x="3946" y="681"/>
                    <a:pt x="4010" y="825"/>
                    <a:pt x="4027" y="825"/>
                  </a:cubicBezTo>
                  <a:cubicBezTo>
                    <a:pt x="4178" y="818"/>
                    <a:pt x="4109" y="889"/>
                    <a:pt x="4139" y="888"/>
                  </a:cubicBezTo>
                  <a:cubicBezTo>
                    <a:pt x="4241" y="884"/>
                    <a:pt x="4242" y="840"/>
                    <a:pt x="4277" y="912"/>
                  </a:cubicBezTo>
                  <a:cubicBezTo>
                    <a:pt x="4314" y="987"/>
                    <a:pt x="4260" y="1130"/>
                    <a:pt x="4303" y="1126"/>
                  </a:cubicBezTo>
                  <a:cubicBezTo>
                    <a:pt x="4452" y="1112"/>
                    <a:pt x="4414" y="1192"/>
                    <a:pt x="4470" y="1190"/>
                  </a:cubicBezTo>
                  <a:cubicBezTo>
                    <a:pt x="4560" y="1187"/>
                    <a:pt x="4515" y="1272"/>
                    <a:pt x="4568" y="1353"/>
                  </a:cubicBezTo>
                  <a:cubicBezTo>
                    <a:pt x="4649" y="1478"/>
                    <a:pt x="4517" y="1418"/>
                    <a:pt x="4514" y="1529"/>
                  </a:cubicBezTo>
                  <a:cubicBezTo>
                    <a:pt x="4512" y="1602"/>
                    <a:pt x="4478" y="1551"/>
                    <a:pt x="4474" y="1579"/>
                  </a:cubicBezTo>
                  <a:cubicBezTo>
                    <a:pt x="4468" y="1623"/>
                    <a:pt x="4457" y="1603"/>
                    <a:pt x="4456" y="1618"/>
                  </a:cubicBezTo>
                  <a:cubicBezTo>
                    <a:pt x="4449" y="1699"/>
                    <a:pt x="4385" y="1609"/>
                    <a:pt x="4399" y="1723"/>
                  </a:cubicBezTo>
                  <a:cubicBezTo>
                    <a:pt x="4399" y="1753"/>
                    <a:pt x="4404" y="1750"/>
                    <a:pt x="4420" y="1766"/>
                  </a:cubicBezTo>
                  <a:cubicBezTo>
                    <a:pt x="4469" y="1813"/>
                    <a:pt x="4471" y="1763"/>
                    <a:pt x="4477" y="1748"/>
                  </a:cubicBezTo>
                  <a:cubicBezTo>
                    <a:pt x="4506" y="1672"/>
                    <a:pt x="4506" y="1783"/>
                    <a:pt x="4481" y="1796"/>
                  </a:cubicBezTo>
                  <a:cubicBezTo>
                    <a:pt x="4433" y="1821"/>
                    <a:pt x="4491" y="1865"/>
                    <a:pt x="4467" y="1866"/>
                  </a:cubicBezTo>
                  <a:cubicBezTo>
                    <a:pt x="4401" y="1868"/>
                    <a:pt x="4445" y="1865"/>
                    <a:pt x="4419" y="1908"/>
                  </a:cubicBezTo>
                  <a:cubicBezTo>
                    <a:pt x="4405" y="1930"/>
                    <a:pt x="4438" y="1924"/>
                    <a:pt x="4444" y="1946"/>
                  </a:cubicBezTo>
                  <a:cubicBezTo>
                    <a:pt x="4463" y="2017"/>
                    <a:pt x="4342" y="1973"/>
                    <a:pt x="4341" y="1980"/>
                  </a:cubicBezTo>
                  <a:cubicBezTo>
                    <a:pt x="4330" y="2026"/>
                    <a:pt x="4375" y="2030"/>
                    <a:pt x="4301" y="2030"/>
                  </a:cubicBezTo>
                  <a:cubicBezTo>
                    <a:pt x="4235" y="2030"/>
                    <a:pt x="4290" y="2078"/>
                    <a:pt x="4218" y="2062"/>
                  </a:cubicBezTo>
                  <a:cubicBezTo>
                    <a:pt x="4194" y="2057"/>
                    <a:pt x="4151" y="2082"/>
                    <a:pt x="4130" y="2096"/>
                  </a:cubicBezTo>
                  <a:cubicBezTo>
                    <a:pt x="4093" y="2119"/>
                    <a:pt x="4059" y="2133"/>
                    <a:pt x="4016" y="2132"/>
                  </a:cubicBezTo>
                  <a:cubicBezTo>
                    <a:pt x="3988" y="2131"/>
                    <a:pt x="3886" y="2149"/>
                    <a:pt x="3877" y="2130"/>
                  </a:cubicBezTo>
                  <a:cubicBezTo>
                    <a:pt x="3859" y="2087"/>
                    <a:pt x="3860" y="2122"/>
                    <a:pt x="3850" y="2100"/>
                  </a:cubicBezTo>
                  <a:cubicBezTo>
                    <a:pt x="3838" y="2076"/>
                    <a:pt x="3849" y="2039"/>
                    <a:pt x="3847" y="2023"/>
                  </a:cubicBezTo>
                  <a:cubicBezTo>
                    <a:pt x="3845" y="1997"/>
                    <a:pt x="3890" y="1973"/>
                    <a:pt x="3873" y="1962"/>
                  </a:cubicBezTo>
                  <a:cubicBezTo>
                    <a:pt x="3849" y="1946"/>
                    <a:pt x="3854" y="1933"/>
                    <a:pt x="3852" y="1931"/>
                  </a:cubicBezTo>
                  <a:cubicBezTo>
                    <a:pt x="3801" y="1877"/>
                    <a:pt x="3888" y="1900"/>
                    <a:pt x="3888" y="1847"/>
                  </a:cubicBezTo>
                  <a:cubicBezTo>
                    <a:pt x="3888" y="1825"/>
                    <a:pt x="3838" y="1788"/>
                    <a:pt x="3835" y="1849"/>
                  </a:cubicBezTo>
                  <a:cubicBezTo>
                    <a:pt x="3833" y="1926"/>
                    <a:pt x="3801" y="1879"/>
                    <a:pt x="3794" y="1831"/>
                  </a:cubicBezTo>
                  <a:cubicBezTo>
                    <a:pt x="3788" y="1791"/>
                    <a:pt x="3787" y="1907"/>
                    <a:pt x="3801" y="1936"/>
                  </a:cubicBezTo>
                  <a:cubicBezTo>
                    <a:pt x="3826" y="1989"/>
                    <a:pt x="3808" y="1990"/>
                    <a:pt x="3820" y="2037"/>
                  </a:cubicBezTo>
                  <a:cubicBezTo>
                    <a:pt x="3835" y="2093"/>
                    <a:pt x="3797" y="2110"/>
                    <a:pt x="3817" y="2135"/>
                  </a:cubicBezTo>
                  <a:cubicBezTo>
                    <a:pt x="3840" y="2164"/>
                    <a:pt x="3827" y="2191"/>
                    <a:pt x="3849" y="2202"/>
                  </a:cubicBezTo>
                  <a:cubicBezTo>
                    <a:pt x="3875" y="2215"/>
                    <a:pt x="3858" y="2183"/>
                    <a:pt x="3858" y="2183"/>
                  </a:cubicBezTo>
                  <a:cubicBezTo>
                    <a:pt x="3852" y="2112"/>
                    <a:pt x="3903" y="2190"/>
                    <a:pt x="3903" y="2202"/>
                  </a:cubicBezTo>
                  <a:cubicBezTo>
                    <a:pt x="3905" y="2244"/>
                    <a:pt x="3906" y="2236"/>
                    <a:pt x="3887" y="2264"/>
                  </a:cubicBezTo>
                  <a:lnTo>
                    <a:pt x="3887" y="2295"/>
                  </a:lnTo>
                  <a:cubicBezTo>
                    <a:pt x="3887" y="2357"/>
                    <a:pt x="4009" y="2439"/>
                    <a:pt x="3939" y="2464"/>
                  </a:cubicBezTo>
                  <a:cubicBezTo>
                    <a:pt x="3847" y="2496"/>
                    <a:pt x="3873" y="2459"/>
                    <a:pt x="3857" y="2457"/>
                  </a:cubicBezTo>
                  <a:cubicBezTo>
                    <a:pt x="3793" y="2449"/>
                    <a:pt x="3830" y="2536"/>
                    <a:pt x="3825" y="2550"/>
                  </a:cubicBezTo>
                  <a:cubicBezTo>
                    <a:pt x="3804" y="2603"/>
                    <a:pt x="3841" y="2606"/>
                    <a:pt x="3841" y="2666"/>
                  </a:cubicBezTo>
                  <a:cubicBezTo>
                    <a:pt x="3782" y="2666"/>
                    <a:pt x="3761" y="2678"/>
                    <a:pt x="3794" y="2633"/>
                  </a:cubicBezTo>
                  <a:cubicBezTo>
                    <a:pt x="3818" y="2600"/>
                    <a:pt x="3747" y="2547"/>
                    <a:pt x="3740" y="2600"/>
                  </a:cubicBezTo>
                  <a:cubicBezTo>
                    <a:pt x="3733" y="2665"/>
                    <a:pt x="3723" y="2647"/>
                    <a:pt x="3696" y="2663"/>
                  </a:cubicBezTo>
                  <a:cubicBezTo>
                    <a:pt x="3684" y="2670"/>
                    <a:pt x="3547" y="2651"/>
                    <a:pt x="3491" y="2684"/>
                  </a:cubicBezTo>
                  <a:cubicBezTo>
                    <a:pt x="3459" y="2702"/>
                    <a:pt x="3526" y="2813"/>
                    <a:pt x="3504" y="2826"/>
                  </a:cubicBezTo>
                  <a:cubicBezTo>
                    <a:pt x="3452" y="2856"/>
                    <a:pt x="3509" y="2872"/>
                    <a:pt x="3507" y="2905"/>
                  </a:cubicBezTo>
                  <a:cubicBezTo>
                    <a:pt x="3505" y="2977"/>
                    <a:pt x="3508" y="2940"/>
                    <a:pt x="3532" y="2988"/>
                  </a:cubicBezTo>
                  <a:cubicBezTo>
                    <a:pt x="3540" y="3006"/>
                    <a:pt x="3608" y="3070"/>
                    <a:pt x="3592" y="3071"/>
                  </a:cubicBezTo>
                  <a:cubicBezTo>
                    <a:pt x="3522" y="3074"/>
                    <a:pt x="3543" y="3081"/>
                    <a:pt x="3570" y="3132"/>
                  </a:cubicBezTo>
                  <a:cubicBezTo>
                    <a:pt x="3576" y="3141"/>
                    <a:pt x="3585" y="3202"/>
                    <a:pt x="3582" y="3207"/>
                  </a:cubicBezTo>
                  <a:cubicBezTo>
                    <a:pt x="3563" y="3244"/>
                    <a:pt x="3531" y="3139"/>
                    <a:pt x="3528" y="3126"/>
                  </a:cubicBezTo>
                  <a:cubicBezTo>
                    <a:pt x="3517" y="3121"/>
                    <a:pt x="3486" y="3124"/>
                    <a:pt x="3450" y="3110"/>
                  </a:cubicBezTo>
                  <a:cubicBezTo>
                    <a:pt x="3351" y="3073"/>
                    <a:pt x="3348" y="3018"/>
                    <a:pt x="3299" y="2990"/>
                  </a:cubicBezTo>
                  <a:cubicBezTo>
                    <a:pt x="3264" y="2970"/>
                    <a:pt x="3280" y="2950"/>
                    <a:pt x="3270" y="2948"/>
                  </a:cubicBezTo>
                  <a:cubicBezTo>
                    <a:pt x="3210" y="2933"/>
                    <a:pt x="3264" y="2896"/>
                    <a:pt x="3217" y="2885"/>
                  </a:cubicBezTo>
                  <a:cubicBezTo>
                    <a:pt x="3157" y="2871"/>
                    <a:pt x="3176" y="2867"/>
                    <a:pt x="3152" y="2834"/>
                  </a:cubicBezTo>
                  <a:cubicBezTo>
                    <a:pt x="3087" y="2747"/>
                    <a:pt x="3057" y="2836"/>
                    <a:pt x="3073" y="2836"/>
                  </a:cubicBezTo>
                  <a:cubicBezTo>
                    <a:pt x="3103" y="2834"/>
                    <a:pt x="3127" y="2901"/>
                    <a:pt x="3138" y="2896"/>
                  </a:cubicBezTo>
                  <a:cubicBezTo>
                    <a:pt x="3149" y="2890"/>
                    <a:pt x="3170" y="2918"/>
                    <a:pt x="3177" y="2927"/>
                  </a:cubicBezTo>
                  <a:cubicBezTo>
                    <a:pt x="3232" y="3008"/>
                    <a:pt x="3198" y="2988"/>
                    <a:pt x="3282" y="3051"/>
                  </a:cubicBezTo>
                  <a:cubicBezTo>
                    <a:pt x="3316" y="3076"/>
                    <a:pt x="3444" y="3124"/>
                    <a:pt x="3445" y="3162"/>
                  </a:cubicBezTo>
                  <a:cubicBezTo>
                    <a:pt x="3446" y="3186"/>
                    <a:pt x="3506" y="3207"/>
                    <a:pt x="3506" y="3207"/>
                  </a:cubicBezTo>
                  <a:cubicBezTo>
                    <a:pt x="3507" y="3208"/>
                    <a:pt x="3535" y="3226"/>
                    <a:pt x="3539" y="3228"/>
                  </a:cubicBezTo>
                  <a:cubicBezTo>
                    <a:pt x="3594" y="3265"/>
                    <a:pt x="3583" y="3244"/>
                    <a:pt x="3600" y="3251"/>
                  </a:cubicBezTo>
                  <a:cubicBezTo>
                    <a:pt x="3628" y="3263"/>
                    <a:pt x="3638" y="3302"/>
                    <a:pt x="3598" y="3303"/>
                  </a:cubicBezTo>
                  <a:cubicBezTo>
                    <a:pt x="3579" y="3303"/>
                    <a:pt x="3616" y="3330"/>
                    <a:pt x="3616" y="3330"/>
                  </a:cubicBezTo>
                  <a:cubicBezTo>
                    <a:pt x="3644" y="3341"/>
                    <a:pt x="3610" y="3332"/>
                    <a:pt x="3625" y="3361"/>
                  </a:cubicBezTo>
                  <a:cubicBezTo>
                    <a:pt x="3656" y="3426"/>
                    <a:pt x="3634" y="3387"/>
                    <a:pt x="3632" y="3433"/>
                  </a:cubicBezTo>
                  <a:cubicBezTo>
                    <a:pt x="3629" y="3479"/>
                    <a:pt x="3619" y="3458"/>
                    <a:pt x="3619" y="3499"/>
                  </a:cubicBezTo>
                  <a:cubicBezTo>
                    <a:pt x="3619" y="3522"/>
                    <a:pt x="3590" y="3573"/>
                    <a:pt x="3622" y="3581"/>
                  </a:cubicBezTo>
                  <a:cubicBezTo>
                    <a:pt x="3668" y="3594"/>
                    <a:pt x="3619" y="3515"/>
                    <a:pt x="3660" y="3495"/>
                  </a:cubicBezTo>
                  <a:cubicBezTo>
                    <a:pt x="3699" y="3477"/>
                    <a:pt x="3685" y="3417"/>
                    <a:pt x="3694" y="3409"/>
                  </a:cubicBezTo>
                  <a:cubicBezTo>
                    <a:pt x="3713" y="3394"/>
                    <a:pt x="3700" y="3389"/>
                    <a:pt x="3723" y="3386"/>
                  </a:cubicBezTo>
                  <a:cubicBezTo>
                    <a:pt x="3733" y="3385"/>
                    <a:pt x="3780" y="3366"/>
                    <a:pt x="3784" y="3361"/>
                  </a:cubicBezTo>
                  <a:cubicBezTo>
                    <a:pt x="3807" y="3330"/>
                    <a:pt x="3867" y="3317"/>
                    <a:pt x="3858" y="3353"/>
                  </a:cubicBezTo>
                  <a:cubicBezTo>
                    <a:pt x="3847" y="3394"/>
                    <a:pt x="3918" y="3375"/>
                    <a:pt x="3923" y="3387"/>
                  </a:cubicBezTo>
                  <a:cubicBezTo>
                    <a:pt x="3941" y="3438"/>
                    <a:pt x="3994" y="3401"/>
                    <a:pt x="4008" y="3437"/>
                  </a:cubicBezTo>
                  <a:cubicBezTo>
                    <a:pt x="4020" y="3471"/>
                    <a:pt x="4033" y="3432"/>
                    <a:pt x="4064" y="3449"/>
                  </a:cubicBezTo>
                  <a:cubicBezTo>
                    <a:pt x="4073" y="3453"/>
                    <a:pt x="4112" y="3456"/>
                    <a:pt x="4105" y="3469"/>
                  </a:cubicBezTo>
                  <a:cubicBezTo>
                    <a:pt x="4082" y="3512"/>
                    <a:pt x="4175" y="3588"/>
                    <a:pt x="4169" y="3586"/>
                  </a:cubicBezTo>
                  <a:lnTo>
                    <a:pt x="4171" y="3588"/>
                  </a:lnTo>
                  <a:cubicBezTo>
                    <a:pt x="4176" y="3593"/>
                    <a:pt x="4198" y="3621"/>
                    <a:pt x="4199" y="3623"/>
                  </a:cubicBezTo>
                  <a:cubicBezTo>
                    <a:pt x="4236" y="3702"/>
                    <a:pt x="4260" y="3620"/>
                    <a:pt x="4272" y="3648"/>
                  </a:cubicBezTo>
                  <a:cubicBezTo>
                    <a:pt x="4277" y="3648"/>
                    <a:pt x="4349" y="3690"/>
                    <a:pt x="4356" y="3695"/>
                  </a:cubicBezTo>
                  <a:cubicBezTo>
                    <a:pt x="4402" y="3729"/>
                    <a:pt x="4435" y="3709"/>
                    <a:pt x="4468" y="3743"/>
                  </a:cubicBezTo>
                  <a:cubicBezTo>
                    <a:pt x="4493" y="3770"/>
                    <a:pt x="4467" y="3757"/>
                    <a:pt x="4471" y="3773"/>
                  </a:cubicBezTo>
                  <a:cubicBezTo>
                    <a:pt x="4486" y="3830"/>
                    <a:pt x="4459" y="3827"/>
                    <a:pt x="4509" y="3847"/>
                  </a:cubicBezTo>
                  <a:cubicBezTo>
                    <a:pt x="4567" y="3871"/>
                    <a:pt x="4529" y="3964"/>
                    <a:pt x="4542" y="3971"/>
                  </a:cubicBezTo>
                  <a:cubicBezTo>
                    <a:pt x="4551" y="3967"/>
                    <a:pt x="4551" y="4000"/>
                    <a:pt x="4551" y="4006"/>
                  </a:cubicBezTo>
                  <a:cubicBezTo>
                    <a:pt x="4551" y="4030"/>
                    <a:pt x="4657" y="4091"/>
                    <a:pt x="4551" y="4090"/>
                  </a:cubicBezTo>
                  <a:cubicBezTo>
                    <a:pt x="4496" y="4089"/>
                    <a:pt x="4448" y="4116"/>
                    <a:pt x="4394" y="4128"/>
                  </a:cubicBezTo>
                  <a:cubicBezTo>
                    <a:pt x="4289" y="4152"/>
                    <a:pt x="4358" y="4220"/>
                    <a:pt x="4313" y="4238"/>
                  </a:cubicBezTo>
                  <a:cubicBezTo>
                    <a:pt x="4256" y="4262"/>
                    <a:pt x="4249" y="4359"/>
                    <a:pt x="4284" y="4406"/>
                  </a:cubicBezTo>
                  <a:cubicBezTo>
                    <a:pt x="4300" y="4427"/>
                    <a:pt x="4289" y="4435"/>
                    <a:pt x="4300" y="4455"/>
                  </a:cubicBezTo>
                  <a:cubicBezTo>
                    <a:pt x="4301" y="4455"/>
                    <a:pt x="4320" y="4488"/>
                    <a:pt x="4323" y="4492"/>
                  </a:cubicBezTo>
                  <a:cubicBezTo>
                    <a:pt x="4375" y="4554"/>
                    <a:pt x="4341" y="4562"/>
                    <a:pt x="4342" y="4604"/>
                  </a:cubicBezTo>
                  <a:cubicBezTo>
                    <a:pt x="4343" y="4639"/>
                    <a:pt x="4278" y="4583"/>
                    <a:pt x="4276" y="4581"/>
                  </a:cubicBezTo>
                  <a:cubicBezTo>
                    <a:pt x="4248" y="4564"/>
                    <a:pt x="4265" y="4559"/>
                    <a:pt x="4230" y="4559"/>
                  </a:cubicBezTo>
                  <a:cubicBezTo>
                    <a:pt x="4195" y="4559"/>
                    <a:pt x="4228" y="4630"/>
                    <a:pt x="4179" y="4632"/>
                  </a:cubicBezTo>
                  <a:cubicBezTo>
                    <a:pt x="4118" y="4635"/>
                    <a:pt x="4117" y="4664"/>
                    <a:pt x="4059" y="4700"/>
                  </a:cubicBezTo>
                  <a:cubicBezTo>
                    <a:pt x="3999" y="4737"/>
                    <a:pt x="4015" y="4715"/>
                    <a:pt x="4007" y="4771"/>
                  </a:cubicBezTo>
                  <a:cubicBezTo>
                    <a:pt x="4002" y="4798"/>
                    <a:pt x="3938" y="4739"/>
                    <a:pt x="3930" y="4725"/>
                  </a:cubicBezTo>
                  <a:cubicBezTo>
                    <a:pt x="3904" y="4678"/>
                    <a:pt x="3834" y="4659"/>
                    <a:pt x="3801" y="4702"/>
                  </a:cubicBezTo>
                  <a:cubicBezTo>
                    <a:pt x="3789" y="4716"/>
                    <a:pt x="3739" y="4780"/>
                    <a:pt x="3748" y="4796"/>
                  </a:cubicBezTo>
                  <a:cubicBezTo>
                    <a:pt x="3768" y="4832"/>
                    <a:pt x="3727" y="4820"/>
                    <a:pt x="3724" y="4854"/>
                  </a:cubicBezTo>
                  <a:cubicBezTo>
                    <a:pt x="3722" y="4901"/>
                    <a:pt x="3633" y="4889"/>
                    <a:pt x="3604" y="4882"/>
                  </a:cubicBezTo>
                  <a:cubicBezTo>
                    <a:pt x="3470" y="4849"/>
                    <a:pt x="3518" y="4879"/>
                    <a:pt x="3411" y="4910"/>
                  </a:cubicBezTo>
                  <a:cubicBezTo>
                    <a:pt x="3377" y="4920"/>
                    <a:pt x="3410" y="4959"/>
                    <a:pt x="3391" y="4969"/>
                  </a:cubicBezTo>
                  <a:cubicBezTo>
                    <a:pt x="3300" y="5015"/>
                    <a:pt x="3395" y="5080"/>
                    <a:pt x="3364" y="5085"/>
                  </a:cubicBezTo>
                  <a:cubicBezTo>
                    <a:pt x="3312" y="5093"/>
                    <a:pt x="3331" y="5088"/>
                    <a:pt x="3307" y="5047"/>
                  </a:cubicBezTo>
                  <a:cubicBezTo>
                    <a:pt x="3307" y="5036"/>
                    <a:pt x="3294" y="5008"/>
                    <a:pt x="3291" y="5006"/>
                  </a:cubicBezTo>
                  <a:cubicBezTo>
                    <a:pt x="3262" y="4988"/>
                    <a:pt x="3262" y="4937"/>
                    <a:pt x="3211" y="4955"/>
                  </a:cubicBezTo>
                  <a:cubicBezTo>
                    <a:pt x="3189" y="4963"/>
                    <a:pt x="3138" y="4964"/>
                    <a:pt x="3137" y="4967"/>
                  </a:cubicBezTo>
                  <a:cubicBezTo>
                    <a:pt x="3106" y="5026"/>
                    <a:pt x="3079" y="4995"/>
                    <a:pt x="3073" y="5008"/>
                  </a:cubicBezTo>
                  <a:cubicBezTo>
                    <a:pt x="3048" y="5063"/>
                    <a:pt x="3042" y="5010"/>
                    <a:pt x="3025" y="5008"/>
                  </a:cubicBezTo>
                  <a:cubicBezTo>
                    <a:pt x="2957" y="5001"/>
                    <a:pt x="3074" y="4961"/>
                    <a:pt x="2942" y="4961"/>
                  </a:cubicBezTo>
                  <a:cubicBezTo>
                    <a:pt x="2942" y="5011"/>
                    <a:pt x="2949" y="5006"/>
                    <a:pt x="2892" y="5006"/>
                  </a:cubicBezTo>
                  <a:cubicBezTo>
                    <a:pt x="2827" y="5006"/>
                    <a:pt x="2877" y="5061"/>
                    <a:pt x="2843" y="5037"/>
                  </a:cubicBezTo>
                  <a:cubicBezTo>
                    <a:pt x="2798" y="5005"/>
                    <a:pt x="2815" y="5009"/>
                    <a:pt x="2766" y="5003"/>
                  </a:cubicBezTo>
                  <a:cubicBezTo>
                    <a:pt x="2748" y="5001"/>
                    <a:pt x="2740" y="4990"/>
                    <a:pt x="2736" y="4990"/>
                  </a:cubicBezTo>
                  <a:cubicBezTo>
                    <a:pt x="2681" y="4993"/>
                    <a:pt x="2669" y="4985"/>
                    <a:pt x="2622" y="4956"/>
                  </a:cubicBezTo>
                  <a:cubicBezTo>
                    <a:pt x="2587" y="4934"/>
                    <a:pt x="2532" y="4972"/>
                    <a:pt x="2533" y="4945"/>
                  </a:cubicBezTo>
                  <a:cubicBezTo>
                    <a:pt x="2535" y="4884"/>
                    <a:pt x="2465" y="4939"/>
                    <a:pt x="2505" y="4891"/>
                  </a:cubicBezTo>
                  <a:cubicBezTo>
                    <a:pt x="2532" y="4885"/>
                    <a:pt x="2607" y="4889"/>
                    <a:pt x="2639" y="4889"/>
                  </a:cubicBezTo>
                  <a:cubicBezTo>
                    <a:pt x="2688" y="4889"/>
                    <a:pt x="2746" y="4654"/>
                    <a:pt x="2726" y="4595"/>
                  </a:cubicBezTo>
                  <a:cubicBezTo>
                    <a:pt x="2690" y="4486"/>
                    <a:pt x="2684" y="4502"/>
                    <a:pt x="2583" y="4533"/>
                  </a:cubicBezTo>
                  <a:cubicBezTo>
                    <a:pt x="2485" y="4564"/>
                    <a:pt x="2482" y="4543"/>
                    <a:pt x="2440" y="4550"/>
                  </a:cubicBezTo>
                  <a:cubicBezTo>
                    <a:pt x="2390" y="4460"/>
                    <a:pt x="2411" y="4455"/>
                    <a:pt x="2333" y="4455"/>
                  </a:cubicBezTo>
                  <a:cubicBezTo>
                    <a:pt x="2267" y="4455"/>
                    <a:pt x="2222" y="4424"/>
                    <a:pt x="2222" y="4462"/>
                  </a:cubicBezTo>
                  <a:cubicBezTo>
                    <a:pt x="2222" y="4529"/>
                    <a:pt x="2191" y="4599"/>
                    <a:pt x="2238" y="4622"/>
                  </a:cubicBezTo>
                  <a:cubicBezTo>
                    <a:pt x="2355" y="4682"/>
                    <a:pt x="2332" y="4807"/>
                    <a:pt x="2294" y="4784"/>
                  </a:cubicBezTo>
                  <a:cubicBezTo>
                    <a:pt x="2098" y="4670"/>
                    <a:pt x="2200" y="4651"/>
                    <a:pt x="2200" y="4553"/>
                  </a:cubicBezTo>
                  <a:cubicBezTo>
                    <a:pt x="2200" y="4506"/>
                    <a:pt x="2089" y="4467"/>
                    <a:pt x="2089" y="4473"/>
                  </a:cubicBezTo>
                  <a:cubicBezTo>
                    <a:pt x="2087" y="4540"/>
                    <a:pt x="1994" y="4483"/>
                    <a:pt x="1991" y="4503"/>
                  </a:cubicBezTo>
                  <a:cubicBezTo>
                    <a:pt x="1976" y="4595"/>
                    <a:pt x="2030" y="4546"/>
                    <a:pt x="2058" y="4556"/>
                  </a:cubicBezTo>
                  <a:cubicBezTo>
                    <a:pt x="2115" y="4576"/>
                    <a:pt x="2044" y="4659"/>
                    <a:pt x="2044" y="4671"/>
                  </a:cubicBezTo>
                  <a:cubicBezTo>
                    <a:pt x="2044" y="4687"/>
                    <a:pt x="2179" y="4769"/>
                    <a:pt x="2019" y="4773"/>
                  </a:cubicBezTo>
                  <a:cubicBezTo>
                    <a:pt x="1960" y="4774"/>
                    <a:pt x="2032" y="4957"/>
                    <a:pt x="2001" y="5005"/>
                  </a:cubicBezTo>
                  <a:cubicBezTo>
                    <a:pt x="1984" y="5031"/>
                    <a:pt x="1647" y="4997"/>
                    <a:pt x="1674" y="5094"/>
                  </a:cubicBezTo>
                  <a:cubicBezTo>
                    <a:pt x="1643" y="5066"/>
                    <a:pt x="1576" y="5029"/>
                    <a:pt x="1547" y="5001"/>
                  </a:cubicBezTo>
                  <a:cubicBezTo>
                    <a:pt x="1476" y="4930"/>
                    <a:pt x="1484" y="5012"/>
                    <a:pt x="1444" y="5011"/>
                  </a:cubicBezTo>
                  <a:cubicBezTo>
                    <a:pt x="1416" y="5010"/>
                    <a:pt x="1330" y="5012"/>
                    <a:pt x="1317" y="5005"/>
                  </a:cubicBezTo>
                  <a:cubicBezTo>
                    <a:pt x="1050" y="4861"/>
                    <a:pt x="1362" y="4854"/>
                    <a:pt x="1182" y="4783"/>
                  </a:cubicBezTo>
                  <a:cubicBezTo>
                    <a:pt x="974" y="4700"/>
                    <a:pt x="1088" y="4733"/>
                    <a:pt x="1060" y="4668"/>
                  </a:cubicBezTo>
                  <a:cubicBezTo>
                    <a:pt x="1020" y="4575"/>
                    <a:pt x="1076" y="4581"/>
                    <a:pt x="1041" y="4530"/>
                  </a:cubicBezTo>
                  <a:cubicBezTo>
                    <a:pt x="1023" y="4503"/>
                    <a:pt x="1042" y="4472"/>
                    <a:pt x="1035" y="4460"/>
                  </a:cubicBezTo>
                  <a:cubicBezTo>
                    <a:pt x="949" y="4447"/>
                    <a:pt x="1012" y="4721"/>
                    <a:pt x="897" y="4722"/>
                  </a:cubicBezTo>
                  <a:cubicBezTo>
                    <a:pt x="806" y="4723"/>
                    <a:pt x="894" y="4816"/>
                    <a:pt x="895" y="4817"/>
                  </a:cubicBezTo>
                  <a:cubicBezTo>
                    <a:pt x="1013" y="4869"/>
                    <a:pt x="932" y="4874"/>
                    <a:pt x="942" y="4894"/>
                  </a:cubicBezTo>
                  <a:cubicBezTo>
                    <a:pt x="1025" y="4894"/>
                    <a:pt x="1028" y="4867"/>
                    <a:pt x="1028" y="4936"/>
                  </a:cubicBezTo>
                  <a:cubicBezTo>
                    <a:pt x="1028" y="5106"/>
                    <a:pt x="1001" y="5053"/>
                    <a:pt x="951" y="5171"/>
                  </a:cubicBezTo>
                  <a:cubicBezTo>
                    <a:pt x="931" y="5219"/>
                    <a:pt x="1020" y="5276"/>
                    <a:pt x="932" y="5281"/>
                  </a:cubicBezTo>
                  <a:cubicBezTo>
                    <a:pt x="819" y="5287"/>
                    <a:pt x="847" y="5286"/>
                    <a:pt x="801" y="5229"/>
                  </a:cubicBezTo>
                  <a:cubicBezTo>
                    <a:pt x="770" y="5192"/>
                    <a:pt x="759" y="5158"/>
                    <a:pt x="748" y="5187"/>
                  </a:cubicBezTo>
                  <a:cubicBezTo>
                    <a:pt x="727" y="5246"/>
                    <a:pt x="663" y="5229"/>
                    <a:pt x="643" y="5207"/>
                  </a:cubicBezTo>
                  <a:cubicBezTo>
                    <a:pt x="517" y="5069"/>
                    <a:pt x="434" y="5277"/>
                    <a:pt x="367" y="5221"/>
                  </a:cubicBezTo>
                  <a:cubicBezTo>
                    <a:pt x="326" y="5185"/>
                    <a:pt x="273" y="5259"/>
                    <a:pt x="182" y="5259"/>
                  </a:cubicBezTo>
                  <a:cubicBezTo>
                    <a:pt x="156" y="5259"/>
                    <a:pt x="161" y="5381"/>
                    <a:pt x="189" y="5400"/>
                  </a:cubicBezTo>
                  <a:cubicBezTo>
                    <a:pt x="266" y="5451"/>
                    <a:pt x="78" y="5414"/>
                    <a:pt x="51" y="5517"/>
                  </a:cubicBezTo>
                  <a:cubicBezTo>
                    <a:pt x="15" y="5525"/>
                    <a:pt x="55" y="5573"/>
                    <a:pt x="25" y="5574"/>
                  </a:cubicBezTo>
                  <a:cubicBezTo>
                    <a:pt x="0" y="5575"/>
                    <a:pt x="13" y="5632"/>
                    <a:pt x="92" y="5632"/>
                  </a:cubicBezTo>
                  <a:cubicBezTo>
                    <a:pt x="92" y="5631"/>
                    <a:pt x="117" y="5624"/>
                    <a:pt x="117" y="5626"/>
                  </a:cubicBezTo>
                  <a:cubicBezTo>
                    <a:pt x="118" y="5626"/>
                    <a:pt x="135" y="5650"/>
                    <a:pt x="129" y="5654"/>
                  </a:cubicBezTo>
                  <a:cubicBezTo>
                    <a:pt x="102" y="5670"/>
                    <a:pt x="114" y="5681"/>
                    <a:pt x="105" y="5688"/>
                  </a:cubicBezTo>
                  <a:cubicBezTo>
                    <a:pt x="65" y="5716"/>
                    <a:pt x="129" y="5742"/>
                    <a:pt x="122" y="5756"/>
                  </a:cubicBezTo>
                  <a:cubicBezTo>
                    <a:pt x="97" y="5804"/>
                    <a:pt x="184" y="5760"/>
                    <a:pt x="178" y="5838"/>
                  </a:cubicBezTo>
                  <a:cubicBezTo>
                    <a:pt x="170" y="5942"/>
                    <a:pt x="215" y="5948"/>
                    <a:pt x="219" y="5981"/>
                  </a:cubicBezTo>
                  <a:cubicBezTo>
                    <a:pt x="223" y="6013"/>
                    <a:pt x="270" y="5981"/>
                    <a:pt x="276" y="6002"/>
                  </a:cubicBezTo>
                  <a:cubicBezTo>
                    <a:pt x="288" y="6046"/>
                    <a:pt x="323" y="6023"/>
                    <a:pt x="318" y="6010"/>
                  </a:cubicBezTo>
                  <a:cubicBezTo>
                    <a:pt x="311" y="5991"/>
                    <a:pt x="346" y="5991"/>
                    <a:pt x="328" y="5979"/>
                  </a:cubicBezTo>
                  <a:cubicBezTo>
                    <a:pt x="271" y="5940"/>
                    <a:pt x="324" y="5901"/>
                    <a:pt x="281" y="5857"/>
                  </a:cubicBezTo>
                  <a:cubicBezTo>
                    <a:pt x="263" y="5839"/>
                    <a:pt x="265" y="5821"/>
                    <a:pt x="265" y="5820"/>
                  </a:cubicBezTo>
                  <a:cubicBezTo>
                    <a:pt x="227" y="5783"/>
                    <a:pt x="235" y="5799"/>
                    <a:pt x="235" y="5751"/>
                  </a:cubicBezTo>
                  <a:cubicBezTo>
                    <a:pt x="235" y="5725"/>
                    <a:pt x="204" y="5696"/>
                    <a:pt x="192" y="5696"/>
                  </a:cubicBezTo>
                  <a:cubicBezTo>
                    <a:pt x="192" y="5696"/>
                    <a:pt x="226" y="5663"/>
                    <a:pt x="240" y="5656"/>
                  </a:cubicBezTo>
                  <a:cubicBezTo>
                    <a:pt x="266" y="5643"/>
                    <a:pt x="300" y="5605"/>
                    <a:pt x="302" y="5604"/>
                  </a:cubicBezTo>
                  <a:cubicBezTo>
                    <a:pt x="370" y="5586"/>
                    <a:pt x="338" y="5558"/>
                    <a:pt x="350" y="5555"/>
                  </a:cubicBezTo>
                  <a:cubicBezTo>
                    <a:pt x="440" y="5527"/>
                    <a:pt x="387" y="5518"/>
                    <a:pt x="425" y="5479"/>
                  </a:cubicBezTo>
                  <a:cubicBezTo>
                    <a:pt x="464" y="5439"/>
                    <a:pt x="448" y="5416"/>
                    <a:pt x="497" y="5412"/>
                  </a:cubicBezTo>
                  <a:cubicBezTo>
                    <a:pt x="579" y="5404"/>
                    <a:pt x="598" y="5358"/>
                    <a:pt x="604" y="5357"/>
                  </a:cubicBezTo>
                  <a:cubicBezTo>
                    <a:pt x="710" y="5344"/>
                    <a:pt x="636" y="5404"/>
                    <a:pt x="680" y="5417"/>
                  </a:cubicBezTo>
                  <a:cubicBezTo>
                    <a:pt x="691" y="5420"/>
                    <a:pt x="667" y="5467"/>
                    <a:pt x="691" y="5470"/>
                  </a:cubicBezTo>
                  <a:cubicBezTo>
                    <a:pt x="725" y="5474"/>
                    <a:pt x="680" y="5495"/>
                    <a:pt x="726" y="5509"/>
                  </a:cubicBezTo>
                  <a:cubicBezTo>
                    <a:pt x="776" y="5524"/>
                    <a:pt x="729" y="5545"/>
                    <a:pt x="731" y="5548"/>
                  </a:cubicBezTo>
                  <a:cubicBezTo>
                    <a:pt x="744" y="5562"/>
                    <a:pt x="741" y="5600"/>
                    <a:pt x="746" y="5603"/>
                  </a:cubicBezTo>
                  <a:cubicBezTo>
                    <a:pt x="758" y="5612"/>
                    <a:pt x="751" y="5629"/>
                    <a:pt x="751" y="5647"/>
                  </a:cubicBezTo>
                  <a:cubicBezTo>
                    <a:pt x="751" y="5656"/>
                    <a:pt x="803" y="5652"/>
                    <a:pt x="813" y="5648"/>
                  </a:cubicBezTo>
                  <a:cubicBezTo>
                    <a:pt x="850" y="5632"/>
                    <a:pt x="797" y="5604"/>
                    <a:pt x="813" y="5585"/>
                  </a:cubicBezTo>
                  <a:cubicBezTo>
                    <a:pt x="836" y="5559"/>
                    <a:pt x="806" y="5582"/>
                    <a:pt x="810" y="5553"/>
                  </a:cubicBezTo>
                  <a:cubicBezTo>
                    <a:pt x="819" y="5496"/>
                    <a:pt x="799" y="5487"/>
                    <a:pt x="844" y="5497"/>
                  </a:cubicBezTo>
                  <a:cubicBezTo>
                    <a:pt x="878" y="5504"/>
                    <a:pt x="902" y="5485"/>
                    <a:pt x="903" y="5486"/>
                  </a:cubicBezTo>
                  <a:cubicBezTo>
                    <a:pt x="892" y="5486"/>
                    <a:pt x="914" y="5484"/>
                    <a:pt x="917" y="5482"/>
                  </a:cubicBezTo>
                  <a:cubicBezTo>
                    <a:pt x="961" y="5460"/>
                    <a:pt x="979" y="5480"/>
                    <a:pt x="995" y="5474"/>
                  </a:cubicBezTo>
                  <a:cubicBezTo>
                    <a:pt x="1077" y="5441"/>
                    <a:pt x="1037" y="5494"/>
                    <a:pt x="1055" y="5495"/>
                  </a:cubicBezTo>
                  <a:cubicBezTo>
                    <a:pt x="1077" y="5497"/>
                    <a:pt x="1097" y="5400"/>
                    <a:pt x="1101" y="5388"/>
                  </a:cubicBezTo>
                  <a:cubicBezTo>
                    <a:pt x="1108" y="5365"/>
                    <a:pt x="1104" y="5249"/>
                    <a:pt x="1121" y="5250"/>
                  </a:cubicBezTo>
                  <a:cubicBezTo>
                    <a:pt x="1256" y="5262"/>
                    <a:pt x="1191" y="5219"/>
                    <a:pt x="1191" y="5199"/>
                  </a:cubicBezTo>
                  <a:cubicBezTo>
                    <a:pt x="1191" y="5184"/>
                    <a:pt x="1223" y="5196"/>
                    <a:pt x="1232" y="5200"/>
                  </a:cubicBezTo>
                  <a:cubicBezTo>
                    <a:pt x="1280" y="5220"/>
                    <a:pt x="1346" y="5253"/>
                    <a:pt x="1403" y="5237"/>
                  </a:cubicBezTo>
                  <a:cubicBezTo>
                    <a:pt x="1416" y="5233"/>
                    <a:pt x="1445" y="5276"/>
                    <a:pt x="1445" y="5277"/>
                  </a:cubicBezTo>
                  <a:cubicBezTo>
                    <a:pt x="1449" y="5336"/>
                    <a:pt x="1515" y="5338"/>
                    <a:pt x="1562" y="5341"/>
                  </a:cubicBezTo>
                  <a:cubicBezTo>
                    <a:pt x="1600" y="5344"/>
                    <a:pt x="1603" y="5348"/>
                    <a:pt x="1603" y="5376"/>
                  </a:cubicBezTo>
                  <a:cubicBezTo>
                    <a:pt x="1603" y="5404"/>
                    <a:pt x="1538" y="5358"/>
                    <a:pt x="1524" y="5388"/>
                  </a:cubicBezTo>
                  <a:cubicBezTo>
                    <a:pt x="1507" y="5422"/>
                    <a:pt x="1486" y="5369"/>
                    <a:pt x="1465" y="5378"/>
                  </a:cubicBezTo>
                  <a:cubicBezTo>
                    <a:pt x="1433" y="5391"/>
                    <a:pt x="1375" y="5364"/>
                    <a:pt x="1375" y="5368"/>
                  </a:cubicBezTo>
                  <a:cubicBezTo>
                    <a:pt x="1375" y="5427"/>
                    <a:pt x="1426" y="5393"/>
                    <a:pt x="1440" y="5405"/>
                  </a:cubicBezTo>
                  <a:cubicBezTo>
                    <a:pt x="1468" y="5428"/>
                    <a:pt x="1490" y="5429"/>
                    <a:pt x="1523" y="5429"/>
                  </a:cubicBezTo>
                  <a:cubicBezTo>
                    <a:pt x="1572" y="5429"/>
                    <a:pt x="1592" y="5452"/>
                    <a:pt x="1595" y="5451"/>
                  </a:cubicBezTo>
                  <a:cubicBezTo>
                    <a:pt x="1673" y="5445"/>
                    <a:pt x="1688" y="5501"/>
                    <a:pt x="1711" y="5498"/>
                  </a:cubicBezTo>
                  <a:cubicBezTo>
                    <a:pt x="1774" y="5490"/>
                    <a:pt x="1728" y="5525"/>
                    <a:pt x="1800" y="5506"/>
                  </a:cubicBezTo>
                  <a:cubicBezTo>
                    <a:pt x="1843" y="5494"/>
                    <a:pt x="1812" y="5454"/>
                    <a:pt x="1828" y="5450"/>
                  </a:cubicBezTo>
                  <a:cubicBezTo>
                    <a:pt x="1875" y="5438"/>
                    <a:pt x="1846" y="5466"/>
                    <a:pt x="1846" y="5467"/>
                  </a:cubicBezTo>
                  <a:cubicBezTo>
                    <a:pt x="1842" y="5522"/>
                    <a:pt x="1903" y="5509"/>
                    <a:pt x="1919" y="5527"/>
                  </a:cubicBezTo>
                  <a:cubicBezTo>
                    <a:pt x="2000" y="5621"/>
                    <a:pt x="1852" y="5578"/>
                    <a:pt x="1828" y="5643"/>
                  </a:cubicBezTo>
                  <a:cubicBezTo>
                    <a:pt x="1816" y="5676"/>
                    <a:pt x="1801" y="5668"/>
                    <a:pt x="1810" y="5695"/>
                  </a:cubicBezTo>
                  <a:cubicBezTo>
                    <a:pt x="1821" y="5725"/>
                    <a:pt x="1869" y="5673"/>
                    <a:pt x="1869" y="5729"/>
                  </a:cubicBezTo>
                  <a:cubicBezTo>
                    <a:pt x="1869" y="5756"/>
                    <a:pt x="1894" y="5797"/>
                    <a:pt x="1917" y="5799"/>
                  </a:cubicBezTo>
                  <a:cubicBezTo>
                    <a:pt x="1964" y="5805"/>
                    <a:pt x="1938" y="5728"/>
                    <a:pt x="1939" y="5726"/>
                  </a:cubicBezTo>
                  <a:cubicBezTo>
                    <a:pt x="1912" y="5683"/>
                    <a:pt x="1987" y="5713"/>
                    <a:pt x="1996" y="5685"/>
                  </a:cubicBezTo>
                  <a:cubicBezTo>
                    <a:pt x="2004" y="5660"/>
                    <a:pt x="1964" y="5661"/>
                    <a:pt x="2024" y="5643"/>
                  </a:cubicBezTo>
                  <a:cubicBezTo>
                    <a:pt x="2031" y="5641"/>
                    <a:pt x="2089" y="5596"/>
                    <a:pt x="2092" y="5588"/>
                  </a:cubicBezTo>
                  <a:cubicBezTo>
                    <a:pt x="2102" y="5566"/>
                    <a:pt x="2115" y="5570"/>
                    <a:pt x="2116" y="5560"/>
                  </a:cubicBezTo>
                  <a:cubicBezTo>
                    <a:pt x="2127" y="5491"/>
                    <a:pt x="2100" y="5546"/>
                    <a:pt x="2088" y="5559"/>
                  </a:cubicBezTo>
                  <a:cubicBezTo>
                    <a:pt x="2086" y="5552"/>
                    <a:pt x="2022" y="5530"/>
                    <a:pt x="2058" y="5504"/>
                  </a:cubicBezTo>
                  <a:cubicBezTo>
                    <a:pt x="2071" y="5495"/>
                    <a:pt x="2058" y="5436"/>
                    <a:pt x="2077" y="5450"/>
                  </a:cubicBezTo>
                  <a:cubicBezTo>
                    <a:pt x="2113" y="5476"/>
                    <a:pt x="2114" y="5462"/>
                    <a:pt x="2133" y="5472"/>
                  </a:cubicBezTo>
                  <a:cubicBezTo>
                    <a:pt x="2155" y="5483"/>
                    <a:pt x="2159" y="5497"/>
                    <a:pt x="2197" y="5516"/>
                  </a:cubicBezTo>
                  <a:cubicBezTo>
                    <a:pt x="2245" y="5540"/>
                    <a:pt x="2261" y="5512"/>
                    <a:pt x="2277" y="5521"/>
                  </a:cubicBezTo>
                  <a:cubicBezTo>
                    <a:pt x="2316" y="5542"/>
                    <a:pt x="2352" y="5493"/>
                    <a:pt x="2359" y="5490"/>
                  </a:cubicBezTo>
                  <a:cubicBezTo>
                    <a:pt x="2408" y="5469"/>
                    <a:pt x="2342" y="5442"/>
                    <a:pt x="2396" y="5442"/>
                  </a:cubicBezTo>
                  <a:cubicBezTo>
                    <a:pt x="2422" y="5442"/>
                    <a:pt x="2422" y="5434"/>
                    <a:pt x="2428" y="5436"/>
                  </a:cubicBezTo>
                  <a:cubicBezTo>
                    <a:pt x="2504" y="5452"/>
                    <a:pt x="2495" y="5448"/>
                    <a:pt x="2496" y="5411"/>
                  </a:cubicBezTo>
                  <a:cubicBezTo>
                    <a:pt x="2496" y="5379"/>
                    <a:pt x="2423" y="5413"/>
                    <a:pt x="2422" y="5390"/>
                  </a:cubicBezTo>
                  <a:cubicBezTo>
                    <a:pt x="2419" y="5358"/>
                    <a:pt x="2375" y="5357"/>
                    <a:pt x="2375" y="5360"/>
                  </a:cubicBezTo>
                  <a:cubicBezTo>
                    <a:pt x="2374" y="5379"/>
                    <a:pt x="2370" y="5369"/>
                    <a:pt x="2358" y="5382"/>
                  </a:cubicBezTo>
                  <a:cubicBezTo>
                    <a:pt x="2328" y="5411"/>
                    <a:pt x="2277" y="5407"/>
                    <a:pt x="2276" y="5429"/>
                  </a:cubicBezTo>
                  <a:cubicBezTo>
                    <a:pt x="2275" y="5460"/>
                    <a:pt x="2277" y="5437"/>
                    <a:pt x="2223" y="5445"/>
                  </a:cubicBezTo>
                  <a:cubicBezTo>
                    <a:pt x="2152" y="5455"/>
                    <a:pt x="2191" y="5446"/>
                    <a:pt x="2129" y="5434"/>
                  </a:cubicBezTo>
                  <a:cubicBezTo>
                    <a:pt x="2078" y="5424"/>
                    <a:pt x="2092" y="5382"/>
                    <a:pt x="2053" y="5415"/>
                  </a:cubicBezTo>
                  <a:cubicBezTo>
                    <a:pt x="2014" y="5446"/>
                    <a:pt x="1988" y="5315"/>
                    <a:pt x="1975" y="5291"/>
                  </a:cubicBezTo>
                  <a:cubicBezTo>
                    <a:pt x="1959" y="5261"/>
                    <a:pt x="1945" y="5250"/>
                    <a:pt x="1934" y="5230"/>
                  </a:cubicBezTo>
                  <a:cubicBezTo>
                    <a:pt x="1933" y="5229"/>
                    <a:pt x="1973" y="5193"/>
                    <a:pt x="1942" y="5188"/>
                  </a:cubicBezTo>
                  <a:cubicBezTo>
                    <a:pt x="1810" y="5167"/>
                    <a:pt x="1911" y="5185"/>
                    <a:pt x="1910" y="5139"/>
                  </a:cubicBezTo>
                  <a:cubicBezTo>
                    <a:pt x="1909" y="5095"/>
                    <a:pt x="1975" y="5143"/>
                    <a:pt x="1980" y="5143"/>
                  </a:cubicBezTo>
                  <a:cubicBezTo>
                    <a:pt x="2123" y="5143"/>
                    <a:pt x="2100" y="5092"/>
                    <a:pt x="2128" y="5085"/>
                  </a:cubicBezTo>
                  <a:cubicBezTo>
                    <a:pt x="2152" y="5049"/>
                    <a:pt x="2144" y="5074"/>
                    <a:pt x="2160" y="5022"/>
                  </a:cubicBezTo>
                  <a:cubicBezTo>
                    <a:pt x="2164" y="5011"/>
                    <a:pt x="2171" y="4922"/>
                    <a:pt x="2172" y="4922"/>
                  </a:cubicBezTo>
                  <a:cubicBezTo>
                    <a:pt x="2201" y="4928"/>
                    <a:pt x="2229" y="4931"/>
                    <a:pt x="2261" y="4931"/>
                  </a:cubicBezTo>
                  <a:cubicBezTo>
                    <a:pt x="2287" y="4931"/>
                    <a:pt x="2304" y="4917"/>
                    <a:pt x="2305" y="4917"/>
                  </a:cubicBezTo>
                  <a:cubicBezTo>
                    <a:pt x="2307" y="4960"/>
                    <a:pt x="2300" y="4951"/>
                    <a:pt x="2305" y="5009"/>
                  </a:cubicBezTo>
                  <a:cubicBezTo>
                    <a:pt x="2307" y="5031"/>
                    <a:pt x="2364" y="5147"/>
                    <a:pt x="2376" y="5149"/>
                  </a:cubicBezTo>
                  <a:cubicBezTo>
                    <a:pt x="2430" y="5162"/>
                    <a:pt x="2427" y="5085"/>
                    <a:pt x="2401" y="5081"/>
                  </a:cubicBezTo>
                  <a:cubicBezTo>
                    <a:pt x="2357" y="5074"/>
                    <a:pt x="2386" y="5054"/>
                    <a:pt x="2393" y="5052"/>
                  </a:cubicBezTo>
                  <a:cubicBezTo>
                    <a:pt x="2416" y="5047"/>
                    <a:pt x="2468" y="4981"/>
                    <a:pt x="2507" y="5007"/>
                  </a:cubicBezTo>
                  <a:cubicBezTo>
                    <a:pt x="2512" y="5011"/>
                    <a:pt x="2590" y="5001"/>
                    <a:pt x="2559" y="5013"/>
                  </a:cubicBezTo>
                  <a:cubicBezTo>
                    <a:pt x="2536" y="5022"/>
                    <a:pt x="2527" y="5043"/>
                    <a:pt x="2535" y="5044"/>
                  </a:cubicBezTo>
                  <a:cubicBezTo>
                    <a:pt x="2545" y="5046"/>
                    <a:pt x="2618" y="5041"/>
                    <a:pt x="2625" y="5046"/>
                  </a:cubicBezTo>
                  <a:cubicBezTo>
                    <a:pt x="2663" y="5072"/>
                    <a:pt x="2668" y="5059"/>
                    <a:pt x="2697" y="5071"/>
                  </a:cubicBezTo>
                  <a:cubicBezTo>
                    <a:pt x="2739" y="5088"/>
                    <a:pt x="2823" y="5106"/>
                    <a:pt x="2868" y="5083"/>
                  </a:cubicBezTo>
                  <a:cubicBezTo>
                    <a:pt x="2888" y="5072"/>
                    <a:pt x="2898" y="5126"/>
                    <a:pt x="2898" y="5132"/>
                  </a:cubicBezTo>
                  <a:cubicBezTo>
                    <a:pt x="2899" y="5123"/>
                    <a:pt x="2922" y="5065"/>
                    <a:pt x="2936" y="5078"/>
                  </a:cubicBezTo>
                  <a:cubicBezTo>
                    <a:pt x="2958" y="5098"/>
                    <a:pt x="2986" y="5077"/>
                    <a:pt x="2981" y="5091"/>
                  </a:cubicBezTo>
                  <a:cubicBezTo>
                    <a:pt x="2966" y="5132"/>
                    <a:pt x="3034" y="5147"/>
                    <a:pt x="3062" y="5136"/>
                  </a:cubicBezTo>
                  <a:cubicBezTo>
                    <a:pt x="3115" y="5116"/>
                    <a:pt x="3026" y="5170"/>
                    <a:pt x="3016" y="5170"/>
                  </a:cubicBezTo>
                  <a:cubicBezTo>
                    <a:pt x="2965" y="5169"/>
                    <a:pt x="2975" y="5206"/>
                    <a:pt x="2991" y="5212"/>
                  </a:cubicBezTo>
                  <a:cubicBezTo>
                    <a:pt x="2991" y="5215"/>
                    <a:pt x="2992" y="5214"/>
                    <a:pt x="2993" y="5217"/>
                  </a:cubicBezTo>
                  <a:cubicBezTo>
                    <a:pt x="3019" y="5267"/>
                    <a:pt x="3044" y="5213"/>
                    <a:pt x="3069" y="5237"/>
                  </a:cubicBezTo>
                  <a:cubicBezTo>
                    <a:pt x="3091" y="5258"/>
                    <a:pt x="3126" y="5255"/>
                    <a:pt x="3120" y="5264"/>
                  </a:cubicBezTo>
                  <a:cubicBezTo>
                    <a:pt x="3097" y="5303"/>
                    <a:pt x="3069" y="5258"/>
                    <a:pt x="3053" y="5331"/>
                  </a:cubicBezTo>
                  <a:cubicBezTo>
                    <a:pt x="3051" y="5342"/>
                    <a:pt x="3017" y="5326"/>
                    <a:pt x="3003" y="5345"/>
                  </a:cubicBezTo>
                  <a:cubicBezTo>
                    <a:pt x="2959" y="5407"/>
                    <a:pt x="2948" y="5285"/>
                    <a:pt x="2905" y="5325"/>
                  </a:cubicBezTo>
                  <a:cubicBezTo>
                    <a:pt x="2892" y="5337"/>
                    <a:pt x="2906" y="5445"/>
                    <a:pt x="2937" y="5448"/>
                  </a:cubicBezTo>
                  <a:cubicBezTo>
                    <a:pt x="2976" y="5451"/>
                    <a:pt x="2966" y="5458"/>
                    <a:pt x="2985" y="5466"/>
                  </a:cubicBezTo>
                  <a:cubicBezTo>
                    <a:pt x="3037" y="5487"/>
                    <a:pt x="3002" y="5490"/>
                    <a:pt x="3028" y="5502"/>
                  </a:cubicBezTo>
                  <a:cubicBezTo>
                    <a:pt x="3044" y="5511"/>
                    <a:pt x="3112" y="5483"/>
                    <a:pt x="3103" y="5500"/>
                  </a:cubicBezTo>
                  <a:cubicBezTo>
                    <a:pt x="3086" y="5529"/>
                    <a:pt x="3097" y="5533"/>
                    <a:pt x="3061" y="5545"/>
                  </a:cubicBezTo>
                  <a:cubicBezTo>
                    <a:pt x="3050" y="5548"/>
                    <a:pt x="3046" y="5553"/>
                    <a:pt x="3044" y="5558"/>
                  </a:cubicBezTo>
                  <a:cubicBezTo>
                    <a:pt x="3032" y="5518"/>
                    <a:pt x="2988" y="5565"/>
                    <a:pt x="3005" y="5588"/>
                  </a:cubicBezTo>
                  <a:cubicBezTo>
                    <a:pt x="3033" y="5625"/>
                    <a:pt x="2976" y="5612"/>
                    <a:pt x="2965" y="5643"/>
                  </a:cubicBezTo>
                  <a:cubicBezTo>
                    <a:pt x="2949" y="5688"/>
                    <a:pt x="2925" y="5661"/>
                    <a:pt x="2924" y="5685"/>
                  </a:cubicBezTo>
                  <a:cubicBezTo>
                    <a:pt x="2923" y="5722"/>
                    <a:pt x="2833" y="5682"/>
                    <a:pt x="2875" y="5719"/>
                  </a:cubicBezTo>
                  <a:cubicBezTo>
                    <a:pt x="2929" y="5767"/>
                    <a:pt x="2913" y="5792"/>
                    <a:pt x="2931" y="5806"/>
                  </a:cubicBezTo>
                  <a:cubicBezTo>
                    <a:pt x="2977" y="5843"/>
                    <a:pt x="2949" y="5825"/>
                    <a:pt x="2962" y="5843"/>
                  </a:cubicBezTo>
                  <a:cubicBezTo>
                    <a:pt x="2965" y="5846"/>
                    <a:pt x="2972" y="5841"/>
                    <a:pt x="2995" y="5872"/>
                  </a:cubicBezTo>
                  <a:cubicBezTo>
                    <a:pt x="3012" y="5894"/>
                    <a:pt x="3051" y="5869"/>
                    <a:pt x="3068" y="5858"/>
                  </a:cubicBezTo>
                  <a:cubicBezTo>
                    <a:pt x="3069" y="5858"/>
                    <a:pt x="3101" y="5852"/>
                    <a:pt x="3083" y="5829"/>
                  </a:cubicBezTo>
                  <a:cubicBezTo>
                    <a:pt x="3037" y="5771"/>
                    <a:pt x="3108" y="5779"/>
                    <a:pt x="3148" y="5762"/>
                  </a:cubicBezTo>
                  <a:cubicBezTo>
                    <a:pt x="3168" y="5753"/>
                    <a:pt x="3199" y="5797"/>
                    <a:pt x="3190" y="5776"/>
                  </a:cubicBezTo>
                  <a:cubicBezTo>
                    <a:pt x="3162" y="5702"/>
                    <a:pt x="3221" y="5770"/>
                    <a:pt x="3227" y="5771"/>
                  </a:cubicBezTo>
                  <a:cubicBezTo>
                    <a:pt x="3258" y="5774"/>
                    <a:pt x="3268" y="5801"/>
                    <a:pt x="3303" y="5791"/>
                  </a:cubicBezTo>
                  <a:cubicBezTo>
                    <a:pt x="3335" y="5782"/>
                    <a:pt x="3303" y="5832"/>
                    <a:pt x="3325" y="5830"/>
                  </a:cubicBezTo>
                  <a:cubicBezTo>
                    <a:pt x="3331" y="5803"/>
                    <a:pt x="3364" y="5802"/>
                    <a:pt x="3387" y="5807"/>
                  </a:cubicBezTo>
                  <a:cubicBezTo>
                    <a:pt x="3381" y="5835"/>
                    <a:pt x="3410" y="5825"/>
                    <a:pt x="3401" y="5845"/>
                  </a:cubicBezTo>
                  <a:cubicBezTo>
                    <a:pt x="3388" y="5872"/>
                    <a:pt x="3422" y="5856"/>
                    <a:pt x="3417" y="5874"/>
                  </a:cubicBezTo>
                  <a:cubicBezTo>
                    <a:pt x="3403" y="5925"/>
                    <a:pt x="3451" y="5862"/>
                    <a:pt x="3460" y="5859"/>
                  </a:cubicBezTo>
                  <a:cubicBezTo>
                    <a:pt x="3475" y="5853"/>
                    <a:pt x="3458" y="5913"/>
                    <a:pt x="3458" y="5913"/>
                  </a:cubicBezTo>
                  <a:lnTo>
                    <a:pt x="3461" y="5911"/>
                  </a:lnTo>
                  <a:cubicBezTo>
                    <a:pt x="3468" y="5906"/>
                    <a:pt x="3518" y="5945"/>
                    <a:pt x="3530" y="5953"/>
                  </a:cubicBezTo>
                  <a:cubicBezTo>
                    <a:pt x="3569" y="5979"/>
                    <a:pt x="3605" y="5964"/>
                    <a:pt x="3611" y="5975"/>
                  </a:cubicBezTo>
                  <a:cubicBezTo>
                    <a:pt x="3648" y="6035"/>
                    <a:pt x="3560" y="5986"/>
                    <a:pt x="3558" y="6020"/>
                  </a:cubicBezTo>
                  <a:cubicBezTo>
                    <a:pt x="3556" y="6058"/>
                    <a:pt x="3525" y="6041"/>
                    <a:pt x="3543" y="6058"/>
                  </a:cubicBezTo>
                  <a:cubicBezTo>
                    <a:pt x="3587" y="6102"/>
                    <a:pt x="3585" y="6052"/>
                    <a:pt x="3628" y="6073"/>
                  </a:cubicBezTo>
                  <a:cubicBezTo>
                    <a:pt x="3654" y="6086"/>
                    <a:pt x="3665" y="6047"/>
                    <a:pt x="3665" y="6047"/>
                  </a:cubicBezTo>
                  <a:cubicBezTo>
                    <a:pt x="3665" y="6047"/>
                    <a:pt x="3725" y="6063"/>
                    <a:pt x="3725" y="6057"/>
                  </a:cubicBezTo>
                  <a:cubicBezTo>
                    <a:pt x="3725" y="6065"/>
                    <a:pt x="3735" y="6093"/>
                    <a:pt x="3719" y="6092"/>
                  </a:cubicBezTo>
                  <a:cubicBezTo>
                    <a:pt x="3701" y="6090"/>
                    <a:pt x="3708" y="6112"/>
                    <a:pt x="3716" y="6117"/>
                  </a:cubicBezTo>
                  <a:cubicBezTo>
                    <a:pt x="3732" y="6128"/>
                    <a:pt x="3738" y="6144"/>
                    <a:pt x="3750" y="6159"/>
                  </a:cubicBezTo>
                  <a:cubicBezTo>
                    <a:pt x="3774" y="6190"/>
                    <a:pt x="3795" y="6181"/>
                    <a:pt x="3789" y="6196"/>
                  </a:cubicBezTo>
                  <a:cubicBezTo>
                    <a:pt x="3785" y="6207"/>
                    <a:pt x="3783" y="6227"/>
                    <a:pt x="3782" y="6228"/>
                  </a:cubicBezTo>
                  <a:cubicBezTo>
                    <a:pt x="3752" y="6258"/>
                    <a:pt x="3752" y="6333"/>
                    <a:pt x="3775" y="6366"/>
                  </a:cubicBezTo>
                  <a:cubicBezTo>
                    <a:pt x="3804" y="6406"/>
                    <a:pt x="3779" y="6385"/>
                    <a:pt x="3794" y="6412"/>
                  </a:cubicBezTo>
                  <a:cubicBezTo>
                    <a:pt x="3820" y="6457"/>
                    <a:pt x="3847" y="6345"/>
                    <a:pt x="3881" y="6373"/>
                  </a:cubicBezTo>
                  <a:cubicBezTo>
                    <a:pt x="3978" y="6453"/>
                    <a:pt x="3971" y="6391"/>
                    <a:pt x="3964" y="6391"/>
                  </a:cubicBezTo>
                  <a:cubicBezTo>
                    <a:pt x="3909" y="6388"/>
                    <a:pt x="3886" y="6340"/>
                    <a:pt x="3864" y="6330"/>
                  </a:cubicBezTo>
                  <a:cubicBezTo>
                    <a:pt x="3856" y="6327"/>
                    <a:pt x="3847" y="6304"/>
                    <a:pt x="3846" y="6294"/>
                  </a:cubicBezTo>
                  <a:cubicBezTo>
                    <a:pt x="3843" y="6256"/>
                    <a:pt x="3853" y="6257"/>
                    <a:pt x="3873" y="6242"/>
                  </a:cubicBezTo>
                  <a:cubicBezTo>
                    <a:pt x="3873" y="6213"/>
                    <a:pt x="3847" y="6217"/>
                    <a:pt x="3861" y="6210"/>
                  </a:cubicBezTo>
                  <a:cubicBezTo>
                    <a:pt x="3891" y="6196"/>
                    <a:pt x="3878" y="6161"/>
                    <a:pt x="3882" y="6160"/>
                  </a:cubicBezTo>
                  <a:cubicBezTo>
                    <a:pt x="3926" y="6157"/>
                    <a:pt x="3858" y="6121"/>
                    <a:pt x="3848" y="6106"/>
                  </a:cubicBezTo>
                  <a:cubicBezTo>
                    <a:pt x="3815" y="6056"/>
                    <a:pt x="3830" y="6119"/>
                    <a:pt x="3790" y="6081"/>
                  </a:cubicBezTo>
                  <a:cubicBezTo>
                    <a:pt x="3789" y="6081"/>
                    <a:pt x="3743" y="6056"/>
                    <a:pt x="3778" y="6048"/>
                  </a:cubicBezTo>
                  <a:cubicBezTo>
                    <a:pt x="3827" y="6037"/>
                    <a:pt x="3730" y="5995"/>
                    <a:pt x="3728" y="5991"/>
                  </a:cubicBezTo>
                  <a:cubicBezTo>
                    <a:pt x="3716" y="5968"/>
                    <a:pt x="3752" y="5951"/>
                    <a:pt x="3672" y="5951"/>
                  </a:cubicBezTo>
                  <a:cubicBezTo>
                    <a:pt x="3621" y="5951"/>
                    <a:pt x="3649" y="5906"/>
                    <a:pt x="3634" y="5906"/>
                  </a:cubicBezTo>
                  <a:cubicBezTo>
                    <a:pt x="3557" y="5911"/>
                    <a:pt x="3620" y="5886"/>
                    <a:pt x="3593" y="5874"/>
                  </a:cubicBezTo>
                  <a:cubicBezTo>
                    <a:pt x="3566" y="5863"/>
                    <a:pt x="3568" y="5834"/>
                    <a:pt x="3575" y="5831"/>
                  </a:cubicBezTo>
                  <a:cubicBezTo>
                    <a:pt x="3605" y="5818"/>
                    <a:pt x="3530" y="5808"/>
                    <a:pt x="3510" y="5797"/>
                  </a:cubicBezTo>
                  <a:cubicBezTo>
                    <a:pt x="3494" y="5789"/>
                    <a:pt x="3523" y="5737"/>
                    <a:pt x="3517" y="5725"/>
                  </a:cubicBezTo>
                  <a:cubicBezTo>
                    <a:pt x="3493" y="5685"/>
                    <a:pt x="3570" y="5733"/>
                    <a:pt x="3558" y="5687"/>
                  </a:cubicBezTo>
                  <a:cubicBezTo>
                    <a:pt x="3554" y="5669"/>
                    <a:pt x="3636" y="5645"/>
                    <a:pt x="3555" y="5600"/>
                  </a:cubicBezTo>
                  <a:cubicBezTo>
                    <a:pt x="3517" y="5579"/>
                    <a:pt x="3514" y="5543"/>
                    <a:pt x="3500" y="5541"/>
                  </a:cubicBezTo>
                  <a:cubicBezTo>
                    <a:pt x="3454" y="5536"/>
                    <a:pt x="3499" y="5517"/>
                    <a:pt x="3439" y="5521"/>
                  </a:cubicBezTo>
                  <a:cubicBezTo>
                    <a:pt x="3386" y="5525"/>
                    <a:pt x="3414" y="5475"/>
                    <a:pt x="3397" y="5465"/>
                  </a:cubicBezTo>
                  <a:cubicBezTo>
                    <a:pt x="3353" y="5438"/>
                    <a:pt x="3397" y="5450"/>
                    <a:pt x="3420" y="5436"/>
                  </a:cubicBezTo>
                  <a:cubicBezTo>
                    <a:pt x="3486" y="5395"/>
                    <a:pt x="3479" y="5444"/>
                    <a:pt x="3479" y="5402"/>
                  </a:cubicBezTo>
                  <a:cubicBezTo>
                    <a:pt x="3479" y="5364"/>
                    <a:pt x="3519" y="5308"/>
                    <a:pt x="3483" y="5273"/>
                  </a:cubicBezTo>
                  <a:cubicBezTo>
                    <a:pt x="3434" y="5227"/>
                    <a:pt x="3500" y="5259"/>
                    <a:pt x="3537" y="5239"/>
                  </a:cubicBezTo>
                  <a:cubicBezTo>
                    <a:pt x="3578" y="5218"/>
                    <a:pt x="3525" y="5192"/>
                    <a:pt x="3520" y="5188"/>
                  </a:cubicBezTo>
                  <a:cubicBezTo>
                    <a:pt x="3518" y="5184"/>
                    <a:pt x="3483" y="5145"/>
                    <a:pt x="3502" y="5139"/>
                  </a:cubicBezTo>
                  <a:cubicBezTo>
                    <a:pt x="3543" y="5126"/>
                    <a:pt x="3558" y="5213"/>
                    <a:pt x="3652" y="5152"/>
                  </a:cubicBezTo>
                  <a:cubicBezTo>
                    <a:pt x="3690" y="5127"/>
                    <a:pt x="3680" y="5122"/>
                    <a:pt x="3720" y="5118"/>
                  </a:cubicBezTo>
                  <a:cubicBezTo>
                    <a:pt x="3720" y="5118"/>
                    <a:pt x="3736" y="5067"/>
                    <a:pt x="3741" y="5063"/>
                  </a:cubicBezTo>
                  <a:cubicBezTo>
                    <a:pt x="3782" y="5026"/>
                    <a:pt x="3780" y="4959"/>
                    <a:pt x="3809" y="5004"/>
                  </a:cubicBezTo>
                  <a:cubicBezTo>
                    <a:pt x="3835" y="5042"/>
                    <a:pt x="3854" y="5051"/>
                    <a:pt x="3877" y="5080"/>
                  </a:cubicBezTo>
                  <a:cubicBezTo>
                    <a:pt x="3907" y="5117"/>
                    <a:pt x="3977" y="5134"/>
                    <a:pt x="4012" y="5093"/>
                  </a:cubicBezTo>
                  <a:cubicBezTo>
                    <a:pt x="4056" y="5042"/>
                    <a:pt x="4067" y="5094"/>
                    <a:pt x="4113" y="5043"/>
                  </a:cubicBezTo>
                  <a:cubicBezTo>
                    <a:pt x="4142" y="5011"/>
                    <a:pt x="4103" y="4806"/>
                    <a:pt x="4137" y="4789"/>
                  </a:cubicBezTo>
                  <a:cubicBezTo>
                    <a:pt x="4177" y="4769"/>
                    <a:pt x="4171" y="4825"/>
                    <a:pt x="4177" y="4847"/>
                  </a:cubicBezTo>
                  <a:cubicBezTo>
                    <a:pt x="4180" y="4858"/>
                    <a:pt x="4233" y="4809"/>
                    <a:pt x="4245" y="4803"/>
                  </a:cubicBezTo>
                  <a:cubicBezTo>
                    <a:pt x="4332" y="4763"/>
                    <a:pt x="4256" y="4722"/>
                    <a:pt x="4312" y="4722"/>
                  </a:cubicBezTo>
                  <a:cubicBezTo>
                    <a:pt x="4361" y="4722"/>
                    <a:pt x="4324" y="4749"/>
                    <a:pt x="4340" y="4758"/>
                  </a:cubicBezTo>
                  <a:cubicBezTo>
                    <a:pt x="4370" y="4775"/>
                    <a:pt x="4376" y="4734"/>
                    <a:pt x="4383" y="4730"/>
                  </a:cubicBezTo>
                  <a:cubicBezTo>
                    <a:pt x="4469" y="4685"/>
                    <a:pt x="4420" y="4624"/>
                    <a:pt x="4447" y="4550"/>
                  </a:cubicBezTo>
                  <a:cubicBezTo>
                    <a:pt x="4476" y="4468"/>
                    <a:pt x="4448" y="4447"/>
                    <a:pt x="4451" y="4431"/>
                  </a:cubicBezTo>
                  <a:cubicBezTo>
                    <a:pt x="4517" y="4424"/>
                    <a:pt x="4537" y="4438"/>
                    <a:pt x="4574" y="4381"/>
                  </a:cubicBezTo>
                  <a:cubicBezTo>
                    <a:pt x="4606" y="4333"/>
                    <a:pt x="4529" y="4579"/>
                    <a:pt x="4528" y="4580"/>
                  </a:cubicBezTo>
                  <a:cubicBezTo>
                    <a:pt x="4515" y="4597"/>
                    <a:pt x="4541" y="4734"/>
                    <a:pt x="4567" y="4754"/>
                  </a:cubicBezTo>
                  <a:cubicBezTo>
                    <a:pt x="4567" y="4851"/>
                    <a:pt x="4545" y="4835"/>
                    <a:pt x="4493" y="4899"/>
                  </a:cubicBezTo>
                  <a:cubicBezTo>
                    <a:pt x="4452" y="4950"/>
                    <a:pt x="4447" y="4924"/>
                    <a:pt x="4486" y="4964"/>
                  </a:cubicBezTo>
                  <a:cubicBezTo>
                    <a:pt x="4512" y="4991"/>
                    <a:pt x="4519" y="4996"/>
                    <a:pt x="4549" y="5019"/>
                  </a:cubicBezTo>
                  <a:cubicBezTo>
                    <a:pt x="4588" y="5048"/>
                    <a:pt x="4674" y="5063"/>
                    <a:pt x="4703" y="5079"/>
                  </a:cubicBezTo>
                  <a:cubicBezTo>
                    <a:pt x="4740" y="5101"/>
                    <a:pt x="4836" y="5083"/>
                    <a:pt x="4833" y="5089"/>
                  </a:cubicBezTo>
                  <a:cubicBezTo>
                    <a:pt x="4819" y="5123"/>
                    <a:pt x="4815" y="5168"/>
                    <a:pt x="4815" y="5206"/>
                  </a:cubicBezTo>
                  <a:cubicBezTo>
                    <a:pt x="4815" y="5276"/>
                    <a:pt x="4836" y="5256"/>
                    <a:pt x="4836" y="5283"/>
                  </a:cubicBezTo>
                  <a:cubicBezTo>
                    <a:pt x="4836" y="5348"/>
                    <a:pt x="4949" y="5309"/>
                    <a:pt x="4983" y="5305"/>
                  </a:cubicBezTo>
                  <a:cubicBezTo>
                    <a:pt x="5022" y="5300"/>
                    <a:pt x="5093" y="5379"/>
                    <a:pt x="5106" y="5408"/>
                  </a:cubicBezTo>
                  <a:cubicBezTo>
                    <a:pt x="5124" y="5449"/>
                    <a:pt x="5115" y="5462"/>
                    <a:pt x="5084" y="5477"/>
                  </a:cubicBezTo>
                  <a:cubicBezTo>
                    <a:pt x="5067" y="5486"/>
                    <a:pt x="5001" y="5515"/>
                    <a:pt x="4986" y="5500"/>
                  </a:cubicBezTo>
                  <a:cubicBezTo>
                    <a:pt x="4949" y="5464"/>
                    <a:pt x="4936" y="5513"/>
                    <a:pt x="4890" y="5497"/>
                  </a:cubicBezTo>
                  <a:cubicBezTo>
                    <a:pt x="4831" y="5477"/>
                    <a:pt x="4856" y="5501"/>
                    <a:pt x="4858" y="5519"/>
                  </a:cubicBezTo>
                  <a:cubicBezTo>
                    <a:pt x="4862" y="5550"/>
                    <a:pt x="4859" y="5551"/>
                    <a:pt x="4827" y="5554"/>
                  </a:cubicBezTo>
                  <a:cubicBezTo>
                    <a:pt x="4781" y="5558"/>
                    <a:pt x="4819" y="5587"/>
                    <a:pt x="4799" y="5589"/>
                  </a:cubicBezTo>
                  <a:cubicBezTo>
                    <a:pt x="4686" y="5603"/>
                    <a:pt x="4759" y="5560"/>
                    <a:pt x="4728" y="5561"/>
                  </a:cubicBezTo>
                  <a:cubicBezTo>
                    <a:pt x="4713" y="5562"/>
                    <a:pt x="4735" y="5469"/>
                    <a:pt x="4698" y="5474"/>
                  </a:cubicBezTo>
                  <a:cubicBezTo>
                    <a:pt x="4647" y="5479"/>
                    <a:pt x="4689" y="5527"/>
                    <a:pt x="4633" y="5514"/>
                  </a:cubicBezTo>
                  <a:cubicBezTo>
                    <a:pt x="4604" y="5507"/>
                    <a:pt x="4490" y="5520"/>
                    <a:pt x="4524" y="5464"/>
                  </a:cubicBezTo>
                  <a:cubicBezTo>
                    <a:pt x="4529" y="5456"/>
                    <a:pt x="4668" y="5468"/>
                    <a:pt x="4548" y="5400"/>
                  </a:cubicBezTo>
                  <a:cubicBezTo>
                    <a:pt x="4523" y="5385"/>
                    <a:pt x="4477" y="5430"/>
                    <a:pt x="4475" y="5435"/>
                  </a:cubicBezTo>
                  <a:cubicBezTo>
                    <a:pt x="4459" y="5489"/>
                    <a:pt x="4512" y="5511"/>
                    <a:pt x="4487" y="5565"/>
                  </a:cubicBezTo>
                  <a:cubicBezTo>
                    <a:pt x="4475" y="5592"/>
                    <a:pt x="4532" y="5666"/>
                    <a:pt x="4510" y="5683"/>
                  </a:cubicBezTo>
                  <a:cubicBezTo>
                    <a:pt x="4443" y="5733"/>
                    <a:pt x="4495" y="5707"/>
                    <a:pt x="4475" y="5753"/>
                  </a:cubicBezTo>
                  <a:cubicBezTo>
                    <a:pt x="4474" y="5757"/>
                    <a:pt x="4471" y="5764"/>
                    <a:pt x="4471" y="5769"/>
                  </a:cubicBezTo>
                  <a:cubicBezTo>
                    <a:pt x="4471" y="5821"/>
                    <a:pt x="4431" y="5789"/>
                    <a:pt x="4425" y="5802"/>
                  </a:cubicBezTo>
                  <a:cubicBezTo>
                    <a:pt x="4416" y="5824"/>
                    <a:pt x="4426" y="5833"/>
                    <a:pt x="4443" y="5841"/>
                  </a:cubicBezTo>
                  <a:cubicBezTo>
                    <a:pt x="4444" y="5846"/>
                    <a:pt x="4426" y="5860"/>
                    <a:pt x="4422" y="5863"/>
                  </a:cubicBezTo>
                  <a:cubicBezTo>
                    <a:pt x="4402" y="5881"/>
                    <a:pt x="4418" y="5987"/>
                    <a:pt x="4450" y="5997"/>
                  </a:cubicBezTo>
                  <a:cubicBezTo>
                    <a:pt x="4488" y="6009"/>
                    <a:pt x="4479" y="6044"/>
                    <a:pt x="4448" y="6031"/>
                  </a:cubicBezTo>
                  <a:cubicBezTo>
                    <a:pt x="4397" y="6011"/>
                    <a:pt x="4462" y="6004"/>
                    <a:pt x="4388" y="6019"/>
                  </a:cubicBezTo>
                  <a:cubicBezTo>
                    <a:pt x="4386" y="6023"/>
                    <a:pt x="4452" y="6061"/>
                    <a:pt x="4388" y="6075"/>
                  </a:cubicBezTo>
                  <a:cubicBezTo>
                    <a:pt x="4304" y="6095"/>
                    <a:pt x="4337" y="6009"/>
                    <a:pt x="4319" y="6015"/>
                  </a:cubicBezTo>
                  <a:cubicBezTo>
                    <a:pt x="4281" y="6028"/>
                    <a:pt x="4262" y="6000"/>
                    <a:pt x="4235" y="6031"/>
                  </a:cubicBezTo>
                  <a:cubicBezTo>
                    <a:pt x="4217" y="6052"/>
                    <a:pt x="4143" y="6030"/>
                    <a:pt x="4111" y="6101"/>
                  </a:cubicBezTo>
                  <a:cubicBezTo>
                    <a:pt x="4099" y="6130"/>
                    <a:pt x="4056" y="6131"/>
                    <a:pt x="4048" y="6110"/>
                  </a:cubicBezTo>
                  <a:cubicBezTo>
                    <a:pt x="4040" y="6088"/>
                    <a:pt x="4041" y="6114"/>
                    <a:pt x="4026" y="6101"/>
                  </a:cubicBezTo>
                  <a:cubicBezTo>
                    <a:pt x="3984" y="6067"/>
                    <a:pt x="4011" y="6058"/>
                    <a:pt x="3971" y="6098"/>
                  </a:cubicBezTo>
                  <a:cubicBezTo>
                    <a:pt x="3955" y="6114"/>
                    <a:pt x="3986" y="6120"/>
                    <a:pt x="3985" y="6121"/>
                  </a:cubicBezTo>
                  <a:cubicBezTo>
                    <a:pt x="3960" y="6239"/>
                    <a:pt x="4096" y="6148"/>
                    <a:pt x="4106" y="6217"/>
                  </a:cubicBezTo>
                  <a:cubicBezTo>
                    <a:pt x="4110" y="6249"/>
                    <a:pt x="4145" y="6288"/>
                    <a:pt x="4147" y="6269"/>
                  </a:cubicBezTo>
                  <a:cubicBezTo>
                    <a:pt x="4150" y="6227"/>
                    <a:pt x="4170" y="6275"/>
                    <a:pt x="4172" y="6284"/>
                  </a:cubicBezTo>
                  <a:cubicBezTo>
                    <a:pt x="4187" y="6335"/>
                    <a:pt x="4245" y="6299"/>
                    <a:pt x="4264" y="6364"/>
                  </a:cubicBezTo>
                  <a:cubicBezTo>
                    <a:pt x="4268" y="6376"/>
                    <a:pt x="4331" y="6377"/>
                    <a:pt x="4331" y="6359"/>
                  </a:cubicBezTo>
                  <a:cubicBezTo>
                    <a:pt x="4330" y="6347"/>
                    <a:pt x="4350" y="6423"/>
                    <a:pt x="4325" y="6430"/>
                  </a:cubicBezTo>
                  <a:cubicBezTo>
                    <a:pt x="4235" y="6456"/>
                    <a:pt x="4238" y="6363"/>
                    <a:pt x="4151" y="6402"/>
                  </a:cubicBezTo>
                  <a:cubicBezTo>
                    <a:pt x="4098" y="6425"/>
                    <a:pt x="4109" y="6420"/>
                    <a:pt x="4050" y="6420"/>
                  </a:cubicBezTo>
                  <a:cubicBezTo>
                    <a:pt x="4002" y="6420"/>
                    <a:pt x="3990" y="6466"/>
                    <a:pt x="4005" y="6477"/>
                  </a:cubicBezTo>
                  <a:cubicBezTo>
                    <a:pt x="4043" y="6505"/>
                    <a:pt x="3974" y="6506"/>
                    <a:pt x="3966" y="6503"/>
                  </a:cubicBezTo>
                  <a:cubicBezTo>
                    <a:pt x="3936" y="6493"/>
                    <a:pt x="3922" y="6485"/>
                    <a:pt x="3917" y="6482"/>
                  </a:cubicBezTo>
                  <a:cubicBezTo>
                    <a:pt x="3920" y="6485"/>
                    <a:pt x="3927" y="6493"/>
                    <a:pt x="3934" y="6507"/>
                  </a:cubicBezTo>
                  <a:cubicBezTo>
                    <a:pt x="3968" y="6577"/>
                    <a:pt x="3961" y="6554"/>
                    <a:pt x="4015" y="6594"/>
                  </a:cubicBezTo>
                  <a:cubicBezTo>
                    <a:pt x="4099" y="6657"/>
                    <a:pt x="4062" y="6601"/>
                    <a:pt x="4075" y="6600"/>
                  </a:cubicBezTo>
                  <a:cubicBezTo>
                    <a:pt x="4145" y="6594"/>
                    <a:pt x="4140" y="6657"/>
                    <a:pt x="4164" y="6691"/>
                  </a:cubicBezTo>
                  <a:cubicBezTo>
                    <a:pt x="4182" y="6717"/>
                    <a:pt x="4206" y="6808"/>
                    <a:pt x="4150" y="6792"/>
                  </a:cubicBezTo>
                  <a:cubicBezTo>
                    <a:pt x="4113" y="6781"/>
                    <a:pt x="4075" y="6800"/>
                    <a:pt x="4061" y="6785"/>
                  </a:cubicBezTo>
                  <a:cubicBezTo>
                    <a:pt x="4036" y="6759"/>
                    <a:pt x="4063" y="6754"/>
                    <a:pt x="4036" y="6756"/>
                  </a:cubicBezTo>
                  <a:cubicBezTo>
                    <a:pt x="3996" y="6759"/>
                    <a:pt x="4003" y="6703"/>
                    <a:pt x="4004" y="6680"/>
                  </a:cubicBezTo>
                  <a:cubicBezTo>
                    <a:pt x="4004" y="6675"/>
                    <a:pt x="3932" y="6676"/>
                    <a:pt x="3922" y="6682"/>
                  </a:cubicBezTo>
                  <a:cubicBezTo>
                    <a:pt x="3914" y="6686"/>
                    <a:pt x="3905" y="6745"/>
                    <a:pt x="3884" y="6725"/>
                  </a:cubicBezTo>
                  <a:cubicBezTo>
                    <a:pt x="3850" y="6691"/>
                    <a:pt x="3897" y="6676"/>
                    <a:pt x="3886" y="6649"/>
                  </a:cubicBezTo>
                  <a:cubicBezTo>
                    <a:pt x="3871" y="6611"/>
                    <a:pt x="3809" y="6580"/>
                    <a:pt x="3833" y="6570"/>
                  </a:cubicBezTo>
                  <a:cubicBezTo>
                    <a:pt x="3900" y="6542"/>
                    <a:pt x="3856" y="6547"/>
                    <a:pt x="3879" y="6528"/>
                  </a:cubicBezTo>
                  <a:cubicBezTo>
                    <a:pt x="3899" y="6511"/>
                    <a:pt x="3843" y="6501"/>
                    <a:pt x="3841" y="6477"/>
                  </a:cubicBezTo>
                  <a:cubicBezTo>
                    <a:pt x="3839" y="6453"/>
                    <a:pt x="3781" y="6495"/>
                    <a:pt x="3779" y="6473"/>
                  </a:cubicBezTo>
                  <a:cubicBezTo>
                    <a:pt x="3777" y="6447"/>
                    <a:pt x="3774" y="6465"/>
                    <a:pt x="3745" y="6461"/>
                  </a:cubicBezTo>
                  <a:cubicBezTo>
                    <a:pt x="3737" y="6471"/>
                    <a:pt x="3747" y="6533"/>
                    <a:pt x="3724" y="6537"/>
                  </a:cubicBezTo>
                  <a:cubicBezTo>
                    <a:pt x="3684" y="6545"/>
                    <a:pt x="3692" y="6600"/>
                    <a:pt x="3697" y="6607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588">
              <a:solidFill>
                <a:srgbClr val="0095E0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06" name="Freeform 367">
              <a:extLst>
                <a:ext uri="{FF2B5EF4-FFF2-40B4-BE49-F238E27FC236}">
                  <a16:creationId xmlns:a16="http://schemas.microsoft.com/office/drawing/2014/main" id="{B26F77FF-C394-41D9-8E2D-44C05D97F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6296" y="5206758"/>
              <a:ext cx="234950" cy="204788"/>
            </a:xfrm>
            <a:custGeom>
              <a:avLst/>
              <a:gdLst>
                <a:gd name="T0" fmla="*/ 2147483646 w 3455"/>
                <a:gd name="T1" fmla="*/ 2147483646 h 3252"/>
                <a:gd name="T2" fmla="*/ 2147483646 w 3455"/>
                <a:gd name="T3" fmla="*/ 2147483646 h 3252"/>
                <a:gd name="T4" fmla="*/ 2147483646 w 3455"/>
                <a:gd name="T5" fmla="*/ 2147483646 h 3252"/>
                <a:gd name="T6" fmla="*/ 2147483646 w 3455"/>
                <a:gd name="T7" fmla="*/ 2147483646 h 3252"/>
                <a:gd name="T8" fmla="*/ 2147483646 w 3455"/>
                <a:gd name="T9" fmla="*/ 2147483646 h 3252"/>
                <a:gd name="T10" fmla="*/ 2147483646 w 3455"/>
                <a:gd name="T11" fmla="*/ 2147483646 h 3252"/>
                <a:gd name="T12" fmla="*/ 2147483646 w 3455"/>
                <a:gd name="T13" fmla="*/ 2147483646 h 3252"/>
                <a:gd name="T14" fmla="*/ 2147483646 w 3455"/>
                <a:gd name="T15" fmla="*/ 2147483646 h 3252"/>
                <a:gd name="T16" fmla="*/ 2147483646 w 3455"/>
                <a:gd name="T17" fmla="*/ 2147483646 h 3252"/>
                <a:gd name="T18" fmla="*/ 2147483646 w 3455"/>
                <a:gd name="T19" fmla="*/ 2147483646 h 3252"/>
                <a:gd name="T20" fmla="*/ 2147483646 w 3455"/>
                <a:gd name="T21" fmla="*/ 2147483646 h 3252"/>
                <a:gd name="T22" fmla="*/ 2147483646 w 3455"/>
                <a:gd name="T23" fmla="*/ 2147483646 h 3252"/>
                <a:gd name="T24" fmla="*/ 2147483646 w 3455"/>
                <a:gd name="T25" fmla="*/ 2147483646 h 3252"/>
                <a:gd name="T26" fmla="*/ 2147483646 w 3455"/>
                <a:gd name="T27" fmla="*/ 2147483646 h 3252"/>
                <a:gd name="T28" fmla="*/ 2147483646 w 3455"/>
                <a:gd name="T29" fmla="*/ 2147483646 h 3252"/>
                <a:gd name="T30" fmla="*/ 2147483646 w 3455"/>
                <a:gd name="T31" fmla="*/ 2147483646 h 3252"/>
                <a:gd name="T32" fmla="*/ 2147483646 w 3455"/>
                <a:gd name="T33" fmla="*/ 2147483646 h 3252"/>
                <a:gd name="T34" fmla="*/ 2147483646 w 3455"/>
                <a:gd name="T35" fmla="*/ 2147483646 h 3252"/>
                <a:gd name="T36" fmla="*/ 2147483646 w 3455"/>
                <a:gd name="T37" fmla="*/ 2147483646 h 3252"/>
                <a:gd name="T38" fmla="*/ 2147483646 w 3455"/>
                <a:gd name="T39" fmla="*/ 2147483646 h 3252"/>
                <a:gd name="T40" fmla="*/ 2147483646 w 3455"/>
                <a:gd name="T41" fmla="*/ 2147483646 h 3252"/>
                <a:gd name="T42" fmla="*/ 2147483646 w 3455"/>
                <a:gd name="T43" fmla="*/ 2147483646 h 3252"/>
                <a:gd name="T44" fmla="*/ 2147483646 w 3455"/>
                <a:gd name="T45" fmla="*/ 2147483646 h 3252"/>
                <a:gd name="T46" fmla="*/ 2147483646 w 3455"/>
                <a:gd name="T47" fmla="*/ 2147483646 h 3252"/>
                <a:gd name="T48" fmla="*/ 2147483646 w 3455"/>
                <a:gd name="T49" fmla="*/ 2147483646 h 3252"/>
                <a:gd name="T50" fmla="*/ 2147483646 w 3455"/>
                <a:gd name="T51" fmla="*/ 2147483646 h 3252"/>
                <a:gd name="T52" fmla="*/ 2147483646 w 3455"/>
                <a:gd name="T53" fmla="*/ 2147483646 h 3252"/>
                <a:gd name="T54" fmla="*/ 2147483646 w 3455"/>
                <a:gd name="T55" fmla="*/ 2147483646 h 3252"/>
                <a:gd name="T56" fmla="*/ 2147483646 w 3455"/>
                <a:gd name="T57" fmla="*/ 2147483646 h 3252"/>
                <a:gd name="T58" fmla="*/ 2147483646 w 3455"/>
                <a:gd name="T59" fmla="*/ 2147483646 h 3252"/>
                <a:gd name="T60" fmla="*/ 2147483646 w 3455"/>
                <a:gd name="T61" fmla="*/ 2147483646 h 3252"/>
                <a:gd name="T62" fmla="*/ 2147483646 w 3455"/>
                <a:gd name="T63" fmla="*/ 2147483646 h 3252"/>
                <a:gd name="T64" fmla="*/ 2147483646 w 3455"/>
                <a:gd name="T65" fmla="*/ 2147483646 h 3252"/>
                <a:gd name="T66" fmla="*/ 2147483646 w 3455"/>
                <a:gd name="T67" fmla="*/ 2147483646 h 3252"/>
                <a:gd name="T68" fmla="*/ 2147483646 w 3455"/>
                <a:gd name="T69" fmla="*/ 2147483646 h 3252"/>
                <a:gd name="T70" fmla="*/ 2147483646 w 3455"/>
                <a:gd name="T71" fmla="*/ 2147483646 h 3252"/>
                <a:gd name="T72" fmla="*/ 2147483646 w 3455"/>
                <a:gd name="T73" fmla="*/ 2147483646 h 3252"/>
                <a:gd name="T74" fmla="*/ 2147483646 w 3455"/>
                <a:gd name="T75" fmla="*/ 2147483646 h 3252"/>
                <a:gd name="T76" fmla="*/ 2147483646 w 3455"/>
                <a:gd name="T77" fmla="*/ 2147483646 h 3252"/>
                <a:gd name="T78" fmla="*/ 2147483646 w 3455"/>
                <a:gd name="T79" fmla="*/ 2147483646 h 3252"/>
                <a:gd name="T80" fmla="*/ 2147483646 w 3455"/>
                <a:gd name="T81" fmla="*/ 2147483646 h 3252"/>
                <a:gd name="T82" fmla="*/ 2147483646 w 3455"/>
                <a:gd name="T83" fmla="*/ 2147483646 h 3252"/>
                <a:gd name="T84" fmla="*/ 2147483646 w 3455"/>
                <a:gd name="T85" fmla="*/ 2147483646 h 3252"/>
                <a:gd name="T86" fmla="*/ 2147483646 w 3455"/>
                <a:gd name="T87" fmla="*/ 2147483646 h 3252"/>
                <a:gd name="T88" fmla="*/ 2147483646 w 3455"/>
                <a:gd name="T89" fmla="*/ 2147483646 h 3252"/>
                <a:gd name="T90" fmla="*/ 2147483646 w 3455"/>
                <a:gd name="T91" fmla="*/ 2147483646 h 3252"/>
                <a:gd name="T92" fmla="*/ 2147483646 w 3455"/>
                <a:gd name="T93" fmla="*/ 2147483646 h 3252"/>
                <a:gd name="T94" fmla="*/ 2147483646 w 3455"/>
                <a:gd name="T95" fmla="*/ 2147483646 h 3252"/>
                <a:gd name="T96" fmla="*/ 2147483646 w 3455"/>
                <a:gd name="T97" fmla="*/ 2147483646 h 3252"/>
                <a:gd name="T98" fmla="*/ 2147483646 w 3455"/>
                <a:gd name="T99" fmla="*/ 2147483646 h 3252"/>
                <a:gd name="T100" fmla="*/ 2147483646 w 3455"/>
                <a:gd name="T101" fmla="*/ 2147483646 h 3252"/>
                <a:gd name="T102" fmla="*/ 2147483646 w 3455"/>
                <a:gd name="T103" fmla="*/ 2147483646 h 325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3455"/>
                <a:gd name="T157" fmla="*/ 0 h 3252"/>
                <a:gd name="T158" fmla="*/ 3455 w 3455"/>
                <a:gd name="T159" fmla="*/ 3252 h 325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3455" h="3252">
                  <a:moveTo>
                    <a:pt x="1770" y="1616"/>
                  </a:moveTo>
                  <a:cubicBezTo>
                    <a:pt x="1729" y="1671"/>
                    <a:pt x="1759" y="1679"/>
                    <a:pt x="1701" y="1680"/>
                  </a:cubicBezTo>
                  <a:cubicBezTo>
                    <a:pt x="1722" y="1683"/>
                    <a:pt x="1751" y="1690"/>
                    <a:pt x="1758" y="1664"/>
                  </a:cubicBezTo>
                  <a:cubicBezTo>
                    <a:pt x="1766" y="1632"/>
                    <a:pt x="1808" y="1624"/>
                    <a:pt x="1821" y="1633"/>
                  </a:cubicBezTo>
                  <a:cubicBezTo>
                    <a:pt x="1858" y="1658"/>
                    <a:pt x="1870" y="1643"/>
                    <a:pt x="1870" y="1675"/>
                  </a:cubicBezTo>
                  <a:cubicBezTo>
                    <a:pt x="1870" y="1722"/>
                    <a:pt x="1909" y="1711"/>
                    <a:pt x="1950" y="1711"/>
                  </a:cubicBezTo>
                  <a:cubicBezTo>
                    <a:pt x="2003" y="1711"/>
                    <a:pt x="1991" y="1707"/>
                    <a:pt x="2034" y="1701"/>
                  </a:cubicBezTo>
                  <a:cubicBezTo>
                    <a:pt x="2047" y="1699"/>
                    <a:pt x="2079" y="1681"/>
                    <a:pt x="2080" y="1681"/>
                  </a:cubicBezTo>
                  <a:cubicBezTo>
                    <a:pt x="2113" y="1679"/>
                    <a:pt x="2117" y="1668"/>
                    <a:pt x="2154" y="1668"/>
                  </a:cubicBezTo>
                  <a:cubicBezTo>
                    <a:pt x="2164" y="1668"/>
                    <a:pt x="2182" y="1702"/>
                    <a:pt x="2184" y="1707"/>
                  </a:cubicBezTo>
                  <a:cubicBezTo>
                    <a:pt x="2176" y="1715"/>
                    <a:pt x="2192" y="1766"/>
                    <a:pt x="2193" y="1771"/>
                  </a:cubicBezTo>
                  <a:cubicBezTo>
                    <a:pt x="2198" y="1800"/>
                    <a:pt x="2274" y="1894"/>
                    <a:pt x="2274" y="1897"/>
                  </a:cubicBezTo>
                  <a:cubicBezTo>
                    <a:pt x="2278" y="1898"/>
                    <a:pt x="2407" y="2012"/>
                    <a:pt x="2292" y="2020"/>
                  </a:cubicBezTo>
                  <a:cubicBezTo>
                    <a:pt x="2243" y="2023"/>
                    <a:pt x="2256" y="2021"/>
                    <a:pt x="2207" y="2031"/>
                  </a:cubicBezTo>
                  <a:cubicBezTo>
                    <a:pt x="2186" y="2036"/>
                    <a:pt x="2143" y="2102"/>
                    <a:pt x="2152" y="2126"/>
                  </a:cubicBezTo>
                  <a:cubicBezTo>
                    <a:pt x="2163" y="2156"/>
                    <a:pt x="2108" y="2200"/>
                    <a:pt x="2102" y="2199"/>
                  </a:cubicBezTo>
                  <a:cubicBezTo>
                    <a:pt x="2015" y="2194"/>
                    <a:pt x="2036" y="2229"/>
                    <a:pt x="2015" y="2292"/>
                  </a:cubicBezTo>
                  <a:cubicBezTo>
                    <a:pt x="1990" y="2367"/>
                    <a:pt x="1972" y="2310"/>
                    <a:pt x="1970" y="2310"/>
                  </a:cubicBezTo>
                  <a:cubicBezTo>
                    <a:pt x="1939" y="2296"/>
                    <a:pt x="1952" y="2256"/>
                    <a:pt x="1942" y="2255"/>
                  </a:cubicBezTo>
                  <a:cubicBezTo>
                    <a:pt x="1944" y="2274"/>
                    <a:pt x="1885" y="2281"/>
                    <a:pt x="1897" y="2312"/>
                  </a:cubicBezTo>
                  <a:cubicBezTo>
                    <a:pt x="1924" y="2376"/>
                    <a:pt x="1846" y="2341"/>
                    <a:pt x="1826" y="2369"/>
                  </a:cubicBezTo>
                  <a:cubicBezTo>
                    <a:pt x="1793" y="2416"/>
                    <a:pt x="1778" y="2369"/>
                    <a:pt x="1770" y="2370"/>
                  </a:cubicBezTo>
                  <a:cubicBezTo>
                    <a:pt x="1728" y="2374"/>
                    <a:pt x="1731" y="2366"/>
                    <a:pt x="1705" y="2347"/>
                  </a:cubicBezTo>
                  <a:cubicBezTo>
                    <a:pt x="1692" y="2337"/>
                    <a:pt x="1649" y="2294"/>
                    <a:pt x="1645" y="2317"/>
                  </a:cubicBezTo>
                  <a:cubicBezTo>
                    <a:pt x="1644" y="2324"/>
                    <a:pt x="1621" y="2322"/>
                    <a:pt x="1614" y="2320"/>
                  </a:cubicBezTo>
                  <a:cubicBezTo>
                    <a:pt x="1530" y="2298"/>
                    <a:pt x="1578" y="2332"/>
                    <a:pt x="1507" y="2365"/>
                  </a:cubicBezTo>
                  <a:cubicBezTo>
                    <a:pt x="1467" y="2383"/>
                    <a:pt x="1445" y="2378"/>
                    <a:pt x="1401" y="2378"/>
                  </a:cubicBezTo>
                  <a:cubicBezTo>
                    <a:pt x="1394" y="2383"/>
                    <a:pt x="1396" y="2376"/>
                    <a:pt x="1391" y="2377"/>
                  </a:cubicBezTo>
                  <a:cubicBezTo>
                    <a:pt x="1342" y="2381"/>
                    <a:pt x="1330" y="2355"/>
                    <a:pt x="1351" y="2349"/>
                  </a:cubicBezTo>
                  <a:cubicBezTo>
                    <a:pt x="1400" y="2336"/>
                    <a:pt x="1308" y="2315"/>
                    <a:pt x="1305" y="2318"/>
                  </a:cubicBezTo>
                  <a:cubicBezTo>
                    <a:pt x="1286" y="2334"/>
                    <a:pt x="1245" y="2314"/>
                    <a:pt x="1263" y="2356"/>
                  </a:cubicBezTo>
                  <a:cubicBezTo>
                    <a:pt x="1266" y="2363"/>
                    <a:pt x="1266" y="2392"/>
                    <a:pt x="1267" y="2392"/>
                  </a:cubicBezTo>
                  <a:cubicBezTo>
                    <a:pt x="1317" y="2452"/>
                    <a:pt x="1257" y="2429"/>
                    <a:pt x="1252" y="2430"/>
                  </a:cubicBezTo>
                  <a:cubicBezTo>
                    <a:pt x="1194" y="2432"/>
                    <a:pt x="1236" y="2368"/>
                    <a:pt x="1217" y="2366"/>
                  </a:cubicBezTo>
                  <a:cubicBezTo>
                    <a:pt x="1176" y="2361"/>
                    <a:pt x="1205" y="2362"/>
                    <a:pt x="1190" y="2356"/>
                  </a:cubicBezTo>
                  <a:cubicBezTo>
                    <a:pt x="1181" y="2368"/>
                    <a:pt x="1146" y="2362"/>
                    <a:pt x="1133" y="2355"/>
                  </a:cubicBezTo>
                  <a:cubicBezTo>
                    <a:pt x="1067" y="2320"/>
                    <a:pt x="1109" y="2363"/>
                    <a:pt x="1072" y="2365"/>
                  </a:cubicBezTo>
                  <a:cubicBezTo>
                    <a:pt x="1039" y="2367"/>
                    <a:pt x="1020" y="2399"/>
                    <a:pt x="1006" y="2398"/>
                  </a:cubicBezTo>
                  <a:lnTo>
                    <a:pt x="983" y="2409"/>
                  </a:lnTo>
                  <a:cubicBezTo>
                    <a:pt x="924" y="2428"/>
                    <a:pt x="922" y="2476"/>
                    <a:pt x="905" y="2479"/>
                  </a:cubicBezTo>
                  <a:cubicBezTo>
                    <a:pt x="905" y="2428"/>
                    <a:pt x="897" y="2411"/>
                    <a:pt x="887" y="2368"/>
                  </a:cubicBezTo>
                  <a:cubicBezTo>
                    <a:pt x="875" y="2311"/>
                    <a:pt x="865" y="2342"/>
                    <a:pt x="840" y="2321"/>
                  </a:cubicBezTo>
                  <a:cubicBezTo>
                    <a:pt x="789" y="2280"/>
                    <a:pt x="776" y="2349"/>
                    <a:pt x="738" y="2348"/>
                  </a:cubicBezTo>
                  <a:cubicBezTo>
                    <a:pt x="699" y="2346"/>
                    <a:pt x="678" y="2382"/>
                    <a:pt x="634" y="2403"/>
                  </a:cubicBezTo>
                  <a:cubicBezTo>
                    <a:pt x="577" y="2431"/>
                    <a:pt x="589" y="2502"/>
                    <a:pt x="503" y="2473"/>
                  </a:cubicBezTo>
                  <a:cubicBezTo>
                    <a:pt x="427" y="2447"/>
                    <a:pt x="432" y="2509"/>
                    <a:pt x="411" y="2538"/>
                  </a:cubicBezTo>
                  <a:cubicBezTo>
                    <a:pt x="376" y="2584"/>
                    <a:pt x="357" y="2644"/>
                    <a:pt x="288" y="2644"/>
                  </a:cubicBezTo>
                  <a:cubicBezTo>
                    <a:pt x="251" y="2644"/>
                    <a:pt x="199" y="2584"/>
                    <a:pt x="199" y="2567"/>
                  </a:cubicBezTo>
                  <a:cubicBezTo>
                    <a:pt x="199" y="2519"/>
                    <a:pt x="212" y="2518"/>
                    <a:pt x="212" y="2463"/>
                  </a:cubicBezTo>
                  <a:cubicBezTo>
                    <a:pt x="212" y="2418"/>
                    <a:pt x="189" y="2349"/>
                    <a:pt x="141" y="2336"/>
                  </a:cubicBezTo>
                  <a:cubicBezTo>
                    <a:pt x="110" y="2327"/>
                    <a:pt x="64" y="2366"/>
                    <a:pt x="52" y="2383"/>
                  </a:cubicBezTo>
                  <a:cubicBezTo>
                    <a:pt x="39" y="2404"/>
                    <a:pt x="0" y="2421"/>
                    <a:pt x="22" y="2411"/>
                  </a:cubicBezTo>
                  <a:cubicBezTo>
                    <a:pt x="66" y="2391"/>
                    <a:pt x="79" y="2361"/>
                    <a:pt x="101" y="2352"/>
                  </a:cubicBezTo>
                  <a:cubicBezTo>
                    <a:pt x="146" y="2336"/>
                    <a:pt x="185" y="2382"/>
                    <a:pt x="194" y="2420"/>
                  </a:cubicBezTo>
                  <a:cubicBezTo>
                    <a:pt x="208" y="2479"/>
                    <a:pt x="185" y="2498"/>
                    <a:pt x="187" y="2553"/>
                  </a:cubicBezTo>
                  <a:cubicBezTo>
                    <a:pt x="189" y="2592"/>
                    <a:pt x="226" y="2606"/>
                    <a:pt x="237" y="2624"/>
                  </a:cubicBezTo>
                  <a:cubicBezTo>
                    <a:pt x="259" y="2661"/>
                    <a:pt x="318" y="2665"/>
                    <a:pt x="352" y="2644"/>
                  </a:cubicBezTo>
                  <a:cubicBezTo>
                    <a:pt x="367" y="2642"/>
                    <a:pt x="399" y="2575"/>
                    <a:pt x="402" y="2573"/>
                  </a:cubicBezTo>
                  <a:cubicBezTo>
                    <a:pt x="452" y="2536"/>
                    <a:pt x="428" y="2466"/>
                    <a:pt x="495" y="2487"/>
                  </a:cubicBezTo>
                  <a:cubicBezTo>
                    <a:pt x="568" y="2510"/>
                    <a:pt x="591" y="2483"/>
                    <a:pt x="612" y="2422"/>
                  </a:cubicBezTo>
                  <a:cubicBezTo>
                    <a:pt x="612" y="2422"/>
                    <a:pt x="640" y="2409"/>
                    <a:pt x="645" y="2408"/>
                  </a:cubicBezTo>
                  <a:cubicBezTo>
                    <a:pt x="693" y="2401"/>
                    <a:pt x="688" y="2358"/>
                    <a:pt x="732" y="2358"/>
                  </a:cubicBezTo>
                  <a:cubicBezTo>
                    <a:pt x="811" y="2358"/>
                    <a:pt x="769" y="2328"/>
                    <a:pt x="804" y="2313"/>
                  </a:cubicBezTo>
                  <a:cubicBezTo>
                    <a:pt x="809" y="2335"/>
                    <a:pt x="878" y="2325"/>
                    <a:pt x="876" y="2370"/>
                  </a:cubicBezTo>
                  <a:cubicBezTo>
                    <a:pt x="875" y="2408"/>
                    <a:pt x="905" y="2459"/>
                    <a:pt x="891" y="2474"/>
                  </a:cubicBezTo>
                  <a:cubicBezTo>
                    <a:pt x="875" y="2490"/>
                    <a:pt x="886" y="2531"/>
                    <a:pt x="891" y="2550"/>
                  </a:cubicBezTo>
                  <a:cubicBezTo>
                    <a:pt x="909" y="2612"/>
                    <a:pt x="838" y="2634"/>
                    <a:pt x="841" y="2666"/>
                  </a:cubicBezTo>
                  <a:cubicBezTo>
                    <a:pt x="843" y="2694"/>
                    <a:pt x="804" y="2730"/>
                    <a:pt x="816" y="2752"/>
                  </a:cubicBezTo>
                  <a:cubicBezTo>
                    <a:pt x="831" y="2780"/>
                    <a:pt x="799" y="2804"/>
                    <a:pt x="779" y="2833"/>
                  </a:cubicBezTo>
                  <a:cubicBezTo>
                    <a:pt x="744" y="2884"/>
                    <a:pt x="753" y="2873"/>
                    <a:pt x="756" y="2928"/>
                  </a:cubicBezTo>
                  <a:cubicBezTo>
                    <a:pt x="758" y="2961"/>
                    <a:pt x="768" y="2986"/>
                    <a:pt x="773" y="3012"/>
                  </a:cubicBezTo>
                  <a:cubicBezTo>
                    <a:pt x="783" y="3058"/>
                    <a:pt x="782" y="2997"/>
                    <a:pt x="778" y="2987"/>
                  </a:cubicBezTo>
                  <a:cubicBezTo>
                    <a:pt x="766" y="2961"/>
                    <a:pt x="773" y="2901"/>
                    <a:pt x="770" y="2894"/>
                  </a:cubicBezTo>
                  <a:cubicBezTo>
                    <a:pt x="754" y="2848"/>
                    <a:pt x="865" y="2787"/>
                    <a:pt x="843" y="2739"/>
                  </a:cubicBezTo>
                  <a:cubicBezTo>
                    <a:pt x="826" y="2703"/>
                    <a:pt x="852" y="2716"/>
                    <a:pt x="855" y="2685"/>
                  </a:cubicBezTo>
                  <a:cubicBezTo>
                    <a:pt x="862" y="2624"/>
                    <a:pt x="905" y="2651"/>
                    <a:pt x="905" y="2580"/>
                  </a:cubicBezTo>
                  <a:cubicBezTo>
                    <a:pt x="905" y="2536"/>
                    <a:pt x="883" y="2528"/>
                    <a:pt x="899" y="2502"/>
                  </a:cubicBezTo>
                  <a:cubicBezTo>
                    <a:pt x="899" y="2502"/>
                    <a:pt x="920" y="2495"/>
                    <a:pt x="921" y="2490"/>
                  </a:cubicBezTo>
                  <a:cubicBezTo>
                    <a:pt x="924" y="2460"/>
                    <a:pt x="964" y="2440"/>
                    <a:pt x="989" y="2423"/>
                  </a:cubicBezTo>
                  <a:cubicBezTo>
                    <a:pt x="1016" y="2404"/>
                    <a:pt x="1037" y="2400"/>
                    <a:pt x="1057" y="2387"/>
                  </a:cubicBezTo>
                  <a:cubicBezTo>
                    <a:pt x="1096" y="2362"/>
                    <a:pt x="1077" y="2366"/>
                    <a:pt x="1129" y="2365"/>
                  </a:cubicBezTo>
                  <a:cubicBezTo>
                    <a:pt x="1152" y="2365"/>
                    <a:pt x="1248" y="2398"/>
                    <a:pt x="1179" y="2416"/>
                  </a:cubicBezTo>
                  <a:cubicBezTo>
                    <a:pt x="1112" y="2432"/>
                    <a:pt x="1213" y="2416"/>
                    <a:pt x="1212" y="2439"/>
                  </a:cubicBezTo>
                  <a:cubicBezTo>
                    <a:pt x="1211" y="2461"/>
                    <a:pt x="1261" y="2458"/>
                    <a:pt x="1276" y="2458"/>
                  </a:cubicBezTo>
                  <a:cubicBezTo>
                    <a:pt x="1283" y="2458"/>
                    <a:pt x="1298" y="2501"/>
                    <a:pt x="1303" y="2510"/>
                  </a:cubicBezTo>
                  <a:cubicBezTo>
                    <a:pt x="1325" y="2550"/>
                    <a:pt x="1337" y="2541"/>
                    <a:pt x="1353" y="2557"/>
                  </a:cubicBezTo>
                  <a:lnTo>
                    <a:pt x="1355" y="2558"/>
                  </a:lnTo>
                  <a:cubicBezTo>
                    <a:pt x="1402" y="2562"/>
                    <a:pt x="1410" y="2588"/>
                    <a:pt x="1436" y="2608"/>
                  </a:cubicBezTo>
                  <a:cubicBezTo>
                    <a:pt x="1459" y="2627"/>
                    <a:pt x="1497" y="2687"/>
                    <a:pt x="1505" y="2686"/>
                  </a:cubicBezTo>
                  <a:cubicBezTo>
                    <a:pt x="1523" y="2686"/>
                    <a:pt x="1548" y="2709"/>
                    <a:pt x="1556" y="2722"/>
                  </a:cubicBezTo>
                  <a:cubicBezTo>
                    <a:pt x="1585" y="2768"/>
                    <a:pt x="1599" y="2747"/>
                    <a:pt x="1590" y="2792"/>
                  </a:cubicBezTo>
                  <a:cubicBezTo>
                    <a:pt x="1587" y="2805"/>
                    <a:pt x="1620" y="2807"/>
                    <a:pt x="1620" y="2781"/>
                  </a:cubicBezTo>
                  <a:cubicBezTo>
                    <a:pt x="1618" y="2702"/>
                    <a:pt x="1642" y="2773"/>
                    <a:pt x="1662" y="2759"/>
                  </a:cubicBezTo>
                  <a:cubicBezTo>
                    <a:pt x="1689" y="2740"/>
                    <a:pt x="1655" y="2743"/>
                    <a:pt x="1687" y="2696"/>
                  </a:cubicBezTo>
                  <a:cubicBezTo>
                    <a:pt x="1697" y="2681"/>
                    <a:pt x="1697" y="2649"/>
                    <a:pt x="1684" y="2634"/>
                  </a:cubicBezTo>
                  <a:cubicBezTo>
                    <a:pt x="1636" y="2574"/>
                    <a:pt x="1746" y="2593"/>
                    <a:pt x="1761" y="2609"/>
                  </a:cubicBezTo>
                  <a:cubicBezTo>
                    <a:pt x="1786" y="2634"/>
                    <a:pt x="1842" y="2624"/>
                    <a:pt x="1876" y="2624"/>
                  </a:cubicBezTo>
                  <a:cubicBezTo>
                    <a:pt x="1914" y="2624"/>
                    <a:pt x="1919" y="2603"/>
                    <a:pt x="1926" y="2608"/>
                  </a:cubicBezTo>
                  <a:cubicBezTo>
                    <a:pt x="1957" y="2633"/>
                    <a:pt x="1913" y="2657"/>
                    <a:pt x="1913" y="2657"/>
                  </a:cubicBezTo>
                  <a:cubicBezTo>
                    <a:pt x="1933" y="2686"/>
                    <a:pt x="1895" y="2705"/>
                    <a:pt x="1968" y="2707"/>
                  </a:cubicBezTo>
                  <a:cubicBezTo>
                    <a:pt x="1983" y="2708"/>
                    <a:pt x="2065" y="2707"/>
                    <a:pt x="2065" y="2707"/>
                  </a:cubicBezTo>
                  <a:cubicBezTo>
                    <a:pt x="2076" y="2724"/>
                    <a:pt x="2117" y="2723"/>
                    <a:pt x="2137" y="2723"/>
                  </a:cubicBezTo>
                  <a:cubicBezTo>
                    <a:pt x="2209" y="2723"/>
                    <a:pt x="2250" y="2709"/>
                    <a:pt x="2250" y="2788"/>
                  </a:cubicBezTo>
                  <a:cubicBezTo>
                    <a:pt x="2250" y="2846"/>
                    <a:pt x="2200" y="2798"/>
                    <a:pt x="2202" y="2827"/>
                  </a:cubicBezTo>
                  <a:cubicBezTo>
                    <a:pt x="2205" y="2880"/>
                    <a:pt x="2141" y="2820"/>
                    <a:pt x="2141" y="2849"/>
                  </a:cubicBezTo>
                  <a:cubicBezTo>
                    <a:pt x="2141" y="2873"/>
                    <a:pt x="2234" y="2875"/>
                    <a:pt x="2183" y="2890"/>
                  </a:cubicBezTo>
                  <a:cubicBezTo>
                    <a:pt x="2127" y="2907"/>
                    <a:pt x="2182" y="2939"/>
                    <a:pt x="2167" y="2968"/>
                  </a:cubicBezTo>
                  <a:cubicBezTo>
                    <a:pt x="2159" y="2985"/>
                    <a:pt x="2178" y="2967"/>
                    <a:pt x="2178" y="2963"/>
                  </a:cubicBezTo>
                  <a:cubicBezTo>
                    <a:pt x="2176" y="2926"/>
                    <a:pt x="2207" y="2926"/>
                    <a:pt x="2214" y="2904"/>
                  </a:cubicBezTo>
                  <a:cubicBezTo>
                    <a:pt x="2221" y="2882"/>
                    <a:pt x="2236" y="2895"/>
                    <a:pt x="2241" y="2883"/>
                  </a:cubicBezTo>
                  <a:cubicBezTo>
                    <a:pt x="2247" y="2870"/>
                    <a:pt x="2269" y="2865"/>
                    <a:pt x="2270" y="2869"/>
                  </a:cubicBezTo>
                  <a:cubicBezTo>
                    <a:pt x="2282" y="2901"/>
                    <a:pt x="2340" y="2890"/>
                    <a:pt x="2351" y="2881"/>
                  </a:cubicBezTo>
                  <a:cubicBezTo>
                    <a:pt x="2361" y="2869"/>
                    <a:pt x="2342" y="2831"/>
                    <a:pt x="2369" y="2823"/>
                  </a:cubicBezTo>
                  <a:cubicBezTo>
                    <a:pt x="2393" y="2816"/>
                    <a:pt x="2367" y="2792"/>
                    <a:pt x="2473" y="2792"/>
                  </a:cubicBezTo>
                  <a:cubicBezTo>
                    <a:pt x="2529" y="2792"/>
                    <a:pt x="2497" y="2767"/>
                    <a:pt x="2516" y="2773"/>
                  </a:cubicBezTo>
                  <a:cubicBezTo>
                    <a:pt x="2584" y="2797"/>
                    <a:pt x="2535" y="2775"/>
                    <a:pt x="2578" y="2774"/>
                  </a:cubicBezTo>
                  <a:cubicBezTo>
                    <a:pt x="2667" y="2771"/>
                    <a:pt x="2633" y="2774"/>
                    <a:pt x="2632" y="2792"/>
                  </a:cubicBezTo>
                  <a:cubicBezTo>
                    <a:pt x="2630" y="2826"/>
                    <a:pt x="2657" y="2790"/>
                    <a:pt x="2654" y="2859"/>
                  </a:cubicBezTo>
                  <a:cubicBezTo>
                    <a:pt x="2654" y="2865"/>
                    <a:pt x="2705" y="2960"/>
                    <a:pt x="2708" y="2964"/>
                  </a:cubicBezTo>
                  <a:cubicBezTo>
                    <a:pt x="2747" y="3014"/>
                    <a:pt x="2685" y="3009"/>
                    <a:pt x="2752" y="3077"/>
                  </a:cubicBezTo>
                  <a:cubicBezTo>
                    <a:pt x="2773" y="3098"/>
                    <a:pt x="2763" y="3128"/>
                    <a:pt x="2778" y="3147"/>
                  </a:cubicBezTo>
                  <a:cubicBezTo>
                    <a:pt x="2780" y="3150"/>
                    <a:pt x="2754" y="3207"/>
                    <a:pt x="2776" y="3206"/>
                  </a:cubicBezTo>
                  <a:cubicBezTo>
                    <a:pt x="2814" y="3205"/>
                    <a:pt x="2796" y="3208"/>
                    <a:pt x="2803" y="3218"/>
                  </a:cubicBezTo>
                  <a:cubicBezTo>
                    <a:pt x="2826" y="3252"/>
                    <a:pt x="2811" y="3221"/>
                    <a:pt x="2815" y="3212"/>
                  </a:cubicBezTo>
                  <a:cubicBezTo>
                    <a:pt x="2832" y="3172"/>
                    <a:pt x="2802" y="3161"/>
                    <a:pt x="2802" y="3143"/>
                  </a:cubicBezTo>
                  <a:cubicBezTo>
                    <a:pt x="2804" y="3076"/>
                    <a:pt x="2778" y="3100"/>
                    <a:pt x="2779" y="3075"/>
                  </a:cubicBezTo>
                  <a:cubicBezTo>
                    <a:pt x="2781" y="3031"/>
                    <a:pt x="2759" y="3056"/>
                    <a:pt x="2755" y="3032"/>
                  </a:cubicBezTo>
                  <a:cubicBezTo>
                    <a:pt x="2748" y="2995"/>
                    <a:pt x="2700" y="2937"/>
                    <a:pt x="2687" y="2908"/>
                  </a:cubicBezTo>
                  <a:cubicBezTo>
                    <a:pt x="2672" y="2877"/>
                    <a:pt x="2656" y="2862"/>
                    <a:pt x="2685" y="2832"/>
                  </a:cubicBezTo>
                  <a:cubicBezTo>
                    <a:pt x="2702" y="2814"/>
                    <a:pt x="2642" y="2777"/>
                    <a:pt x="2669" y="2752"/>
                  </a:cubicBezTo>
                  <a:cubicBezTo>
                    <a:pt x="2698" y="2726"/>
                    <a:pt x="2684" y="2702"/>
                    <a:pt x="2702" y="2702"/>
                  </a:cubicBezTo>
                  <a:cubicBezTo>
                    <a:pt x="2763" y="2701"/>
                    <a:pt x="2744" y="2672"/>
                    <a:pt x="2785" y="2687"/>
                  </a:cubicBezTo>
                  <a:cubicBezTo>
                    <a:pt x="2805" y="2673"/>
                    <a:pt x="2859" y="2655"/>
                    <a:pt x="2861" y="2645"/>
                  </a:cubicBezTo>
                  <a:cubicBezTo>
                    <a:pt x="2869" y="2597"/>
                    <a:pt x="2912" y="2611"/>
                    <a:pt x="2916" y="2599"/>
                  </a:cubicBezTo>
                  <a:cubicBezTo>
                    <a:pt x="2919" y="2598"/>
                    <a:pt x="2944" y="2582"/>
                    <a:pt x="2945" y="2578"/>
                  </a:cubicBezTo>
                  <a:cubicBezTo>
                    <a:pt x="2959" y="2539"/>
                    <a:pt x="3014" y="2576"/>
                    <a:pt x="3027" y="2568"/>
                  </a:cubicBezTo>
                  <a:cubicBezTo>
                    <a:pt x="3087" y="2534"/>
                    <a:pt x="3048" y="2569"/>
                    <a:pt x="3076" y="2560"/>
                  </a:cubicBezTo>
                  <a:cubicBezTo>
                    <a:pt x="3133" y="2542"/>
                    <a:pt x="3089" y="2596"/>
                    <a:pt x="3121" y="2577"/>
                  </a:cubicBezTo>
                  <a:cubicBezTo>
                    <a:pt x="3158" y="2554"/>
                    <a:pt x="3189" y="2530"/>
                    <a:pt x="3234" y="2541"/>
                  </a:cubicBezTo>
                  <a:cubicBezTo>
                    <a:pt x="3244" y="2544"/>
                    <a:pt x="3303" y="2512"/>
                    <a:pt x="3313" y="2503"/>
                  </a:cubicBezTo>
                  <a:cubicBezTo>
                    <a:pt x="3368" y="2455"/>
                    <a:pt x="3363" y="2503"/>
                    <a:pt x="3383" y="2483"/>
                  </a:cubicBezTo>
                  <a:cubicBezTo>
                    <a:pt x="3403" y="2462"/>
                    <a:pt x="3438" y="2455"/>
                    <a:pt x="3419" y="2440"/>
                  </a:cubicBezTo>
                  <a:cubicBezTo>
                    <a:pt x="3393" y="2417"/>
                    <a:pt x="3455" y="2409"/>
                    <a:pt x="3439" y="2402"/>
                  </a:cubicBezTo>
                  <a:cubicBezTo>
                    <a:pt x="3378" y="2374"/>
                    <a:pt x="3411" y="2388"/>
                    <a:pt x="3389" y="2408"/>
                  </a:cubicBezTo>
                  <a:cubicBezTo>
                    <a:pt x="3336" y="2457"/>
                    <a:pt x="3326" y="2397"/>
                    <a:pt x="3347" y="2368"/>
                  </a:cubicBezTo>
                  <a:cubicBezTo>
                    <a:pt x="3372" y="2335"/>
                    <a:pt x="3343" y="2361"/>
                    <a:pt x="3348" y="2331"/>
                  </a:cubicBezTo>
                  <a:cubicBezTo>
                    <a:pt x="3353" y="2297"/>
                    <a:pt x="3396" y="2313"/>
                    <a:pt x="3389" y="2288"/>
                  </a:cubicBezTo>
                  <a:cubicBezTo>
                    <a:pt x="3389" y="2275"/>
                    <a:pt x="3383" y="2253"/>
                    <a:pt x="3370" y="2245"/>
                  </a:cubicBezTo>
                  <a:cubicBezTo>
                    <a:pt x="3319" y="2216"/>
                    <a:pt x="3308" y="2182"/>
                    <a:pt x="3301" y="2177"/>
                  </a:cubicBezTo>
                  <a:cubicBezTo>
                    <a:pt x="3211" y="2113"/>
                    <a:pt x="3276" y="2236"/>
                    <a:pt x="3256" y="2228"/>
                  </a:cubicBezTo>
                  <a:cubicBezTo>
                    <a:pt x="3209" y="2210"/>
                    <a:pt x="3209" y="2142"/>
                    <a:pt x="3238" y="2108"/>
                  </a:cubicBezTo>
                  <a:cubicBezTo>
                    <a:pt x="3271" y="2069"/>
                    <a:pt x="3280" y="2048"/>
                    <a:pt x="3300" y="2000"/>
                  </a:cubicBezTo>
                  <a:cubicBezTo>
                    <a:pt x="3317" y="1957"/>
                    <a:pt x="3309" y="1961"/>
                    <a:pt x="3301" y="1923"/>
                  </a:cubicBezTo>
                  <a:cubicBezTo>
                    <a:pt x="3294" y="1890"/>
                    <a:pt x="3294" y="1904"/>
                    <a:pt x="3284" y="1884"/>
                  </a:cubicBezTo>
                  <a:cubicBezTo>
                    <a:pt x="3271" y="1856"/>
                    <a:pt x="3198" y="1780"/>
                    <a:pt x="3173" y="1750"/>
                  </a:cubicBezTo>
                  <a:cubicBezTo>
                    <a:pt x="3152" y="1724"/>
                    <a:pt x="3235" y="1627"/>
                    <a:pt x="3248" y="1602"/>
                  </a:cubicBezTo>
                  <a:cubicBezTo>
                    <a:pt x="3268" y="1562"/>
                    <a:pt x="3340" y="1490"/>
                    <a:pt x="3299" y="1454"/>
                  </a:cubicBezTo>
                  <a:cubicBezTo>
                    <a:pt x="3279" y="1436"/>
                    <a:pt x="3253" y="1396"/>
                    <a:pt x="3239" y="1407"/>
                  </a:cubicBezTo>
                  <a:cubicBezTo>
                    <a:pt x="3226" y="1418"/>
                    <a:pt x="3192" y="1446"/>
                    <a:pt x="3187" y="1459"/>
                  </a:cubicBezTo>
                  <a:cubicBezTo>
                    <a:pt x="3184" y="1467"/>
                    <a:pt x="3180" y="1495"/>
                    <a:pt x="3179" y="1495"/>
                  </a:cubicBezTo>
                  <a:cubicBezTo>
                    <a:pt x="3163" y="1529"/>
                    <a:pt x="3191" y="1668"/>
                    <a:pt x="3135" y="1603"/>
                  </a:cubicBezTo>
                  <a:cubicBezTo>
                    <a:pt x="3111" y="1575"/>
                    <a:pt x="3058" y="1407"/>
                    <a:pt x="3082" y="1415"/>
                  </a:cubicBezTo>
                  <a:cubicBezTo>
                    <a:pt x="3139" y="1435"/>
                    <a:pt x="3095" y="1433"/>
                    <a:pt x="3169" y="1433"/>
                  </a:cubicBezTo>
                  <a:cubicBezTo>
                    <a:pt x="3194" y="1433"/>
                    <a:pt x="3127" y="1335"/>
                    <a:pt x="3119" y="1325"/>
                  </a:cubicBezTo>
                  <a:cubicBezTo>
                    <a:pt x="3114" y="1309"/>
                    <a:pt x="3090" y="1300"/>
                    <a:pt x="3082" y="1300"/>
                  </a:cubicBezTo>
                  <a:cubicBezTo>
                    <a:pt x="3025" y="1298"/>
                    <a:pt x="3087" y="1222"/>
                    <a:pt x="3102" y="1204"/>
                  </a:cubicBezTo>
                  <a:cubicBezTo>
                    <a:pt x="3139" y="1159"/>
                    <a:pt x="3131" y="1037"/>
                    <a:pt x="3140" y="1036"/>
                  </a:cubicBezTo>
                  <a:cubicBezTo>
                    <a:pt x="3163" y="994"/>
                    <a:pt x="3161" y="1010"/>
                    <a:pt x="3161" y="957"/>
                  </a:cubicBezTo>
                  <a:cubicBezTo>
                    <a:pt x="3161" y="939"/>
                    <a:pt x="3149" y="915"/>
                    <a:pt x="3137" y="924"/>
                  </a:cubicBezTo>
                  <a:cubicBezTo>
                    <a:pt x="3097" y="955"/>
                    <a:pt x="3099" y="891"/>
                    <a:pt x="3102" y="885"/>
                  </a:cubicBezTo>
                  <a:cubicBezTo>
                    <a:pt x="3115" y="853"/>
                    <a:pt x="3080" y="877"/>
                    <a:pt x="3082" y="824"/>
                  </a:cubicBezTo>
                  <a:cubicBezTo>
                    <a:pt x="3083" y="790"/>
                    <a:pt x="3020" y="798"/>
                    <a:pt x="3046" y="761"/>
                  </a:cubicBezTo>
                  <a:cubicBezTo>
                    <a:pt x="3066" y="732"/>
                    <a:pt x="3052" y="726"/>
                    <a:pt x="3058" y="708"/>
                  </a:cubicBezTo>
                  <a:cubicBezTo>
                    <a:pt x="3079" y="651"/>
                    <a:pt x="3009" y="630"/>
                    <a:pt x="3026" y="599"/>
                  </a:cubicBezTo>
                  <a:cubicBezTo>
                    <a:pt x="3038" y="578"/>
                    <a:pt x="3011" y="576"/>
                    <a:pt x="3007" y="567"/>
                  </a:cubicBezTo>
                  <a:cubicBezTo>
                    <a:pt x="2978" y="494"/>
                    <a:pt x="3034" y="490"/>
                    <a:pt x="3004" y="475"/>
                  </a:cubicBezTo>
                  <a:cubicBezTo>
                    <a:pt x="2979" y="463"/>
                    <a:pt x="3009" y="436"/>
                    <a:pt x="3001" y="412"/>
                  </a:cubicBezTo>
                  <a:cubicBezTo>
                    <a:pt x="2981" y="356"/>
                    <a:pt x="2954" y="410"/>
                    <a:pt x="2935" y="410"/>
                  </a:cubicBezTo>
                  <a:cubicBezTo>
                    <a:pt x="2935" y="379"/>
                    <a:pt x="2926" y="407"/>
                    <a:pt x="2874" y="407"/>
                  </a:cubicBezTo>
                  <a:cubicBezTo>
                    <a:pt x="2816" y="407"/>
                    <a:pt x="2830" y="417"/>
                    <a:pt x="2803" y="421"/>
                  </a:cubicBezTo>
                  <a:cubicBezTo>
                    <a:pt x="2788" y="424"/>
                    <a:pt x="2771" y="442"/>
                    <a:pt x="2761" y="444"/>
                  </a:cubicBezTo>
                  <a:cubicBezTo>
                    <a:pt x="2719" y="456"/>
                    <a:pt x="2726" y="429"/>
                    <a:pt x="2726" y="408"/>
                  </a:cubicBezTo>
                  <a:cubicBezTo>
                    <a:pt x="2704" y="393"/>
                    <a:pt x="2705" y="329"/>
                    <a:pt x="2696" y="324"/>
                  </a:cubicBezTo>
                  <a:cubicBezTo>
                    <a:pt x="2654" y="297"/>
                    <a:pt x="2662" y="318"/>
                    <a:pt x="2662" y="350"/>
                  </a:cubicBezTo>
                  <a:cubicBezTo>
                    <a:pt x="2662" y="411"/>
                    <a:pt x="2609" y="391"/>
                    <a:pt x="2583" y="363"/>
                  </a:cubicBezTo>
                  <a:cubicBezTo>
                    <a:pt x="2542" y="320"/>
                    <a:pt x="2483" y="323"/>
                    <a:pt x="2470" y="292"/>
                  </a:cubicBezTo>
                  <a:cubicBezTo>
                    <a:pt x="2439" y="215"/>
                    <a:pt x="2428" y="234"/>
                    <a:pt x="2365" y="227"/>
                  </a:cubicBezTo>
                  <a:cubicBezTo>
                    <a:pt x="2271" y="215"/>
                    <a:pt x="2310" y="223"/>
                    <a:pt x="2272" y="264"/>
                  </a:cubicBezTo>
                  <a:cubicBezTo>
                    <a:pt x="2218" y="322"/>
                    <a:pt x="2208" y="325"/>
                    <a:pt x="2134" y="325"/>
                  </a:cubicBezTo>
                  <a:cubicBezTo>
                    <a:pt x="2079" y="325"/>
                    <a:pt x="2083" y="231"/>
                    <a:pt x="2086" y="227"/>
                  </a:cubicBezTo>
                  <a:cubicBezTo>
                    <a:pt x="2096" y="210"/>
                    <a:pt x="2081" y="220"/>
                    <a:pt x="2073" y="205"/>
                  </a:cubicBezTo>
                  <a:cubicBezTo>
                    <a:pt x="2060" y="178"/>
                    <a:pt x="2019" y="156"/>
                    <a:pt x="2029" y="133"/>
                  </a:cubicBezTo>
                  <a:cubicBezTo>
                    <a:pt x="2050" y="85"/>
                    <a:pt x="1972" y="137"/>
                    <a:pt x="1946" y="85"/>
                  </a:cubicBezTo>
                  <a:cubicBezTo>
                    <a:pt x="1907" y="10"/>
                    <a:pt x="1917" y="37"/>
                    <a:pt x="1837" y="21"/>
                  </a:cubicBezTo>
                  <a:cubicBezTo>
                    <a:pt x="1736" y="0"/>
                    <a:pt x="1772" y="69"/>
                    <a:pt x="1732" y="123"/>
                  </a:cubicBezTo>
                  <a:cubicBezTo>
                    <a:pt x="1721" y="139"/>
                    <a:pt x="1604" y="178"/>
                    <a:pt x="1591" y="180"/>
                  </a:cubicBezTo>
                  <a:cubicBezTo>
                    <a:pt x="1441" y="193"/>
                    <a:pt x="1547" y="90"/>
                    <a:pt x="1518" y="85"/>
                  </a:cubicBezTo>
                  <a:cubicBezTo>
                    <a:pt x="1515" y="75"/>
                    <a:pt x="1414" y="78"/>
                    <a:pt x="1412" y="79"/>
                  </a:cubicBezTo>
                  <a:cubicBezTo>
                    <a:pt x="1316" y="116"/>
                    <a:pt x="1362" y="131"/>
                    <a:pt x="1362" y="128"/>
                  </a:cubicBezTo>
                  <a:cubicBezTo>
                    <a:pt x="1357" y="92"/>
                    <a:pt x="1414" y="111"/>
                    <a:pt x="1434" y="127"/>
                  </a:cubicBezTo>
                  <a:cubicBezTo>
                    <a:pt x="1454" y="143"/>
                    <a:pt x="1378" y="196"/>
                    <a:pt x="1416" y="219"/>
                  </a:cubicBezTo>
                  <a:cubicBezTo>
                    <a:pt x="1470" y="252"/>
                    <a:pt x="1442" y="217"/>
                    <a:pt x="1456" y="187"/>
                  </a:cubicBezTo>
                  <a:cubicBezTo>
                    <a:pt x="1465" y="170"/>
                    <a:pt x="1506" y="175"/>
                    <a:pt x="1520" y="204"/>
                  </a:cubicBezTo>
                  <a:cubicBezTo>
                    <a:pt x="1539" y="248"/>
                    <a:pt x="1609" y="194"/>
                    <a:pt x="1609" y="268"/>
                  </a:cubicBezTo>
                  <a:cubicBezTo>
                    <a:pt x="1609" y="350"/>
                    <a:pt x="1566" y="327"/>
                    <a:pt x="1555" y="361"/>
                  </a:cubicBezTo>
                  <a:cubicBezTo>
                    <a:pt x="1544" y="398"/>
                    <a:pt x="1482" y="481"/>
                    <a:pt x="1433" y="458"/>
                  </a:cubicBezTo>
                  <a:cubicBezTo>
                    <a:pt x="1384" y="435"/>
                    <a:pt x="1309" y="522"/>
                    <a:pt x="1309" y="523"/>
                  </a:cubicBezTo>
                  <a:cubicBezTo>
                    <a:pt x="1300" y="573"/>
                    <a:pt x="1333" y="547"/>
                    <a:pt x="1271" y="569"/>
                  </a:cubicBezTo>
                  <a:cubicBezTo>
                    <a:pt x="1258" y="573"/>
                    <a:pt x="1184" y="651"/>
                    <a:pt x="1196" y="657"/>
                  </a:cubicBezTo>
                  <a:cubicBezTo>
                    <a:pt x="1228" y="632"/>
                    <a:pt x="1225" y="605"/>
                    <a:pt x="1280" y="576"/>
                  </a:cubicBezTo>
                  <a:cubicBezTo>
                    <a:pt x="1297" y="567"/>
                    <a:pt x="1321" y="567"/>
                    <a:pt x="1320" y="558"/>
                  </a:cubicBezTo>
                  <a:cubicBezTo>
                    <a:pt x="1315" y="517"/>
                    <a:pt x="1351" y="526"/>
                    <a:pt x="1364" y="502"/>
                  </a:cubicBezTo>
                  <a:cubicBezTo>
                    <a:pt x="1386" y="457"/>
                    <a:pt x="1465" y="493"/>
                    <a:pt x="1476" y="483"/>
                  </a:cubicBezTo>
                  <a:cubicBezTo>
                    <a:pt x="1496" y="464"/>
                    <a:pt x="1530" y="473"/>
                    <a:pt x="1536" y="454"/>
                  </a:cubicBezTo>
                  <a:cubicBezTo>
                    <a:pt x="1549" y="418"/>
                    <a:pt x="1571" y="409"/>
                    <a:pt x="1577" y="392"/>
                  </a:cubicBezTo>
                  <a:cubicBezTo>
                    <a:pt x="1584" y="373"/>
                    <a:pt x="1611" y="357"/>
                    <a:pt x="1611" y="346"/>
                  </a:cubicBezTo>
                  <a:cubicBezTo>
                    <a:pt x="1609" y="300"/>
                    <a:pt x="1660" y="313"/>
                    <a:pt x="1659" y="333"/>
                  </a:cubicBezTo>
                  <a:cubicBezTo>
                    <a:pt x="1659" y="349"/>
                    <a:pt x="1704" y="381"/>
                    <a:pt x="1714" y="345"/>
                  </a:cubicBezTo>
                  <a:cubicBezTo>
                    <a:pt x="1734" y="264"/>
                    <a:pt x="1759" y="318"/>
                    <a:pt x="1797" y="291"/>
                  </a:cubicBezTo>
                  <a:cubicBezTo>
                    <a:pt x="1822" y="273"/>
                    <a:pt x="1843" y="338"/>
                    <a:pt x="1827" y="275"/>
                  </a:cubicBezTo>
                  <a:cubicBezTo>
                    <a:pt x="1817" y="236"/>
                    <a:pt x="1837" y="216"/>
                    <a:pt x="1833" y="208"/>
                  </a:cubicBezTo>
                  <a:cubicBezTo>
                    <a:pt x="1818" y="180"/>
                    <a:pt x="1854" y="171"/>
                    <a:pt x="1812" y="171"/>
                  </a:cubicBezTo>
                  <a:cubicBezTo>
                    <a:pt x="1792" y="171"/>
                    <a:pt x="1766" y="197"/>
                    <a:pt x="1763" y="165"/>
                  </a:cubicBezTo>
                  <a:cubicBezTo>
                    <a:pt x="1758" y="125"/>
                    <a:pt x="1785" y="161"/>
                    <a:pt x="1785" y="94"/>
                  </a:cubicBezTo>
                  <a:cubicBezTo>
                    <a:pt x="1785" y="50"/>
                    <a:pt x="1871" y="58"/>
                    <a:pt x="1897" y="75"/>
                  </a:cubicBezTo>
                  <a:cubicBezTo>
                    <a:pt x="1934" y="98"/>
                    <a:pt x="1960" y="132"/>
                    <a:pt x="1981" y="169"/>
                  </a:cubicBezTo>
                  <a:cubicBezTo>
                    <a:pt x="1988" y="182"/>
                    <a:pt x="2041" y="215"/>
                    <a:pt x="2048" y="216"/>
                  </a:cubicBezTo>
                  <a:cubicBezTo>
                    <a:pt x="2099" y="227"/>
                    <a:pt x="2057" y="334"/>
                    <a:pt x="2098" y="348"/>
                  </a:cubicBezTo>
                  <a:cubicBezTo>
                    <a:pt x="2131" y="360"/>
                    <a:pt x="2115" y="379"/>
                    <a:pt x="2110" y="393"/>
                  </a:cubicBezTo>
                  <a:cubicBezTo>
                    <a:pt x="2095" y="427"/>
                    <a:pt x="2077" y="436"/>
                    <a:pt x="2062" y="458"/>
                  </a:cubicBezTo>
                  <a:cubicBezTo>
                    <a:pt x="2023" y="490"/>
                    <a:pt x="2015" y="524"/>
                    <a:pt x="1984" y="544"/>
                  </a:cubicBezTo>
                  <a:cubicBezTo>
                    <a:pt x="1942" y="572"/>
                    <a:pt x="1920" y="588"/>
                    <a:pt x="1866" y="583"/>
                  </a:cubicBezTo>
                  <a:cubicBezTo>
                    <a:pt x="1821" y="579"/>
                    <a:pt x="1861" y="642"/>
                    <a:pt x="1802" y="641"/>
                  </a:cubicBezTo>
                  <a:cubicBezTo>
                    <a:pt x="1788" y="641"/>
                    <a:pt x="1776" y="662"/>
                    <a:pt x="1773" y="676"/>
                  </a:cubicBezTo>
                  <a:cubicBezTo>
                    <a:pt x="1764" y="721"/>
                    <a:pt x="1705" y="704"/>
                    <a:pt x="1724" y="731"/>
                  </a:cubicBezTo>
                  <a:cubicBezTo>
                    <a:pt x="1760" y="784"/>
                    <a:pt x="1740" y="740"/>
                    <a:pt x="1748" y="788"/>
                  </a:cubicBezTo>
                  <a:cubicBezTo>
                    <a:pt x="1758" y="844"/>
                    <a:pt x="1758" y="811"/>
                    <a:pt x="1734" y="826"/>
                  </a:cubicBezTo>
                  <a:cubicBezTo>
                    <a:pt x="1746" y="843"/>
                    <a:pt x="1733" y="876"/>
                    <a:pt x="1720" y="878"/>
                  </a:cubicBezTo>
                  <a:cubicBezTo>
                    <a:pt x="1700" y="881"/>
                    <a:pt x="1759" y="970"/>
                    <a:pt x="1703" y="937"/>
                  </a:cubicBezTo>
                  <a:cubicBezTo>
                    <a:pt x="1630" y="896"/>
                    <a:pt x="1677" y="898"/>
                    <a:pt x="1598" y="901"/>
                  </a:cubicBezTo>
                  <a:cubicBezTo>
                    <a:pt x="1558" y="902"/>
                    <a:pt x="1602" y="986"/>
                    <a:pt x="1563" y="964"/>
                  </a:cubicBezTo>
                  <a:cubicBezTo>
                    <a:pt x="1536" y="948"/>
                    <a:pt x="1445" y="969"/>
                    <a:pt x="1429" y="1003"/>
                  </a:cubicBezTo>
                  <a:cubicBezTo>
                    <a:pt x="1393" y="1082"/>
                    <a:pt x="1399" y="1029"/>
                    <a:pt x="1389" y="1051"/>
                  </a:cubicBezTo>
                  <a:cubicBezTo>
                    <a:pt x="1372" y="1087"/>
                    <a:pt x="1334" y="1092"/>
                    <a:pt x="1339" y="1134"/>
                  </a:cubicBezTo>
                  <a:cubicBezTo>
                    <a:pt x="1339" y="1136"/>
                    <a:pt x="1345" y="1142"/>
                    <a:pt x="1345" y="1145"/>
                  </a:cubicBezTo>
                  <a:cubicBezTo>
                    <a:pt x="1345" y="1173"/>
                    <a:pt x="1316" y="1151"/>
                    <a:pt x="1305" y="1162"/>
                  </a:cubicBezTo>
                  <a:cubicBezTo>
                    <a:pt x="1302" y="1165"/>
                    <a:pt x="1277" y="1203"/>
                    <a:pt x="1276" y="1207"/>
                  </a:cubicBezTo>
                  <a:cubicBezTo>
                    <a:pt x="1272" y="1223"/>
                    <a:pt x="1282" y="1228"/>
                    <a:pt x="1295" y="1232"/>
                  </a:cubicBezTo>
                  <a:cubicBezTo>
                    <a:pt x="1301" y="1234"/>
                    <a:pt x="1304" y="1241"/>
                    <a:pt x="1304" y="1246"/>
                  </a:cubicBezTo>
                  <a:cubicBezTo>
                    <a:pt x="1305" y="1264"/>
                    <a:pt x="1318" y="1259"/>
                    <a:pt x="1319" y="1268"/>
                  </a:cubicBezTo>
                  <a:cubicBezTo>
                    <a:pt x="1319" y="1269"/>
                    <a:pt x="1318" y="1270"/>
                    <a:pt x="1318" y="1271"/>
                  </a:cubicBezTo>
                  <a:cubicBezTo>
                    <a:pt x="1310" y="1278"/>
                    <a:pt x="1337" y="1273"/>
                    <a:pt x="1340" y="1271"/>
                  </a:cubicBezTo>
                  <a:cubicBezTo>
                    <a:pt x="1378" y="1257"/>
                    <a:pt x="1438" y="1296"/>
                    <a:pt x="1441" y="1315"/>
                  </a:cubicBezTo>
                  <a:cubicBezTo>
                    <a:pt x="1449" y="1378"/>
                    <a:pt x="1429" y="1332"/>
                    <a:pt x="1467" y="1368"/>
                  </a:cubicBezTo>
                  <a:cubicBezTo>
                    <a:pt x="1496" y="1395"/>
                    <a:pt x="1535" y="1370"/>
                    <a:pt x="1536" y="1391"/>
                  </a:cubicBezTo>
                  <a:cubicBezTo>
                    <a:pt x="1537" y="1406"/>
                    <a:pt x="1568" y="1401"/>
                    <a:pt x="1574" y="1390"/>
                  </a:cubicBezTo>
                  <a:cubicBezTo>
                    <a:pt x="1586" y="1366"/>
                    <a:pt x="1656" y="1406"/>
                    <a:pt x="1661" y="1412"/>
                  </a:cubicBezTo>
                  <a:cubicBezTo>
                    <a:pt x="1685" y="1444"/>
                    <a:pt x="1602" y="1445"/>
                    <a:pt x="1602" y="1482"/>
                  </a:cubicBezTo>
                  <a:cubicBezTo>
                    <a:pt x="1602" y="1502"/>
                    <a:pt x="1668" y="1512"/>
                    <a:pt x="1677" y="1512"/>
                  </a:cubicBezTo>
                  <a:cubicBezTo>
                    <a:pt x="1685" y="1512"/>
                    <a:pt x="1705" y="1576"/>
                    <a:pt x="1705" y="1579"/>
                  </a:cubicBezTo>
                  <a:cubicBezTo>
                    <a:pt x="1704" y="1598"/>
                    <a:pt x="1795" y="1581"/>
                    <a:pt x="1770" y="1616"/>
                  </a:cubicBezTo>
                  <a:close/>
                </a:path>
              </a:pathLst>
            </a:custGeom>
            <a:solidFill>
              <a:srgbClr val="80D5FF"/>
            </a:solidFill>
            <a:ln w="1588">
              <a:solidFill>
                <a:srgbClr val="0095E0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07" name="Freeform 368">
              <a:extLst>
                <a:ext uri="{FF2B5EF4-FFF2-40B4-BE49-F238E27FC236}">
                  <a16:creationId xmlns:a16="http://schemas.microsoft.com/office/drawing/2014/main" id="{BAFB479E-4052-46D1-B74A-62B4C79ADE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1895" y="7097471"/>
              <a:ext cx="1524000" cy="812800"/>
            </a:xfrm>
            <a:custGeom>
              <a:avLst/>
              <a:gdLst>
                <a:gd name="T0" fmla="*/ 2147483646 w 22394"/>
                <a:gd name="T1" fmla="*/ 2147483646 h 12840"/>
                <a:gd name="T2" fmla="*/ 2147483646 w 22394"/>
                <a:gd name="T3" fmla="*/ 2147483646 h 12840"/>
                <a:gd name="T4" fmla="*/ 2147483646 w 22394"/>
                <a:gd name="T5" fmla="*/ 2147483646 h 12840"/>
                <a:gd name="T6" fmla="*/ 2147483646 w 22394"/>
                <a:gd name="T7" fmla="*/ 2147483646 h 12840"/>
                <a:gd name="T8" fmla="*/ 2147483646 w 22394"/>
                <a:gd name="T9" fmla="*/ 2147483646 h 12840"/>
                <a:gd name="T10" fmla="*/ 2147483646 w 22394"/>
                <a:gd name="T11" fmla="*/ 2147483646 h 12840"/>
                <a:gd name="T12" fmla="*/ 2147483646 w 22394"/>
                <a:gd name="T13" fmla="*/ 2147483646 h 12840"/>
                <a:gd name="T14" fmla="*/ 2147483646 w 22394"/>
                <a:gd name="T15" fmla="*/ 2147483646 h 12840"/>
                <a:gd name="T16" fmla="*/ 2147483646 w 22394"/>
                <a:gd name="T17" fmla="*/ 2147483646 h 12840"/>
                <a:gd name="T18" fmla="*/ 2147483646 w 22394"/>
                <a:gd name="T19" fmla="*/ 2147483646 h 12840"/>
                <a:gd name="T20" fmla="*/ 2147483646 w 22394"/>
                <a:gd name="T21" fmla="*/ 2147483646 h 12840"/>
                <a:gd name="T22" fmla="*/ 2147483646 w 22394"/>
                <a:gd name="T23" fmla="*/ 2147483646 h 12840"/>
                <a:gd name="T24" fmla="*/ 2147483646 w 22394"/>
                <a:gd name="T25" fmla="*/ 2147483646 h 12840"/>
                <a:gd name="T26" fmla="*/ 2147483646 w 22394"/>
                <a:gd name="T27" fmla="*/ 2147483646 h 12840"/>
                <a:gd name="T28" fmla="*/ 2147483646 w 22394"/>
                <a:gd name="T29" fmla="*/ 2147483646 h 12840"/>
                <a:gd name="T30" fmla="*/ 2147483646 w 22394"/>
                <a:gd name="T31" fmla="*/ 2147483646 h 12840"/>
                <a:gd name="T32" fmla="*/ 2147483646 w 22394"/>
                <a:gd name="T33" fmla="*/ 2147483646 h 12840"/>
                <a:gd name="T34" fmla="*/ 2147483646 w 22394"/>
                <a:gd name="T35" fmla="*/ 2147483646 h 12840"/>
                <a:gd name="T36" fmla="*/ 2147483646 w 22394"/>
                <a:gd name="T37" fmla="*/ 2147483646 h 12840"/>
                <a:gd name="T38" fmla="*/ 2147483646 w 22394"/>
                <a:gd name="T39" fmla="*/ 2147483646 h 12840"/>
                <a:gd name="T40" fmla="*/ 2147483646 w 22394"/>
                <a:gd name="T41" fmla="*/ 2147483646 h 12840"/>
                <a:gd name="T42" fmla="*/ 2147483646 w 22394"/>
                <a:gd name="T43" fmla="*/ 2147483646 h 12840"/>
                <a:gd name="T44" fmla="*/ 2147483646 w 22394"/>
                <a:gd name="T45" fmla="*/ 2147483646 h 12840"/>
                <a:gd name="T46" fmla="*/ 2147483646 w 22394"/>
                <a:gd name="T47" fmla="*/ 2147483646 h 12840"/>
                <a:gd name="T48" fmla="*/ 2147483646 w 22394"/>
                <a:gd name="T49" fmla="*/ 2147483646 h 12840"/>
                <a:gd name="T50" fmla="*/ 2147483646 w 22394"/>
                <a:gd name="T51" fmla="*/ 2147483646 h 12840"/>
                <a:gd name="T52" fmla="*/ 2147483646 w 22394"/>
                <a:gd name="T53" fmla="*/ 2147483646 h 12840"/>
                <a:gd name="T54" fmla="*/ 2147483646 w 22394"/>
                <a:gd name="T55" fmla="*/ 2147483646 h 12840"/>
                <a:gd name="T56" fmla="*/ 2147483646 w 22394"/>
                <a:gd name="T57" fmla="*/ 2147483646 h 12840"/>
                <a:gd name="T58" fmla="*/ 2147483646 w 22394"/>
                <a:gd name="T59" fmla="*/ 2147483646 h 12840"/>
                <a:gd name="T60" fmla="*/ 2147483646 w 22394"/>
                <a:gd name="T61" fmla="*/ 2147483646 h 12840"/>
                <a:gd name="T62" fmla="*/ 2147483646 w 22394"/>
                <a:gd name="T63" fmla="*/ 2147483646 h 12840"/>
                <a:gd name="T64" fmla="*/ 2147483646 w 22394"/>
                <a:gd name="T65" fmla="*/ 2147483646 h 12840"/>
                <a:gd name="T66" fmla="*/ 2147483646 w 22394"/>
                <a:gd name="T67" fmla="*/ 2147483646 h 12840"/>
                <a:gd name="T68" fmla="*/ 2147483646 w 22394"/>
                <a:gd name="T69" fmla="*/ 2147483646 h 12840"/>
                <a:gd name="T70" fmla="*/ 2147483646 w 22394"/>
                <a:gd name="T71" fmla="*/ 2147483646 h 12840"/>
                <a:gd name="T72" fmla="*/ 2147483646 w 22394"/>
                <a:gd name="T73" fmla="*/ 2147483646 h 12840"/>
                <a:gd name="T74" fmla="*/ 2147483646 w 22394"/>
                <a:gd name="T75" fmla="*/ 2147483646 h 12840"/>
                <a:gd name="T76" fmla="*/ 2147483646 w 22394"/>
                <a:gd name="T77" fmla="*/ 2147483646 h 12840"/>
                <a:gd name="T78" fmla="*/ 2147483646 w 22394"/>
                <a:gd name="T79" fmla="*/ 2147483646 h 12840"/>
                <a:gd name="T80" fmla="*/ 2147483646 w 22394"/>
                <a:gd name="T81" fmla="*/ 2147483646 h 12840"/>
                <a:gd name="T82" fmla="*/ 2147483646 w 22394"/>
                <a:gd name="T83" fmla="*/ 2147483646 h 12840"/>
                <a:gd name="T84" fmla="*/ 2147483646 w 22394"/>
                <a:gd name="T85" fmla="*/ 2147483646 h 12840"/>
                <a:gd name="T86" fmla="*/ 2147483646 w 22394"/>
                <a:gd name="T87" fmla="*/ 2147483646 h 12840"/>
                <a:gd name="T88" fmla="*/ 2147483646 w 22394"/>
                <a:gd name="T89" fmla="*/ 2147483646 h 12840"/>
                <a:gd name="T90" fmla="*/ 2147483646 w 22394"/>
                <a:gd name="T91" fmla="*/ 2147483646 h 12840"/>
                <a:gd name="T92" fmla="*/ 2147483646 w 22394"/>
                <a:gd name="T93" fmla="*/ 2147483646 h 12840"/>
                <a:gd name="T94" fmla="*/ 2147483646 w 22394"/>
                <a:gd name="T95" fmla="*/ 2147483646 h 12840"/>
                <a:gd name="T96" fmla="*/ 2147483646 w 22394"/>
                <a:gd name="T97" fmla="*/ 2147483646 h 12840"/>
                <a:gd name="T98" fmla="*/ 2147483646 w 22394"/>
                <a:gd name="T99" fmla="*/ 2147483646 h 12840"/>
                <a:gd name="T100" fmla="*/ 2147483646 w 22394"/>
                <a:gd name="T101" fmla="*/ 2147483646 h 12840"/>
                <a:gd name="T102" fmla="*/ 2147483646 w 22394"/>
                <a:gd name="T103" fmla="*/ 2147483646 h 12840"/>
                <a:gd name="T104" fmla="*/ 2147483646 w 22394"/>
                <a:gd name="T105" fmla="*/ 2147483646 h 12840"/>
                <a:gd name="T106" fmla="*/ 2147483646 w 22394"/>
                <a:gd name="T107" fmla="*/ 2147483646 h 12840"/>
                <a:gd name="T108" fmla="*/ 2147483646 w 22394"/>
                <a:gd name="T109" fmla="*/ 2147483646 h 12840"/>
                <a:gd name="T110" fmla="*/ 2147483646 w 22394"/>
                <a:gd name="T111" fmla="*/ 2147483646 h 12840"/>
                <a:gd name="T112" fmla="*/ 2147483646 w 22394"/>
                <a:gd name="T113" fmla="*/ 2147483646 h 12840"/>
                <a:gd name="T114" fmla="*/ 2147483646 w 22394"/>
                <a:gd name="T115" fmla="*/ 2147483646 h 12840"/>
                <a:gd name="T116" fmla="*/ 2147483646 w 22394"/>
                <a:gd name="T117" fmla="*/ 2147483646 h 12840"/>
                <a:gd name="T118" fmla="*/ 2147483646 w 22394"/>
                <a:gd name="T119" fmla="*/ 2147483646 h 12840"/>
                <a:gd name="T120" fmla="*/ 2147483646 w 22394"/>
                <a:gd name="T121" fmla="*/ 2147483646 h 12840"/>
                <a:gd name="T122" fmla="*/ 2147483646 w 22394"/>
                <a:gd name="T123" fmla="*/ 2147483646 h 12840"/>
                <a:gd name="T124" fmla="*/ 2147483646 w 22394"/>
                <a:gd name="T125" fmla="*/ 2147483646 h 128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394"/>
                <a:gd name="T190" fmla="*/ 0 h 12840"/>
                <a:gd name="T191" fmla="*/ 22394 w 22394"/>
                <a:gd name="T192" fmla="*/ 12840 h 128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394" h="12840">
                  <a:moveTo>
                    <a:pt x="19009" y="2235"/>
                  </a:moveTo>
                  <a:cubicBezTo>
                    <a:pt x="19010" y="2235"/>
                    <a:pt x="19009" y="2235"/>
                    <a:pt x="19009" y="2235"/>
                  </a:cubicBezTo>
                  <a:close/>
                  <a:moveTo>
                    <a:pt x="13454" y="6543"/>
                  </a:moveTo>
                  <a:cubicBezTo>
                    <a:pt x="13455" y="6543"/>
                    <a:pt x="13455" y="6543"/>
                    <a:pt x="13454" y="6543"/>
                  </a:cubicBezTo>
                  <a:close/>
                  <a:moveTo>
                    <a:pt x="14352" y="5958"/>
                  </a:moveTo>
                  <a:cubicBezTo>
                    <a:pt x="14347" y="5923"/>
                    <a:pt x="14383" y="5947"/>
                    <a:pt x="14374" y="5877"/>
                  </a:cubicBezTo>
                  <a:cubicBezTo>
                    <a:pt x="14371" y="5849"/>
                    <a:pt x="14343" y="5884"/>
                    <a:pt x="14335" y="5816"/>
                  </a:cubicBezTo>
                  <a:cubicBezTo>
                    <a:pt x="14325" y="5739"/>
                    <a:pt x="14363" y="5796"/>
                    <a:pt x="14333" y="5717"/>
                  </a:cubicBezTo>
                  <a:cubicBezTo>
                    <a:pt x="14318" y="5678"/>
                    <a:pt x="14460" y="5698"/>
                    <a:pt x="14468" y="5672"/>
                  </a:cubicBezTo>
                  <a:cubicBezTo>
                    <a:pt x="14480" y="5634"/>
                    <a:pt x="14518" y="5633"/>
                    <a:pt x="14525" y="5623"/>
                  </a:cubicBezTo>
                  <a:cubicBezTo>
                    <a:pt x="14558" y="5576"/>
                    <a:pt x="14516" y="5566"/>
                    <a:pt x="14532" y="5550"/>
                  </a:cubicBezTo>
                  <a:cubicBezTo>
                    <a:pt x="14544" y="5538"/>
                    <a:pt x="14545" y="5522"/>
                    <a:pt x="14546" y="5521"/>
                  </a:cubicBezTo>
                  <a:cubicBezTo>
                    <a:pt x="14562" y="5507"/>
                    <a:pt x="14580" y="5482"/>
                    <a:pt x="14594" y="5498"/>
                  </a:cubicBezTo>
                  <a:cubicBezTo>
                    <a:pt x="14613" y="5520"/>
                    <a:pt x="14666" y="5509"/>
                    <a:pt x="14664" y="5475"/>
                  </a:cubicBezTo>
                  <a:cubicBezTo>
                    <a:pt x="14663" y="5464"/>
                    <a:pt x="14716" y="5487"/>
                    <a:pt x="14725" y="5467"/>
                  </a:cubicBezTo>
                  <a:cubicBezTo>
                    <a:pt x="14734" y="5445"/>
                    <a:pt x="14785" y="5453"/>
                    <a:pt x="14803" y="5423"/>
                  </a:cubicBezTo>
                  <a:cubicBezTo>
                    <a:pt x="14820" y="5397"/>
                    <a:pt x="14857" y="5434"/>
                    <a:pt x="14877" y="5375"/>
                  </a:cubicBezTo>
                  <a:cubicBezTo>
                    <a:pt x="14897" y="5317"/>
                    <a:pt x="14821" y="5340"/>
                    <a:pt x="14815" y="5327"/>
                  </a:cubicBezTo>
                  <a:cubicBezTo>
                    <a:pt x="14789" y="5266"/>
                    <a:pt x="14790" y="5282"/>
                    <a:pt x="14745" y="5271"/>
                  </a:cubicBezTo>
                  <a:cubicBezTo>
                    <a:pt x="14715" y="5263"/>
                    <a:pt x="14729" y="5268"/>
                    <a:pt x="14704" y="5264"/>
                  </a:cubicBezTo>
                  <a:cubicBezTo>
                    <a:pt x="14618" y="5253"/>
                    <a:pt x="14697" y="5266"/>
                    <a:pt x="14721" y="5223"/>
                  </a:cubicBezTo>
                  <a:cubicBezTo>
                    <a:pt x="14743" y="5184"/>
                    <a:pt x="14678" y="5166"/>
                    <a:pt x="14735" y="5155"/>
                  </a:cubicBezTo>
                  <a:cubicBezTo>
                    <a:pt x="14774" y="5147"/>
                    <a:pt x="14757" y="5099"/>
                    <a:pt x="14768" y="5079"/>
                  </a:cubicBezTo>
                  <a:cubicBezTo>
                    <a:pt x="14777" y="5063"/>
                    <a:pt x="14771" y="5055"/>
                    <a:pt x="14774" y="5053"/>
                  </a:cubicBezTo>
                  <a:cubicBezTo>
                    <a:pt x="14801" y="5044"/>
                    <a:pt x="14791" y="5049"/>
                    <a:pt x="14808" y="5014"/>
                  </a:cubicBezTo>
                  <a:cubicBezTo>
                    <a:pt x="14823" y="4986"/>
                    <a:pt x="14777" y="4943"/>
                    <a:pt x="14759" y="4934"/>
                  </a:cubicBezTo>
                  <a:cubicBezTo>
                    <a:pt x="14753" y="4929"/>
                    <a:pt x="14691" y="4881"/>
                    <a:pt x="14691" y="4881"/>
                  </a:cubicBezTo>
                  <a:cubicBezTo>
                    <a:pt x="14565" y="4886"/>
                    <a:pt x="14647" y="4840"/>
                    <a:pt x="14675" y="4839"/>
                  </a:cubicBezTo>
                  <a:cubicBezTo>
                    <a:pt x="14699" y="4839"/>
                    <a:pt x="14738" y="4823"/>
                    <a:pt x="14737" y="4800"/>
                  </a:cubicBezTo>
                  <a:cubicBezTo>
                    <a:pt x="14735" y="4761"/>
                    <a:pt x="14753" y="4754"/>
                    <a:pt x="14754" y="4768"/>
                  </a:cubicBezTo>
                  <a:cubicBezTo>
                    <a:pt x="14756" y="4809"/>
                    <a:pt x="14756" y="4790"/>
                    <a:pt x="14766" y="4822"/>
                  </a:cubicBezTo>
                  <a:cubicBezTo>
                    <a:pt x="14775" y="4847"/>
                    <a:pt x="14792" y="4858"/>
                    <a:pt x="14792" y="4863"/>
                  </a:cubicBezTo>
                  <a:cubicBezTo>
                    <a:pt x="14792" y="4896"/>
                    <a:pt x="14798" y="4879"/>
                    <a:pt x="14806" y="4906"/>
                  </a:cubicBezTo>
                  <a:cubicBezTo>
                    <a:pt x="14817" y="4940"/>
                    <a:pt x="14903" y="4895"/>
                    <a:pt x="14918" y="4894"/>
                  </a:cubicBezTo>
                  <a:cubicBezTo>
                    <a:pt x="15045" y="4882"/>
                    <a:pt x="14953" y="4840"/>
                    <a:pt x="14937" y="4818"/>
                  </a:cubicBezTo>
                  <a:cubicBezTo>
                    <a:pt x="14929" y="4808"/>
                    <a:pt x="14935" y="4777"/>
                    <a:pt x="14938" y="4766"/>
                  </a:cubicBezTo>
                  <a:cubicBezTo>
                    <a:pt x="14945" y="4739"/>
                    <a:pt x="14903" y="4700"/>
                    <a:pt x="14914" y="4678"/>
                  </a:cubicBezTo>
                  <a:cubicBezTo>
                    <a:pt x="14932" y="4643"/>
                    <a:pt x="15026" y="4683"/>
                    <a:pt x="15025" y="4633"/>
                  </a:cubicBezTo>
                  <a:cubicBezTo>
                    <a:pt x="15024" y="4594"/>
                    <a:pt x="15045" y="4577"/>
                    <a:pt x="15064" y="4616"/>
                  </a:cubicBezTo>
                  <a:cubicBezTo>
                    <a:pt x="15085" y="4657"/>
                    <a:pt x="15048" y="4665"/>
                    <a:pt x="15084" y="4690"/>
                  </a:cubicBezTo>
                  <a:cubicBezTo>
                    <a:pt x="15101" y="4701"/>
                    <a:pt x="15234" y="4697"/>
                    <a:pt x="15236" y="4677"/>
                  </a:cubicBezTo>
                  <a:cubicBezTo>
                    <a:pt x="15238" y="4644"/>
                    <a:pt x="15255" y="4655"/>
                    <a:pt x="15280" y="4634"/>
                  </a:cubicBezTo>
                  <a:cubicBezTo>
                    <a:pt x="15295" y="4622"/>
                    <a:pt x="15371" y="4577"/>
                    <a:pt x="15372" y="4565"/>
                  </a:cubicBezTo>
                  <a:cubicBezTo>
                    <a:pt x="15376" y="4484"/>
                    <a:pt x="15289" y="4517"/>
                    <a:pt x="15268" y="4491"/>
                  </a:cubicBezTo>
                  <a:cubicBezTo>
                    <a:pt x="15262" y="4483"/>
                    <a:pt x="15296" y="4324"/>
                    <a:pt x="15344" y="4322"/>
                  </a:cubicBezTo>
                  <a:cubicBezTo>
                    <a:pt x="15415" y="4319"/>
                    <a:pt x="15426" y="4320"/>
                    <a:pt x="15394" y="4374"/>
                  </a:cubicBezTo>
                  <a:cubicBezTo>
                    <a:pt x="15370" y="4415"/>
                    <a:pt x="15389" y="4430"/>
                    <a:pt x="15388" y="4470"/>
                  </a:cubicBezTo>
                  <a:cubicBezTo>
                    <a:pt x="15386" y="4517"/>
                    <a:pt x="15499" y="4514"/>
                    <a:pt x="15526" y="4509"/>
                  </a:cubicBezTo>
                  <a:cubicBezTo>
                    <a:pt x="15607" y="4492"/>
                    <a:pt x="15598" y="4488"/>
                    <a:pt x="15584" y="4423"/>
                  </a:cubicBezTo>
                  <a:cubicBezTo>
                    <a:pt x="15570" y="4354"/>
                    <a:pt x="15619" y="4346"/>
                    <a:pt x="15619" y="4311"/>
                  </a:cubicBezTo>
                  <a:cubicBezTo>
                    <a:pt x="15619" y="4246"/>
                    <a:pt x="15590" y="4279"/>
                    <a:pt x="15556" y="4247"/>
                  </a:cubicBezTo>
                  <a:cubicBezTo>
                    <a:pt x="15454" y="4151"/>
                    <a:pt x="15608" y="4207"/>
                    <a:pt x="15578" y="4125"/>
                  </a:cubicBezTo>
                  <a:cubicBezTo>
                    <a:pt x="15563" y="4084"/>
                    <a:pt x="15599" y="4098"/>
                    <a:pt x="15610" y="4107"/>
                  </a:cubicBezTo>
                  <a:cubicBezTo>
                    <a:pt x="15641" y="4132"/>
                    <a:pt x="15685" y="4098"/>
                    <a:pt x="15687" y="4075"/>
                  </a:cubicBezTo>
                  <a:cubicBezTo>
                    <a:pt x="15695" y="3974"/>
                    <a:pt x="15691" y="4028"/>
                    <a:pt x="15641" y="3990"/>
                  </a:cubicBezTo>
                  <a:cubicBezTo>
                    <a:pt x="15613" y="3968"/>
                    <a:pt x="15670" y="3935"/>
                    <a:pt x="15673" y="3931"/>
                  </a:cubicBezTo>
                  <a:cubicBezTo>
                    <a:pt x="15673" y="3925"/>
                    <a:pt x="15672" y="3928"/>
                    <a:pt x="15675" y="3924"/>
                  </a:cubicBezTo>
                  <a:cubicBezTo>
                    <a:pt x="15688" y="3909"/>
                    <a:pt x="15674" y="3839"/>
                    <a:pt x="15711" y="3860"/>
                  </a:cubicBezTo>
                  <a:cubicBezTo>
                    <a:pt x="15780" y="3899"/>
                    <a:pt x="15749" y="3934"/>
                    <a:pt x="15768" y="3944"/>
                  </a:cubicBezTo>
                  <a:cubicBezTo>
                    <a:pt x="15792" y="3957"/>
                    <a:pt x="15804" y="4039"/>
                    <a:pt x="15818" y="4012"/>
                  </a:cubicBezTo>
                  <a:cubicBezTo>
                    <a:pt x="15835" y="3978"/>
                    <a:pt x="15866" y="3960"/>
                    <a:pt x="15868" y="3919"/>
                  </a:cubicBezTo>
                  <a:cubicBezTo>
                    <a:pt x="15870" y="3876"/>
                    <a:pt x="15955" y="3898"/>
                    <a:pt x="15955" y="3842"/>
                  </a:cubicBezTo>
                  <a:cubicBezTo>
                    <a:pt x="15955" y="3815"/>
                    <a:pt x="15956" y="3827"/>
                    <a:pt x="15960" y="3816"/>
                  </a:cubicBezTo>
                  <a:cubicBezTo>
                    <a:pt x="15970" y="3790"/>
                    <a:pt x="16000" y="3798"/>
                    <a:pt x="16031" y="3798"/>
                  </a:cubicBezTo>
                  <a:cubicBezTo>
                    <a:pt x="16058" y="3798"/>
                    <a:pt x="16075" y="3867"/>
                    <a:pt x="16097" y="3869"/>
                  </a:cubicBezTo>
                  <a:cubicBezTo>
                    <a:pt x="16134" y="3872"/>
                    <a:pt x="16186" y="3870"/>
                    <a:pt x="16216" y="3848"/>
                  </a:cubicBezTo>
                  <a:cubicBezTo>
                    <a:pt x="16295" y="3791"/>
                    <a:pt x="16249" y="3898"/>
                    <a:pt x="16289" y="3898"/>
                  </a:cubicBezTo>
                  <a:cubicBezTo>
                    <a:pt x="16352" y="3898"/>
                    <a:pt x="16365" y="3855"/>
                    <a:pt x="16392" y="3866"/>
                  </a:cubicBezTo>
                  <a:cubicBezTo>
                    <a:pt x="16457" y="3895"/>
                    <a:pt x="16460" y="3814"/>
                    <a:pt x="16445" y="3796"/>
                  </a:cubicBezTo>
                  <a:cubicBezTo>
                    <a:pt x="16409" y="3750"/>
                    <a:pt x="16393" y="3687"/>
                    <a:pt x="16472" y="3749"/>
                  </a:cubicBezTo>
                  <a:cubicBezTo>
                    <a:pt x="16516" y="3783"/>
                    <a:pt x="16522" y="3712"/>
                    <a:pt x="16543" y="3712"/>
                  </a:cubicBezTo>
                  <a:cubicBezTo>
                    <a:pt x="16629" y="3712"/>
                    <a:pt x="16554" y="3675"/>
                    <a:pt x="16643" y="3700"/>
                  </a:cubicBezTo>
                  <a:cubicBezTo>
                    <a:pt x="16724" y="3722"/>
                    <a:pt x="16734" y="3657"/>
                    <a:pt x="16759" y="3657"/>
                  </a:cubicBezTo>
                  <a:cubicBezTo>
                    <a:pt x="16788" y="3656"/>
                    <a:pt x="16774" y="3638"/>
                    <a:pt x="16779" y="3634"/>
                  </a:cubicBezTo>
                  <a:cubicBezTo>
                    <a:pt x="16808" y="3615"/>
                    <a:pt x="16790" y="3628"/>
                    <a:pt x="16806" y="3609"/>
                  </a:cubicBezTo>
                  <a:cubicBezTo>
                    <a:pt x="16841" y="3569"/>
                    <a:pt x="16809" y="3580"/>
                    <a:pt x="16809" y="3517"/>
                  </a:cubicBezTo>
                  <a:cubicBezTo>
                    <a:pt x="16809" y="3492"/>
                    <a:pt x="16888" y="3492"/>
                    <a:pt x="16901" y="3454"/>
                  </a:cubicBezTo>
                  <a:cubicBezTo>
                    <a:pt x="16972" y="3430"/>
                    <a:pt x="16946" y="3364"/>
                    <a:pt x="16977" y="3347"/>
                  </a:cubicBezTo>
                  <a:cubicBezTo>
                    <a:pt x="16998" y="3336"/>
                    <a:pt x="16985" y="3303"/>
                    <a:pt x="17009" y="3302"/>
                  </a:cubicBezTo>
                  <a:cubicBezTo>
                    <a:pt x="17016" y="3302"/>
                    <a:pt x="17065" y="3250"/>
                    <a:pt x="17051" y="3222"/>
                  </a:cubicBezTo>
                  <a:cubicBezTo>
                    <a:pt x="17001" y="3125"/>
                    <a:pt x="17076" y="3168"/>
                    <a:pt x="17006" y="3083"/>
                  </a:cubicBezTo>
                  <a:cubicBezTo>
                    <a:pt x="16974" y="3045"/>
                    <a:pt x="16982" y="2995"/>
                    <a:pt x="17030" y="2984"/>
                  </a:cubicBezTo>
                  <a:cubicBezTo>
                    <a:pt x="17060" y="2977"/>
                    <a:pt x="17066" y="2947"/>
                    <a:pt x="17057" y="2933"/>
                  </a:cubicBezTo>
                  <a:cubicBezTo>
                    <a:pt x="17033" y="2900"/>
                    <a:pt x="17046" y="2888"/>
                    <a:pt x="16998" y="2876"/>
                  </a:cubicBezTo>
                  <a:cubicBezTo>
                    <a:pt x="16974" y="2870"/>
                    <a:pt x="16913" y="2875"/>
                    <a:pt x="16907" y="2847"/>
                  </a:cubicBezTo>
                  <a:cubicBezTo>
                    <a:pt x="16898" y="2809"/>
                    <a:pt x="16916" y="2806"/>
                    <a:pt x="16938" y="2796"/>
                  </a:cubicBezTo>
                  <a:cubicBezTo>
                    <a:pt x="16972" y="2780"/>
                    <a:pt x="17054" y="2786"/>
                    <a:pt x="17055" y="2762"/>
                  </a:cubicBezTo>
                  <a:cubicBezTo>
                    <a:pt x="17055" y="2712"/>
                    <a:pt x="17110" y="2696"/>
                    <a:pt x="17150" y="2684"/>
                  </a:cubicBezTo>
                  <a:cubicBezTo>
                    <a:pt x="17201" y="2668"/>
                    <a:pt x="17187" y="2682"/>
                    <a:pt x="17205" y="2629"/>
                  </a:cubicBezTo>
                  <a:cubicBezTo>
                    <a:pt x="17210" y="2615"/>
                    <a:pt x="17262" y="2644"/>
                    <a:pt x="17275" y="2650"/>
                  </a:cubicBezTo>
                  <a:cubicBezTo>
                    <a:pt x="17343" y="2677"/>
                    <a:pt x="17360" y="2608"/>
                    <a:pt x="17438" y="2608"/>
                  </a:cubicBezTo>
                  <a:cubicBezTo>
                    <a:pt x="17494" y="2608"/>
                    <a:pt x="17396" y="2680"/>
                    <a:pt x="17423" y="2698"/>
                  </a:cubicBezTo>
                  <a:cubicBezTo>
                    <a:pt x="17483" y="2737"/>
                    <a:pt x="17541" y="2722"/>
                    <a:pt x="17545" y="2816"/>
                  </a:cubicBezTo>
                  <a:cubicBezTo>
                    <a:pt x="17547" y="2848"/>
                    <a:pt x="17628" y="2834"/>
                    <a:pt x="17631" y="2804"/>
                  </a:cubicBezTo>
                  <a:cubicBezTo>
                    <a:pt x="17639" y="2741"/>
                    <a:pt x="17633" y="2752"/>
                    <a:pt x="17694" y="2727"/>
                  </a:cubicBezTo>
                  <a:cubicBezTo>
                    <a:pt x="17730" y="2712"/>
                    <a:pt x="17761" y="2723"/>
                    <a:pt x="17772" y="2689"/>
                  </a:cubicBezTo>
                  <a:cubicBezTo>
                    <a:pt x="17776" y="2678"/>
                    <a:pt x="17763" y="2607"/>
                    <a:pt x="17759" y="2593"/>
                  </a:cubicBezTo>
                  <a:cubicBezTo>
                    <a:pt x="17735" y="2493"/>
                    <a:pt x="17825" y="2490"/>
                    <a:pt x="17831" y="2503"/>
                  </a:cubicBezTo>
                  <a:cubicBezTo>
                    <a:pt x="17838" y="2519"/>
                    <a:pt x="17876" y="2536"/>
                    <a:pt x="17891" y="2544"/>
                  </a:cubicBezTo>
                  <a:cubicBezTo>
                    <a:pt x="17986" y="2592"/>
                    <a:pt x="17990" y="2531"/>
                    <a:pt x="18015" y="2469"/>
                  </a:cubicBezTo>
                  <a:cubicBezTo>
                    <a:pt x="18024" y="2444"/>
                    <a:pt x="18067" y="2454"/>
                    <a:pt x="18091" y="2454"/>
                  </a:cubicBezTo>
                  <a:cubicBezTo>
                    <a:pt x="18143" y="2454"/>
                    <a:pt x="18107" y="2429"/>
                    <a:pt x="18133" y="2429"/>
                  </a:cubicBezTo>
                  <a:cubicBezTo>
                    <a:pt x="18137" y="2427"/>
                    <a:pt x="18134" y="2428"/>
                    <a:pt x="18137" y="2425"/>
                  </a:cubicBezTo>
                  <a:cubicBezTo>
                    <a:pt x="18159" y="2400"/>
                    <a:pt x="18184" y="2418"/>
                    <a:pt x="18184" y="2400"/>
                  </a:cubicBezTo>
                  <a:cubicBezTo>
                    <a:pt x="18184" y="2372"/>
                    <a:pt x="18284" y="2400"/>
                    <a:pt x="18286" y="2374"/>
                  </a:cubicBezTo>
                  <a:cubicBezTo>
                    <a:pt x="18290" y="2337"/>
                    <a:pt x="18306" y="2348"/>
                    <a:pt x="18329" y="2321"/>
                  </a:cubicBezTo>
                  <a:cubicBezTo>
                    <a:pt x="18365" y="2314"/>
                    <a:pt x="18361" y="2272"/>
                    <a:pt x="18366" y="2272"/>
                  </a:cubicBezTo>
                  <a:cubicBezTo>
                    <a:pt x="18419" y="2274"/>
                    <a:pt x="18403" y="2223"/>
                    <a:pt x="18417" y="2223"/>
                  </a:cubicBezTo>
                  <a:cubicBezTo>
                    <a:pt x="18442" y="2222"/>
                    <a:pt x="18421" y="2207"/>
                    <a:pt x="18421" y="2172"/>
                  </a:cubicBezTo>
                  <a:cubicBezTo>
                    <a:pt x="18421" y="2102"/>
                    <a:pt x="18534" y="2159"/>
                    <a:pt x="18564" y="2045"/>
                  </a:cubicBezTo>
                  <a:cubicBezTo>
                    <a:pt x="18573" y="2014"/>
                    <a:pt x="18598" y="2016"/>
                    <a:pt x="18631" y="1991"/>
                  </a:cubicBezTo>
                  <a:cubicBezTo>
                    <a:pt x="18649" y="1978"/>
                    <a:pt x="18699" y="1954"/>
                    <a:pt x="18705" y="1944"/>
                  </a:cubicBezTo>
                  <a:cubicBezTo>
                    <a:pt x="18721" y="1916"/>
                    <a:pt x="18761" y="1926"/>
                    <a:pt x="18761" y="1977"/>
                  </a:cubicBezTo>
                  <a:cubicBezTo>
                    <a:pt x="18761" y="2007"/>
                    <a:pt x="18787" y="1997"/>
                    <a:pt x="18758" y="2037"/>
                  </a:cubicBezTo>
                  <a:cubicBezTo>
                    <a:pt x="18728" y="2079"/>
                    <a:pt x="18781" y="2097"/>
                    <a:pt x="18787" y="2103"/>
                  </a:cubicBezTo>
                  <a:cubicBezTo>
                    <a:pt x="18835" y="2142"/>
                    <a:pt x="18905" y="2124"/>
                    <a:pt x="18934" y="2149"/>
                  </a:cubicBezTo>
                  <a:cubicBezTo>
                    <a:pt x="18936" y="2150"/>
                    <a:pt x="18920" y="2198"/>
                    <a:pt x="18940" y="2204"/>
                  </a:cubicBezTo>
                  <a:cubicBezTo>
                    <a:pt x="18974" y="2215"/>
                    <a:pt x="18976" y="2233"/>
                    <a:pt x="18991" y="2247"/>
                  </a:cubicBezTo>
                  <a:cubicBezTo>
                    <a:pt x="19002" y="2257"/>
                    <a:pt x="19096" y="2230"/>
                    <a:pt x="19099" y="2226"/>
                  </a:cubicBezTo>
                  <a:cubicBezTo>
                    <a:pt x="19124" y="2203"/>
                    <a:pt x="19126" y="2216"/>
                    <a:pt x="19132" y="2211"/>
                  </a:cubicBezTo>
                  <a:cubicBezTo>
                    <a:pt x="19139" y="2206"/>
                    <a:pt x="19140" y="2138"/>
                    <a:pt x="19139" y="2126"/>
                  </a:cubicBezTo>
                  <a:cubicBezTo>
                    <a:pt x="19138" y="2071"/>
                    <a:pt x="19160" y="2122"/>
                    <a:pt x="19173" y="2125"/>
                  </a:cubicBezTo>
                  <a:cubicBezTo>
                    <a:pt x="19251" y="2144"/>
                    <a:pt x="19208" y="2116"/>
                    <a:pt x="19259" y="2120"/>
                  </a:cubicBezTo>
                  <a:cubicBezTo>
                    <a:pt x="19301" y="2123"/>
                    <a:pt x="19285" y="2148"/>
                    <a:pt x="19308" y="2150"/>
                  </a:cubicBezTo>
                  <a:cubicBezTo>
                    <a:pt x="19361" y="2154"/>
                    <a:pt x="19328" y="2165"/>
                    <a:pt x="19342" y="2180"/>
                  </a:cubicBezTo>
                  <a:cubicBezTo>
                    <a:pt x="19376" y="2218"/>
                    <a:pt x="19340" y="2208"/>
                    <a:pt x="19376" y="2257"/>
                  </a:cubicBezTo>
                  <a:cubicBezTo>
                    <a:pt x="19390" y="2275"/>
                    <a:pt x="19421" y="2274"/>
                    <a:pt x="19444" y="2269"/>
                  </a:cubicBezTo>
                  <a:cubicBezTo>
                    <a:pt x="19446" y="2268"/>
                    <a:pt x="19452" y="2263"/>
                    <a:pt x="19452" y="2263"/>
                  </a:cubicBezTo>
                  <a:cubicBezTo>
                    <a:pt x="19471" y="2255"/>
                    <a:pt x="19472" y="2209"/>
                    <a:pt x="19494" y="2243"/>
                  </a:cubicBezTo>
                  <a:cubicBezTo>
                    <a:pt x="19548" y="2328"/>
                    <a:pt x="19559" y="2273"/>
                    <a:pt x="19579" y="2284"/>
                  </a:cubicBezTo>
                  <a:cubicBezTo>
                    <a:pt x="19602" y="2296"/>
                    <a:pt x="19640" y="2295"/>
                    <a:pt x="19645" y="2272"/>
                  </a:cubicBezTo>
                  <a:cubicBezTo>
                    <a:pt x="19651" y="2242"/>
                    <a:pt x="19640" y="2230"/>
                    <a:pt x="19636" y="2215"/>
                  </a:cubicBezTo>
                  <a:cubicBezTo>
                    <a:pt x="19607" y="2125"/>
                    <a:pt x="19671" y="2149"/>
                    <a:pt x="19681" y="2142"/>
                  </a:cubicBezTo>
                  <a:cubicBezTo>
                    <a:pt x="19720" y="2116"/>
                    <a:pt x="19722" y="2139"/>
                    <a:pt x="19743" y="2148"/>
                  </a:cubicBezTo>
                  <a:cubicBezTo>
                    <a:pt x="19789" y="2168"/>
                    <a:pt x="19779" y="2177"/>
                    <a:pt x="19802" y="2210"/>
                  </a:cubicBezTo>
                  <a:cubicBezTo>
                    <a:pt x="19820" y="2236"/>
                    <a:pt x="19785" y="2270"/>
                    <a:pt x="19803" y="2271"/>
                  </a:cubicBezTo>
                  <a:cubicBezTo>
                    <a:pt x="19853" y="2273"/>
                    <a:pt x="19843" y="2288"/>
                    <a:pt x="19876" y="2288"/>
                  </a:cubicBezTo>
                  <a:cubicBezTo>
                    <a:pt x="19896" y="2288"/>
                    <a:pt x="19925" y="2318"/>
                    <a:pt x="19934" y="2336"/>
                  </a:cubicBezTo>
                  <a:cubicBezTo>
                    <a:pt x="19953" y="2376"/>
                    <a:pt x="19980" y="2347"/>
                    <a:pt x="19987" y="2367"/>
                  </a:cubicBezTo>
                  <a:cubicBezTo>
                    <a:pt x="20006" y="2417"/>
                    <a:pt x="20041" y="2476"/>
                    <a:pt x="20102" y="2476"/>
                  </a:cubicBezTo>
                  <a:cubicBezTo>
                    <a:pt x="20183" y="2476"/>
                    <a:pt x="20139" y="2535"/>
                    <a:pt x="20198" y="2561"/>
                  </a:cubicBezTo>
                  <a:cubicBezTo>
                    <a:pt x="20288" y="2602"/>
                    <a:pt x="20242" y="2664"/>
                    <a:pt x="20271" y="2663"/>
                  </a:cubicBezTo>
                  <a:cubicBezTo>
                    <a:pt x="20337" y="2661"/>
                    <a:pt x="20319" y="2656"/>
                    <a:pt x="20355" y="2694"/>
                  </a:cubicBezTo>
                  <a:cubicBezTo>
                    <a:pt x="20405" y="2748"/>
                    <a:pt x="20449" y="2707"/>
                    <a:pt x="20451" y="2740"/>
                  </a:cubicBezTo>
                  <a:cubicBezTo>
                    <a:pt x="20452" y="2771"/>
                    <a:pt x="20476" y="2775"/>
                    <a:pt x="20472" y="2789"/>
                  </a:cubicBezTo>
                  <a:lnTo>
                    <a:pt x="20495" y="2809"/>
                  </a:lnTo>
                  <a:cubicBezTo>
                    <a:pt x="20528" y="2828"/>
                    <a:pt x="20490" y="2879"/>
                    <a:pt x="20536" y="2879"/>
                  </a:cubicBezTo>
                  <a:cubicBezTo>
                    <a:pt x="20641" y="2879"/>
                    <a:pt x="20597" y="2922"/>
                    <a:pt x="20655" y="2954"/>
                  </a:cubicBezTo>
                  <a:cubicBezTo>
                    <a:pt x="20699" y="2979"/>
                    <a:pt x="20721" y="2947"/>
                    <a:pt x="20750" y="2918"/>
                  </a:cubicBezTo>
                  <a:cubicBezTo>
                    <a:pt x="20774" y="2894"/>
                    <a:pt x="20816" y="2918"/>
                    <a:pt x="20826" y="2879"/>
                  </a:cubicBezTo>
                  <a:cubicBezTo>
                    <a:pt x="20837" y="2839"/>
                    <a:pt x="20848" y="2866"/>
                    <a:pt x="20859" y="2847"/>
                  </a:cubicBezTo>
                  <a:cubicBezTo>
                    <a:pt x="20889" y="2796"/>
                    <a:pt x="20887" y="2829"/>
                    <a:pt x="20909" y="2813"/>
                  </a:cubicBezTo>
                  <a:cubicBezTo>
                    <a:pt x="20942" y="2789"/>
                    <a:pt x="20946" y="2802"/>
                    <a:pt x="20964" y="2801"/>
                  </a:cubicBezTo>
                  <a:cubicBezTo>
                    <a:pt x="20986" y="2799"/>
                    <a:pt x="21003" y="2809"/>
                    <a:pt x="21004" y="2834"/>
                  </a:cubicBezTo>
                  <a:cubicBezTo>
                    <a:pt x="21007" y="2922"/>
                    <a:pt x="21116" y="2877"/>
                    <a:pt x="21135" y="2950"/>
                  </a:cubicBezTo>
                  <a:cubicBezTo>
                    <a:pt x="21142" y="2975"/>
                    <a:pt x="21152" y="2974"/>
                    <a:pt x="21153" y="2981"/>
                  </a:cubicBezTo>
                  <a:cubicBezTo>
                    <a:pt x="21157" y="3012"/>
                    <a:pt x="21216" y="3048"/>
                    <a:pt x="21218" y="3048"/>
                  </a:cubicBezTo>
                  <a:cubicBezTo>
                    <a:pt x="21234" y="3065"/>
                    <a:pt x="21224" y="3076"/>
                    <a:pt x="21265" y="3107"/>
                  </a:cubicBezTo>
                  <a:cubicBezTo>
                    <a:pt x="21269" y="3106"/>
                    <a:pt x="21267" y="3107"/>
                    <a:pt x="21269" y="3108"/>
                  </a:cubicBezTo>
                  <a:cubicBezTo>
                    <a:pt x="21342" y="3157"/>
                    <a:pt x="21489" y="3114"/>
                    <a:pt x="21518" y="3179"/>
                  </a:cubicBezTo>
                  <a:cubicBezTo>
                    <a:pt x="21529" y="3202"/>
                    <a:pt x="21636" y="3253"/>
                    <a:pt x="21652" y="3254"/>
                  </a:cubicBezTo>
                  <a:cubicBezTo>
                    <a:pt x="21708" y="3255"/>
                    <a:pt x="21697" y="3279"/>
                    <a:pt x="21771" y="3279"/>
                  </a:cubicBezTo>
                  <a:cubicBezTo>
                    <a:pt x="21856" y="3279"/>
                    <a:pt x="21825" y="3327"/>
                    <a:pt x="21925" y="3327"/>
                  </a:cubicBezTo>
                  <a:cubicBezTo>
                    <a:pt x="22019" y="3327"/>
                    <a:pt x="21982" y="3417"/>
                    <a:pt x="22061" y="3382"/>
                  </a:cubicBezTo>
                  <a:cubicBezTo>
                    <a:pt x="22070" y="3378"/>
                    <a:pt x="22107" y="3404"/>
                    <a:pt x="22116" y="3412"/>
                  </a:cubicBezTo>
                  <a:cubicBezTo>
                    <a:pt x="22137" y="3429"/>
                    <a:pt x="22164" y="3430"/>
                    <a:pt x="22168" y="3437"/>
                  </a:cubicBezTo>
                  <a:cubicBezTo>
                    <a:pt x="22185" y="3467"/>
                    <a:pt x="22199" y="3455"/>
                    <a:pt x="22229" y="3470"/>
                  </a:cubicBezTo>
                  <a:cubicBezTo>
                    <a:pt x="22325" y="3520"/>
                    <a:pt x="22272" y="3459"/>
                    <a:pt x="22333" y="3449"/>
                  </a:cubicBezTo>
                  <a:cubicBezTo>
                    <a:pt x="22394" y="3439"/>
                    <a:pt x="22300" y="3440"/>
                    <a:pt x="22298" y="3442"/>
                  </a:cubicBezTo>
                  <a:cubicBezTo>
                    <a:pt x="22264" y="3481"/>
                    <a:pt x="22309" y="3476"/>
                    <a:pt x="22256" y="3469"/>
                  </a:cubicBezTo>
                  <a:cubicBezTo>
                    <a:pt x="22199" y="3462"/>
                    <a:pt x="22184" y="3422"/>
                    <a:pt x="22177" y="3423"/>
                  </a:cubicBezTo>
                  <a:cubicBezTo>
                    <a:pt x="22085" y="3426"/>
                    <a:pt x="22097" y="3355"/>
                    <a:pt x="22057" y="3358"/>
                  </a:cubicBezTo>
                  <a:cubicBezTo>
                    <a:pt x="22043" y="3387"/>
                    <a:pt x="22030" y="3360"/>
                    <a:pt x="22012" y="3346"/>
                  </a:cubicBezTo>
                  <a:cubicBezTo>
                    <a:pt x="22007" y="3345"/>
                    <a:pt x="22008" y="3345"/>
                    <a:pt x="22005" y="3342"/>
                  </a:cubicBezTo>
                  <a:cubicBezTo>
                    <a:pt x="21923" y="3276"/>
                    <a:pt x="21912" y="3337"/>
                    <a:pt x="21860" y="3284"/>
                  </a:cubicBezTo>
                  <a:cubicBezTo>
                    <a:pt x="21810" y="3233"/>
                    <a:pt x="21769" y="3298"/>
                    <a:pt x="21660" y="3220"/>
                  </a:cubicBezTo>
                  <a:cubicBezTo>
                    <a:pt x="21616" y="3189"/>
                    <a:pt x="21655" y="3243"/>
                    <a:pt x="21634" y="3227"/>
                  </a:cubicBezTo>
                  <a:cubicBezTo>
                    <a:pt x="21615" y="3213"/>
                    <a:pt x="21505" y="3184"/>
                    <a:pt x="21553" y="3162"/>
                  </a:cubicBezTo>
                  <a:cubicBezTo>
                    <a:pt x="21569" y="3154"/>
                    <a:pt x="21489" y="3107"/>
                    <a:pt x="21488" y="3107"/>
                  </a:cubicBezTo>
                  <a:cubicBezTo>
                    <a:pt x="21436" y="3109"/>
                    <a:pt x="21419" y="3063"/>
                    <a:pt x="21375" y="3072"/>
                  </a:cubicBezTo>
                  <a:cubicBezTo>
                    <a:pt x="21370" y="3109"/>
                    <a:pt x="21267" y="3036"/>
                    <a:pt x="21249" y="3035"/>
                  </a:cubicBezTo>
                  <a:cubicBezTo>
                    <a:pt x="21184" y="3033"/>
                    <a:pt x="21217" y="3008"/>
                    <a:pt x="21203" y="3002"/>
                  </a:cubicBezTo>
                  <a:cubicBezTo>
                    <a:pt x="21141" y="2975"/>
                    <a:pt x="21181" y="2959"/>
                    <a:pt x="21164" y="2952"/>
                  </a:cubicBezTo>
                  <a:cubicBezTo>
                    <a:pt x="21101" y="2923"/>
                    <a:pt x="21192" y="2906"/>
                    <a:pt x="21075" y="2890"/>
                  </a:cubicBezTo>
                  <a:cubicBezTo>
                    <a:pt x="21075" y="2887"/>
                    <a:pt x="21075" y="2887"/>
                    <a:pt x="21072" y="2887"/>
                  </a:cubicBezTo>
                  <a:cubicBezTo>
                    <a:pt x="21003" y="2866"/>
                    <a:pt x="21040" y="2861"/>
                    <a:pt x="21023" y="2823"/>
                  </a:cubicBezTo>
                  <a:cubicBezTo>
                    <a:pt x="20982" y="2731"/>
                    <a:pt x="20911" y="2802"/>
                    <a:pt x="20908" y="2802"/>
                  </a:cubicBezTo>
                  <a:cubicBezTo>
                    <a:pt x="20848" y="2802"/>
                    <a:pt x="20870" y="2835"/>
                    <a:pt x="20858" y="2832"/>
                  </a:cubicBezTo>
                  <a:cubicBezTo>
                    <a:pt x="20815" y="2820"/>
                    <a:pt x="20828" y="2878"/>
                    <a:pt x="20806" y="2878"/>
                  </a:cubicBezTo>
                  <a:cubicBezTo>
                    <a:pt x="20722" y="2878"/>
                    <a:pt x="20718" y="2941"/>
                    <a:pt x="20706" y="2944"/>
                  </a:cubicBezTo>
                  <a:cubicBezTo>
                    <a:pt x="20658" y="2958"/>
                    <a:pt x="20631" y="2926"/>
                    <a:pt x="20622" y="2882"/>
                  </a:cubicBezTo>
                  <a:cubicBezTo>
                    <a:pt x="20618" y="2864"/>
                    <a:pt x="20505" y="2876"/>
                    <a:pt x="20531" y="2834"/>
                  </a:cubicBezTo>
                  <a:cubicBezTo>
                    <a:pt x="20554" y="2796"/>
                    <a:pt x="20462" y="2796"/>
                    <a:pt x="20465" y="2746"/>
                  </a:cubicBezTo>
                  <a:cubicBezTo>
                    <a:pt x="20468" y="2697"/>
                    <a:pt x="20418" y="2683"/>
                    <a:pt x="20419" y="2694"/>
                  </a:cubicBezTo>
                  <a:cubicBezTo>
                    <a:pt x="20420" y="2732"/>
                    <a:pt x="20392" y="2685"/>
                    <a:pt x="20361" y="2678"/>
                  </a:cubicBezTo>
                  <a:cubicBezTo>
                    <a:pt x="20342" y="2659"/>
                    <a:pt x="20349" y="2630"/>
                    <a:pt x="20337" y="2625"/>
                  </a:cubicBezTo>
                  <a:cubicBezTo>
                    <a:pt x="20334" y="2624"/>
                    <a:pt x="20286" y="2683"/>
                    <a:pt x="20268" y="2587"/>
                  </a:cubicBezTo>
                  <a:cubicBezTo>
                    <a:pt x="20264" y="2564"/>
                    <a:pt x="20186" y="2571"/>
                    <a:pt x="20182" y="2511"/>
                  </a:cubicBezTo>
                  <a:cubicBezTo>
                    <a:pt x="20176" y="2420"/>
                    <a:pt x="20105" y="2472"/>
                    <a:pt x="20068" y="2454"/>
                  </a:cubicBezTo>
                  <a:cubicBezTo>
                    <a:pt x="20021" y="2431"/>
                    <a:pt x="20006" y="2356"/>
                    <a:pt x="19998" y="2347"/>
                  </a:cubicBezTo>
                  <a:cubicBezTo>
                    <a:pt x="19979" y="2327"/>
                    <a:pt x="19985" y="2368"/>
                    <a:pt x="19939" y="2316"/>
                  </a:cubicBezTo>
                  <a:cubicBezTo>
                    <a:pt x="19899" y="2272"/>
                    <a:pt x="19911" y="2261"/>
                    <a:pt x="19863" y="2263"/>
                  </a:cubicBezTo>
                  <a:cubicBezTo>
                    <a:pt x="19851" y="2263"/>
                    <a:pt x="19860" y="2256"/>
                    <a:pt x="19856" y="2257"/>
                  </a:cubicBezTo>
                  <a:cubicBezTo>
                    <a:pt x="19799" y="2268"/>
                    <a:pt x="19834" y="2242"/>
                    <a:pt x="19829" y="2215"/>
                  </a:cubicBezTo>
                  <a:cubicBezTo>
                    <a:pt x="19788" y="2196"/>
                    <a:pt x="19824" y="2168"/>
                    <a:pt x="19792" y="2160"/>
                  </a:cubicBezTo>
                  <a:cubicBezTo>
                    <a:pt x="19727" y="2144"/>
                    <a:pt x="19740" y="2094"/>
                    <a:pt x="19712" y="2097"/>
                  </a:cubicBezTo>
                  <a:cubicBezTo>
                    <a:pt x="19694" y="2134"/>
                    <a:pt x="19679" y="2122"/>
                    <a:pt x="19678" y="2123"/>
                  </a:cubicBezTo>
                  <a:cubicBezTo>
                    <a:pt x="19624" y="2142"/>
                    <a:pt x="19655" y="2099"/>
                    <a:pt x="19646" y="2070"/>
                  </a:cubicBezTo>
                  <a:cubicBezTo>
                    <a:pt x="19624" y="2000"/>
                    <a:pt x="19651" y="2036"/>
                    <a:pt x="19653" y="2009"/>
                  </a:cubicBezTo>
                  <a:cubicBezTo>
                    <a:pt x="19656" y="1952"/>
                    <a:pt x="19645" y="1994"/>
                    <a:pt x="19676" y="1932"/>
                  </a:cubicBezTo>
                  <a:cubicBezTo>
                    <a:pt x="19679" y="1925"/>
                    <a:pt x="19709" y="1939"/>
                    <a:pt x="19708" y="1913"/>
                  </a:cubicBezTo>
                  <a:cubicBezTo>
                    <a:pt x="19707" y="1876"/>
                    <a:pt x="19741" y="1890"/>
                    <a:pt x="19775" y="1862"/>
                  </a:cubicBezTo>
                  <a:cubicBezTo>
                    <a:pt x="19801" y="1852"/>
                    <a:pt x="19776" y="1861"/>
                    <a:pt x="19805" y="1861"/>
                  </a:cubicBezTo>
                  <a:cubicBezTo>
                    <a:pt x="19837" y="1861"/>
                    <a:pt x="19844" y="1795"/>
                    <a:pt x="19840" y="1781"/>
                  </a:cubicBezTo>
                  <a:cubicBezTo>
                    <a:pt x="19836" y="1764"/>
                    <a:pt x="19865" y="1782"/>
                    <a:pt x="19871" y="1772"/>
                  </a:cubicBezTo>
                  <a:cubicBezTo>
                    <a:pt x="19872" y="1768"/>
                    <a:pt x="19878" y="1766"/>
                    <a:pt x="19881" y="1764"/>
                  </a:cubicBezTo>
                  <a:cubicBezTo>
                    <a:pt x="19932" y="1737"/>
                    <a:pt x="19943" y="1762"/>
                    <a:pt x="19945" y="1704"/>
                  </a:cubicBezTo>
                  <a:cubicBezTo>
                    <a:pt x="19946" y="1654"/>
                    <a:pt x="20000" y="1582"/>
                    <a:pt x="20000" y="1582"/>
                  </a:cubicBezTo>
                  <a:cubicBezTo>
                    <a:pt x="20003" y="1554"/>
                    <a:pt x="20005" y="1544"/>
                    <a:pt x="19980" y="1545"/>
                  </a:cubicBezTo>
                  <a:cubicBezTo>
                    <a:pt x="19844" y="1547"/>
                    <a:pt x="19902" y="1519"/>
                    <a:pt x="19884" y="1484"/>
                  </a:cubicBezTo>
                  <a:cubicBezTo>
                    <a:pt x="19868" y="1451"/>
                    <a:pt x="19880" y="1468"/>
                    <a:pt x="19879" y="1447"/>
                  </a:cubicBezTo>
                  <a:cubicBezTo>
                    <a:pt x="19877" y="1399"/>
                    <a:pt x="19898" y="1402"/>
                    <a:pt x="19863" y="1390"/>
                  </a:cubicBezTo>
                  <a:cubicBezTo>
                    <a:pt x="19843" y="1383"/>
                    <a:pt x="19780" y="1376"/>
                    <a:pt x="19789" y="1357"/>
                  </a:cubicBezTo>
                  <a:cubicBezTo>
                    <a:pt x="19807" y="1321"/>
                    <a:pt x="19792" y="1338"/>
                    <a:pt x="19798" y="1310"/>
                  </a:cubicBezTo>
                  <a:cubicBezTo>
                    <a:pt x="19804" y="1284"/>
                    <a:pt x="19794" y="1273"/>
                    <a:pt x="19794" y="1269"/>
                  </a:cubicBezTo>
                  <a:cubicBezTo>
                    <a:pt x="19797" y="1198"/>
                    <a:pt x="19816" y="1246"/>
                    <a:pt x="19816" y="1184"/>
                  </a:cubicBezTo>
                  <a:cubicBezTo>
                    <a:pt x="19816" y="1183"/>
                    <a:pt x="19835" y="1152"/>
                    <a:pt x="19835" y="1152"/>
                  </a:cubicBezTo>
                  <a:cubicBezTo>
                    <a:pt x="19891" y="1111"/>
                    <a:pt x="19864" y="1063"/>
                    <a:pt x="19880" y="1013"/>
                  </a:cubicBezTo>
                  <a:cubicBezTo>
                    <a:pt x="19902" y="949"/>
                    <a:pt x="19936" y="967"/>
                    <a:pt x="19930" y="910"/>
                  </a:cubicBezTo>
                  <a:cubicBezTo>
                    <a:pt x="19930" y="904"/>
                    <a:pt x="19930" y="882"/>
                    <a:pt x="19930" y="880"/>
                  </a:cubicBezTo>
                  <a:cubicBezTo>
                    <a:pt x="19943" y="788"/>
                    <a:pt x="19919" y="825"/>
                    <a:pt x="19990" y="770"/>
                  </a:cubicBezTo>
                  <a:cubicBezTo>
                    <a:pt x="19996" y="766"/>
                    <a:pt x="20049" y="702"/>
                    <a:pt x="20051" y="699"/>
                  </a:cubicBezTo>
                  <a:cubicBezTo>
                    <a:pt x="20078" y="638"/>
                    <a:pt x="20173" y="616"/>
                    <a:pt x="20195" y="567"/>
                  </a:cubicBezTo>
                  <a:cubicBezTo>
                    <a:pt x="20210" y="536"/>
                    <a:pt x="20262" y="558"/>
                    <a:pt x="20284" y="574"/>
                  </a:cubicBezTo>
                  <a:cubicBezTo>
                    <a:pt x="20337" y="614"/>
                    <a:pt x="20394" y="606"/>
                    <a:pt x="20408" y="615"/>
                  </a:cubicBezTo>
                  <a:cubicBezTo>
                    <a:pt x="20427" y="626"/>
                    <a:pt x="20446" y="568"/>
                    <a:pt x="20453" y="561"/>
                  </a:cubicBezTo>
                  <a:cubicBezTo>
                    <a:pt x="20457" y="557"/>
                    <a:pt x="20479" y="537"/>
                    <a:pt x="20480" y="535"/>
                  </a:cubicBezTo>
                  <a:cubicBezTo>
                    <a:pt x="20497" y="508"/>
                    <a:pt x="20499" y="533"/>
                    <a:pt x="20511" y="519"/>
                  </a:cubicBezTo>
                  <a:cubicBezTo>
                    <a:pt x="20552" y="469"/>
                    <a:pt x="20539" y="515"/>
                    <a:pt x="20569" y="523"/>
                  </a:cubicBezTo>
                  <a:cubicBezTo>
                    <a:pt x="20601" y="532"/>
                    <a:pt x="20672" y="577"/>
                    <a:pt x="20703" y="561"/>
                  </a:cubicBezTo>
                  <a:cubicBezTo>
                    <a:pt x="20771" y="527"/>
                    <a:pt x="20752" y="594"/>
                    <a:pt x="20809" y="585"/>
                  </a:cubicBezTo>
                  <a:cubicBezTo>
                    <a:pt x="20885" y="574"/>
                    <a:pt x="20856" y="623"/>
                    <a:pt x="20876" y="611"/>
                  </a:cubicBezTo>
                  <a:cubicBezTo>
                    <a:pt x="20932" y="579"/>
                    <a:pt x="20772" y="586"/>
                    <a:pt x="20740" y="516"/>
                  </a:cubicBezTo>
                  <a:cubicBezTo>
                    <a:pt x="20730" y="494"/>
                    <a:pt x="20691" y="561"/>
                    <a:pt x="20669" y="539"/>
                  </a:cubicBezTo>
                  <a:cubicBezTo>
                    <a:pt x="20645" y="514"/>
                    <a:pt x="20602" y="548"/>
                    <a:pt x="20579" y="502"/>
                  </a:cubicBezTo>
                  <a:cubicBezTo>
                    <a:pt x="20555" y="454"/>
                    <a:pt x="20541" y="498"/>
                    <a:pt x="20505" y="498"/>
                  </a:cubicBezTo>
                  <a:cubicBezTo>
                    <a:pt x="20487" y="498"/>
                    <a:pt x="20455" y="518"/>
                    <a:pt x="20451" y="531"/>
                  </a:cubicBezTo>
                  <a:cubicBezTo>
                    <a:pt x="20440" y="565"/>
                    <a:pt x="20412" y="554"/>
                    <a:pt x="20408" y="592"/>
                  </a:cubicBezTo>
                  <a:cubicBezTo>
                    <a:pt x="20406" y="615"/>
                    <a:pt x="20359" y="601"/>
                    <a:pt x="20350" y="591"/>
                  </a:cubicBezTo>
                  <a:cubicBezTo>
                    <a:pt x="20322" y="564"/>
                    <a:pt x="20318" y="574"/>
                    <a:pt x="20301" y="562"/>
                  </a:cubicBezTo>
                  <a:cubicBezTo>
                    <a:pt x="20268" y="540"/>
                    <a:pt x="20284" y="554"/>
                    <a:pt x="20261" y="544"/>
                  </a:cubicBezTo>
                  <a:cubicBezTo>
                    <a:pt x="20181" y="506"/>
                    <a:pt x="20141" y="610"/>
                    <a:pt x="20092" y="626"/>
                  </a:cubicBezTo>
                  <a:cubicBezTo>
                    <a:pt x="20093" y="641"/>
                    <a:pt x="20077" y="648"/>
                    <a:pt x="20064" y="648"/>
                  </a:cubicBezTo>
                  <a:cubicBezTo>
                    <a:pt x="20015" y="648"/>
                    <a:pt x="20061" y="702"/>
                    <a:pt x="20016" y="703"/>
                  </a:cubicBezTo>
                  <a:cubicBezTo>
                    <a:pt x="19979" y="704"/>
                    <a:pt x="19998" y="751"/>
                    <a:pt x="19973" y="760"/>
                  </a:cubicBezTo>
                  <a:cubicBezTo>
                    <a:pt x="19870" y="794"/>
                    <a:pt x="19933" y="846"/>
                    <a:pt x="19911" y="884"/>
                  </a:cubicBezTo>
                  <a:cubicBezTo>
                    <a:pt x="19867" y="957"/>
                    <a:pt x="19952" y="912"/>
                    <a:pt x="19880" y="972"/>
                  </a:cubicBezTo>
                  <a:cubicBezTo>
                    <a:pt x="19861" y="988"/>
                    <a:pt x="19884" y="1060"/>
                    <a:pt x="19856" y="1088"/>
                  </a:cubicBezTo>
                  <a:cubicBezTo>
                    <a:pt x="19844" y="1101"/>
                    <a:pt x="19839" y="1121"/>
                    <a:pt x="19836" y="1123"/>
                  </a:cubicBezTo>
                  <a:cubicBezTo>
                    <a:pt x="19761" y="1176"/>
                    <a:pt x="19803" y="1164"/>
                    <a:pt x="19782" y="1188"/>
                  </a:cubicBezTo>
                  <a:cubicBezTo>
                    <a:pt x="19758" y="1216"/>
                    <a:pt x="19781" y="1238"/>
                    <a:pt x="19763" y="1245"/>
                  </a:cubicBezTo>
                  <a:cubicBezTo>
                    <a:pt x="19738" y="1254"/>
                    <a:pt x="19742" y="1296"/>
                    <a:pt x="19759" y="1303"/>
                  </a:cubicBezTo>
                  <a:cubicBezTo>
                    <a:pt x="19794" y="1317"/>
                    <a:pt x="19764" y="1350"/>
                    <a:pt x="19758" y="1369"/>
                  </a:cubicBezTo>
                  <a:cubicBezTo>
                    <a:pt x="19758" y="1369"/>
                    <a:pt x="19751" y="1375"/>
                    <a:pt x="19750" y="1380"/>
                  </a:cubicBezTo>
                  <a:cubicBezTo>
                    <a:pt x="19745" y="1417"/>
                    <a:pt x="19755" y="1421"/>
                    <a:pt x="19790" y="1413"/>
                  </a:cubicBezTo>
                  <a:cubicBezTo>
                    <a:pt x="19921" y="1385"/>
                    <a:pt x="19823" y="1449"/>
                    <a:pt x="19851" y="1467"/>
                  </a:cubicBezTo>
                  <a:cubicBezTo>
                    <a:pt x="19893" y="1494"/>
                    <a:pt x="19858" y="1523"/>
                    <a:pt x="19869" y="1560"/>
                  </a:cubicBezTo>
                  <a:cubicBezTo>
                    <a:pt x="19874" y="1580"/>
                    <a:pt x="20014" y="1538"/>
                    <a:pt x="19970" y="1569"/>
                  </a:cubicBezTo>
                  <a:cubicBezTo>
                    <a:pt x="19945" y="1588"/>
                    <a:pt x="19946" y="1615"/>
                    <a:pt x="19937" y="1627"/>
                  </a:cubicBezTo>
                  <a:cubicBezTo>
                    <a:pt x="19909" y="1664"/>
                    <a:pt x="19934" y="1713"/>
                    <a:pt x="19899" y="1723"/>
                  </a:cubicBezTo>
                  <a:cubicBezTo>
                    <a:pt x="19870" y="1731"/>
                    <a:pt x="19875" y="1738"/>
                    <a:pt x="19871" y="1739"/>
                  </a:cubicBezTo>
                  <a:cubicBezTo>
                    <a:pt x="19783" y="1761"/>
                    <a:pt x="19816" y="1734"/>
                    <a:pt x="19816" y="1798"/>
                  </a:cubicBezTo>
                  <a:cubicBezTo>
                    <a:pt x="19816" y="1848"/>
                    <a:pt x="19706" y="1839"/>
                    <a:pt x="19707" y="1870"/>
                  </a:cubicBezTo>
                  <a:cubicBezTo>
                    <a:pt x="19708" y="1905"/>
                    <a:pt x="19687" y="1918"/>
                    <a:pt x="19678" y="1895"/>
                  </a:cubicBezTo>
                  <a:cubicBezTo>
                    <a:pt x="19674" y="1882"/>
                    <a:pt x="19655" y="1889"/>
                    <a:pt x="19655" y="1894"/>
                  </a:cubicBezTo>
                  <a:cubicBezTo>
                    <a:pt x="19657" y="1938"/>
                    <a:pt x="19639" y="1917"/>
                    <a:pt x="19639" y="1959"/>
                  </a:cubicBezTo>
                  <a:cubicBezTo>
                    <a:pt x="19639" y="2006"/>
                    <a:pt x="19608" y="1995"/>
                    <a:pt x="19619" y="2009"/>
                  </a:cubicBezTo>
                  <a:cubicBezTo>
                    <a:pt x="19629" y="2021"/>
                    <a:pt x="19629" y="2085"/>
                    <a:pt x="19629" y="2104"/>
                  </a:cubicBezTo>
                  <a:cubicBezTo>
                    <a:pt x="19629" y="2108"/>
                    <a:pt x="19617" y="2189"/>
                    <a:pt x="19617" y="2190"/>
                  </a:cubicBezTo>
                  <a:cubicBezTo>
                    <a:pt x="19607" y="2207"/>
                    <a:pt x="19635" y="2215"/>
                    <a:pt x="19634" y="2237"/>
                  </a:cubicBezTo>
                  <a:cubicBezTo>
                    <a:pt x="19632" y="2321"/>
                    <a:pt x="19555" y="2243"/>
                    <a:pt x="19548" y="2269"/>
                  </a:cubicBezTo>
                  <a:cubicBezTo>
                    <a:pt x="19539" y="2300"/>
                    <a:pt x="19503" y="2244"/>
                    <a:pt x="19503" y="2230"/>
                  </a:cubicBezTo>
                  <a:cubicBezTo>
                    <a:pt x="19503" y="2191"/>
                    <a:pt x="19447" y="2208"/>
                    <a:pt x="19445" y="2226"/>
                  </a:cubicBezTo>
                  <a:cubicBezTo>
                    <a:pt x="19441" y="2259"/>
                    <a:pt x="19435" y="2236"/>
                    <a:pt x="19429" y="2244"/>
                  </a:cubicBezTo>
                  <a:cubicBezTo>
                    <a:pt x="19411" y="2270"/>
                    <a:pt x="19371" y="2248"/>
                    <a:pt x="19371" y="2219"/>
                  </a:cubicBezTo>
                  <a:cubicBezTo>
                    <a:pt x="19369" y="2166"/>
                    <a:pt x="19394" y="2194"/>
                    <a:pt x="19361" y="2164"/>
                  </a:cubicBezTo>
                  <a:cubicBezTo>
                    <a:pt x="19357" y="2161"/>
                    <a:pt x="19374" y="2131"/>
                    <a:pt x="19352" y="2130"/>
                  </a:cubicBezTo>
                  <a:cubicBezTo>
                    <a:pt x="19270" y="2128"/>
                    <a:pt x="19316" y="2120"/>
                    <a:pt x="19287" y="2100"/>
                  </a:cubicBezTo>
                  <a:cubicBezTo>
                    <a:pt x="19231" y="2063"/>
                    <a:pt x="19234" y="2143"/>
                    <a:pt x="19174" y="2092"/>
                  </a:cubicBezTo>
                  <a:cubicBezTo>
                    <a:pt x="19135" y="2059"/>
                    <a:pt x="19114" y="2088"/>
                    <a:pt x="19122" y="2131"/>
                  </a:cubicBezTo>
                  <a:cubicBezTo>
                    <a:pt x="19144" y="2244"/>
                    <a:pt x="19097" y="2150"/>
                    <a:pt x="19097" y="2196"/>
                  </a:cubicBezTo>
                  <a:cubicBezTo>
                    <a:pt x="19097" y="2238"/>
                    <a:pt x="19055" y="2202"/>
                    <a:pt x="19029" y="2218"/>
                  </a:cubicBezTo>
                  <a:cubicBezTo>
                    <a:pt x="19010" y="2229"/>
                    <a:pt x="19009" y="2234"/>
                    <a:pt x="19009" y="2235"/>
                  </a:cubicBezTo>
                  <a:cubicBezTo>
                    <a:pt x="19009" y="2235"/>
                    <a:pt x="19008" y="2233"/>
                    <a:pt x="19002" y="2230"/>
                  </a:cubicBezTo>
                  <a:cubicBezTo>
                    <a:pt x="18911" y="2187"/>
                    <a:pt x="18965" y="2174"/>
                    <a:pt x="18951" y="2133"/>
                  </a:cubicBezTo>
                  <a:cubicBezTo>
                    <a:pt x="18930" y="2072"/>
                    <a:pt x="18931" y="2151"/>
                    <a:pt x="18866" y="2105"/>
                  </a:cubicBezTo>
                  <a:cubicBezTo>
                    <a:pt x="18815" y="2070"/>
                    <a:pt x="18862" y="2137"/>
                    <a:pt x="18816" y="2105"/>
                  </a:cubicBezTo>
                  <a:cubicBezTo>
                    <a:pt x="18768" y="2071"/>
                    <a:pt x="18746" y="2088"/>
                    <a:pt x="18789" y="2027"/>
                  </a:cubicBezTo>
                  <a:cubicBezTo>
                    <a:pt x="18828" y="1971"/>
                    <a:pt x="18816" y="1982"/>
                    <a:pt x="18783" y="1977"/>
                  </a:cubicBezTo>
                  <a:cubicBezTo>
                    <a:pt x="18777" y="1967"/>
                    <a:pt x="18796" y="1945"/>
                    <a:pt x="18795" y="1929"/>
                  </a:cubicBezTo>
                  <a:cubicBezTo>
                    <a:pt x="18795" y="1925"/>
                    <a:pt x="18692" y="1896"/>
                    <a:pt x="18690" y="1907"/>
                  </a:cubicBezTo>
                  <a:cubicBezTo>
                    <a:pt x="18676" y="1969"/>
                    <a:pt x="18647" y="1945"/>
                    <a:pt x="18634" y="1958"/>
                  </a:cubicBezTo>
                  <a:cubicBezTo>
                    <a:pt x="18615" y="1980"/>
                    <a:pt x="18583" y="1997"/>
                    <a:pt x="18556" y="2009"/>
                  </a:cubicBezTo>
                  <a:cubicBezTo>
                    <a:pt x="18536" y="2017"/>
                    <a:pt x="18558" y="2045"/>
                    <a:pt x="18542" y="2054"/>
                  </a:cubicBezTo>
                  <a:cubicBezTo>
                    <a:pt x="18537" y="2104"/>
                    <a:pt x="18478" y="2101"/>
                    <a:pt x="18435" y="2118"/>
                  </a:cubicBezTo>
                  <a:cubicBezTo>
                    <a:pt x="18374" y="2141"/>
                    <a:pt x="18429" y="2192"/>
                    <a:pt x="18407" y="2204"/>
                  </a:cubicBezTo>
                  <a:cubicBezTo>
                    <a:pt x="18376" y="2223"/>
                    <a:pt x="18422" y="2232"/>
                    <a:pt x="18362" y="2245"/>
                  </a:cubicBezTo>
                  <a:cubicBezTo>
                    <a:pt x="18303" y="2257"/>
                    <a:pt x="18371" y="2278"/>
                    <a:pt x="18315" y="2306"/>
                  </a:cubicBezTo>
                  <a:cubicBezTo>
                    <a:pt x="18234" y="2346"/>
                    <a:pt x="18300" y="2378"/>
                    <a:pt x="18237" y="2372"/>
                  </a:cubicBezTo>
                  <a:cubicBezTo>
                    <a:pt x="18105" y="2358"/>
                    <a:pt x="18171" y="2393"/>
                    <a:pt x="18139" y="2395"/>
                  </a:cubicBezTo>
                  <a:cubicBezTo>
                    <a:pt x="18083" y="2399"/>
                    <a:pt x="18111" y="2437"/>
                    <a:pt x="18093" y="2439"/>
                  </a:cubicBezTo>
                  <a:cubicBezTo>
                    <a:pt x="18000" y="2448"/>
                    <a:pt x="17996" y="2407"/>
                    <a:pt x="17984" y="2487"/>
                  </a:cubicBezTo>
                  <a:cubicBezTo>
                    <a:pt x="17975" y="2548"/>
                    <a:pt x="17928" y="2553"/>
                    <a:pt x="17886" y="2517"/>
                  </a:cubicBezTo>
                  <a:cubicBezTo>
                    <a:pt x="17886" y="2516"/>
                    <a:pt x="17855" y="2485"/>
                    <a:pt x="17851" y="2482"/>
                  </a:cubicBezTo>
                  <a:cubicBezTo>
                    <a:pt x="17815" y="2446"/>
                    <a:pt x="17751" y="2488"/>
                    <a:pt x="17736" y="2513"/>
                  </a:cubicBezTo>
                  <a:cubicBezTo>
                    <a:pt x="17713" y="2554"/>
                    <a:pt x="17746" y="2627"/>
                    <a:pt x="17746" y="2689"/>
                  </a:cubicBezTo>
                  <a:cubicBezTo>
                    <a:pt x="17746" y="2712"/>
                    <a:pt x="17674" y="2717"/>
                    <a:pt x="17644" y="2724"/>
                  </a:cubicBezTo>
                  <a:cubicBezTo>
                    <a:pt x="17595" y="2737"/>
                    <a:pt x="17656" y="2811"/>
                    <a:pt x="17598" y="2818"/>
                  </a:cubicBezTo>
                  <a:cubicBezTo>
                    <a:pt x="17516" y="2828"/>
                    <a:pt x="17570" y="2779"/>
                    <a:pt x="17554" y="2752"/>
                  </a:cubicBezTo>
                  <a:cubicBezTo>
                    <a:pt x="17508" y="2678"/>
                    <a:pt x="17398" y="2717"/>
                    <a:pt x="17461" y="2644"/>
                  </a:cubicBezTo>
                  <a:cubicBezTo>
                    <a:pt x="17508" y="2590"/>
                    <a:pt x="17424" y="2582"/>
                    <a:pt x="17403" y="2595"/>
                  </a:cubicBezTo>
                  <a:cubicBezTo>
                    <a:pt x="17269" y="2682"/>
                    <a:pt x="17214" y="2585"/>
                    <a:pt x="17201" y="2593"/>
                  </a:cubicBezTo>
                  <a:cubicBezTo>
                    <a:pt x="17164" y="2616"/>
                    <a:pt x="17194" y="2666"/>
                    <a:pt x="17148" y="2666"/>
                  </a:cubicBezTo>
                  <a:cubicBezTo>
                    <a:pt x="17123" y="2666"/>
                    <a:pt x="17042" y="2712"/>
                    <a:pt x="17032" y="2733"/>
                  </a:cubicBezTo>
                  <a:cubicBezTo>
                    <a:pt x="17012" y="2779"/>
                    <a:pt x="17071" y="2758"/>
                    <a:pt x="16981" y="2770"/>
                  </a:cubicBezTo>
                  <a:cubicBezTo>
                    <a:pt x="16949" y="2774"/>
                    <a:pt x="16874" y="2779"/>
                    <a:pt x="16873" y="2815"/>
                  </a:cubicBezTo>
                  <a:cubicBezTo>
                    <a:pt x="16872" y="2861"/>
                    <a:pt x="16938" y="2912"/>
                    <a:pt x="16986" y="2895"/>
                  </a:cubicBezTo>
                  <a:cubicBezTo>
                    <a:pt x="16999" y="2889"/>
                    <a:pt x="17027" y="2914"/>
                    <a:pt x="17031" y="2929"/>
                  </a:cubicBezTo>
                  <a:cubicBezTo>
                    <a:pt x="17051" y="3000"/>
                    <a:pt x="16960" y="2980"/>
                    <a:pt x="16954" y="3006"/>
                  </a:cubicBezTo>
                  <a:cubicBezTo>
                    <a:pt x="16934" y="3092"/>
                    <a:pt x="17047" y="3100"/>
                    <a:pt x="17027" y="3144"/>
                  </a:cubicBezTo>
                  <a:cubicBezTo>
                    <a:pt x="17001" y="3199"/>
                    <a:pt x="17025" y="3176"/>
                    <a:pt x="17016" y="3209"/>
                  </a:cubicBezTo>
                  <a:cubicBezTo>
                    <a:pt x="17017" y="3211"/>
                    <a:pt x="17026" y="3228"/>
                    <a:pt x="17027" y="3229"/>
                  </a:cubicBezTo>
                  <a:cubicBezTo>
                    <a:pt x="17034" y="3263"/>
                    <a:pt x="17012" y="3274"/>
                    <a:pt x="16984" y="3289"/>
                  </a:cubicBezTo>
                  <a:cubicBezTo>
                    <a:pt x="16955" y="3304"/>
                    <a:pt x="16978" y="3320"/>
                    <a:pt x="16968" y="3321"/>
                  </a:cubicBezTo>
                  <a:cubicBezTo>
                    <a:pt x="16939" y="3325"/>
                    <a:pt x="16953" y="3360"/>
                    <a:pt x="16945" y="3369"/>
                  </a:cubicBezTo>
                  <a:cubicBezTo>
                    <a:pt x="16912" y="3411"/>
                    <a:pt x="16953" y="3416"/>
                    <a:pt x="16906" y="3434"/>
                  </a:cubicBezTo>
                  <a:cubicBezTo>
                    <a:pt x="16867" y="3449"/>
                    <a:pt x="16861" y="3467"/>
                    <a:pt x="16851" y="3470"/>
                  </a:cubicBezTo>
                  <a:cubicBezTo>
                    <a:pt x="16724" y="3518"/>
                    <a:pt x="16812" y="3533"/>
                    <a:pt x="16812" y="3579"/>
                  </a:cubicBezTo>
                  <a:cubicBezTo>
                    <a:pt x="16787" y="3598"/>
                    <a:pt x="16779" y="3600"/>
                    <a:pt x="16773" y="3631"/>
                  </a:cubicBezTo>
                  <a:cubicBezTo>
                    <a:pt x="16772" y="3635"/>
                    <a:pt x="16706" y="3635"/>
                    <a:pt x="16706" y="3672"/>
                  </a:cubicBezTo>
                  <a:cubicBezTo>
                    <a:pt x="16706" y="3685"/>
                    <a:pt x="16627" y="3678"/>
                    <a:pt x="16612" y="3669"/>
                  </a:cubicBezTo>
                  <a:cubicBezTo>
                    <a:pt x="16589" y="3654"/>
                    <a:pt x="16586" y="3707"/>
                    <a:pt x="16565" y="3693"/>
                  </a:cubicBezTo>
                  <a:cubicBezTo>
                    <a:pt x="16546" y="3695"/>
                    <a:pt x="16525" y="3676"/>
                    <a:pt x="16513" y="3711"/>
                  </a:cubicBezTo>
                  <a:cubicBezTo>
                    <a:pt x="16495" y="3763"/>
                    <a:pt x="16453" y="3701"/>
                    <a:pt x="16424" y="3701"/>
                  </a:cubicBezTo>
                  <a:cubicBezTo>
                    <a:pt x="16356" y="3700"/>
                    <a:pt x="16365" y="3699"/>
                    <a:pt x="16384" y="3729"/>
                  </a:cubicBezTo>
                  <a:cubicBezTo>
                    <a:pt x="16414" y="3775"/>
                    <a:pt x="16430" y="3777"/>
                    <a:pt x="16430" y="3832"/>
                  </a:cubicBezTo>
                  <a:cubicBezTo>
                    <a:pt x="16430" y="3865"/>
                    <a:pt x="16343" y="3819"/>
                    <a:pt x="16342" y="3855"/>
                  </a:cubicBezTo>
                  <a:cubicBezTo>
                    <a:pt x="16342" y="3878"/>
                    <a:pt x="16273" y="3887"/>
                    <a:pt x="16278" y="3858"/>
                  </a:cubicBezTo>
                  <a:cubicBezTo>
                    <a:pt x="16296" y="3757"/>
                    <a:pt x="16204" y="3814"/>
                    <a:pt x="16203" y="3823"/>
                  </a:cubicBezTo>
                  <a:cubicBezTo>
                    <a:pt x="16200" y="3866"/>
                    <a:pt x="16107" y="3866"/>
                    <a:pt x="16084" y="3842"/>
                  </a:cubicBezTo>
                  <a:cubicBezTo>
                    <a:pt x="16081" y="3839"/>
                    <a:pt x="16058" y="3745"/>
                    <a:pt x="16046" y="3772"/>
                  </a:cubicBezTo>
                  <a:cubicBezTo>
                    <a:pt x="16041" y="3784"/>
                    <a:pt x="15948" y="3785"/>
                    <a:pt x="15925" y="3793"/>
                  </a:cubicBezTo>
                  <a:cubicBezTo>
                    <a:pt x="15942" y="3847"/>
                    <a:pt x="15933" y="3883"/>
                    <a:pt x="15871" y="3886"/>
                  </a:cubicBezTo>
                  <a:cubicBezTo>
                    <a:pt x="15796" y="3890"/>
                    <a:pt x="15851" y="3896"/>
                    <a:pt x="15837" y="3949"/>
                  </a:cubicBezTo>
                  <a:cubicBezTo>
                    <a:pt x="15805" y="4071"/>
                    <a:pt x="15788" y="3885"/>
                    <a:pt x="15750" y="3861"/>
                  </a:cubicBezTo>
                  <a:cubicBezTo>
                    <a:pt x="15693" y="3826"/>
                    <a:pt x="15700" y="3827"/>
                    <a:pt x="15670" y="3870"/>
                  </a:cubicBezTo>
                  <a:cubicBezTo>
                    <a:pt x="15534" y="4063"/>
                    <a:pt x="15671" y="3974"/>
                    <a:pt x="15670" y="4043"/>
                  </a:cubicBezTo>
                  <a:cubicBezTo>
                    <a:pt x="15670" y="4131"/>
                    <a:pt x="15613" y="4081"/>
                    <a:pt x="15544" y="4081"/>
                  </a:cubicBezTo>
                  <a:cubicBezTo>
                    <a:pt x="15530" y="4081"/>
                    <a:pt x="15542" y="4117"/>
                    <a:pt x="15545" y="4120"/>
                  </a:cubicBezTo>
                  <a:cubicBezTo>
                    <a:pt x="15591" y="4182"/>
                    <a:pt x="15492" y="4157"/>
                    <a:pt x="15512" y="4200"/>
                  </a:cubicBezTo>
                  <a:cubicBezTo>
                    <a:pt x="15512" y="4220"/>
                    <a:pt x="15509" y="4230"/>
                    <a:pt x="15529" y="4243"/>
                  </a:cubicBezTo>
                  <a:cubicBezTo>
                    <a:pt x="15599" y="4290"/>
                    <a:pt x="15623" y="4282"/>
                    <a:pt x="15575" y="4328"/>
                  </a:cubicBezTo>
                  <a:cubicBezTo>
                    <a:pt x="15482" y="4417"/>
                    <a:pt x="15664" y="4509"/>
                    <a:pt x="15478" y="4484"/>
                  </a:cubicBezTo>
                  <a:cubicBezTo>
                    <a:pt x="15321" y="4464"/>
                    <a:pt x="15474" y="4301"/>
                    <a:pt x="15429" y="4304"/>
                  </a:cubicBezTo>
                  <a:cubicBezTo>
                    <a:pt x="15314" y="4313"/>
                    <a:pt x="15334" y="4273"/>
                    <a:pt x="15285" y="4346"/>
                  </a:cubicBezTo>
                  <a:cubicBezTo>
                    <a:pt x="15255" y="4392"/>
                    <a:pt x="15248" y="4464"/>
                    <a:pt x="15245" y="4469"/>
                  </a:cubicBezTo>
                  <a:cubicBezTo>
                    <a:pt x="15208" y="4535"/>
                    <a:pt x="15317" y="4490"/>
                    <a:pt x="15342" y="4555"/>
                  </a:cubicBezTo>
                  <a:cubicBezTo>
                    <a:pt x="15362" y="4606"/>
                    <a:pt x="15275" y="4619"/>
                    <a:pt x="15243" y="4627"/>
                  </a:cubicBezTo>
                  <a:cubicBezTo>
                    <a:pt x="15151" y="4651"/>
                    <a:pt x="15277" y="4688"/>
                    <a:pt x="15150" y="4675"/>
                  </a:cubicBezTo>
                  <a:cubicBezTo>
                    <a:pt x="15071" y="4667"/>
                    <a:pt x="15086" y="4646"/>
                    <a:pt x="15087" y="4602"/>
                  </a:cubicBezTo>
                  <a:cubicBezTo>
                    <a:pt x="15087" y="4580"/>
                    <a:pt x="15026" y="4559"/>
                    <a:pt x="15005" y="4602"/>
                  </a:cubicBezTo>
                  <a:cubicBezTo>
                    <a:pt x="14969" y="4678"/>
                    <a:pt x="14997" y="4635"/>
                    <a:pt x="14957" y="4644"/>
                  </a:cubicBezTo>
                  <a:cubicBezTo>
                    <a:pt x="14793" y="4679"/>
                    <a:pt x="14919" y="4690"/>
                    <a:pt x="14918" y="4747"/>
                  </a:cubicBezTo>
                  <a:cubicBezTo>
                    <a:pt x="14917" y="4778"/>
                    <a:pt x="14917" y="4780"/>
                    <a:pt x="14919" y="4812"/>
                  </a:cubicBezTo>
                  <a:cubicBezTo>
                    <a:pt x="14922" y="4863"/>
                    <a:pt x="15026" y="4863"/>
                    <a:pt x="14924" y="4880"/>
                  </a:cubicBezTo>
                  <a:cubicBezTo>
                    <a:pt x="14893" y="4885"/>
                    <a:pt x="14829" y="4913"/>
                    <a:pt x="14820" y="4887"/>
                  </a:cubicBezTo>
                  <a:cubicBezTo>
                    <a:pt x="14799" y="4826"/>
                    <a:pt x="14843" y="4873"/>
                    <a:pt x="14781" y="4819"/>
                  </a:cubicBezTo>
                  <a:cubicBezTo>
                    <a:pt x="14768" y="4808"/>
                    <a:pt x="14780" y="4724"/>
                    <a:pt x="14751" y="4723"/>
                  </a:cubicBezTo>
                  <a:cubicBezTo>
                    <a:pt x="14695" y="4722"/>
                    <a:pt x="14789" y="4787"/>
                    <a:pt x="14637" y="4836"/>
                  </a:cubicBezTo>
                  <a:cubicBezTo>
                    <a:pt x="14626" y="4845"/>
                    <a:pt x="14614" y="4849"/>
                    <a:pt x="14605" y="4857"/>
                  </a:cubicBezTo>
                  <a:cubicBezTo>
                    <a:pt x="14586" y="4874"/>
                    <a:pt x="14585" y="4928"/>
                    <a:pt x="14649" y="4904"/>
                  </a:cubicBezTo>
                  <a:cubicBezTo>
                    <a:pt x="14681" y="4892"/>
                    <a:pt x="14707" y="4929"/>
                    <a:pt x="14742" y="4945"/>
                  </a:cubicBezTo>
                  <a:cubicBezTo>
                    <a:pt x="14779" y="4962"/>
                    <a:pt x="14812" y="5000"/>
                    <a:pt x="14774" y="5033"/>
                  </a:cubicBezTo>
                  <a:cubicBezTo>
                    <a:pt x="14743" y="5061"/>
                    <a:pt x="14767" y="5061"/>
                    <a:pt x="14758" y="5071"/>
                  </a:cubicBezTo>
                  <a:cubicBezTo>
                    <a:pt x="14720" y="5109"/>
                    <a:pt x="14753" y="5127"/>
                    <a:pt x="14736" y="5135"/>
                  </a:cubicBezTo>
                  <a:cubicBezTo>
                    <a:pt x="14634" y="5178"/>
                    <a:pt x="14668" y="5149"/>
                    <a:pt x="14690" y="5195"/>
                  </a:cubicBezTo>
                  <a:cubicBezTo>
                    <a:pt x="14717" y="5248"/>
                    <a:pt x="14602" y="5215"/>
                    <a:pt x="14633" y="5256"/>
                  </a:cubicBezTo>
                  <a:cubicBezTo>
                    <a:pt x="14686" y="5325"/>
                    <a:pt x="14777" y="5271"/>
                    <a:pt x="14791" y="5309"/>
                  </a:cubicBezTo>
                  <a:cubicBezTo>
                    <a:pt x="14806" y="5351"/>
                    <a:pt x="14766" y="5349"/>
                    <a:pt x="14843" y="5349"/>
                  </a:cubicBezTo>
                  <a:cubicBezTo>
                    <a:pt x="14885" y="5349"/>
                    <a:pt x="14861" y="5392"/>
                    <a:pt x="14828" y="5393"/>
                  </a:cubicBezTo>
                  <a:cubicBezTo>
                    <a:pt x="14771" y="5395"/>
                    <a:pt x="14771" y="5385"/>
                    <a:pt x="14771" y="5417"/>
                  </a:cubicBezTo>
                  <a:cubicBezTo>
                    <a:pt x="14771" y="5447"/>
                    <a:pt x="14713" y="5405"/>
                    <a:pt x="14714" y="5445"/>
                  </a:cubicBezTo>
                  <a:cubicBezTo>
                    <a:pt x="14714" y="5467"/>
                    <a:pt x="14645" y="5405"/>
                    <a:pt x="14639" y="5459"/>
                  </a:cubicBezTo>
                  <a:cubicBezTo>
                    <a:pt x="14631" y="5524"/>
                    <a:pt x="14587" y="5451"/>
                    <a:pt x="14566" y="5455"/>
                  </a:cubicBezTo>
                  <a:cubicBezTo>
                    <a:pt x="14543" y="5459"/>
                    <a:pt x="14599" y="5484"/>
                    <a:pt x="14521" y="5517"/>
                  </a:cubicBezTo>
                  <a:cubicBezTo>
                    <a:pt x="14459" y="5543"/>
                    <a:pt x="14539" y="5551"/>
                    <a:pt x="14525" y="5588"/>
                  </a:cubicBezTo>
                  <a:cubicBezTo>
                    <a:pt x="14509" y="5628"/>
                    <a:pt x="14499" y="5598"/>
                    <a:pt x="14474" y="5587"/>
                  </a:cubicBezTo>
                  <a:cubicBezTo>
                    <a:pt x="14450" y="5577"/>
                    <a:pt x="14428" y="5549"/>
                    <a:pt x="14395" y="5530"/>
                  </a:cubicBezTo>
                  <a:cubicBezTo>
                    <a:pt x="14362" y="5511"/>
                    <a:pt x="14369" y="5507"/>
                    <a:pt x="14360" y="5486"/>
                  </a:cubicBezTo>
                  <a:cubicBezTo>
                    <a:pt x="14334" y="5421"/>
                    <a:pt x="14285" y="5496"/>
                    <a:pt x="14280" y="5497"/>
                  </a:cubicBezTo>
                  <a:cubicBezTo>
                    <a:pt x="14229" y="5509"/>
                    <a:pt x="14254" y="5459"/>
                    <a:pt x="14220" y="5473"/>
                  </a:cubicBezTo>
                  <a:cubicBezTo>
                    <a:pt x="14128" y="5510"/>
                    <a:pt x="14188" y="5428"/>
                    <a:pt x="14141" y="5425"/>
                  </a:cubicBezTo>
                  <a:cubicBezTo>
                    <a:pt x="14133" y="5424"/>
                    <a:pt x="14137" y="5383"/>
                    <a:pt x="14137" y="5373"/>
                  </a:cubicBezTo>
                  <a:cubicBezTo>
                    <a:pt x="14137" y="5355"/>
                    <a:pt x="14096" y="5276"/>
                    <a:pt x="14082" y="5266"/>
                  </a:cubicBezTo>
                  <a:cubicBezTo>
                    <a:pt x="14080" y="5266"/>
                    <a:pt x="14076" y="5263"/>
                    <a:pt x="14074" y="5261"/>
                  </a:cubicBezTo>
                  <a:cubicBezTo>
                    <a:pt x="14028" y="5207"/>
                    <a:pt x="14001" y="5200"/>
                    <a:pt x="14001" y="5123"/>
                  </a:cubicBezTo>
                  <a:cubicBezTo>
                    <a:pt x="14001" y="5065"/>
                    <a:pt x="14097" y="5048"/>
                    <a:pt x="14112" y="4995"/>
                  </a:cubicBezTo>
                  <a:cubicBezTo>
                    <a:pt x="14129" y="4934"/>
                    <a:pt x="14093" y="4903"/>
                    <a:pt x="14058" y="4862"/>
                  </a:cubicBezTo>
                  <a:cubicBezTo>
                    <a:pt x="14044" y="4845"/>
                    <a:pt x="13986" y="4869"/>
                    <a:pt x="13980" y="4831"/>
                  </a:cubicBezTo>
                  <a:cubicBezTo>
                    <a:pt x="13970" y="4765"/>
                    <a:pt x="13903" y="4820"/>
                    <a:pt x="13876" y="4775"/>
                  </a:cubicBezTo>
                  <a:lnTo>
                    <a:pt x="13854" y="4689"/>
                  </a:lnTo>
                  <a:cubicBezTo>
                    <a:pt x="13848" y="4666"/>
                    <a:pt x="13735" y="4670"/>
                    <a:pt x="13731" y="4634"/>
                  </a:cubicBezTo>
                  <a:cubicBezTo>
                    <a:pt x="13729" y="4615"/>
                    <a:pt x="13707" y="4574"/>
                    <a:pt x="13707" y="4574"/>
                  </a:cubicBezTo>
                  <a:cubicBezTo>
                    <a:pt x="13699" y="4465"/>
                    <a:pt x="13789" y="4557"/>
                    <a:pt x="13774" y="4485"/>
                  </a:cubicBezTo>
                  <a:cubicBezTo>
                    <a:pt x="13763" y="4432"/>
                    <a:pt x="13679" y="4350"/>
                    <a:pt x="13714" y="4313"/>
                  </a:cubicBezTo>
                  <a:cubicBezTo>
                    <a:pt x="13736" y="4291"/>
                    <a:pt x="13749" y="4255"/>
                    <a:pt x="13743" y="4223"/>
                  </a:cubicBezTo>
                  <a:cubicBezTo>
                    <a:pt x="13739" y="4204"/>
                    <a:pt x="13650" y="4181"/>
                    <a:pt x="13631" y="4176"/>
                  </a:cubicBezTo>
                  <a:cubicBezTo>
                    <a:pt x="13586" y="4164"/>
                    <a:pt x="13537" y="4124"/>
                    <a:pt x="13501" y="4106"/>
                  </a:cubicBezTo>
                  <a:cubicBezTo>
                    <a:pt x="13501" y="4101"/>
                    <a:pt x="13498" y="4104"/>
                    <a:pt x="13496" y="4098"/>
                  </a:cubicBezTo>
                  <a:cubicBezTo>
                    <a:pt x="13490" y="4075"/>
                    <a:pt x="13397" y="3936"/>
                    <a:pt x="13482" y="3936"/>
                  </a:cubicBezTo>
                  <a:cubicBezTo>
                    <a:pt x="13511" y="3936"/>
                    <a:pt x="13645" y="3958"/>
                    <a:pt x="13646" y="3919"/>
                  </a:cubicBezTo>
                  <a:cubicBezTo>
                    <a:pt x="13652" y="3815"/>
                    <a:pt x="13659" y="3872"/>
                    <a:pt x="13686" y="3819"/>
                  </a:cubicBezTo>
                  <a:cubicBezTo>
                    <a:pt x="13728" y="3735"/>
                    <a:pt x="13646" y="3746"/>
                    <a:pt x="13626" y="3682"/>
                  </a:cubicBezTo>
                  <a:cubicBezTo>
                    <a:pt x="13622" y="3670"/>
                    <a:pt x="13639" y="3656"/>
                    <a:pt x="13650" y="3649"/>
                  </a:cubicBezTo>
                  <a:cubicBezTo>
                    <a:pt x="13702" y="3615"/>
                    <a:pt x="13697" y="3567"/>
                    <a:pt x="13734" y="3542"/>
                  </a:cubicBezTo>
                  <a:cubicBezTo>
                    <a:pt x="13829" y="3476"/>
                    <a:pt x="13811" y="3575"/>
                    <a:pt x="13817" y="3598"/>
                  </a:cubicBezTo>
                  <a:cubicBezTo>
                    <a:pt x="13829" y="3638"/>
                    <a:pt x="13943" y="3661"/>
                    <a:pt x="13982" y="3652"/>
                  </a:cubicBezTo>
                  <a:cubicBezTo>
                    <a:pt x="14038" y="3638"/>
                    <a:pt x="14049" y="3646"/>
                    <a:pt x="14099" y="3641"/>
                  </a:cubicBezTo>
                  <a:cubicBezTo>
                    <a:pt x="14140" y="3637"/>
                    <a:pt x="14136" y="3605"/>
                    <a:pt x="14134" y="3580"/>
                  </a:cubicBezTo>
                  <a:cubicBezTo>
                    <a:pt x="14133" y="3558"/>
                    <a:pt x="14045" y="3508"/>
                    <a:pt x="14027" y="3480"/>
                  </a:cubicBezTo>
                  <a:cubicBezTo>
                    <a:pt x="14002" y="3440"/>
                    <a:pt x="13943" y="3416"/>
                    <a:pt x="13961" y="3373"/>
                  </a:cubicBezTo>
                  <a:cubicBezTo>
                    <a:pt x="14002" y="3270"/>
                    <a:pt x="14159" y="3259"/>
                    <a:pt x="14085" y="3132"/>
                  </a:cubicBezTo>
                  <a:cubicBezTo>
                    <a:pt x="14071" y="3109"/>
                    <a:pt x="13969" y="3118"/>
                    <a:pt x="13950" y="3123"/>
                  </a:cubicBezTo>
                  <a:cubicBezTo>
                    <a:pt x="13904" y="3133"/>
                    <a:pt x="13865" y="3133"/>
                    <a:pt x="13817" y="3133"/>
                  </a:cubicBezTo>
                  <a:cubicBezTo>
                    <a:pt x="13815" y="3133"/>
                    <a:pt x="13802" y="3058"/>
                    <a:pt x="13796" y="3045"/>
                  </a:cubicBezTo>
                  <a:cubicBezTo>
                    <a:pt x="13775" y="3029"/>
                    <a:pt x="13764" y="2985"/>
                    <a:pt x="13754" y="2969"/>
                  </a:cubicBezTo>
                  <a:cubicBezTo>
                    <a:pt x="13730" y="2933"/>
                    <a:pt x="13749" y="2890"/>
                    <a:pt x="13748" y="2857"/>
                  </a:cubicBezTo>
                  <a:cubicBezTo>
                    <a:pt x="13748" y="2820"/>
                    <a:pt x="13831" y="2789"/>
                    <a:pt x="13846" y="2760"/>
                  </a:cubicBezTo>
                  <a:cubicBezTo>
                    <a:pt x="13873" y="2710"/>
                    <a:pt x="13966" y="2744"/>
                    <a:pt x="13996" y="2691"/>
                  </a:cubicBezTo>
                  <a:cubicBezTo>
                    <a:pt x="14008" y="2670"/>
                    <a:pt x="13935" y="2557"/>
                    <a:pt x="13985" y="2549"/>
                  </a:cubicBezTo>
                  <a:cubicBezTo>
                    <a:pt x="14049" y="2538"/>
                    <a:pt x="14003" y="2490"/>
                    <a:pt x="13994" y="2427"/>
                  </a:cubicBezTo>
                  <a:cubicBezTo>
                    <a:pt x="13989" y="2393"/>
                    <a:pt x="13941" y="2373"/>
                    <a:pt x="13909" y="2370"/>
                  </a:cubicBezTo>
                  <a:cubicBezTo>
                    <a:pt x="13880" y="2368"/>
                    <a:pt x="13759" y="2304"/>
                    <a:pt x="13746" y="2284"/>
                  </a:cubicBezTo>
                  <a:cubicBezTo>
                    <a:pt x="13691" y="2199"/>
                    <a:pt x="13771" y="2216"/>
                    <a:pt x="13793" y="2189"/>
                  </a:cubicBezTo>
                  <a:cubicBezTo>
                    <a:pt x="13864" y="2106"/>
                    <a:pt x="13881" y="2101"/>
                    <a:pt x="13997" y="2108"/>
                  </a:cubicBezTo>
                  <a:cubicBezTo>
                    <a:pt x="14057" y="2112"/>
                    <a:pt x="14120" y="2108"/>
                    <a:pt x="14173" y="2136"/>
                  </a:cubicBezTo>
                  <a:cubicBezTo>
                    <a:pt x="14200" y="2151"/>
                    <a:pt x="14197" y="2192"/>
                    <a:pt x="14186" y="2201"/>
                  </a:cubicBezTo>
                  <a:cubicBezTo>
                    <a:pt x="14119" y="2259"/>
                    <a:pt x="14244" y="2261"/>
                    <a:pt x="14245" y="2261"/>
                  </a:cubicBezTo>
                  <a:cubicBezTo>
                    <a:pt x="14257" y="2246"/>
                    <a:pt x="14275" y="2248"/>
                    <a:pt x="14277" y="2258"/>
                  </a:cubicBezTo>
                  <a:cubicBezTo>
                    <a:pt x="14299" y="2349"/>
                    <a:pt x="14339" y="2274"/>
                    <a:pt x="14395" y="2286"/>
                  </a:cubicBezTo>
                  <a:cubicBezTo>
                    <a:pt x="14428" y="2292"/>
                    <a:pt x="14387" y="2275"/>
                    <a:pt x="14378" y="2275"/>
                  </a:cubicBezTo>
                  <a:cubicBezTo>
                    <a:pt x="14267" y="2277"/>
                    <a:pt x="14325" y="2256"/>
                    <a:pt x="14302" y="2240"/>
                  </a:cubicBezTo>
                  <a:cubicBezTo>
                    <a:pt x="14237" y="2193"/>
                    <a:pt x="14253" y="2238"/>
                    <a:pt x="14239" y="2239"/>
                  </a:cubicBezTo>
                  <a:cubicBezTo>
                    <a:pt x="14151" y="2246"/>
                    <a:pt x="14213" y="2203"/>
                    <a:pt x="14211" y="2160"/>
                  </a:cubicBezTo>
                  <a:cubicBezTo>
                    <a:pt x="14211" y="2069"/>
                    <a:pt x="13863" y="2071"/>
                    <a:pt x="13814" y="2133"/>
                  </a:cubicBezTo>
                  <a:cubicBezTo>
                    <a:pt x="13703" y="2275"/>
                    <a:pt x="13753" y="2028"/>
                    <a:pt x="13772" y="1999"/>
                  </a:cubicBezTo>
                  <a:cubicBezTo>
                    <a:pt x="13803" y="1951"/>
                    <a:pt x="13776" y="1788"/>
                    <a:pt x="13765" y="1766"/>
                  </a:cubicBezTo>
                  <a:cubicBezTo>
                    <a:pt x="13722" y="1672"/>
                    <a:pt x="13715" y="1616"/>
                    <a:pt x="13593" y="1598"/>
                  </a:cubicBezTo>
                  <a:cubicBezTo>
                    <a:pt x="13403" y="1571"/>
                    <a:pt x="13423" y="1474"/>
                    <a:pt x="13354" y="1477"/>
                  </a:cubicBezTo>
                  <a:cubicBezTo>
                    <a:pt x="13163" y="1485"/>
                    <a:pt x="13134" y="1359"/>
                    <a:pt x="12994" y="1235"/>
                  </a:cubicBezTo>
                  <a:cubicBezTo>
                    <a:pt x="12951" y="1197"/>
                    <a:pt x="12840" y="1026"/>
                    <a:pt x="12836" y="1023"/>
                  </a:cubicBezTo>
                  <a:cubicBezTo>
                    <a:pt x="12639" y="895"/>
                    <a:pt x="12747" y="1004"/>
                    <a:pt x="12740" y="872"/>
                  </a:cubicBezTo>
                  <a:cubicBezTo>
                    <a:pt x="12730" y="678"/>
                    <a:pt x="12922" y="835"/>
                    <a:pt x="12931" y="745"/>
                  </a:cubicBezTo>
                  <a:cubicBezTo>
                    <a:pt x="12933" y="729"/>
                    <a:pt x="13167" y="533"/>
                    <a:pt x="13225" y="609"/>
                  </a:cubicBezTo>
                  <a:cubicBezTo>
                    <a:pt x="13280" y="683"/>
                    <a:pt x="13372" y="681"/>
                    <a:pt x="13383" y="692"/>
                  </a:cubicBezTo>
                  <a:cubicBezTo>
                    <a:pt x="13465" y="778"/>
                    <a:pt x="13653" y="583"/>
                    <a:pt x="13772" y="632"/>
                  </a:cubicBezTo>
                  <a:cubicBezTo>
                    <a:pt x="13839" y="659"/>
                    <a:pt x="13941" y="641"/>
                    <a:pt x="14022" y="641"/>
                  </a:cubicBezTo>
                  <a:cubicBezTo>
                    <a:pt x="14369" y="641"/>
                    <a:pt x="14121" y="719"/>
                    <a:pt x="14362" y="734"/>
                  </a:cubicBezTo>
                  <a:cubicBezTo>
                    <a:pt x="14366" y="734"/>
                    <a:pt x="14367" y="733"/>
                    <a:pt x="14370" y="734"/>
                  </a:cubicBezTo>
                  <a:cubicBezTo>
                    <a:pt x="14463" y="772"/>
                    <a:pt x="14528" y="677"/>
                    <a:pt x="14576" y="644"/>
                  </a:cubicBezTo>
                  <a:cubicBezTo>
                    <a:pt x="14637" y="603"/>
                    <a:pt x="14685" y="580"/>
                    <a:pt x="14756" y="580"/>
                  </a:cubicBezTo>
                  <a:cubicBezTo>
                    <a:pt x="14803" y="580"/>
                    <a:pt x="14850" y="622"/>
                    <a:pt x="14860" y="660"/>
                  </a:cubicBezTo>
                  <a:cubicBezTo>
                    <a:pt x="14884" y="755"/>
                    <a:pt x="14992" y="757"/>
                    <a:pt x="14997" y="802"/>
                  </a:cubicBezTo>
                  <a:cubicBezTo>
                    <a:pt x="15006" y="887"/>
                    <a:pt x="15078" y="835"/>
                    <a:pt x="15089" y="864"/>
                  </a:cubicBezTo>
                  <a:cubicBezTo>
                    <a:pt x="15126" y="966"/>
                    <a:pt x="15076" y="904"/>
                    <a:pt x="15165" y="908"/>
                  </a:cubicBezTo>
                  <a:cubicBezTo>
                    <a:pt x="15324" y="916"/>
                    <a:pt x="15309" y="829"/>
                    <a:pt x="15447" y="903"/>
                  </a:cubicBezTo>
                  <a:cubicBezTo>
                    <a:pt x="15484" y="923"/>
                    <a:pt x="15627" y="903"/>
                    <a:pt x="15665" y="889"/>
                  </a:cubicBezTo>
                  <a:cubicBezTo>
                    <a:pt x="15801" y="839"/>
                    <a:pt x="15810" y="917"/>
                    <a:pt x="15947" y="807"/>
                  </a:cubicBezTo>
                  <a:cubicBezTo>
                    <a:pt x="16040" y="732"/>
                    <a:pt x="16191" y="730"/>
                    <a:pt x="16297" y="702"/>
                  </a:cubicBezTo>
                  <a:cubicBezTo>
                    <a:pt x="16381" y="679"/>
                    <a:pt x="16483" y="671"/>
                    <a:pt x="16542" y="745"/>
                  </a:cubicBezTo>
                  <a:cubicBezTo>
                    <a:pt x="16602" y="819"/>
                    <a:pt x="16758" y="849"/>
                    <a:pt x="16827" y="804"/>
                  </a:cubicBezTo>
                  <a:cubicBezTo>
                    <a:pt x="16911" y="750"/>
                    <a:pt x="17333" y="555"/>
                    <a:pt x="17358" y="527"/>
                  </a:cubicBezTo>
                  <a:cubicBezTo>
                    <a:pt x="17359" y="527"/>
                    <a:pt x="17376" y="518"/>
                    <a:pt x="17377" y="518"/>
                  </a:cubicBezTo>
                  <a:cubicBezTo>
                    <a:pt x="17482" y="451"/>
                    <a:pt x="17486" y="456"/>
                    <a:pt x="17501" y="340"/>
                  </a:cubicBezTo>
                  <a:cubicBezTo>
                    <a:pt x="17512" y="258"/>
                    <a:pt x="17649" y="160"/>
                    <a:pt x="17723" y="135"/>
                  </a:cubicBezTo>
                  <a:cubicBezTo>
                    <a:pt x="17814" y="103"/>
                    <a:pt x="17824" y="122"/>
                    <a:pt x="17906" y="106"/>
                  </a:cubicBezTo>
                  <a:cubicBezTo>
                    <a:pt x="17953" y="97"/>
                    <a:pt x="18060" y="50"/>
                    <a:pt x="18106" y="30"/>
                  </a:cubicBezTo>
                  <a:cubicBezTo>
                    <a:pt x="18120" y="23"/>
                    <a:pt x="18182" y="15"/>
                    <a:pt x="18184" y="3"/>
                  </a:cubicBezTo>
                  <a:cubicBezTo>
                    <a:pt x="18126" y="0"/>
                    <a:pt x="17906" y="99"/>
                    <a:pt x="17905" y="99"/>
                  </a:cubicBezTo>
                  <a:cubicBezTo>
                    <a:pt x="17730" y="115"/>
                    <a:pt x="17795" y="61"/>
                    <a:pt x="17623" y="166"/>
                  </a:cubicBezTo>
                  <a:cubicBezTo>
                    <a:pt x="17407" y="297"/>
                    <a:pt x="17481" y="363"/>
                    <a:pt x="17410" y="439"/>
                  </a:cubicBezTo>
                  <a:cubicBezTo>
                    <a:pt x="17348" y="505"/>
                    <a:pt x="17017" y="651"/>
                    <a:pt x="16912" y="734"/>
                  </a:cubicBezTo>
                  <a:cubicBezTo>
                    <a:pt x="16811" y="814"/>
                    <a:pt x="16628" y="777"/>
                    <a:pt x="16562" y="697"/>
                  </a:cubicBezTo>
                  <a:cubicBezTo>
                    <a:pt x="16471" y="588"/>
                    <a:pt x="16275" y="677"/>
                    <a:pt x="16153" y="696"/>
                  </a:cubicBezTo>
                  <a:cubicBezTo>
                    <a:pt x="16100" y="704"/>
                    <a:pt x="15884" y="783"/>
                    <a:pt x="15882" y="792"/>
                  </a:cubicBezTo>
                  <a:cubicBezTo>
                    <a:pt x="15868" y="854"/>
                    <a:pt x="15747" y="844"/>
                    <a:pt x="15700" y="861"/>
                  </a:cubicBezTo>
                  <a:cubicBezTo>
                    <a:pt x="15385" y="977"/>
                    <a:pt x="15405" y="724"/>
                    <a:pt x="15338" y="816"/>
                  </a:cubicBezTo>
                  <a:cubicBezTo>
                    <a:pt x="15274" y="905"/>
                    <a:pt x="15285" y="836"/>
                    <a:pt x="15231" y="861"/>
                  </a:cubicBezTo>
                  <a:cubicBezTo>
                    <a:pt x="15087" y="930"/>
                    <a:pt x="15149" y="815"/>
                    <a:pt x="15094" y="813"/>
                  </a:cubicBezTo>
                  <a:cubicBezTo>
                    <a:pt x="15006" y="808"/>
                    <a:pt x="15053" y="749"/>
                    <a:pt x="15008" y="744"/>
                  </a:cubicBezTo>
                  <a:cubicBezTo>
                    <a:pt x="14842" y="725"/>
                    <a:pt x="14942" y="533"/>
                    <a:pt x="14818" y="527"/>
                  </a:cubicBezTo>
                  <a:cubicBezTo>
                    <a:pt x="14478" y="513"/>
                    <a:pt x="14612" y="699"/>
                    <a:pt x="14458" y="653"/>
                  </a:cubicBezTo>
                  <a:cubicBezTo>
                    <a:pt x="14278" y="599"/>
                    <a:pt x="14227" y="716"/>
                    <a:pt x="14257" y="604"/>
                  </a:cubicBezTo>
                  <a:cubicBezTo>
                    <a:pt x="14263" y="580"/>
                    <a:pt x="14047" y="592"/>
                    <a:pt x="14005" y="591"/>
                  </a:cubicBezTo>
                  <a:cubicBezTo>
                    <a:pt x="13839" y="585"/>
                    <a:pt x="13901" y="610"/>
                    <a:pt x="13866" y="621"/>
                  </a:cubicBezTo>
                  <a:cubicBezTo>
                    <a:pt x="13739" y="663"/>
                    <a:pt x="13813" y="576"/>
                    <a:pt x="13813" y="575"/>
                  </a:cubicBezTo>
                  <a:cubicBezTo>
                    <a:pt x="13802" y="455"/>
                    <a:pt x="13678" y="591"/>
                    <a:pt x="13678" y="591"/>
                  </a:cubicBezTo>
                  <a:cubicBezTo>
                    <a:pt x="13392" y="582"/>
                    <a:pt x="13507" y="660"/>
                    <a:pt x="13374" y="660"/>
                  </a:cubicBezTo>
                  <a:cubicBezTo>
                    <a:pt x="13374" y="595"/>
                    <a:pt x="13278" y="619"/>
                    <a:pt x="13272" y="569"/>
                  </a:cubicBezTo>
                  <a:cubicBezTo>
                    <a:pt x="13250" y="376"/>
                    <a:pt x="13200" y="603"/>
                    <a:pt x="13111" y="554"/>
                  </a:cubicBezTo>
                  <a:cubicBezTo>
                    <a:pt x="13003" y="494"/>
                    <a:pt x="13064" y="523"/>
                    <a:pt x="12945" y="633"/>
                  </a:cubicBezTo>
                  <a:cubicBezTo>
                    <a:pt x="12946" y="645"/>
                    <a:pt x="12941" y="649"/>
                    <a:pt x="12929" y="649"/>
                  </a:cubicBezTo>
                  <a:cubicBezTo>
                    <a:pt x="12818" y="645"/>
                    <a:pt x="12885" y="753"/>
                    <a:pt x="12785" y="692"/>
                  </a:cubicBezTo>
                  <a:cubicBezTo>
                    <a:pt x="12612" y="585"/>
                    <a:pt x="12701" y="830"/>
                    <a:pt x="12637" y="926"/>
                  </a:cubicBezTo>
                  <a:cubicBezTo>
                    <a:pt x="12566" y="1033"/>
                    <a:pt x="12783" y="1030"/>
                    <a:pt x="12781" y="1072"/>
                  </a:cubicBezTo>
                  <a:cubicBezTo>
                    <a:pt x="12776" y="1199"/>
                    <a:pt x="12949" y="1161"/>
                    <a:pt x="12940" y="1257"/>
                  </a:cubicBezTo>
                  <a:cubicBezTo>
                    <a:pt x="12935" y="1311"/>
                    <a:pt x="13311" y="1620"/>
                    <a:pt x="13363" y="1578"/>
                  </a:cubicBezTo>
                  <a:cubicBezTo>
                    <a:pt x="13436" y="1519"/>
                    <a:pt x="13427" y="1660"/>
                    <a:pt x="13527" y="1644"/>
                  </a:cubicBezTo>
                  <a:cubicBezTo>
                    <a:pt x="13766" y="1607"/>
                    <a:pt x="13691" y="1824"/>
                    <a:pt x="13700" y="1844"/>
                  </a:cubicBezTo>
                  <a:cubicBezTo>
                    <a:pt x="13784" y="2030"/>
                    <a:pt x="13645" y="1969"/>
                    <a:pt x="13664" y="2062"/>
                  </a:cubicBezTo>
                  <a:cubicBezTo>
                    <a:pt x="13678" y="2128"/>
                    <a:pt x="13702" y="2062"/>
                    <a:pt x="13702" y="2247"/>
                  </a:cubicBezTo>
                  <a:cubicBezTo>
                    <a:pt x="13702" y="2313"/>
                    <a:pt x="13861" y="2400"/>
                    <a:pt x="13925" y="2400"/>
                  </a:cubicBezTo>
                  <a:cubicBezTo>
                    <a:pt x="14005" y="2400"/>
                    <a:pt x="13990" y="2532"/>
                    <a:pt x="13988" y="2533"/>
                  </a:cubicBezTo>
                  <a:cubicBezTo>
                    <a:pt x="13834" y="2569"/>
                    <a:pt x="14066" y="2713"/>
                    <a:pt x="13880" y="2713"/>
                  </a:cubicBezTo>
                  <a:cubicBezTo>
                    <a:pt x="13851" y="2713"/>
                    <a:pt x="13736" y="2800"/>
                    <a:pt x="13712" y="2845"/>
                  </a:cubicBezTo>
                  <a:cubicBezTo>
                    <a:pt x="13684" y="2871"/>
                    <a:pt x="13722" y="2993"/>
                    <a:pt x="13739" y="3009"/>
                  </a:cubicBezTo>
                  <a:cubicBezTo>
                    <a:pt x="13865" y="3125"/>
                    <a:pt x="13739" y="3185"/>
                    <a:pt x="13868" y="3164"/>
                  </a:cubicBezTo>
                  <a:cubicBezTo>
                    <a:pt x="14339" y="3088"/>
                    <a:pt x="13918" y="3357"/>
                    <a:pt x="13918" y="3369"/>
                  </a:cubicBezTo>
                  <a:cubicBezTo>
                    <a:pt x="13919" y="3377"/>
                    <a:pt x="14012" y="3511"/>
                    <a:pt x="14012" y="3512"/>
                  </a:cubicBezTo>
                  <a:cubicBezTo>
                    <a:pt x="14283" y="3665"/>
                    <a:pt x="13833" y="3640"/>
                    <a:pt x="13839" y="3581"/>
                  </a:cubicBezTo>
                  <a:cubicBezTo>
                    <a:pt x="13856" y="3421"/>
                    <a:pt x="13730" y="3489"/>
                    <a:pt x="13719" y="3517"/>
                  </a:cubicBezTo>
                  <a:cubicBezTo>
                    <a:pt x="13695" y="3574"/>
                    <a:pt x="13528" y="3671"/>
                    <a:pt x="13615" y="3717"/>
                  </a:cubicBezTo>
                  <a:cubicBezTo>
                    <a:pt x="13766" y="3795"/>
                    <a:pt x="13629" y="3794"/>
                    <a:pt x="13618" y="3854"/>
                  </a:cubicBezTo>
                  <a:cubicBezTo>
                    <a:pt x="13595" y="3985"/>
                    <a:pt x="13521" y="3875"/>
                    <a:pt x="13458" y="3893"/>
                  </a:cubicBezTo>
                  <a:cubicBezTo>
                    <a:pt x="13308" y="3935"/>
                    <a:pt x="13494" y="4216"/>
                    <a:pt x="13686" y="4221"/>
                  </a:cubicBezTo>
                  <a:cubicBezTo>
                    <a:pt x="13745" y="4223"/>
                    <a:pt x="13693" y="4322"/>
                    <a:pt x="13692" y="4323"/>
                  </a:cubicBezTo>
                  <a:cubicBezTo>
                    <a:pt x="13628" y="4356"/>
                    <a:pt x="13814" y="4510"/>
                    <a:pt x="13707" y="4496"/>
                  </a:cubicBezTo>
                  <a:cubicBezTo>
                    <a:pt x="13651" y="4489"/>
                    <a:pt x="13738" y="4687"/>
                    <a:pt x="13744" y="4687"/>
                  </a:cubicBezTo>
                  <a:cubicBezTo>
                    <a:pt x="13882" y="4690"/>
                    <a:pt x="13829" y="4807"/>
                    <a:pt x="13903" y="4814"/>
                  </a:cubicBezTo>
                  <a:cubicBezTo>
                    <a:pt x="14054" y="4828"/>
                    <a:pt x="13899" y="4893"/>
                    <a:pt x="13984" y="4873"/>
                  </a:cubicBezTo>
                  <a:cubicBezTo>
                    <a:pt x="14136" y="4839"/>
                    <a:pt x="14101" y="5029"/>
                    <a:pt x="14035" y="5059"/>
                  </a:cubicBezTo>
                  <a:cubicBezTo>
                    <a:pt x="13819" y="5156"/>
                    <a:pt x="14125" y="5336"/>
                    <a:pt x="14116" y="5380"/>
                  </a:cubicBezTo>
                  <a:cubicBezTo>
                    <a:pt x="14087" y="5509"/>
                    <a:pt x="14157" y="5405"/>
                    <a:pt x="14152" y="5469"/>
                  </a:cubicBezTo>
                  <a:cubicBezTo>
                    <a:pt x="14141" y="5615"/>
                    <a:pt x="14233" y="5446"/>
                    <a:pt x="14247" y="5517"/>
                  </a:cubicBezTo>
                  <a:cubicBezTo>
                    <a:pt x="14271" y="5632"/>
                    <a:pt x="14347" y="5396"/>
                    <a:pt x="14347" y="5512"/>
                  </a:cubicBezTo>
                  <a:cubicBezTo>
                    <a:pt x="14347" y="5610"/>
                    <a:pt x="14580" y="5562"/>
                    <a:pt x="14453" y="5660"/>
                  </a:cubicBezTo>
                  <a:lnTo>
                    <a:pt x="14438" y="5665"/>
                  </a:lnTo>
                  <a:cubicBezTo>
                    <a:pt x="14222" y="5689"/>
                    <a:pt x="14320" y="5712"/>
                    <a:pt x="14311" y="5756"/>
                  </a:cubicBezTo>
                  <a:cubicBezTo>
                    <a:pt x="14287" y="5873"/>
                    <a:pt x="14392" y="5870"/>
                    <a:pt x="14356" y="5909"/>
                  </a:cubicBezTo>
                  <a:cubicBezTo>
                    <a:pt x="14233" y="6040"/>
                    <a:pt x="14458" y="5969"/>
                    <a:pt x="14469" y="6027"/>
                  </a:cubicBezTo>
                  <a:cubicBezTo>
                    <a:pt x="14507" y="6225"/>
                    <a:pt x="14306" y="6164"/>
                    <a:pt x="14305" y="6205"/>
                  </a:cubicBezTo>
                  <a:cubicBezTo>
                    <a:pt x="14303" y="6260"/>
                    <a:pt x="14145" y="6236"/>
                    <a:pt x="14146" y="6202"/>
                  </a:cubicBezTo>
                  <a:cubicBezTo>
                    <a:pt x="14148" y="6144"/>
                    <a:pt x="13951" y="6019"/>
                    <a:pt x="13945" y="6078"/>
                  </a:cubicBezTo>
                  <a:cubicBezTo>
                    <a:pt x="13926" y="6260"/>
                    <a:pt x="13918" y="6248"/>
                    <a:pt x="13793" y="6248"/>
                  </a:cubicBezTo>
                  <a:cubicBezTo>
                    <a:pt x="13647" y="6248"/>
                    <a:pt x="13593" y="6209"/>
                    <a:pt x="13591" y="6313"/>
                  </a:cubicBezTo>
                  <a:cubicBezTo>
                    <a:pt x="13590" y="6349"/>
                    <a:pt x="13860" y="6313"/>
                    <a:pt x="13763" y="6410"/>
                  </a:cubicBezTo>
                  <a:cubicBezTo>
                    <a:pt x="13647" y="6526"/>
                    <a:pt x="13652" y="6400"/>
                    <a:pt x="13650" y="6399"/>
                  </a:cubicBezTo>
                  <a:cubicBezTo>
                    <a:pt x="13506" y="6295"/>
                    <a:pt x="13488" y="6400"/>
                    <a:pt x="13473" y="6401"/>
                  </a:cubicBezTo>
                  <a:cubicBezTo>
                    <a:pt x="13343" y="6410"/>
                    <a:pt x="13431" y="6423"/>
                    <a:pt x="13410" y="6491"/>
                  </a:cubicBezTo>
                  <a:cubicBezTo>
                    <a:pt x="13440" y="6531"/>
                    <a:pt x="13451" y="6541"/>
                    <a:pt x="13454" y="6543"/>
                  </a:cubicBezTo>
                  <a:cubicBezTo>
                    <a:pt x="13451" y="6542"/>
                    <a:pt x="13445" y="6543"/>
                    <a:pt x="13448" y="6576"/>
                  </a:cubicBezTo>
                  <a:cubicBezTo>
                    <a:pt x="13464" y="6749"/>
                    <a:pt x="13197" y="6580"/>
                    <a:pt x="13278" y="6677"/>
                  </a:cubicBezTo>
                  <a:cubicBezTo>
                    <a:pt x="13348" y="6760"/>
                    <a:pt x="13165" y="6812"/>
                    <a:pt x="13162" y="6788"/>
                  </a:cubicBezTo>
                  <a:cubicBezTo>
                    <a:pt x="13140" y="6650"/>
                    <a:pt x="13061" y="6691"/>
                    <a:pt x="13055" y="6767"/>
                  </a:cubicBezTo>
                  <a:cubicBezTo>
                    <a:pt x="13046" y="6898"/>
                    <a:pt x="12957" y="6721"/>
                    <a:pt x="12961" y="6907"/>
                  </a:cubicBezTo>
                  <a:cubicBezTo>
                    <a:pt x="12962" y="6940"/>
                    <a:pt x="12819" y="6871"/>
                    <a:pt x="12797" y="6932"/>
                  </a:cubicBezTo>
                  <a:cubicBezTo>
                    <a:pt x="12760" y="7033"/>
                    <a:pt x="12705" y="6960"/>
                    <a:pt x="12740" y="7025"/>
                  </a:cubicBezTo>
                  <a:cubicBezTo>
                    <a:pt x="12816" y="7164"/>
                    <a:pt x="12701" y="7100"/>
                    <a:pt x="12701" y="7099"/>
                  </a:cubicBezTo>
                  <a:cubicBezTo>
                    <a:pt x="12691" y="6947"/>
                    <a:pt x="12524" y="7086"/>
                    <a:pt x="12610" y="7114"/>
                  </a:cubicBezTo>
                  <a:cubicBezTo>
                    <a:pt x="12692" y="7142"/>
                    <a:pt x="12651" y="7104"/>
                    <a:pt x="12626" y="7159"/>
                  </a:cubicBezTo>
                  <a:cubicBezTo>
                    <a:pt x="12683" y="7257"/>
                    <a:pt x="12519" y="7282"/>
                    <a:pt x="12516" y="7239"/>
                  </a:cubicBezTo>
                  <a:cubicBezTo>
                    <a:pt x="12509" y="7142"/>
                    <a:pt x="12434" y="7155"/>
                    <a:pt x="12423" y="7174"/>
                  </a:cubicBezTo>
                  <a:cubicBezTo>
                    <a:pt x="12359" y="7284"/>
                    <a:pt x="12499" y="7221"/>
                    <a:pt x="12263" y="7270"/>
                  </a:cubicBezTo>
                  <a:cubicBezTo>
                    <a:pt x="12202" y="7448"/>
                    <a:pt x="12228" y="7355"/>
                    <a:pt x="12251" y="7451"/>
                  </a:cubicBezTo>
                  <a:cubicBezTo>
                    <a:pt x="12257" y="7476"/>
                    <a:pt x="12038" y="7512"/>
                    <a:pt x="12035" y="7390"/>
                  </a:cubicBezTo>
                  <a:cubicBezTo>
                    <a:pt x="12030" y="7223"/>
                    <a:pt x="11633" y="7333"/>
                    <a:pt x="11587" y="7365"/>
                  </a:cubicBezTo>
                  <a:cubicBezTo>
                    <a:pt x="11455" y="7459"/>
                    <a:pt x="11412" y="7353"/>
                    <a:pt x="11383" y="7443"/>
                  </a:cubicBezTo>
                  <a:cubicBezTo>
                    <a:pt x="11339" y="7579"/>
                    <a:pt x="11186" y="7541"/>
                    <a:pt x="11220" y="7708"/>
                  </a:cubicBezTo>
                  <a:cubicBezTo>
                    <a:pt x="11244" y="7828"/>
                    <a:pt x="11156" y="7785"/>
                    <a:pt x="11155" y="7784"/>
                  </a:cubicBezTo>
                  <a:cubicBezTo>
                    <a:pt x="11084" y="7706"/>
                    <a:pt x="11019" y="7787"/>
                    <a:pt x="11060" y="7839"/>
                  </a:cubicBezTo>
                  <a:cubicBezTo>
                    <a:pt x="11189" y="8005"/>
                    <a:pt x="11077" y="8017"/>
                    <a:pt x="11008" y="7930"/>
                  </a:cubicBezTo>
                  <a:cubicBezTo>
                    <a:pt x="10990" y="7932"/>
                    <a:pt x="10974" y="8062"/>
                    <a:pt x="10924" y="8057"/>
                  </a:cubicBezTo>
                  <a:cubicBezTo>
                    <a:pt x="10832" y="8049"/>
                    <a:pt x="10903" y="8176"/>
                    <a:pt x="10924" y="8174"/>
                  </a:cubicBezTo>
                  <a:cubicBezTo>
                    <a:pt x="11159" y="8149"/>
                    <a:pt x="10970" y="8212"/>
                    <a:pt x="10918" y="8281"/>
                  </a:cubicBezTo>
                  <a:cubicBezTo>
                    <a:pt x="10826" y="8404"/>
                    <a:pt x="10953" y="8421"/>
                    <a:pt x="11033" y="8434"/>
                  </a:cubicBezTo>
                  <a:cubicBezTo>
                    <a:pt x="11109" y="8580"/>
                    <a:pt x="10881" y="8504"/>
                    <a:pt x="10818" y="8507"/>
                  </a:cubicBezTo>
                  <a:cubicBezTo>
                    <a:pt x="10782" y="8508"/>
                    <a:pt x="10828" y="8784"/>
                    <a:pt x="10839" y="8790"/>
                  </a:cubicBezTo>
                  <a:cubicBezTo>
                    <a:pt x="10839" y="8895"/>
                    <a:pt x="10686" y="8954"/>
                    <a:pt x="10760" y="9008"/>
                  </a:cubicBezTo>
                  <a:cubicBezTo>
                    <a:pt x="10804" y="9041"/>
                    <a:pt x="10800" y="9104"/>
                    <a:pt x="10770" y="9123"/>
                  </a:cubicBezTo>
                  <a:cubicBezTo>
                    <a:pt x="10691" y="9173"/>
                    <a:pt x="10746" y="9060"/>
                    <a:pt x="10672" y="9259"/>
                  </a:cubicBezTo>
                  <a:cubicBezTo>
                    <a:pt x="10592" y="9475"/>
                    <a:pt x="10466" y="9407"/>
                    <a:pt x="10471" y="9335"/>
                  </a:cubicBezTo>
                  <a:cubicBezTo>
                    <a:pt x="10478" y="9239"/>
                    <a:pt x="10329" y="9205"/>
                    <a:pt x="10311" y="9294"/>
                  </a:cubicBezTo>
                  <a:cubicBezTo>
                    <a:pt x="10300" y="9350"/>
                    <a:pt x="10243" y="9402"/>
                    <a:pt x="10270" y="9417"/>
                  </a:cubicBezTo>
                  <a:cubicBezTo>
                    <a:pt x="10393" y="9485"/>
                    <a:pt x="10142" y="9541"/>
                    <a:pt x="10140" y="9555"/>
                  </a:cubicBezTo>
                  <a:cubicBezTo>
                    <a:pt x="10128" y="9689"/>
                    <a:pt x="10241" y="9668"/>
                    <a:pt x="10284" y="9690"/>
                  </a:cubicBezTo>
                  <a:cubicBezTo>
                    <a:pt x="10450" y="9772"/>
                    <a:pt x="10386" y="9702"/>
                    <a:pt x="10416" y="9673"/>
                  </a:cubicBezTo>
                  <a:cubicBezTo>
                    <a:pt x="10548" y="9549"/>
                    <a:pt x="10576" y="9854"/>
                    <a:pt x="10260" y="9854"/>
                  </a:cubicBezTo>
                  <a:cubicBezTo>
                    <a:pt x="10185" y="9854"/>
                    <a:pt x="10134" y="9822"/>
                    <a:pt x="10100" y="9830"/>
                  </a:cubicBezTo>
                  <a:cubicBezTo>
                    <a:pt x="9938" y="9869"/>
                    <a:pt x="10007" y="9892"/>
                    <a:pt x="9922" y="9929"/>
                  </a:cubicBezTo>
                  <a:cubicBezTo>
                    <a:pt x="9901" y="9950"/>
                    <a:pt x="9903" y="9962"/>
                    <a:pt x="9876" y="9961"/>
                  </a:cubicBezTo>
                  <a:cubicBezTo>
                    <a:pt x="9691" y="9956"/>
                    <a:pt x="9674" y="9999"/>
                    <a:pt x="9674" y="9833"/>
                  </a:cubicBezTo>
                  <a:cubicBezTo>
                    <a:pt x="9674" y="9814"/>
                    <a:pt x="9521" y="9732"/>
                    <a:pt x="9454" y="9930"/>
                  </a:cubicBezTo>
                  <a:cubicBezTo>
                    <a:pt x="9388" y="10124"/>
                    <a:pt x="9081" y="10060"/>
                    <a:pt x="8918" y="10045"/>
                  </a:cubicBezTo>
                  <a:cubicBezTo>
                    <a:pt x="8649" y="10021"/>
                    <a:pt x="8695" y="9807"/>
                    <a:pt x="8509" y="9895"/>
                  </a:cubicBezTo>
                  <a:cubicBezTo>
                    <a:pt x="8342" y="9975"/>
                    <a:pt x="8040" y="9887"/>
                    <a:pt x="7987" y="10007"/>
                  </a:cubicBezTo>
                  <a:cubicBezTo>
                    <a:pt x="7960" y="10067"/>
                    <a:pt x="7730" y="10262"/>
                    <a:pt x="7668" y="10273"/>
                  </a:cubicBezTo>
                  <a:cubicBezTo>
                    <a:pt x="7425" y="10317"/>
                    <a:pt x="7719" y="10497"/>
                    <a:pt x="7302" y="10485"/>
                  </a:cubicBezTo>
                  <a:cubicBezTo>
                    <a:pt x="7113" y="10480"/>
                    <a:pt x="6889" y="10246"/>
                    <a:pt x="6767" y="10114"/>
                  </a:cubicBezTo>
                  <a:cubicBezTo>
                    <a:pt x="6655" y="9993"/>
                    <a:pt x="6385" y="9986"/>
                    <a:pt x="6279" y="10065"/>
                  </a:cubicBezTo>
                  <a:cubicBezTo>
                    <a:pt x="6168" y="10148"/>
                    <a:pt x="5971" y="10079"/>
                    <a:pt x="5911" y="10009"/>
                  </a:cubicBezTo>
                  <a:cubicBezTo>
                    <a:pt x="5840" y="9925"/>
                    <a:pt x="5944" y="9967"/>
                    <a:pt x="5749" y="9811"/>
                  </a:cubicBezTo>
                  <a:cubicBezTo>
                    <a:pt x="5555" y="9656"/>
                    <a:pt x="5964" y="9714"/>
                    <a:pt x="5525" y="9387"/>
                  </a:cubicBezTo>
                  <a:cubicBezTo>
                    <a:pt x="5497" y="9371"/>
                    <a:pt x="5447" y="9354"/>
                    <a:pt x="5430" y="9340"/>
                  </a:cubicBezTo>
                  <a:cubicBezTo>
                    <a:pt x="5300" y="9229"/>
                    <a:pt x="5351" y="9441"/>
                    <a:pt x="5196" y="9445"/>
                  </a:cubicBezTo>
                  <a:cubicBezTo>
                    <a:pt x="5129" y="9447"/>
                    <a:pt x="5056" y="9322"/>
                    <a:pt x="5034" y="9271"/>
                  </a:cubicBezTo>
                  <a:cubicBezTo>
                    <a:pt x="4999" y="9195"/>
                    <a:pt x="5015" y="9227"/>
                    <a:pt x="4974" y="9162"/>
                  </a:cubicBezTo>
                  <a:cubicBezTo>
                    <a:pt x="4855" y="8976"/>
                    <a:pt x="4858" y="9051"/>
                    <a:pt x="4858" y="8834"/>
                  </a:cubicBezTo>
                  <a:cubicBezTo>
                    <a:pt x="4858" y="8789"/>
                    <a:pt x="4924" y="8698"/>
                    <a:pt x="4953" y="8661"/>
                  </a:cubicBezTo>
                  <a:cubicBezTo>
                    <a:pt x="5009" y="8592"/>
                    <a:pt x="4913" y="8498"/>
                    <a:pt x="4863" y="8473"/>
                  </a:cubicBezTo>
                  <a:cubicBezTo>
                    <a:pt x="4765" y="8423"/>
                    <a:pt x="4839" y="8278"/>
                    <a:pt x="4779" y="8268"/>
                  </a:cubicBezTo>
                  <a:cubicBezTo>
                    <a:pt x="4668" y="8249"/>
                    <a:pt x="4696" y="8170"/>
                    <a:pt x="4673" y="8172"/>
                  </a:cubicBezTo>
                  <a:cubicBezTo>
                    <a:pt x="4562" y="8182"/>
                    <a:pt x="4674" y="8138"/>
                    <a:pt x="4521" y="8138"/>
                  </a:cubicBezTo>
                  <a:cubicBezTo>
                    <a:pt x="4419" y="8138"/>
                    <a:pt x="4381" y="8050"/>
                    <a:pt x="4425" y="7995"/>
                  </a:cubicBezTo>
                  <a:cubicBezTo>
                    <a:pt x="4504" y="7896"/>
                    <a:pt x="4388" y="7891"/>
                    <a:pt x="4377" y="7898"/>
                  </a:cubicBezTo>
                  <a:cubicBezTo>
                    <a:pt x="4204" y="8008"/>
                    <a:pt x="4290" y="7938"/>
                    <a:pt x="4169" y="7980"/>
                  </a:cubicBezTo>
                  <a:cubicBezTo>
                    <a:pt x="4144" y="7989"/>
                    <a:pt x="4118" y="8077"/>
                    <a:pt x="4117" y="8085"/>
                  </a:cubicBezTo>
                  <a:cubicBezTo>
                    <a:pt x="4006" y="8164"/>
                    <a:pt x="4084" y="8163"/>
                    <a:pt x="4086" y="8201"/>
                  </a:cubicBezTo>
                  <a:cubicBezTo>
                    <a:pt x="4089" y="8288"/>
                    <a:pt x="3996" y="8201"/>
                    <a:pt x="3950" y="8227"/>
                  </a:cubicBezTo>
                  <a:cubicBezTo>
                    <a:pt x="3800" y="8312"/>
                    <a:pt x="3723" y="8112"/>
                    <a:pt x="3723" y="8348"/>
                  </a:cubicBezTo>
                  <a:cubicBezTo>
                    <a:pt x="3723" y="8436"/>
                    <a:pt x="3611" y="8473"/>
                    <a:pt x="3542" y="8471"/>
                  </a:cubicBezTo>
                  <a:cubicBezTo>
                    <a:pt x="3409" y="8469"/>
                    <a:pt x="3413" y="8512"/>
                    <a:pt x="3321" y="8516"/>
                  </a:cubicBezTo>
                  <a:cubicBezTo>
                    <a:pt x="3077" y="8528"/>
                    <a:pt x="3129" y="8622"/>
                    <a:pt x="3081" y="8658"/>
                  </a:cubicBezTo>
                  <a:cubicBezTo>
                    <a:pt x="2932" y="8768"/>
                    <a:pt x="3017" y="8754"/>
                    <a:pt x="2982" y="8810"/>
                  </a:cubicBezTo>
                  <a:cubicBezTo>
                    <a:pt x="2978" y="8814"/>
                    <a:pt x="2950" y="8813"/>
                    <a:pt x="2945" y="8812"/>
                  </a:cubicBezTo>
                  <a:cubicBezTo>
                    <a:pt x="2845" y="8788"/>
                    <a:pt x="2877" y="8878"/>
                    <a:pt x="2815" y="8865"/>
                  </a:cubicBezTo>
                  <a:cubicBezTo>
                    <a:pt x="2615" y="8824"/>
                    <a:pt x="2722" y="8999"/>
                    <a:pt x="2657" y="9022"/>
                  </a:cubicBezTo>
                  <a:cubicBezTo>
                    <a:pt x="2563" y="9056"/>
                    <a:pt x="2526" y="9131"/>
                    <a:pt x="2437" y="9138"/>
                  </a:cubicBezTo>
                  <a:cubicBezTo>
                    <a:pt x="2262" y="9152"/>
                    <a:pt x="2358" y="9225"/>
                    <a:pt x="2320" y="9344"/>
                  </a:cubicBezTo>
                  <a:cubicBezTo>
                    <a:pt x="2268" y="9504"/>
                    <a:pt x="2332" y="9404"/>
                    <a:pt x="2349" y="9453"/>
                  </a:cubicBezTo>
                  <a:cubicBezTo>
                    <a:pt x="2369" y="9508"/>
                    <a:pt x="2313" y="9477"/>
                    <a:pt x="2260" y="9564"/>
                  </a:cubicBezTo>
                  <a:cubicBezTo>
                    <a:pt x="2192" y="9674"/>
                    <a:pt x="2181" y="9624"/>
                    <a:pt x="2176" y="9745"/>
                  </a:cubicBezTo>
                  <a:cubicBezTo>
                    <a:pt x="2175" y="9749"/>
                    <a:pt x="2108" y="9820"/>
                    <a:pt x="2106" y="9821"/>
                  </a:cubicBezTo>
                  <a:cubicBezTo>
                    <a:pt x="1989" y="9890"/>
                    <a:pt x="2012" y="10020"/>
                    <a:pt x="1990" y="10043"/>
                  </a:cubicBezTo>
                  <a:cubicBezTo>
                    <a:pt x="1836" y="10207"/>
                    <a:pt x="2008" y="10236"/>
                    <a:pt x="2006" y="10372"/>
                  </a:cubicBezTo>
                  <a:cubicBezTo>
                    <a:pt x="2032" y="10398"/>
                    <a:pt x="2060" y="10416"/>
                    <a:pt x="2053" y="10457"/>
                  </a:cubicBezTo>
                  <a:cubicBezTo>
                    <a:pt x="2050" y="10478"/>
                    <a:pt x="1987" y="10479"/>
                    <a:pt x="1969" y="10478"/>
                  </a:cubicBezTo>
                  <a:cubicBezTo>
                    <a:pt x="1945" y="10478"/>
                    <a:pt x="1991" y="10556"/>
                    <a:pt x="1905" y="10600"/>
                  </a:cubicBezTo>
                  <a:cubicBezTo>
                    <a:pt x="1831" y="10637"/>
                    <a:pt x="1878" y="10703"/>
                    <a:pt x="1811" y="10729"/>
                  </a:cubicBezTo>
                  <a:cubicBezTo>
                    <a:pt x="1758" y="10750"/>
                    <a:pt x="1799" y="10789"/>
                    <a:pt x="1691" y="10786"/>
                  </a:cubicBezTo>
                  <a:cubicBezTo>
                    <a:pt x="1641" y="10785"/>
                    <a:pt x="1695" y="10804"/>
                    <a:pt x="1634" y="10804"/>
                  </a:cubicBezTo>
                  <a:cubicBezTo>
                    <a:pt x="1577" y="10804"/>
                    <a:pt x="1580" y="10738"/>
                    <a:pt x="1528" y="10807"/>
                  </a:cubicBezTo>
                  <a:cubicBezTo>
                    <a:pt x="1460" y="10898"/>
                    <a:pt x="1499" y="10874"/>
                    <a:pt x="1400" y="10874"/>
                  </a:cubicBezTo>
                  <a:cubicBezTo>
                    <a:pt x="1373" y="10874"/>
                    <a:pt x="1308" y="10930"/>
                    <a:pt x="1297" y="10909"/>
                  </a:cubicBezTo>
                  <a:cubicBezTo>
                    <a:pt x="1259" y="10909"/>
                    <a:pt x="1245" y="10907"/>
                    <a:pt x="1231" y="10938"/>
                  </a:cubicBezTo>
                  <a:cubicBezTo>
                    <a:pt x="1182" y="11042"/>
                    <a:pt x="1151" y="10989"/>
                    <a:pt x="1151" y="11079"/>
                  </a:cubicBezTo>
                  <a:cubicBezTo>
                    <a:pt x="1151" y="11155"/>
                    <a:pt x="1127" y="11180"/>
                    <a:pt x="1128" y="11200"/>
                  </a:cubicBezTo>
                  <a:cubicBezTo>
                    <a:pt x="1131" y="11348"/>
                    <a:pt x="1088" y="11566"/>
                    <a:pt x="905" y="11566"/>
                  </a:cubicBezTo>
                  <a:cubicBezTo>
                    <a:pt x="815" y="11566"/>
                    <a:pt x="897" y="11648"/>
                    <a:pt x="795" y="11621"/>
                  </a:cubicBezTo>
                  <a:cubicBezTo>
                    <a:pt x="755" y="11610"/>
                    <a:pt x="689" y="11665"/>
                    <a:pt x="646" y="11690"/>
                  </a:cubicBezTo>
                  <a:cubicBezTo>
                    <a:pt x="644" y="11706"/>
                    <a:pt x="583" y="11751"/>
                    <a:pt x="570" y="11751"/>
                  </a:cubicBezTo>
                  <a:cubicBezTo>
                    <a:pt x="554" y="11720"/>
                    <a:pt x="492" y="11722"/>
                    <a:pt x="456" y="11722"/>
                  </a:cubicBezTo>
                  <a:cubicBezTo>
                    <a:pt x="395" y="11722"/>
                    <a:pt x="272" y="11894"/>
                    <a:pt x="268" y="11923"/>
                  </a:cubicBezTo>
                  <a:cubicBezTo>
                    <a:pt x="250" y="12034"/>
                    <a:pt x="254" y="12007"/>
                    <a:pt x="191" y="12082"/>
                  </a:cubicBezTo>
                  <a:cubicBezTo>
                    <a:pt x="140" y="12141"/>
                    <a:pt x="10" y="12162"/>
                    <a:pt x="66" y="12233"/>
                  </a:cubicBezTo>
                  <a:cubicBezTo>
                    <a:pt x="137" y="12322"/>
                    <a:pt x="109" y="12280"/>
                    <a:pt x="63" y="12345"/>
                  </a:cubicBezTo>
                  <a:cubicBezTo>
                    <a:pt x="9" y="12421"/>
                    <a:pt x="112" y="12440"/>
                    <a:pt x="140" y="12457"/>
                  </a:cubicBezTo>
                  <a:cubicBezTo>
                    <a:pt x="161" y="12470"/>
                    <a:pt x="154" y="12800"/>
                    <a:pt x="14" y="12767"/>
                  </a:cubicBezTo>
                  <a:cubicBezTo>
                    <a:pt x="0" y="12796"/>
                    <a:pt x="65" y="12840"/>
                    <a:pt x="130" y="12724"/>
                  </a:cubicBezTo>
                  <a:cubicBezTo>
                    <a:pt x="185" y="12626"/>
                    <a:pt x="175" y="12609"/>
                    <a:pt x="175" y="12496"/>
                  </a:cubicBezTo>
                  <a:cubicBezTo>
                    <a:pt x="175" y="12430"/>
                    <a:pt x="42" y="12382"/>
                    <a:pt x="104" y="12356"/>
                  </a:cubicBezTo>
                  <a:cubicBezTo>
                    <a:pt x="193" y="12319"/>
                    <a:pt x="132" y="12261"/>
                    <a:pt x="93" y="12213"/>
                  </a:cubicBezTo>
                  <a:cubicBezTo>
                    <a:pt x="68" y="12182"/>
                    <a:pt x="299" y="12059"/>
                    <a:pt x="297" y="11961"/>
                  </a:cubicBezTo>
                  <a:cubicBezTo>
                    <a:pt x="294" y="11847"/>
                    <a:pt x="479" y="11704"/>
                    <a:pt x="543" y="11760"/>
                  </a:cubicBezTo>
                  <a:cubicBezTo>
                    <a:pt x="619" y="11825"/>
                    <a:pt x="647" y="11674"/>
                    <a:pt x="749" y="11654"/>
                  </a:cubicBezTo>
                  <a:cubicBezTo>
                    <a:pt x="757" y="11611"/>
                    <a:pt x="881" y="11701"/>
                    <a:pt x="890" y="11628"/>
                  </a:cubicBezTo>
                  <a:cubicBezTo>
                    <a:pt x="893" y="11601"/>
                    <a:pt x="993" y="11592"/>
                    <a:pt x="1040" y="11562"/>
                  </a:cubicBezTo>
                  <a:cubicBezTo>
                    <a:pt x="1097" y="11526"/>
                    <a:pt x="1162" y="11312"/>
                    <a:pt x="1160" y="11263"/>
                  </a:cubicBezTo>
                  <a:cubicBezTo>
                    <a:pt x="1153" y="11116"/>
                    <a:pt x="1182" y="11151"/>
                    <a:pt x="1194" y="11070"/>
                  </a:cubicBezTo>
                  <a:cubicBezTo>
                    <a:pt x="1210" y="10965"/>
                    <a:pt x="1234" y="11054"/>
                    <a:pt x="1247" y="10967"/>
                  </a:cubicBezTo>
                  <a:cubicBezTo>
                    <a:pt x="1361" y="10940"/>
                    <a:pt x="1284" y="10909"/>
                    <a:pt x="1374" y="10911"/>
                  </a:cubicBezTo>
                  <a:cubicBezTo>
                    <a:pt x="1611" y="10914"/>
                    <a:pt x="1519" y="10802"/>
                    <a:pt x="1604" y="10829"/>
                  </a:cubicBezTo>
                  <a:cubicBezTo>
                    <a:pt x="1698" y="10860"/>
                    <a:pt x="1645" y="10823"/>
                    <a:pt x="1702" y="10823"/>
                  </a:cubicBezTo>
                  <a:cubicBezTo>
                    <a:pt x="1801" y="10823"/>
                    <a:pt x="1789" y="10759"/>
                    <a:pt x="1816" y="10753"/>
                  </a:cubicBezTo>
                  <a:cubicBezTo>
                    <a:pt x="1888" y="10737"/>
                    <a:pt x="1867" y="10650"/>
                    <a:pt x="1948" y="10605"/>
                  </a:cubicBezTo>
                  <a:cubicBezTo>
                    <a:pt x="1994" y="10579"/>
                    <a:pt x="1970" y="10507"/>
                    <a:pt x="2011" y="10509"/>
                  </a:cubicBezTo>
                  <a:cubicBezTo>
                    <a:pt x="2186" y="10516"/>
                    <a:pt x="2048" y="10409"/>
                    <a:pt x="2043" y="10370"/>
                  </a:cubicBezTo>
                  <a:cubicBezTo>
                    <a:pt x="2035" y="10308"/>
                    <a:pt x="1908" y="10140"/>
                    <a:pt x="1966" y="10101"/>
                  </a:cubicBezTo>
                  <a:cubicBezTo>
                    <a:pt x="2072" y="10029"/>
                    <a:pt x="1993" y="9959"/>
                    <a:pt x="2124" y="9837"/>
                  </a:cubicBezTo>
                  <a:cubicBezTo>
                    <a:pt x="2178" y="9787"/>
                    <a:pt x="2205" y="9799"/>
                    <a:pt x="2205" y="9728"/>
                  </a:cubicBezTo>
                  <a:cubicBezTo>
                    <a:pt x="2205" y="9663"/>
                    <a:pt x="2281" y="9545"/>
                    <a:pt x="2321" y="9546"/>
                  </a:cubicBezTo>
                  <a:lnTo>
                    <a:pt x="2322" y="9538"/>
                  </a:lnTo>
                  <a:cubicBezTo>
                    <a:pt x="2371" y="9458"/>
                    <a:pt x="2420" y="9504"/>
                    <a:pt x="2347" y="9394"/>
                  </a:cubicBezTo>
                  <a:cubicBezTo>
                    <a:pt x="2342" y="9386"/>
                    <a:pt x="2409" y="9285"/>
                    <a:pt x="2377" y="9262"/>
                  </a:cubicBezTo>
                  <a:cubicBezTo>
                    <a:pt x="2354" y="9246"/>
                    <a:pt x="2392" y="9175"/>
                    <a:pt x="2392" y="9175"/>
                  </a:cubicBezTo>
                  <a:cubicBezTo>
                    <a:pt x="2433" y="9150"/>
                    <a:pt x="2461" y="9178"/>
                    <a:pt x="2551" y="9099"/>
                  </a:cubicBezTo>
                  <a:cubicBezTo>
                    <a:pt x="2636" y="9026"/>
                    <a:pt x="2710" y="9052"/>
                    <a:pt x="2710" y="8977"/>
                  </a:cubicBezTo>
                  <a:cubicBezTo>
                    <a:pt x="2710" y="8891"/>
                    <a:pt x="2788" y="8878"/>
                    <a:pt x="2797" y="8885"/>
                  </a:cubicBezTo>
                  <a:cubicBezTo>
                    <a:pt x="2852" y="8932"/>
                    <a:pt x="2877" y="8817"/>
                    <a:pt x="2935" y="8842"/>
                  </a:cubicBezTo>
                  <a:cubicBezTo>
                    <a:pt x="3062" y="8898"/>
                    <a:pt x="2972" y="8755"/>
                    <a:pt x="3035" y="8727"/>
                  </a:cubicBezTo>
                  <a:cubicBezTo>
                    <a:pt x="3169" y="8669"/>
                    <a:pt x="3082" y="8551"/>
                    <a:pt x="3275" y="8551"/>
                  </a:cubicBezTo>
                  <a:cubicBezTo>
                    <a:pt x="3379" y="8551"/>
                    <a:pt x="3446" y="8514"/>
                    <a:pt x="3461" y="8514"/>
                  </a:cubicBezTo>
                  <a:cubicBezTo>
                    <a:pt x="3572" y="8512"/>
                    <a:pt x="3620" y="8471"/>
                    <a:pt x="3658" y="8468"/>
                  </a:cubicBezTo>
                  <a:cubicBezTo>
                    <a:pt x="3797" y="8459"/>
                    <a:pt x="3699" y="8241"/>
                    <a:pt x="3818" y="8276"/>
                  </a:cubicBezTo>
                  <a:cubicBezTo>
                    <a:pt x="3932" y="8310"/>
                    <a:pt x="3972" y="8231"/>
                    <a:pt x="4015" y="8267"/>
                  </a:cubicBezTo>
                  <a:cubicBezTo>
                    <a:pt x="4109" y="8347"/>
                    <a:pt x="4154" y="8219"/>
                    <a:pt x="4120" y="8174"/>
                  </a:cubicBezTo>
                  <a:cubicBezTo>
                    <a:pt x="4070" y="8105"/>
                    <a:pt x="4135" y="8148"/>
                    <a:pt x="4153" y="8082"/>
                  </a:cubicBezTo>
                  <a:cubicBezTo>
                    <a:pt x="4197" y="7917"/>
                    <a:pt x="4258" y="8045"/>
                    <a:pt x="4375" y="7947"/>
                  </a:cubicBezTo>
                  <a:cubicBezTo>
                    <a:pt x="4469" y="7868"/>
                    <a:pt x="4339" y="8095"/>
                    <a:pt x="4420" y="8123"/>
                  </a:cubicBezTo>
                  <a:lnTo>
                    <a:pt x="4421" y="8124"/>
                  </a:lnTo>
                  <a:cubicBezTo>
                    <a:pt x="4453" y="8152"/>
                    <a:pt x="4501" y="8160"/>
                    <a:pt x="4542" y="8160"/>
                  </a:cubicBezTo>
                  <a:cubicBezTo>
                    <a:pt x="4580" y="8160"/>
                    <a:pt x="4568" y="8163"/>
                    <a:pt x="4582" y="8179"/>
                  </a:cubicBezTo>
                  <a:cubicBezTo>
                    <a:pt x="4622" y="8223"/>
                    <a:pt x="4646" y="8191"/>
                    <a:pt x="4661" y="8205"/>
                  </a:cubicBezTo>
                  <a:cubicBezTo>
                    <a:pt x="4690" y="8231"/>
                    <a:pt x="4680" y="8247"/>
                    <a:pt x="4719" y="8277"/>
                  </a:cubicBezTo>
                  <a:cubicBezTo>
                    <a:pt x="4735" y="8289"/>
                    <a:pt x="4755" y="8295"/>
                    <a:pt x="4766" y="8302"/>
                  </a:cubicBezTo>
                  <a:cubicBezTo>
                    <a:pt x="4778" y="8304"/>
                    <a:pt x="4775" y="8343"/>
                    <a:pt x="4777" y="8355"/>
                  </a:cubicBezTo>
                  <a:cubicBezTo>
                    <a:pt x="4777" y="8360"/>
                    <a:pt x="4778" y="8359"/>
                    <a:pt x="4778" y="8365"/>
                  </a:cubicBezTo>
                  <a:cubicBezTo>
                    <a:pt x="4777" y="8427"/>
                    <a:pt x="4779" y="8494"/>
                    <a:pt x="4860" y="8502"/>
                  </a:cubicBezTo>
                  <a:cubicBezTo>
                    <a:pt x="4892" y="8505"/>
                    <a:pt x="4934" y="8560"/>
                    <a:pt x="4938" y="8585"/>
                  </a:cubicBezTo>
                  <a:cubicBezTo>
                    <a:pt x="4949" y="8649"/>
                    <a:pt x="4906" y="8663"/>
                    <a:pt x="4882" y="8696"/>
                  </a:cubicBezTo>
                  <a:cubicBezTo>
                    <a:pt x="4843" y="8751"/>
                    <a:pt x="4827" y="8772"/>
                    <a:pt x="4827" y="8838"/>
                  </a:cubicBezTo>
                  <a:cubicBezTo>
                    <a:pt x="4827" y="8959"/>
                    <a:pt x="4825" y="8922"/>
                    <a:pt x="4856" y="9033"/>
                  </a:cubicBezTo>
                  <a:cubicBezTo>
                    <a:pt x="4868" y="9076"/>
                    <a:pt x="4919" y="9127"/>
                    <a:pt x="4949" y="9164"/>
                  </a:cubicBezTo>
                  <a:cubicBezTo>
                    <a:pt x="4999" y="9225"/>
                    <a:pt x="4995" y="9262"/>
                    <a:pt x="5036" y="9327"/>
                  </a:cubicBezTo>
                  <a:cubicBezTo>
                    <a:pt x="5056" y="9359"/>
                    <a:pt x="5101" y="9409"/>
                    <a:pt x="5101" y="9409"/>
                  </a:cubicBezTo>
                  <a:cubicBezTo>
                    <a:pt x="5103" y="9413"/>
                    <a:pt x="5127" y="9430"/>
                    <a:pt x="5132" y="9433"/>
                  </a:cubicBezTo>
                  <a:cubicBezTo>
                    <a:pt x="5168" y="9455"/>
                    <a:pt x="5188" y="9465"/>
                    <a:pt x="5230" y="9462"/>
                  </a:cubicBezTo>
                  <a:cubicBezTo>
                    <a:pt x="5261" y="9459"/>
                    <a:pt x="5306" y="9412"/>
                    <a:pt x="5320" y="9387"/>
                  </a:cubicBezTo>
                  <a:cubicBezTo>
                    <a:pt x="5330" y="9370"/>
                    <a:pt x="5357" y="9341"/>
                    <a:pt x="5374" y="9330"/>
                  </a:cubicBezTo>
                  <a:cubicBezTo>
                    <a:pt x="5381" y="9325"/>
                    <a:pt x="5442" y="9361"/>
                    <a:pt x="5459" y="9365"/>
                  </a:cubicBezTo>
                  <a:cubicBezTo>
                    <a:pt x="5507" y="9378"/>
                    <a:pt x="5560" y="9448"/>
                    <a:pt x="5610" y="9474"/>
                  </a:cubicBezTo>
                  <a:cubicBezTo>
                    <a:pt x="5610" y="9493"/>
                    <a:pt x="5634" y="9512"/>
                    <a:pt x="5651" y="9521"/>
                  </a:cubicBezTo>
                  <a:cubicBezTo>
                    <a:pt x="5721" y="9554"/>
                    <a:pt x="5718" y="9670"/>
                    <a:pt x="5684" y="9696"/>
                  </a:cubicBezTo>
                  <a:cubicBezTo>
                    <a:pt x="5624" y="9743"/>
                    <a:pt x="5707" y="9846"/>
                    <a:pt x="5746" y="9868"/>
                  </a:cubicBezTo>
                  <a:cubicBezTo>
                    <a:pt x="5907" y="9962"/>
                    <a:pt x="5836" y="10021"/>
                    <a:pt x="5895" y="10048"/>
                  </a:cubicBezTo>
                  <a:cubicBezTo>
                    <a:pt x="5991" y="10092"/>
                    <a:pt x="6156" y="10170"/>
                    <a:pt x="6264" y="10106"/>
                  </a:cubicBezTo>
                  <a:cubicBezTo>
                    <a:pt x="6370" y="10043"/>
                    <a:pt x="6409" y="10033"/>
                    <a:pt x="6531" y="10033"/>
                  </a:cubicBezTo>
                  <a:cubicBezTo>
                    <a:pt x="6655" y="10033"/>
                    <a:pt x="6884" y="10232"/>
                    <a:pt x="6948" y="10334"/>
                  </a:cubicBezTo>
                  <a:cubicBezTo>
                    <a:pt x="7003" y="10420"/>
                    <a:pt x="7001" y="10395"/>
                    <a:pt x="7057" y="10445"/>
                  </a:cubicBezTo>
                  <a:cubicBezTo>
                    <a:pt x="7097" y="10459"/>
                    <a:pt x="7182" y="10508"/>
                    <a:pt x="7211" y="10511"/>
                  </a:cubicBezTo>
                  <a:cubicBezTo>
                    <a:pt x="7289" y="10521"/>
                    <a:pt x="7402" y="10491"/>
                    <a:pt x="7468" y="10493"/>
                  </a:cubicBezTo>
                  <a:cubicBezTo>
                    <a:pt x="7618" y="10498"/>
                    <a:pt x="7498" y="10295"/>
                    <a:pt x="7671" y="10300"/>
                  </a:cubicBezTo>
                  <a:cubicBezTo>
                    <a:pt x="7728" y="10302"/>
                    <a:pt x="7997" y="10059"/>
                    <a:pt x="8013" y="10022"/>
                  </a:cubicBezTo>
                  <a:cubicBezTo>
                    <a:pt x="8051" y="9936"/>
                    <a:pt x="8273" y="9975"/>
                    <a:pt x="8355" y="9966"/>
                  </a:cubicBezTo>
                  <a:cubicBezTo>
                    <a:pt x="8420" y="9960"/>
                    <a:pt x="8470" y="9944"/>
                    <a:pt x="8531" y="9913"/>
                  </a:cubicBezTo>
                  <a:cubicBezTo>
                    <a:pt x="8571" y="9892"/>
                    <a:pt x="8650" y="9879"/>
                    <a:pt x="8661" y="9932"/>
                  </a:cubicBezTo>
                  <a:cubicBezTo>
                    <a:pt x="8669" y="9971"/>
                    <a:pt x="8763" y="10022"/>
                    <a:pt x="8777" y="10033"/>
                  </a:cubicBezTo>
                  <a:cubicBezTo>
                    <a:pt x="8813" y="10061"/>
                    <a:pt x="8894" y="10066"/>
                    <a:pt x="8912" y="10073"/>
                  </a:cubicBezTo>
                  <a:cubicBezTo>
                    <a:pt x="9017" y="10117"/>
                    <a:pt x="9178" y="10105"/>
                    <a:pt x="9288" y="10080"/>
                  </a:cubicBezTo>
                  <a:cubicBezTo>
                    <a:pt x="9297" y="10081"/>
                    <a:pt x="9364" y="10058"/>
                    <a:pt x="9379" y="10057"/>
                  </a:cubicBezTo>
                  <a:cubicBezTo>
                    <a:pt x="9438" y="10050"/>
                    <a:pt x="9522" y="9856"/>
                    <a:pt x="9565" y="9836"/>
                  </a:cubicBezTo>
                  <a:cubicBezTo>
                    <a:pt x="9653" y="9795"/>
                    <a:pt x="9657" y="9956"/>
                    <a:pt x="9659" y="9961"/>
                  </a:cubicBezTo>
                  <a:cubicBezTo>
                    <a:pt x="9667" y="9981"/>
                    <a:pt x="9818" y="9996"/>
                    <a:pt x="9845" y="9996"/>
                  </a:cubicBezTo>
                  <a:cubicBezTo>
                    <a:pt x="9910" y="9996"/>
                    <a:pt x="9985" y="9907"/>
                    <a:pt x="10031" y="9880"/>
                  </a:cubicBezTo>
                  <a:cubicBezTo>
                    <a:pt x="10112" y="9833"/>
                    <a:pt x="10128" y="9839"/>
                    <a:pt x="10211" y="9876"/>
                  </a:cubicBezTo>
                  <a:cubicBezTo>
                    <a:pt x="10268" y="9901"/>
                    <a:pt x="10422" y="9873"/>
                    <a:pt x="10466" y="9830"/>
                  </a:cubicBezTo>
                  <a:cubicBezTo>
                    <a:pt x="10554" y="9741"/>
                    <a:pt x="10537" y="9780"/>
                    <a:pt x="10539" y="9672"/>
                  </a:cubicBezTo>
                  <a:cubicBezTo>
                    <a:pt x="10541" y="9597"/>
                    <a:pt x="10395" y="9614"/>
                    <a:pt x="10366" y="9682"/>
                  </a:cubicBezTo>
                  <a:cubicBezTo>
                    <a:pt x="10349" y="9722"/>
                    <a:pt x="10070" y="9590"/>
                    <a:pt x="10209" y="9547"/>
                  </a:cubicBezTo>
                  <a:cubicBezTo>
                    <a:pt x="10270" y="9528"/>
                    <a:pt x="10244" y="9529"/>
                    <a:pt x="10281" y="9510"/>
                  </a:cubicBezTo>
                  <a:cubicBezTo>
                    <a:pt x="10316" y="9491"/>
                    <a:pt x="10353" y="9438"/>
                    <a:pt x="10312" y="9405"/>
                  </a:cubicBezTo>
                  <a:cubicBezTo>
                    <a:pt x="10298" y="9395"/>
                    <a:pt x="10338" y="9301"/>
                    <a:pt x="10338" y="9301"/>
                  </a:cubicBezTo>
                  <a:cubicBezTo>
                    <a:pt x="10426" y="9227"/>
                    <a:pt x="10440" y="9344"/>
                    <a:pt x="10454" y="9384"/>
                  </a:cubicBezTo>
                  <a:cubicBezTo>
                    <a:pt x="10485" y="9473"/>
                    <a:pt x="10534" y="9440"/>
                    <a:pt x="10593" y="9429"/>
                  </a:cubicBezTo>
                  <a:cubicBezTo>
                    <a:pt x="10637" y="9421"/>
                    <a:pt x="10697" y="9266"/>
                    <a:pt x="10709" y="9228"/>
                  </a:cubicBezTo>
                  <a:cubicBezTo>
                    <a:pt x="10728" y="9171"/>
                    <a:pt x="10736" y="9160"/>
                    <a:pt x="10787" y="9132"/>
                  </a:cubicBezTo>
                  <a:cubicBezTo>
                    <a:pt x="10826" y="9111"/>
                    <a:pt x="10808" y="9034"/>
                    <a:pt x="10804" y="9030"/>
                  </a:cubicBezTo>
                  <a:cubicBezTo>
                    <a:pt x="10714" y="8941"/>
                    <a:pt x="10887" y="8889"/>
                    <a:pt x="10848" y="8736"/>
                  </a:cubicBezTo>
                  <a:cubicBezTo>
                    <a:pt x="10826" y="8647"/>
                    <a:pt x="10832" y="8643"/>
                    <a:pt x="10836" y="8553"/>
                  </a:cubicBezTo>
                  <a:cubicBezTo>
                    <a:pt x="10837" y="8522"/>
                    <a:pt x="11004" y="8552"/>
                    <a:pt x="11047" y="8530"/>
                  </a:cubicBezTo>
                  <a:cubicBezTo>
                    <a:pt x="11109" y="8500"/>
                    <a:pt x="11062" y="8392"/>
                    <a:pt x="11006" y="8395"/>
                  </a:cubicBezTo>
                  <a:cubicBezTo>
                    <a:pt x="10915" y="8400"/>
                    <a:pt x="10883" y="8319"/>
                    <a:pt x="10930" y="8290"/>
                  </a:cubicBezTo>
                  <a:cubicBezTo>
                    <a:pt x="10930" y="8290"/>
                    <a:pt x="10936" y="8285"/>
                    <a:pt x="10936" y="8285"/>
                  </a:cubicBezTo>
                  <a:cubicBezTo>
                    <a:pt x="10953" y="8260"/>
                    <a:pt x="10965" y="8261"/>
                    <a:pt x="10970" y="8253"/>
                  </a:cubicBezTo>
                  <a:cubicBezTo>
                    <a:pt x="10988" y="8226"/>
                    <a:pt x="11044" y="8222"/>
                    <a:pt x="11055" y="8189"/>
                  </a:cubicBezTo>
                  <a:cubicBezTo>
                    <a:pt x="11073" y="8135"/>
                    <a:pt x="10961" y="8154"/>
                    <a:pt x="10934" y="8152"/>
                  </a:cubicBezTo>
                  <a:cubicBezTo>
                    <a:pt x="10906" y="8149"/>
                    <a:pt x="10870" y="8081"/>
                    <a:pt x="10912" y="8075"/>
                  </a:cubicBezTo>
                  <a:cubicBezTo>
                    <a:pt x="10974" y="8066"/>
                    <a:pt x="10952" y="8055"/>
                    <a:pt x="10978" y="8035"/>
                  </a:cubicBezTo>
                  <a:cubicBezTo>
                    <a:pt x="11006" y="8015"/>
                    <a:pt x="10997" y="7930"/>
                    <a:pt x="11016" y="7957"/>
                  </a:cubicBezTo>
                  <a:cubicBezTo>
                    <a:pt x="11041" y="7992"/>
                    <a:pt x="11073" y="8009"/>
                    <a:pt x="11116" y="7992"/>
                  </a:cubicBezTo>
                  <a:cubicBezTo>
                    <a:pt x="11153" y="7978"/>
                    <a:pt x="11128" y="7934"/>
                    <a:pt x="11128" y="7929"/>
                  </a:cubicBezTo>
                  <a:cubicBezTo>
                    <a:pt x="11126" y="7910"/>
                    <a:pt x="11101" y="7881"/>
                    <a:pt x="11093" y="7864"/>
                  </a:cubicBezTo>
                  <a:cubicBezTo>
                    <a:pt x="11071" y="7819"/>
                    <a:pt x="11059" y="7821"/>
                    <a:pt x="11077" y="7777"/>
                  </a:cubicBezTo>
                  <a:cubicBezTo>
                    <a:pt x="11086" y="7756"/>
                    <a:pt x="11145" y="7789"/>
                    <a:pt x="11151" y="7794"/>
                  </a:cubicBezTo>
                  <a:cubicBezTo>
                    <a:pt x="11196" y="7829"/>
                    <a:pt x="11178" y="7809"/>
                    <a:pt x="11208" y="7809"/>
                  </a:cubicBezTo>
                  <a:cubicBezTo>
                    <a:pt x="11273" y="7808"/>
                    <a:pt x="11204" y="7683"/>
                    <a:pt x="11235" y="7618"/>
                  </a:cubicBezTo>
                  <a:cubicBezTo>
                    <a:pt x="11238" y="7612"/>
                    <a:pt x="11315" y="7555"/>
                    <a:pt x="11325" y="7551"/>
                  </a:cubicBezTo>
                  <a:cubicBezTo>
                    <a:pt x="11352" y="7540"/>
                    <a:pt x="11392" y="7478"/>
                    <a:pt x="11401" y="7453"/>
                  </a:cubicBezTo>
                  <a:cubicBezTo>
                    <a:pt x="11425" y="7385"/>
                    <a:pt x="11463" y="7448"/>
                    <a:pt x="11527" y="7416"/>
                  </a:cubicBezTo>
                  <a:cubicBezTo>
                    <a:pt x="11555" y="7402"/>
                    <a:pt x="11693" y="7348"/>
                    <a:pt x="11728" y="7338"/>
                  </a:cubicBezTo>
                  <a:cubicBezTo>
                    <a:pt x="11770" y="7325"/>
                    <a:pt x="11787" y="7327"/>
                    <a:pt x="11831" y="7327"/>
                  </a:cubicBezTo>
                  <a:cubicBezTo>
                    <a:pt x="11899" y="7327"/>
                    <a:pt x="11934" y="7348"/>
                    <a:pt x="11988" y="7351"/>
                  </a:cubicBezTo>
                  <a:cubicBezTo>
                    <a:pt x="11997" y="7354"/>
                    <a:pt x="12011" y="7380"/>
                    <a:pt x="12012" y="7389"/>
                  </a:cubicBezTo>
                  <a:cubicBezTo>
                    <a:pt x="12014" y="7421"/>
                    <a:pt x="12027" y="7433"/>
                    <a:pt x="12033" y="7453"/>
                  </a:cubicBezTo>
                  <a:cubicBezTo>
                    <a:pt x="12040" y="7480"/>
                    <a:pt x="12109" y="7501"/>
                    <a:pt x="12128" y="7496"/>
                  </a:cubicBezTo>
                  <a:cubicBezTo>
                    <a:pt x="12147" y="7491"/>
                    <a:pt x="12226" y="7481"/>
                    <a:pt x="12247" y="7481"/>
                  </a:cubicBezTo>
                  <a:cubicBezTo>
                    <a:pt x="12274" y="7480"/>
                    <a:pt x="12265" y="7419"/>
                    <a:pt x="12253" y="7404"/>
                  </a:cubicBezTo>
                  <a:cubicBezTo>
                    <a:pt x="12232" y="7377"/>
                    <a:pt x="12255" y="7298"/>
                    <a:pt x="12267" y="7288"/>
                  </a:cubicBezTo>
                  <a:cubicBezTo>
                    <a:pt x="12280" y="7278"/>
                    <a:pt x="12355" y="7274"/>
                    <a:pt x="12366" y="7266"/>
                  </a:cubicBezTo>
                  <a:cubicBezTo>
                    <a:pt x="12383" y="7255"/>
                    <a:pt x="12421" y="7256"/>
                    <a:pt x="12422" y="7248"/>
                  </a:cubicBezTo>
                  <a:cubicBezTo>
                    <a:pt x="12431" y="7189"/>
                    <a:pt x="12411" y="7206"/>
                    <a:pt x="12455" y="7173"/>
                  </a:cubicBezTo>
                  <a:cubicBezTo>
                    <a:pt x="12485" y="7151"/>
                    <a:pt x="12491" y="7247"/>
                    <a:pt x="12505" y="7261"/>
                  </a:cubicBezTo>
                  <a:cubicBezTo>
                    <a:pt x="12550" y="7307"/>
                    <a:pt x="12571" y="7274"/>
                    <a:pt x="12619" y="7259"/>
                  </a:cubicBezTo>
                  <a:cubicBezTo>
                    <a:pt x="12694" y="7235"/>
                    <a:pt x="12614" y="7158"/>
                    <a:pt x="12657" y="7144"/>
                  </a:cubicBezTo>
                  <a:cubicBezTo>
                    <a:pt x="12708" y="7127"/>
                    <a:pt x="12634" y="7104"/>
                    <a:pt x="12631" y="7104"/>
                  </a:cubicBezTo>
                  <a:cubicBezTo>
                    <a:pt x="12575" y="7101"/>
                    <a:pt x="12626" y="7027"/>
                    <a:pt x="12663" y="7048"/>
                  </a:cubicBezTo>
                  <a:cubicBezTo>
                    <a:pt x="12704" y="7071"/>
                    <a:pt x="12641" y="7109"/>
                    <a:pt x="12755" y="7129"/>
                  </a:cubicBezTo>
                  <a:cubicBezTo>
                    <a:pt x="12800" y="7136"/>
                    <a:pt x="12770" y="7038"/>
                    <a:pt x="12765" y="7031"/>
                  </a:cubicBezTo>
                  <a:cubicBezTo>
                    <a:pt x="12738" y="6991"/>
                    <a:pt x="12762" y="7009"/>
                    <a:pt x="12780" y="6985"/>
                  </a:cubicBezTo>
                  <a:cubicBezTo>
                    <a:pt x="12840" y="6906"/>
                    <a:pt x="12794" y="6912"/>
                    <a:pt x="12896" y="6933"/>
                  </a:cubicBezTo>
                  <a:cubicBezTo>
                    <a:pt x="12994" y="6954"/>
                    <a:pt x="12964" y="6873"/>
                    <a:pt x="12970" y="6859"/>
                  </a:cubicBezTo>
                  <a:cubicBezTo>
                    <a:pt x="12998" y="6792"/>
                    <a:pt x="13046" y="6864"/>
                    <a:pt x="13064" y="6828"/>
                  </a:cubicBezTo>
                  <a:cubicBezTo>
                    <a:pt x="13065" y="6826"/>
                    <a:pt x="13088" y="6726"/>
                    <a:pt x="13089" y="6724"/>
                  </a:cubicBezTo>
                  <a:cubicBezTo>
                    <a:pt x="13091" y="6722"/>
                    <a:pt x="13091" y="6720"/>
                    <a:pt x="13092" y="6719"/>
                  </a:cubicBezTo>
                  <a:cubicBezTo>
                    <a:pt x="13128" y="6697"/>
                    <a:pt x="13142" y="6790"/>
                    <a:pt x="13157" y="6813"/>
                  </a:cubicBezTo>
                  <a:cubicBezTo>
                    <a:pt x="13165" y="6825"/>
                    <a:pt x="13285" y="6795"/>
                    <a:pt x="13302" y="6730"/>
                  </a:cubicBezTo>
                  <a:cubicBezTo>
                    <a:pt x="13314" y="6681"/>
                    <a:pt x="13293" y="6702"/>
                    <a:pt x="13295" y="6670"/>
                  </a:cubicBezTo>
                  <a:cubicBezTo>
                    <a:pt x="13295" y="6665"/>
                    <a:pt x="13364" y="6667"/>
                    <a:pt x="13366" y="6668"/>
                  </a:cubicBezTo>
                  <a:cubicBezTo>
                    <a:pt x="13432" y="6695"/>
                    <a:pt x="13423" y="6649"/>
                    <a:pt x="13453" y="6647"/>
                  </a:cubicBezTo>
                  <a:cubicBezTo>
                    <a:pt x="13466" y="6647"/>
                    <a:pt x="13462" y="6588"/>
                    <a:pt x="13460" y="6582"/>
                  </a:cubicBezTo>
                  <a:cubicBezTo>
                    <a:pt x="13447" y="6532"/>
                    <a:pt x="13491" y="6544"/>
                    <a:pt x="13459" y="6518"/>
                  </a:cubicBezTo>
                  <a:cubicBezTo>
                    <a:pt x="13403" y="6473"/>
                    <a:pt x="13436" y="6483"/>
                    <a:pt x="13426" y="6468"/>
                  </a:cubicBezTo>
                  <a:cubicBezTo>
                    <a:pt x="13408" y="6442"/>
                    <a:pt x="13430" y="6404"/>
                    <a:pt x="13463" y="6416"/>
                  </a:cubicBezTo>
                  <a:cubicBezTo>
                    <a:pt x="13503" y="6432"/>
                    <a:pt x="13503" y="6358"/>
                    <a:pt x="13553" y="6373"/>
                  </a:cubicBezTo>
                  <a:cubicBezTo>
                    <a:pt x="13631" y="6396"/>
                    <a:pt x="13614" y="6412"/>
                    <a:pt x="13652" y="6472"/>
                  </a:cubicBezTo>
                  <a:cubicBezTo>
                    <a:pt x="13680" y="6515"/>
                    <a:pt x="13741" y="6433"/>
                    <a:pt x="13763" y="6418"/>
                  </a:cubicBezTo>
                  <a:cubicBezTo>
                    <a:pt x="13867" y="6348"/>
                    <a:pt x="13727" y="6330"/>
                    <a:pt x="13672" y="6329"/>
                  </a:cubicBezTo>
                  <a:cubicBezTo>
                    <a:pt x="13570" y="6325"/>
                    <a:pt x="13615" y="6257"/>
                    <a:pt x="13656" y="6257"/>
                  </a:cubicBezTo>
                  <a:cubicBezTo>
                    <a:pt x="13723" y="6257"/>
                    <a:pt x="13848" y="6264"/>
                    <a:pt x="13901" y="6258"/>
                  </a:cubicBezTo>
                  <a:cubicBezTo>
                    <a:pt x="13924" y="6256"/>
                    <a:pt x="13951" y="6121"/>
                    <a:pt x="13952" y="6100"/>
                  </a:cubicBezTo>
                  <a:cubicBezTo>
                    <a:pt x="13955" y="6066"/>
                    <a:pt x="13998" y="6079"/>
                    <a:pt x="14006" y="6088"/>
                  </a:cubicBezTo>
                  <a:cubicBezTo>
                    <a:pt x="14034" y="6117"/>
                    <a:pt x="14128" y="6150"/>
                    <a:pt x="14134" y="6203"/>
                  </a:cubicBezTo>
                  <a:cubicBezTo>
                    <a:pt x="14139" y="6248"/>
                    <a:pt x="14167" y="6247"/>
                    <a:pt x="14201" y="6248"/>
                  </a:cubicBezTo>
                  <a:cubicBezTo>
                    <a:pt x="14372" y="6252"/>
                    <a:pt x="14274" y="6196"/>
                    <a:pt x="14369" y="6192"/>
                  </a:cubicBezTo>
                  <a:cubicBezTo>
                    <a:pt x="14437" y="6189"/>
                    <a:pt x="14489" y="6131"/>
                    <a:pt x="14489" y="6064"/>
                  </a:cubicBezTo>
                  <a:cubicBezTo>
                    <a:pt x="14494" y="6063"/>
                    <a:pt x="14492" y="6055"/>
                    <a:pt x="14492" y="6049"/>
                  </a:cubicBezTo>
                  <a:cubicBezTo>
                    <a:pt x="14493" y="6033"/>
                    <a:pt x="14473" y="6003"/>
                    <a:pt x="14475" y="6002"/>
                  </a:cubicBezTo>
                  <a:cubicBezTo>
                    <a:pt x="14500" y="5989"/>
                    <a:pt x="14513" y="6015"/>
                    <a:pt x="14526" y="6034"/>
                  </a:cubicBezTo>
                  <a:cubicBezTo>
                    <a:pt x="14581" y="6109"/>
                    <a:pt x="14572" y="6044"/>
                    <a:pt x="14579" y="6032"/>
                  </a:cubicBezTo>
                  <a:cubicBezTo>
                    <a:pt x="14615" y="5969"/>
                    <a:pt x="14626" y="6032"/>
                    <a:pt x="14614" y="5956"/>
                  </a:cubicBezTo>
                  <a:cubicBezTo>
                    <a:pt x="14610" y="5928"/>
                    <a:pt x="14613" y="5947"/>
                    <a:pt x="14613" y="5926"/>
                  </a:cubicBezTo>
                  <a:cubicBezTo>
                    <a:pt x="14613" y="5894"/>
                    <a:pt x="14650" y="5918"/>
                    <a:pt x="14657" y="5926"/>
                  </a:cubicBezTo>
                  <a:cubicBezTo>
                    <a:pt x="14688" y="5964"/>
                    <a:pt x="14684" y="5929"/>
                    <a:pt x="14696" y="5928"/>
                  </a:cubicBezTo>
                  <a:cubicBezTo>
                    <a:pt x="14776" y="5918"/>
                    <a:pt x="14650" y="6030"/>
                    <a:pt x="14728" y="5993"/>
                  </a:cubicBezTo>
                  <a:cubicBezTo>
                    <a:pt x="14762" y="5977"/>
                    <a:pt x="14812" y="5937"/>
                    <a:pt x="14844" y="5934"/>
                  </a:cubicBezTo>
                  <a:cubicBezTo>
                    <a:pt x="14890" y="5930"/>
                    <a:pt x="14855" y="5933"/>
                    <a:pt x="14880" y="5921"/>
                  </a:cubicBezTo>
                  <a:cubicBezTo>
                    <a:pt x="14927" y="5898"/>
                    <a:pt x="14867" y="5863"/>
                    <a:pt x="14938" y="5863"/>
                  </a:cubicBezTo>
                  <a:cubicBezTo>
                    <a:pt x="14953" y="5863"/>
                    <a:pt x="15045" y="5910"/>
                    <a:pt x="15049" y="5881"/>
                  </a:cubicBezTo>
                  <a:cubicBezTo>
                    <a:pt x="15058" y="5829"/>
                    <a:pt x="15077" y="5860"/>
                    <a:pt x="15088" y="5835"/>
                  </a:cubicBezTo>
                  <a:cubicBezTo>
                    <a:pt x="15108" y="5792"/>
                    <a:pt x="15145" y="5855"/>
                    <a:pt x="15174" y="5839"/>
                  </a:cubicBezTo>
                  <a:cubicBezTo>
                    <a:pt x="15221" y="5813"/>
                    <a:pt x="15206" y="5835"/>
                    <a:pt x="15236" y="5837"/>
                  </a:cubicBezTo>
                  <a:cubicBezTo>
                    <a:pt x="15310" y="5841"/>
                    <a:pt x="15242" y="5787"/>
                    <a:pt x="15283" y="5771"/>
                  </a:cubicBezTo>
                  <a:cubicBezTo>
                    <a:pt x="15363" y="5740"/>
                    <a:pt x="15281" y="5647"/>
                    <a:pt x="15290" y="5626"/>
                  </a:cubicBezTo>
                  <a:cubicBezTo>
                    <a:pt x="15297" y="5607"/>
                    <a:pt x="15301" y="5567"/>
                    <a:pt x="15303" y="5561"/>
                  </a:cubicBezTo>
                  <a:cubicBezTo>
                    <a:pt x="15320" y="5522"/>
                    <a:pt x="15260" y="5468"/>
                    <a:pt x="15258" y="5449"/>
                  </a:cubicBezTo>
                  <a:cubicBezTo>
                    <a:pt x="15249" y="5370"/>
                    <a:pt x="15291" y="5428"/>
                    <a:pt x="15292" y="5428"/>
                  </a:cubicBezTo>
                  <a:cubicBezTo>
                    <a:pt x="15294" y="5437"/>
                    <a:pt x="15332" y="5495"/>
                    <a:pt x="15339" y="5501"/>
                  </a:cubicBezTo>
                  <a:cubicBezTo>
                    <a:pt x="15374" y="5531"/>
                    <a:pt x="15391" y="5493"/>
                    <a:pt x="15404" y="5463"/>
                  </a:cubicBezTo>
                  <a:cubicBezTo>
                    <a:pt x="15404" y="5458"/>
                    <a:pt x="15403" y="5446"/>
                    <a:pt x="15404" y="5442"/>
                  </a:cubicBezTo>
                  <a:cubicBezTo>
                    <a:pt x="15405" y="5422"/>
                    <a:pt x="15401" y="5404"/>
                    <a:pt x="15413" y="5411"/>
                  </a:cubicBezTo>
                  <a:cubicBezTo>
                    <a:pt x="15433" y="5422"/>
                    <a:pt x="15610" y="5460"/>
                    <a:pt x="15635" y="5462"/>
                  </a:cubicBezTo>
                  <a:cubicBezTo>
                    <a:pt x="15676" y="5465"/>
                    <a:pt x="15659" y="5498"/>
                    <a:pt x="15682" y="5499"/>
                  </a:cubicBezTo>
                  <a:cubicBezTo>
                    <a:pt x="15705" y="5500"/>
                    <a:pt x="15726" y="5517"/>
                    <a:pt x="15734" y="5498"/>
                  </a:cubicBezTo>
                  <a:cubicBezTo>
                    <a:pt x="15739" y="5487"/>
                    <a:pt x="15806" y="5524"/>
                    <a:pt x="15838" y="5516"/>
                  </a:cubicBezTo>
                  <a:cubicBezTo>
                    <a:pt x="15884" y="5504"/>
                    <a:pt x="15939" y="5516"/>
                    <a:pt x="15939" y="5469"/>
                  </a:cubicBezTo>
                  <a:cubicBezTo>
                    <a:pt x="15939" y="5460"/>
                    <a:pt x="15937" y="5398"/>
                    <a:pt x="15957" y="5417"/>
                  </a:cubicBezTo>
                  <a:cubicBezTo>
                    <a:pt x="16001" y="5461"/>
                    <a:pt x="16067" y="5392"/>
                    <a:pt x="16050" y="5375"/>
                  </a:cubicBezTo>
                  <a:cubicBezTo>
                    <a:pt x="16031" y="5356"/>
                    <a:pt x="16023" y="5366"/>
                    <a:pt x="15989" y="5325"/>
                  </a:cubicBezTo>
                  <a:cubicBezTo>
                    <a:pt x="15978" y="5312"/>
                    <a:pt x="15974" y="5276"/>
                    <a:pt x="15983" y="5261"/>
                  </a:cubicBezTo>
                  <a:cubicBezTo>
                    <a:pt x="16030" y="5184"/>
                    <a:pt x="16024" y="5232"/>
                    <a:pt x="16054" y="5253"/>
                  </a:cubicBezTo>
                  <a:cubicBezTo>
                    <a:pt x="16085" y="5273"/>
                    <a:pt x="16074" y="5296"/>
                    <a:pt x="16086" y="5298"/>
                  </a:cubicBezTo>
                  <a:cubicBezTo>
                    <a:pt x="16123" y="5304"/>
                    <a:pt x="16090" y="5364"/>
                    <a:pt x="16110" y="5363"/>
                  </a:cubicBezTo>
                  <a:cubicBezTo>
                    <a:pt x="16153" y="5360"/>
                    <a:pt x="16208" y="5416"/>
                    <a:pt x="16226" y="5339"/>
                  </a:cubicBezTo>
                  <a:cubicBezTo>
                    <a:pt x="16257" y="5212"/>
                    <a:pt x="16368" y="5371"/>
                    <a:pt x="16349" y="5390"/>
                  </a:cubicBezTo>
                  <a:cubicBezTo>
                    <a:pt x="16300" y="5435"/>
                    <a:pt x="16355" y="5448"/>
                    <a:pt x="16366" y="5465"/>
                  </a:cubicBezTo>
                  <a:cubicBezTo>
                    <a:pt x="16391" y="5507"/>
                    <a:pt x="16490" y="5484"/>
                    <a:pt x="16523" y="5463"/>
                  </a:cubicBezTo>
                  <a:cubicBezTo>
                    <a:pt x="16617" y="5402"/>
                    <a:pt x="16542" y="5382"/>
                    <a:pt x="16655" y="5384"/>
                  </a:cubicBezTo>
                  <a:cubicBezTo>
                    <a:pt x="16671" y="5384"/>
                    <a:pt x="16689" y="5361"/>
                    <a:pt x="16681" y="5348"/>
                  </a:cubicBezTo>
                  <a:cubicBezTo>
                    <a:pt x="16657" y="5310"/>
                    <a:pt x="16712" y="5274"/>
                    <a:pt x="16670" y="5226"/>
                  </a:cubicBezTo>
                  <a:cubicBezTo>
                    <a:pt x="16632" y="5184"/>
                    <a:pt x="16657" y="5164"/>
                    <a:pt x="16636" y="5136"/>
                  </a:cubicBezTo>
                  <a:cubicBezTo>
                    <a:pt x="16618" y="5110"/>
                    <a:pt x="16556" y="5080"/>
                    <a:pt x="16546" y="5095"/>
                  </a:cubicBezTo>
                  <a:cubicBezTo>
                    <a:pt x="16537" y="5107"/>
                    <a:pt x="16524" y="5092"/>
                    <a:pt x="16515" y="5090"/>
                  </a:cubicBezTo>
                  <a:cubicBezTo>
                    <a:pt x="16462" y="5082"/>
                    <a:pt x="16535" y="5072"/>
                    <a:pt x="16521" y="5056"/>
                  </a:cubicBezTo>
                  <a:cubicBezTo>
                    <a:pt x="16511" y="5045"/>
                    <a:pt x="16568" y="5024"/>
                    <a:pt x="16568" y="5024"/>
                  </a:cubicBezTo>
                  <a:cubicBezTo>
                    <a:pt x="16597" y="5021"/>
                    <a:pt x="16607" y="4976"/>
                    <a:pt x="16607" y="4950"/>
                  </a:cubicBezTo>
                  <a:cubicBezTo>
                    <a:pt x="16607" y="4932"/>
                    <a:pt x="16618" y="4906"/>
                    <a:pt x="16632" y="4905"/>
                  </a:cubicBezTo>
                  <a:cubicBezTo>
                    <a:pt x="16673" y="4902"/>
                    <a:pt x="16697" y="4891"/>
                    <a:pt x="16718" y="4928"/>
                  </a:cubicBezTo>
                  <a:lnTo>
                    <a:pt x="16727" y="4947"/>
                  </a:lnTo>
                  <a:cubicBezTo>
                    <a:pt x="16737" y="4968"/>
                    <a:pt x="16831" y="4951"/>
                    <a:pt x="16846" y="4953"/>
                  </a:cubicBezTo>
                  <a:cubicBezTo>
                    <a:pt x="16845" y="4936"/>
                    <a:pt x="16873" y="4930"/>
                    <a:pt x="16885" y="4947"/>
                  </a:cubicBezTo>
                  <a:cubicBezTo>
                    <a:pt x="16906" y="4976"/>
                    <a:pt x="16915" y="4969"/>
                    <a:pt x="16953" y="4975"/>
                  </a:cubicBezTo>
                  <a:cubicBezTo>
                    <a:pt x="16976" y="4979"/>
                    <a:pt x="16973" y="4953"/>
                    <a:pt x="16981" y="4944"/>
                  </a:cubicBezTo>
                  <a:cubicBezTo>
                    <a:pt x="17042" y="4968"/>
                    <a:pt x="17018" y="4979"/>
                    <a:pt x="17035" y="5020"/>
                  </a:cubicBezTo>
                  <a:cubicBezTo>
                    <a:pt x="17051" y="5060"/>
                    <a:pt x="17079" y="5043"/>
                    <a:pt x="17082" y="5062"/>
                  </a:cubicBezTo>
                  <a:cubicBezTo>
                    <a:pt x="17085" y="5082"/>
                    <a:pt x="17105" y="5100"/>
                    <a:pt x="17107" y="5117"/>
                  </a:cubicBezTo>
                  <a:cubicBezTo>
                    <a:pt x="17109" y="5141"/>
                    <a:pt x="17148" y="5155"/>
                    <a:pt x="17168" y="5148"/>
                  </a:cubicBezTo>
                  <a:cubicBezTo>
                    <a:pt x="17171" y="5148"/>
                    <a:pt x="17173" y="5148"/>
                    <a:pt x="17176" y="5148"/>
                  </a:cubicBezTo>
                  <a:cubicBezTo>
                    <a:pt x="17216" y="5149"/>
                    <a:pt x="17266" y="5052"/>
                    <a:pt x="17266" y="5158"/>
                  </a:cubicBezTo>
                  <a:cubicBezTo>
                    <a:pt x="17266" y="5176"/>
                    <a:pt x="17419" y="5158"/>
                    <a:pt x="17420" y="5150"/>
                  </a:cubicBezTo>
                  <a:cubicBezTo>
                    <a:pt x="17421" y="5137"/>
                    <a:pt x="17507" y="5131"/>
                    <a:pt x="17513" y="5133"/>
                  </a:cubicBezTo>
                  <a:cubicBezTo>
                    <a:pt x="17608" y="5160"/>
                    <a:pt x="17564" y="5142"/>
                    <a:pt x="17593" y="5102"/>
                  </a:cubicBezTo>
                  <a:cubicBezTo>
                    <a:pt x="17600" y="5094"/>
                    <a:pt x="17639" y="5077"/>
                    <a:pt x="17639" y="5076"/>
                  </a:cubicBezTo>
                  <a:cubicBezTo>
                    <a:pt x="17559" y="5049"/>
                    <a:pt x="17568" y="5130"/>
                    <a:pt x="17531" y="5118"/>
                  </a:cubicBezTo>
                  <a:cubicBezTo>
                    <a:pt x="17406" y="5079"/>
                    <a:pt x="17484" y="5140"/>
                    <a:pt x="17435" y="5128"/>
                  </a:cubicBezTo>
                  <a:cubicBezTo>
                    <a:pt x="17361" y="5110"/>
                    <a:pt x="17398" y="5139"/>
                    <a:pt x="17377" y="5140"/>
                  </a:cubicBezTo>
                  <a:cubicBezTo>
                    <a:pt x="17264" y="5147"/>
                    <a:pt x="17290" y="5120"/>
                    <a:pt x="17274" y="5114"/>
                  </a:cubicBezTo>
                  <a:cubicBezTo>
                    <a:pt x="17178" y="5075"/>
                    <a:pt x="17243" y="5128"/>
                    <a:pt x="17198" y="5129"/>
                  </a:cubicBezTo>
                  <a:cubicBezTo>
                    <a:pt x="17068" y="5134"/>
                    <a:pt x="17125" y="5066"/>
                    <a:pt x="17088" y="5044"/>
                  </a:cubicBezTo>
                  <a:cubicBezTo>
                    <a:pt x="16992" y="4987"/>
                    <a:pt x="17080" y="5005"/>
                    <a:pt x="17018" y="4946"/>
                  </a:cubicBezTo>
                  <a:cubicBezTo>
                    <a:pt x="16946" y="4879"/>
                    <a:pt x="16980" y="4923"/>
                    <a:pt x="16963" y="4942"/>
                  </a:cubicBezTo>
                  <a:cubicBezTo>
                    <a:pt x="16936" y="4973"/>
                    <a:pt x="16913" y="4939"/>
                    <a:pt x="16901" y="4928"/>
                  </a:cubicBezTo>
                  <a:cubicBezTo>
                    <a:pt x="16850" y="4878"/>
                    <a:pt x="16830" y="4942"/>
                    <a:pt x="16830" y="4942"/>
                  </a:cubicBezTo>
                  <a:cubicBezTo>
                    <a:pt x="16669" y="4961"/>
                    <a:pt x="16769" y="4885"/>
                    <a:pt x="16694" y="4880"/>
                  </a:cubicBezTo>
                  <a:cubicBezTo>
                    <a:pt x="16671" y="4879"/>
                    <a:pt x="16599" y="4876"/>
                    <a:pt x="16600" y="4903"/>
                  </a:cubicBezTo>
                  <a:cubicBezTo>
                    <a:pt x="16602" y="5104"/>
                    <a:pt x="16491" y="4964"/>
                    <a:pt x="16510" y="5024"/>
                  </a:cubicBezTo>
                  <a:cubicBezTo>
                    <a:pt x="16531" y="5090"/>
                    <a:pt x="16435" y="5040"/>
                    <a:pt x="16414" y="5072"/>
                  </a:cubicBezTo>
                  <a:cubicBezTo>
                    <a:pt x="16395" y="5102"/>
                    <a:pt x="16465" y="5088"/>
                    <a:pt x="16473" y="5091"/>
                  </a:cubicBezTo>
                  <a:cubicBezTo>
                    <a:pt x="16598" y="5156"/>
                    <a:pt x="16527" y="5105"/>
                    <a:pt x="16562" y="5108"/>
                  </a:cubicBezTo>
                  <a:cubicBezTo>
                    <a:pt x="16668" y="5117"/>
                    <a:pt x="16612" y="5220"/>
                    <a:pt x="16634" y="5222"/>
                  </a:cubicBezTo>
                  <a:cubicBezTo>
                    <a:pt x="16711" y="5231"/>
                    <a:pt x="16650" y="5314"/>
                    <a:pt x="16653" y="5322"/>
                  </a:cubicBezTo>
                  <a:cubicBezTo>
                    <a:pt x="16695" y="5415"/>
                    <a:pt x="16570" y="5343"/>
                    <a:pt x="16570" y="5378"/>
                  </a:cubicBezTo>
                  <a:cubicBezTo>
                    <a:pt x="16571" y="5417"/>
                    <a:pt x="16477" y="5471"/>
                    <a:pt x="16460" y="5468"/>
                  </a:cubicBezTo>
                  <a:cubicBezTo>
                    <a:pt x="16303" y="5437"/>
                    <a:pt x="16364" y="5410"/>
                    <a:pt x="16374" y="5374"/>
                  </a:cubicBezTo>
                  <a:cubicBezTo>
                    <a:pt x="16375" y="5372"/>
                    <a:pt x="16325" y="5305"/>
                    <a:pt x="16318" y="5300"/>
                  </a:cubicBezTo>
                  <a:cubicBezTo>
                    <a:pt x="16186" y="5205"/>
                    <a:pt x="16239" y="5366"/>
                    <a:pt x="16191" y="5365"/>
                  </a:cubicBezTo>
                  <a:cubicBezTo>
                    <a:pt x="16059" y="5361"/>
                    <a:pt x="16152" y="5321"/>
                    <a:pt x="16115" y="5303"/>
                  </a:cubicBezTo>
                  <a:cubicBezTo>
                    <a:pt x="16068" y="5279"/>
                    <a:pt x="16119" y="5284"/>
                    <a:pt x="16075" y="5243"/>
                  </a:cubicBezTo>
                  <a:cubicBezTo>
                    <a:pt x="15980" y="5156"/>
                    <a:pt x="16003" y="5202"/>
                    <a:pt x="15985" y="5228"/>
                  </a:cubicBezTo>
                  <a:cubicBezTo>
                    <a:pt x="15904" y="5346"/>
                    <a:pt x="16066" y="5354"/>
                    <a:pt x="16031" y="5390"/>
                  </a:cubicBezTo>
                  <a:cubicBezTo>
                    <a:pt x="15946" y="5479"/>
                    <a:pt x="15927" y="5259"/>
                    <a:pt x="15927" y="5471"/>
                  </a:cubicBezTo>
                  <a:cubicBezTo>
                    <a:pt x="15927" y="5515"/>
                    <a:pt x="15792" y="5499"/>
                    <a:pt x="15761" y="5485"/>
                  </a:cubicBezTo>
                  <a:cubicBezTo>
                    <a:pt x="15684" y="5447"/>
                    <a:pt x="15738" y="5496"/>
                    <a:pt x="15711" y="5492"/>
                  </a:cubicBezTo>
                  <a:cubicBezTo>
                    <a:pt x="15633" y="5481"/>
                    <a:pt x="15699" y="5439"/>
                    <a:pt x="15625" y="5439"/>
                  </a:cubicBezTo>
                  <a:cubicBezTo>
                    <a:pt x="15568" y="5439"/>
                    <a:pt x="15566" y="5423"/>
                    <a:pt x="15560" y="5423"/>
                  </a:cubicBezTo>
                  <a:cubicBezTo>
                    <a:pt x="15452" y="5428"/>
                    <a:pt x="15379" y="5321"/>
                    <a:pt x="15391" y="5412"/>
                  </a:cubicBezTo>
                  <a:cubicBezTo>
                    <a:pt x="15406" y="5520"/>
                    <a:pt x="15337" y="5495"/>
                    <a:pt x="15335" y="5488"/>
                  </a:cubicBezTo>
                  <a:cubicBezTo>
                    <a:pt x="15273" y="5313"/>
                    <a:pt x="15185" y="5409"/>
                    <a:pt x="15278" y="5497"/>
                  </a:cubicBezTo>
                  <a:cubicBezTo>
                    <a:pt x="15319" y="5536"/>
                    <a:pt x="15260" y="5626"/>
                    <a:pt x="15273" y="5643"/>
                  </a:cubicBezTo>
                  <a:cubicBezTo>
                    <a:pt x="15361" y="5760"/>
                    <a:pt x="15249" y="5751"/>
                    <a:pt x="15259" y="5776"/>
                  </a:cubicBezTo>
                  <a:cubicBezTo>
                    <a:pt x="15297" y="5882"/>
                    <a:pt x="15190" y="5789"/>
                    <a:pt x="15186" y="5809"/>
                  </a:cubicBezTo>
                  <a:cubicBezTo>
                    <a:pt x="15179" y="5855"/>
                    <a:pt x="15070" y="5768"/>
                    <a:pt x="15070" y="5802"/>
                  </a:cubicBezTo>
                  <a:cubicBezTo>
                    <a:pt x="15070" y="5855"/>
                    <a:pt x="15047" y="5834"/>
                    <a:pt x="15046" y="5847"/>
                  </a:cubicBezTo>
                  <a:cubicBezTo>
                    <a:pt x="15044" y="5934"/>
                    <a:pt x="14883" y="5771"/>
                    <a:pt x="14888" y="5870"/>
                  </a:cubicBezTo>
                  <a:cubicBezTo>
                    <a:pt x="14891" y="5948"/>
                    <a:pt x="14829" y="5884"/>
                    <a:pt x="14748" y="5968"/>
                  </a:cubicBezTo>
                  <a:cubicBezTo>
                    <a:pt x="14704" y="6013"/>
                    <a:pt x="14727" y="5974"/>
                    <a:pt x="14727" y="5974"/>
                  </a:cubicBezTo>
                  <a:cubicBezTo>
                    <a:pt x="14768" y="5941"/>
                    <a:pt x="14718" y="5897"/>
                    <a:pt x="14702" y="5912"/>
                  </a:cubicBezTo>
                  <a:cubicBezTo>
                    <a:pt x="14650" y="5962"/>
                    <a:pt x="14694" y="5930"/>
                    <a:pt x="14645" y="5909"/>
                  </a:cubicBezTo>
                  <a:cubicBezTo>
                    <a:pt x="14556" y="5870"/>
                    <a:pt x="14630" y="5986"/>
                    <a:pt x="14590" y="5987"/>
                  </a:cubicBezTo>
                  <a:cubicBezTo>
                    <a:pt x="14552" y="5988"/>
                    <a:pt x="14565" y="6123"/>
                    <a:pt x="14517" y="5984"/>
                  </a:cubicBezTo>
                  <a:cubicBezTo>
                    <a:pt x="14490" y="5975"/>
                    <a:pt x="14468" y="5999"/>
                    <a:pt x="14442" y="5989"/>
                  </a:cubicBezTo>
                  <a:cubicBezTo>
                    <a:pt x="14435" y="5989"/>
                    <a:pt x="14413" y="5988"/>
                    <a:pt x="14409" y="5984"/>
                  </a:cubicBezTo>
                  <a:cubicBezTo>
                    <a:pt x="14401" y="5978"/>
                    <a:pt x="14352" y="5958"/>
                    <a:pt x="14352" y="5958"/>
                  </a:cubicBezTo>
                  <a:close/>
                </a:path>
              </a:pathLst>
            </a:custGeom>
            <a:solidFill>
              <a:srgbClr val="80D5FF"/>
            </a:solidFill>
            <a:ln w="0">
              <a:solidFill>
                <a:srgbClr val="0095E0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08" name="Freeform 369">
              <a:extLst>
                <a:ext uri="{FF2B5EF4-FFF2-40B4-BE49-F238E27FC236}">
                  <a16:creationId xmlns:a16="http://schemas.microsoft.com/office/drawing/2014/main" id="{610C1EA4-A927-4566-B785-B21582881D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44422" y="6364048"/>
              <a:ext cx="854075" cy="1133475"/>
            </a:xfrm>
            <a:custGeom>
              <a:avLst/>
              <a:gdLst>
                <a:gd name="T0" fmla="*/ 15901319 w 12566"/>
                <a:gd name="T1" fmla="*/ 33453992 h 17917"/>
                <a:gd name="T2" fmla="*/ 9562092 w 12566"/>
                <a:gd name="T3" fmla="*/ 31352854 h 17917"/>
                <a:gd name="T4" fmla="*/ 5839872 w 12566"/>
                <a:gd name="T5" fmla="*/ 35751182 h 17917"/>
                <a:gd name="T6" fmla="*/ 11240540 w 12566"/>
                <a:gd name="T7" fmla="*/ 46677066 h 17917"/>
                <a:gd name="T8" fmla="*/ 7860535 w 12566"/>
                <a:gd name="T9" fmla="*/ 56502372 h 17917"/>
                <a:gd name="T10" fmla="*/ 4679333 w 12566"/>
                <a:gd name="T11" fmla="*/ 64210470 h 17917"/>
                <a:gd name="T12" fmla="*/ 4609939 w 12566"/>
                <a:gd name="T13" fmla="*/ 68496760 h 17917"/>
                <a:gd name="T14" fmla="*/ 16229600 w 12566"/>
                <a:gd name="T15" fmla="*/ 70253751 h 17917"/>
                <a:gd name="T16" fmla="*/ 28376414 w 12566"/>
                <a:gd name="T17" fmla="*/ 69681415 h 17917"/>
                <a:gd name="T18" fmla="*/ 35806921 w 12566"/>
                <a:gd name="T19" fmla="*/ 69645418 h 17917"/>
                <a:gd name="T20" fmla="*/ 40481565 w 12566"/>
                <a:gd name="T21" fmla="*/ 66475712 h 17917"/>
                <a:gd name="T22" fmla="*/ 39265497 w 12566"/>
                <a:gd name="T23" fmla="*/ 62801740 h 17917"/>
                <a:gd name="T24" fmla="*/ 38618178 w 12566"/>
                <a:gd name="T25" fmla="*/ 57358820 h 17917"/>
                <a:gd name="T26" fmla="*/ 35769947 w 12566"/>
                <a:gd name="T27" fmla="*/ 53072530 h 17917"/>
                <a:gd name="T28" fmla="*/ 37730391 w 12566"/>
                <a:gd name="T29" fmla="*/ 47765625 h 17917"/>
                <a:gd name="T30" fmla="*/ 42321911 w 12566"/>
                <a:gd name="T31" fmla="*/ 44099687 h 17917"/>
                <a:gd name="T32" fmla="*/ 49798635 w 12566"/>
                <a:gd name="T33" fmla="*/ 42090595 h 17917"/>
                <a:gd name="T34" fmla="*/ 44185298 w 12566"/>
                <a:gd name="T35" fmla="*/ 42246664 h 17917"/>
                <a:gd name="T36" fmla="*/ 36777900 w 12566"/>
                <a:gd name="T37" fmla="*/ 49862778 h 17917"/>
                <a:gd name="T38" fmla="*/ 38812428 w 12566"/>
                <a:gd name="T39" fmla="*/ 59768111 h 17917"/>
                <a:gd name="T40" fmla="*/ 38266788 w 12566"/>
                <a:gd name="T41" fmla="*/ 68076570 h 17917"/>
                <a:gd name="T42" fmla="*/ 27927899 w 12566"/>
                <a:gd name="T43" fmla="*/ 67776390 h 17917"/>
                <a:gd name="T44" fmla="*/ 30202827 w 12566"/>
                <a:gd name="T45" fmla="*/ 58335341 h 17917"/>
                <a:gd name="T46" fmla="*/ 33277660 w 12566"/>
                <a:gd name="T47" fmla="*/ 50463076 h 17917"/>
                <a:gd name="T48" fmla="*/ 33411759 w 12566"/>
                <a:gd name="T49" fmla="*/ 39401178 h 17917"/>
                <a:gd name="T50" fmla="*/ 37277254 w 12566"/>
                <a:gd name="T51" fmla="*/ 27894986 h 17917"/>
                <a:gd name="T52" fmla="*/ 43477828 w 12566"/>
                <a:gd name="T53" fmla="*/ 23716748 h 17917"/>
                <a:gd name="T54" fmla="*/ 46279841 w 12566"/>
                <a:gd name="T55" fmla="*/ 11422116 h 17917"/>
                <a:gd name="T56" fmla="*/ 49294591 w 12566"/>
                <a:gd name="T57" fmla="*/ 9413087 h 17917"/>
                <a:gd name="T58" fmla="*/ 52915064 w 12566"/>
                <a:gd name="T59" fmla="*/ 14011515 h 17917"/>
                <a:gd name="T60" fmla="*/ 49211399 w 12566"/>
                <a:gd name="T61" fmla="*/ 7980317 h 17917"/>
                <a:gd name="T62" fmla="*/ 55046649 w 12566"/>
                <a:gd name="T63" fmla="*/ 2193186 h 17917"/>
                <a:gd name="T64" fmla="*/ 45322728 w 12566"/>
                <a:gd name="T65" fmla="*/ 8128351 h 17917"/>
                <a:gd name="T66" fmla="*/ 44703139 w 12566"/>
                <a:gd name="T67" fmla="*/ 14667864 h 17917"/>
                <a:gd name="T68" fmla="*/ 42215542 w 12566"/>
                <a:gd name="T69" fmla="*/ 14743905 h 17917"/>
                <a:gd name="T70" fmla="*/ 42927566 w 12566"/>
                <a:gd name="T71" fmla="*/ 24160978 h 17917"/>
                <a:gd name="T72" fmla="*/ 37735013 w 12566"/>
                <a:gd name="T73" fmla="*/ 27198592 h 17917"/>
                <a:gd name="T74" fmla="*/ 35446219 w 12566"/>
                <a:gd name="T75" fmla="*/ 33626067 h 17917"/>
                <a:gd name="T76" fmla="*/ 33485775 w 12566"/>
                <a:gd name="T77" fmla="*/ 41770423 h 17917"/>
                <a:gd name="T78" fmla="*/ 33041882 w 12566"/>
                <a:gd name="T79" fmla="*/ 49554626 h 17917"/>
                <a:gd name="T80" fmla="*/ 33740041 w 12566"/>
                <a:gd name="T81" fmla="*/ 56742453 h 17917"/>
                <a:gd name="T82" fmla="*/ 26429768 w 12566"/>
                <a:gd name="T83" fmla="*/ 60188301 h 17917"/>
                <a:gd name="T84" fmla="*/ 26573110 w 12566"/>
                <a:gd name="T85" fmla="*/ 68949024 h 17917"/>
                <a:gd name="T86" fmla="*/ 18444445 w 12566"/>
                <a:gd name="T87" fmla="*/ 69645418 h 17917"/>
                <a:gd name="T88" fmla="*/ 8036230 w 12566"/>
                <a:gd name="T89" fmla="*/ 68981035 h 17917"/>
                <a:gd name="T90" fmla="*/ 406919 w 12566"/>
                <a:gd name="T91" fmla="*/ 68664849 h 17917"/>
                <a:gd name="T92" fmla="*/ 3037859 w 12566"/>
                <a:gd name="T93" fmla="*/ 65070967 h 17917"/>
                <a:gd name="T94" fmla="*/ 7361112 w 12566"/>
                <a:gd name="T95" fmla="*/ 60892729 h 17917"/>
                <a:gd name="T96" fmla="*/ 8184194 w 12566"/>
                <a:gd name="T97" fmla="*/ 56078133 h 17917"/>
                <a:gd name="T98" fmla="*/ 10634817 w 12566"/>
                <a:gd name="T99" fmla="*/ 50707206 h 17917"/>
                <a:gd name="T100" fmla="*/ 11360706 w 12566"/>
                <a:gd name="T101" fmla="*/ 47381431 h 17917"/>
                <a:gd name="T102" fmla="*/ 9839534 w 12566"/>
                <a:gd name="T103" fmla="*/ 39845407 h 17917"/>
                <a:gd name="T104" fmla="*/ 10736496 w 12566"/>
                <a:gd name="T105" fmla="*/ 38432628 h 17917"/>
                <a:gd name="T106" fmla="*/ 5664177 w 12566"/>
                <a:gd name="T107" fmla="*/ 31973143 h 17917"/>
                <a:gd name="T108" fmla="*/ 12914367 w 12566"/>
                <a:gd name="T109" fmla="*/ 34930730 h 17917"/>
                <a:gd name="T110" fmla="*/ 17357854 w 12566"/>
                <a:gd name="T111" fmla="*/ 30536387 h 17917"/>
                <a:gd name="T112" fmla="*/ 9839534 w 12566"/>
                <a:gd name="T113" fmla="*/ 26574254 h 17917"/>
                <a:gd name="T114" fmla="*/ 9058048 w 12566"/>
                <a:gd name="T115" fmla="*/ 16829039 h 17917"/>
                <a:gd name="T116" fmla="*/ 16312860 w 12566"/>
                <a:gd name="T117" fmla="*/ 9036865 h 17917"/>
                <a:gd name="T118" fmla="*/ 16742888 w 12566"/>
                <a:gd name="T119" fmla="*/ 9617172 h 17917"/>
                <a:gd name="T120" fmla="*/ 10856730 w 12566"/>
                <a:gd name="T121" fmla="*/ 15188135 h 17917"/>
                <a:gd name="T122" fmla="*/ 7726436 w 12566"/>
                <a:gd name="T123" fmla="*/ 23160417 h 1791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2566" h="17917">
                  <a:moveTo>
                    <a:pt x="3822" y="8020"/>
                  </a:moveTo>
                  <a:cubicBezTo>
                    <a:pt x="3825" y="8022"/>
                    <a:pt x="3822" y="8024"/>
                    <a:pt x="3822" y="8020"/>
                  </a:cubicBezTo>
                  <a:close/>
                  <a:moveTo>
                    <a:pt x="3650" y="7276"/>
                  </a:moveTo>
                  <a:cubicBezTo>
                    <a:pt x="3649" y="7274"/>
                    <a:pt x="3650" y="7274"/>
                    <a:pt x="3650" y="7276"/>
                  </a:cubicBezTo>
                  <a:close/>
                  <a:moveTo>
                    <a:pt x="2935" y="7035"/>
                  </a:moveTo>
                  <a:cubicBezTo>
                    <a:pt x="3022" y="6980"/>
                    <a:pt x="2953" y="6983"/>
                    <a:pt x="2979" y="6934"/>
                  </a:cubicBezTo>
                  <a:cubicBezTo>
                    <a:pt x="3032" y="6831"/>
                    <a:pt x="3101" y="6961"/>
                    <a:pt x="3103" y="6957"/>
                  </a:cubicBezTo>
                  <a:cubicBezTo>
                    <a:pt x="3121" y="6877"/>
                    <a:pt x="3131" y="6921"/>
                    <a:pt x="3183" y="6923"/>
                  </a:cubicBezTo>
                  <a:cubicBezTo>
                    <a:pt x="3288" y="6927"/>
                    <a:pt x="3272" y="6966"/>
                    <a:pt x="3279" y="6967"/>
                  </a:cubicBezTo>
                  <a:cubicBezTo>
                    <a:pt x="3394" y="6989"/>
                    <a:pt x="3414" y="7140"/>
                    <a:pt x="3508" y="7137"/>
                  </a:cubicBezTo>
                  <a:cubicBezTo>
                    <a:pt x="3693" y="7130"/>
                    <a:pt x="3566" y="7193"/>
                    <a:pt x="3586" y="7216"/>
                  </a:cubicBezTo>
                  <a:cubicBezTo>
                    <a:pt x="3649" y="7290"/>
                    <a:pt x="3576" y="7254"/>
                    <a:pt x="3576" y="7326"/>
                  </a:cubicBezTo>
                  <a:cubicBezTo>
                    <a:pt x="3576" y="7495"/>
                    <a:pt x="3631" y="7346"/>
                    <a:pt x="3631" y="7483"/>
                  </a:cubicBezTo>
                  <a:cubicBezTo>
                    <a:pt x="3631" y="7506"/>
                    <a:pt x="3634" y="7496"/>
                    <a:pt x="3626" y="7514"/>
                  </a:cubicBezTo>
                  <a:cubicBezTo>
                    <a:pt x="3607" y="7561"/>
                    <a:pt x="3651" y="7621"/>
                    <a:pt x="3674" y="7570"/>
                  </a:cubicBezTo>
                  <a:cubicBezTo>
                    <a:pt x="3678" y="7561"/>
                    <a:pt x="3765" y="7553"/>
                    <a:pt x="3742" y="7605"/>
                  </a:cubicBezTo>
                  <a:cubicBezTo>
                    <a:pt x="3700" y="7705"/>
                    <a:pt x="3769" y="7624"/>
                    <a:pt x="3769" y="7720"/>
                  </a:cubicBezTo>
                  <a:cubicBezTo>
                    <a:pt x="3769" y="7742"/>
                    <a:pt x="3805" y="7778"/>
                    <a:pt x="3830" y="7780"/>
                  </a:cubicBezTo>
                  <a:cubicBezTo>
                    <a:pt x="3922" y="7789"/>
                    <a:pt x="3847" y="7804"/>
                    <a:pt x="3885" y="7829"/>
                  </a:cubicBezTo>
                  <a:cubicBezTo>
                    <a:pt x="3993" y="7900"/>
                    <a:pt x="3926" y="7881"/>
                    <a:pt x="3922" y="7949"/>
                  </a:cubicBezTo>
                  <a:cubicBezTo>
                    <a:pt x="3918" y="8032"/>
                    <a:pt x="3855" y="7956"/>
                    <a:pt x="3837" y="7986"/>
                  </a:cubicBezTo>
                  <a:cubicBezTo>
                    <a:pt x="3824" y="8006"/>
                    <a:pt x="3822" y="8016"/>
                    <a:pt x="3822" y="8020"/>
                  </a:cubicBezTo>
                  <a:cubicBezTo>
                    <a:pt x="3819" y="8018"/>
                    <a:pt x="3808" y="8016"/>
                    <a:pt x="3780" y="8024"/>
                  </a:cubicBezTo>
                  <a:cubicBezTo>
                    <a:pt x="3766" y="8085"/>
                    <a:pt x="3692" y="8066"/>
                    <a:pt x="3689" y="8092"/>
                  </a:cubicBezTo>
                  <a:cubicBezTo>
                    <a:pt x="3682" y="8149"/>
                    <a:pt x="3650" y="8104"/>
                    <a:pt x="3645" y="8088"/>
                  </a:cubicBezTo>
                  <a:cubicBezTo>
                    <a:pt x="3620" y="8007"/>
                    <a:pt x="3549" y="8018"/>
                    <a:pt x="3552" y="8039"/>
                  </a:cubicBezTo>
                  <a:cubicBezTo>
                    <a:pt x="3559" y="8104"/>
                    <a:pt x="3543" y="8065"/>
                    <a:pt x="3544" y="8084"/>
                  </a:cubicBezTo>
                  <a:cubicBezTo>
                    <a:pt x="3547" y="8164"/>
                    <a:pt x="3498" y="8122"/>
                    <a:pt x="3496" y="8171"/>
                  </a:cubicBezTo>
                  <a:cubicBezTo>
                    <a:pt x="3494" y="8220"/>
                    <a:pt x="3368" y="8131"/>
                    <a:pt x="3420" y="8253"/>
                  </a:cubicBezTo>
                  <a:cubicBezTo>
                    <a:pt x="3449" y="8321"/>
                    <a:pt x="3384" y="8276"/>
                    <a:pt x="3379" y="8293"/>
                  </a:cubicBezTo>
                  <a:cubicBezTo>
                    <a:pt x="3369" y="8329"/>
                    <a:pt x="3413" y="8322"/>
                    <a:pt x="3439" y="8359"/>
                  </a:cubicBezTo>
                  <a:cubicBezTo>
                    <a:pt x="3442" y="8364"/>
                    <a:pt x="3477" y="8407"/>
                    <a:pt x="3478" y="8407"/>
                  </a:cubicBezTo>
                  <a:cubicBezTo>
                    <a:pt x="3552" y="8415"/>
                    <a:pt x="3438" y="8444"/>
                    <a:pt x="3575" y="8540"/>
                  </a:cubicBezTo>
                  <a:cubicBezTo>
                    <a:pt x="3682" y="8615"/>
                    <a:pt x="3556" y="8594"/>
                    <a:pt x="3576" y="8631"/>
                  </a:cubicBezTo>
                  <a:cubicBezTo>
                    <a:pt x="3611" y="8693"/>
                    <a:pt x="3533" y="8655"/>
                    <a:pt x="3536" y="8684"/>
                  </a:cubicBezTo>
                  <a:cubicBezTo>
                    <a:pt x="3545" y="8787"/>
                    <a:pt x="3501" y="8725"/>
                    <a:pt x="3502" y="8715"/>
                  </a:cubicBezTo>
                  <a:cubicBezTo>
                    <a:pt x="3503" y="8677"/>
                    <a:pt x="3463" y="8687"/>
                    <a:pt x="3473" y="8714"/>
                  </a:cubicBezTo>
                  <a:cubicBezTo>
                    <a:pt x="3492" y="8766"/>
                    <a:pt x="3439" y="8773"/>
                    <a:pt x="3438" y="8761"/>
                  </a:cubicBezTo>
                  <a:cubicBezTo>
                    <a:pt x="3434" y="8717"/>
                    <a:pt x="3404" y="8763"/>
                    <a:pt x="3404" y="8704"/>
                  </a:cubicBezTo>
                  <a:cubicBezTo>
                    <a:pt x="3404" y="8684"/>
                    <a:pt x="3286" y="8687"/>
                    <a:pt x="3287" y="8711"/>
                  </a:cubicBezTo>
                  <a:cubicBezTo>
                    <a:pt x="3290" y="8778"/>
                    <a:pt x="3202" y="8724"/>
                    <a:pt x="3230" y="8767"/>
                  </a:cubicBezTo>
                  <a:cubicBezTo>
                    <a:pt x="3291" y="8862"/>
                    <a:pt x="3158" y="8811"/>
                    <a:pt x="3163" y="8784"/>
                  </a:cubicBezTo>
                  <a:cubicBezTo>
                    <a:pt x="3176" y="8709"/>
                    <a:pt x="3109" y="8763"/>
                    <a:pt x="3107" y="8721"/>
                  </a:cubicBezTo>
                  <a:cubicBezTo>
                    <a:pt x="3104" y="8639"/>
                    <a:pt x="3044" y="8699"/>
                    <a:pt x="3001" y="8698"/>
                  </a:cubicBezTo>
                  <a:cubicBezTo>
                    <a:pt x="2919" y="8696"/>
                    <a:pt x="2951" y="8767"/>
                    <a:pt x="2925" y="8738"/>
                  </a:cubicBezTo>
                  <a:cubicBezTo>
                    <a:pt x="2880" y="8687"/>
                    <a:pt x="2831" y="8763"/>
                    <a:pt x="2812" y="8706"/>
                  </a:cubicBezTo>
                  <a:cubicBezTo>
                    <a:pt x="2782" y="8618"/>
                    <a:pt x="2766" y="8708"/>
                    <a:pt x="2750" y="8683"/>
                  </a:cubicBezTo>
                  <a:cubicBezTo>
                    <a:pt x="2786" y="8613"/>
                    <a:pt x="2729" y="8648"/>
                    <a:pt x="2674" y="8648"/>
                  </a:cubicBezTo>
                  <a:cubicBezTo>
                    <a:pt x="2657" y="8648"/>
                    <a:pt x="2630" y="8675"/>
                    <a:pt x="2626" y="8633"/>
                  </a:cubicBezTo>
                  <a:cubicBezTo>
                    <a:pt x="2617" y="8559"/>
                    <a:pt x="2486" y="8535"/>
                    <a:pt x="2485" y="8515"/>
                  </a:cubicBezTo>
                  <a:cubicBezTo>
                    <a:pt x="2482" y="8437"/>
                    <a:pt x="2380" y="8501"/>
                    <a:pt x="2369" y="8494"/>
                  </a:cubicBezTo>
                  <a:cubicBezTo>
                    <a:pt x="2312" y="8457"/>
                    <a:pt x="2372" y="8408"/>
                    <a:pt x="2372" y="8407"/>
                  </a:cubicBezTo>
                  <a:cubicBezTo>
                    <a:pt x="2369" y="8336"/>
                    <a:pt x="2463" y="8330"/>
                    <a:pt x="2428" y="8303"/>
                  </a:cubicBezTo>
                  <a:cubicBezTo>
                    <a:pt x="2342" y="8237"/>
                    <a:pt x="2427" y="8309"/>
                    <a:pt x="2425" y="8243"/>
                  </a:cubicBezTo>
                  <a:cubicBezTo>
                    <a:pt x="2424" y="8225"/>
                    <a:pt x="2331" y="8221"/>
                    <a:pt x="2315" y="8223"/>
                  </a:cubicBezTo>
                  <a:cubicBezTo>
                    <a:pt x="2315" y="8223"/>
                    <a:pt x="2255" y="8226"/>
                    <a:pt x="2236" y="8206"/>
                  </a:cubicBezTo>
                  <a:cubicBezTo>
                    <a:pt x="2218" y="8186"/>
                    <a:pt x="2180" y="8192"/>
                    <a:pt x="2162" y="8175"/>
                  </a:cubicBezTo>
                  <a:cubicBezTo>
                    <a:pt x="2113" y="8130"/>
                    <a:pt x="2129" y="8178"/>
                    <a:pt x="2082" y="8178"/>
                  </a:cubicBezTo>
                  <a:cubicBezTo>
                    <a:pt x="2074" y="8157"/>
                    <a:pt x="2097" y="7980"/>
                    <a:pt x="2061" y="7970"/>
                  </a:cubicBezTo>
                  <a:cubicBezTo>
                    <a:pt x="2021" y="7960"/>
                    <a:pt x="2013" y="7931"/>
                    <a:pt x="2030" y="7933"/>
                  </a:cubicBezTo>
                  <a:cubicBezTo>
                    <a:pt x="2079" y="7940"/>
                    <a:pt x="2037" y="7903"/>
                    <a:pt x="2053" y="7891"/>
                  </a:cubicBezTo>
                  <a:cubicBezTo>
                    <a:pt x="2089" y="7866"/>
                    <a:pt x="2032" y="7841"/>
                    <a:pt x="2068" y="7834"/>
                  </a:cubicBezTo>
                  <a:cubicBezTo>
                    <a:pt x="2099" y="7828"/>
                    <a:pt x="2099" y="7780"/>
                    <a:pt x="2112" y="7780"/>
                  </a:cubicBezTo>
                  <a:cubicBezTo>
                    <a:pt x="2142" y="7778"/>
                    <a:pt x="2121" y="7761"/>
                    <a:pt x="2136" y="7754"/>
                  </a:cubicBezTo>
                  <a:cubicBezTo>
                    <a:pt x="2165" y="7740"/>
                    <a:pt x="2163" y="7768"/>
                    <a:pt x="2163" y="7719"/>
                  </a:cubicBezTo>
                  <a:cubicBezTo>
                    <a:pt x="2163" y="7717"/>
                    <a:pt x="2213" y="7700"/>
                    <a:pt x="2164" y="7688"/>
                  </a:cubicBezTo>
                  <a:cubicBezTo>
                    <a:pt x="2129" y="7665"/>
                    <a:pt x="2144" y="7651"/>
                    <a:pt x="2178" y="7660"/>
                  </a:cubicBezTo>
                  <a:cubicBezTo>
                    <a:pt x="2243" y="7678"/>
                    <a:pt x="2173" y="7592"/>
                    <a:pt x="2172" y="7590"/>
                  </a:cubicBezTo>
                  <a:cubicBezTo>
                    <a:pt x="2112" y="7492"/>
                    <a:pt x="2112" y="7577"/>
                    <a:pt x="2077" y="7552"/>
                  </a:cubicBezTo>
                  <a:cubicBezTo>
                    <a:pt x="2025" y="7516"/>
                    <a:pt x="2052" y="7550"/>
                    <a:pt x="2042" y="7573"/>
                  </a:cubicBezTo>
                  <a:cubicBezTo>
                    <a:pt x="2009" y="7647"/>
                    <a:pt x="2024" y="7556"/>
                    <a:pt x="1972" y="7524"/>
                  </a:cubicBezTo>
                  <a:cubicBezTo>
                    <a:pt x="1909" y="7487"/>
                    <a:pt x="1967" y="7444"/>
                    <a:pt x="1939" y="7445"/>
                  </a:cubicBezTo>
                  <a:cubicBezTo>
                    <a:pt x="1842" y="7448"/>
                    <a:pt x="1860" y="7450"/>
                    <a:pt x="1860" y="7546"/>
                  </a:cubicBezTo>
                  <a:cubicBezTo>
                    <a:pt x="1860" y="7557"/>
                    <a:pt x="1726" y="7552"/>
                    <a:pt x="1725" y="7551"/>
                  </a:cubicBezTo>
                  <a:cubicBezTo>
                    <a:pt x="1701" y="7496"/>
                    <a:pt x="1701" y="7548"/>
                    <a:pt x="1655" y="7573"/>
                  </a:cubicBezTo>
                  <a:cubicBezTo>
                    <a:pt x="1604" y="7600"/>
                    <a:pt x="1686" y="7641"/>
                    <a:pt x="1633" y="7656"/>
                  </a:cubicBezTo>
                  <a:cubicBezTo>
                    <a:pt x="1557" y="7678"/>
                    <a:pt x="1651" y="7703"/>
                    <a:pt x="1616" y="7707"/>
                  </a:cubicBezTo>
                  <a:cubicBezTo>
                    <a:pt x="1489" y="7720"/>
                    <a:pt x="1605" y="7651"/>
                    <a:pt x="1458" y="7747"/>
                  </a:cubicBezTo>
                  <a:cubicBezTo>
                    <a:pt x="1413" y="7747"/>
                    <a:pt x="1434" y="7716"/>
                    <a:pt x="1415" y="7718"/>
                  </a:cubicBezTo>
                  <a:cubicBezTo>
                    <a:pt x="1269" y="7727"/>
                    <a:pt x="1359" y="7734"/>
                    <a:pt x="1325" y="7750"/>
                  </a:cubicBezTo>
                  <a:cubicBezTo>
                    <a:pt x="1282" y="7771"/>
                    <a:pt x="1253" y="7725"/>
                    <a:pt x="1252" y="7725"/>
                  </a:cubicBezTo>
                  <a:cubicBezTo>
                    <a:pt x="1234" y="7723"/>
                    <a:pt x="1258" y="7744"/>
                    <a:pt x="1182" y="7744"/>
                  </a:cubicBezTo>
                  <a:cubicBezTo>
                    <a:pt x="1110" y="7744"/>
                    <a:pt x="1144" y="7761"/>
                    <a:pt x="1130" y="7760"/>
                  </a:cubicBezTo>
                  <a:cubicBezTo>
                    <a:pt x="1076" y="7757"/>
                    <a:pt x="1130" y="7780"/>
                    <a:pt x="1044" y="7776"/>
                  </a:cubicBezTo>
                  <a:cubicBezTo>
                    <a:pt x="1004" y="7774"/>
                    <a:pt x="896" y="7797"/>
                    <a:pt x="934" y="7827"/>
                  </a:cubicBezTo>
                  <a:cubicBezTo>
                    <a:pt x="964" y="7851"/>
                    <a:pt x="940" y="7916"/>
                    <a:pt x="966" y="7927"/>
                  </a:cubicBezTo>
                  <a:cubicBezTo>
                    <a:pt x="1042" y="7962"/>
                    <a:pt x="1017" y="7909"/>
                    <a:pt x="1041" y="8015"/>
                  </a:cubicBezTo>
                  <a:cubicBezTo>
                    <a:pt x="1052" y="8063"/>
                    <a:pt x="980" y="8122"/>
                    <a:pt x="1018" y="8095"/>
                  </a:cubicBezTo>
                  <a:cubicBezTo>
                    <a:pt x="1155" y="7997"/>
                    <a:pt x="1047" y="8199"/>
                    <a:pt x="1077" y="8240"/>
                  </a:cubicBezTo>
                  <a:cubicBezTo>
                    <a:pt x="1130" y="8315"/>
                    <a:pt x="1009" y="8391"/>
                    <a:pt x="1081" y="8438"/>
                  </a:cubicBezTo>
                  <a:cubicBezTo>
                    <a:pt x="1213" y="8522"/>
                    <a:pt x="1082" y="8522"/>
                    <a:pt x="1133" y="8670"/>
                  </a:cubicBezTo>
                  <a:cubicBezTo>
                    <a:pt x="1147" y="8710"/>
                    <a:pt x="1113" y="8789"/>
                    <a:pt x="1127" y="8812"/>
                  </a:cubicBezTo>
                  <a:cubicBezTo>
                    <a:pt x="1154" y="8854"/>
                    <a:pt x="1188" y="8995"/>
                    <a:pt x="1263" y="8933"/>
                  </a:cubicBezTo>
                  <a:cubicBezTo>
                    <a:pt x="1275" y="8933"/>
                    <a:pt x="1297" y="8930"/>
                    <a:pt x="1309" y="8927"/>
                  </a:cubicBezTo>
                  <a:cubicBezTo>
                    <a:pt x="1398" y="8903"/>
                    <a:pt x="1400" y="8961"/>
                    <a:pt x="1446" y="8941"/>
                  </a:cubicBezTo>
                  <a:cubicBezTo>
                    <a:pt x="1540" y="8900"/>
                    <a:pt x="1619" y="9006"/>
                    <a:pt x="1596" y="9057"/>
                  </a:cubicBezTo>
                  <a:cubicBezTo>
                    <a:pt x="1543" y="9175"/>
                    <a:pt x="1666" y="9095"/>
                    <a:pt x="1683" y="9143"/>
                  </a:cubicBezTo>
                  <a:cubicBezTo>
                    <a:pt x="1714" y="9226"/>
                    <a:pt x="1767" y="9138"/>
                    <a:pt x="1813" y="9169"/>
                  </a:cubicBezTo>
                  <a:cubicBezTo>
                    <a:pt x="1999" y="9293"/>
                    <a:pt x="1859" y="9363"/>
                    <a:pt x="1891" y="9479"/>
                  </a:cubicBezTo>
                  <a:cubicBezTo>
                    <a:pt x="1920" y="9584"/>
                    <a:pt x="1923" y="9585"/>
                    <a:pt x="1982" y="9661"/>
                  </a:cubicBezTo>
                  <a:cubicBezTo>
                    <a:pt x="2025" y="9716"/>
                    <a:pt x="2060" y="9686"/>
                    <a:pt x="2060" y="9709"/>
                  </a:cubicBezTo>
                  <a:cubicBezTo>
                    <a:pt x="2057" y="9767"/>
                    <a:pt x="2078" y="9804"/>
                    <a:pt x="2078" y="9815"/>
                  </a:cubicBezTo>
                  <a:cubicBezTo>
                    <a:pt x="2077" y="9856"/>
                    <a:pt x="2130" y="9877"/>
                    <a:pt x="2107" y="9875"/>
                  </a:cubicBezTo>
                  <a:cubicBezTo>
                    <a:pt x="2164" y="9978"/>
                    <a:pt x="2053" y="9958"/>
                    <a:pt x="2133" y="10053"/>
                  </a:cubicBezTo>
                  <a:cubicBezTo>
                    <a:pt x="2324" y="10025"/>
                    <a:pt x="2209" y="10165"/>
                    <a:pt x="2245" y="10188"/>
                  </a:cubicBezTo>
                  <a:cubicBezTo>
                    <a:pt x="2276" y="10209"/>
                    <a:pt x="2273" y="10280"/>
                    <a:pt x="2285" y="10320"/>
                  </a:cubicBezTo>
                  <a:cubicBezTo>
                    <a:pt x="2344" y="10343"/>
                    <a:pt x="2298" y="10382"/>
                    <a:pt x="2300" y="10402"/>
                  </a:cubicBezTo>
                  <a:cubicBezTo>
                    <a:pt x="2305" y="10453"/>
                    <a:pt x="2287" y="10437"/>
                    <a:pt x="2292" y="10451"/>
                  </a:cubicBezTo>
                  <a:cubicBezTo>
                    <a:pt x="2302" y="10484"/>
                    <a:pt x="2281" y="10542"/>
                    <a:pt x="2258" y="10552"/>
                  </a:cubicBezTo>
                  <a:cubicBezTo>
                    <a:pt x="2115" y="10613"/>
                    <a:pt x="2297" y="10663"/>
                    <a:pt x="2239" y="10746"/>
                  </a:cubicBezTo>
                  <a:cubicBezTo>
                    <a:pt x="2206" y="10793"/>
                    <a:pt x="2198" y="10777"/>
                    <a:pt x="2174" y="10791"/>
                  </a:cubicBezTo>
                  <a:cubicBezTo>
                    <a:pt x="2082" y="10846"/>
                    <a:pt x="2274" y="10823"/>
                    <a:pt x="2274" y="10825"/>
                  </a:cubicBezTo>
                  <a:cubicBezTo>
                    <a:pt x="2283" y="10892"/>
                    <a:pt x="2236" y="10835"/>
                    <a:pt x="2292" y="10900"/>
                  </a:cubicBezTo>
                  <a:cubicBezTo>
                    <a:pt x="2337" y="10950"/>
                    <a:pt x="2295" y="10843"/>
                    <a:pt x="2346" y="10892"/>
                  </a:cubicBezTo>
                  <a:cubicBezTo>
                    <a:pt x="2438" y="10978"/>
                    <a:pt x="2319" y="10964"/>
                    <a:pt x="2301" y="10972"/>
                  </a:cubicBezTo>
                  <a:cubicBezTo>
                    <a:pt x="2292" y="10976"/>
                    <a:pt x="2319" y="11078"/>
                    <a:pt x="2320" y="11079"/>
                  </a:cubicBezTo>
                  <a:cubicBezTo>
                    <a:pt x="2363" y="11106"/>
                    <a:pt x="2301" y="11186"/>
                    <a:pt x="2333" y="11205"/>
                  </a:cubicBezTo>
                  <a:cubicBezTo>
                    <a:pt x="2407" y="11249"/>
                    <a:pt x="2385" y="11223"/>
                    <a:pt x="2361" y="11275"/>
                  </a:cubicBezTo>
                  <a:cubicBezTo>
                    <a:pt x="2361" y="11288"/>
                    <a:pt x="2361" y="11299"/>
                    <a:pt x="2367" y="11312"/>
                  </a:cubicBezTo>
                  <a:cubicBezTo>
                    <a:pt x="2402" y="11392"/>
                    <a:pt x="2312" y="11332"/>
                    <a:pt x="2350" y="11423"/>
                  </a:cubicBezTo>
                  <a:cubicBezTo>
                    <a:pt x="2366" y="11462"/>
                    <a:pt x="2217" y="11480"/>
                    <a:pt x="2308" y="11510"/>
                  </a:cubicBezTo>
                  <a:cubicBezTo>
                    <a:pt x="2393" y="11538"/>
                    <a:pt x="2301" y="11560"/>
                    <a:pt x="2391" y="11576"/>
                  </a:cubicBezTo>
                  <a:cubicBezTo>
                    <a:pt x="2479" y="11591"/>
                    <a:pt x="2383" y="11598"/>
                    <a:pt x="2411" y="11624"/>
                  </a:cubicBezTo>
                  <a:cubicBezTo>
                    <a:pt x="2449" y="11658"/>
                    <a:pt x="2421" y="11649"/>
                    <a:pt x="2431" y="11663"/>
                  </a:cubicBezTo>
                  <a:cubicBezTo>
                    <a:pt x="2457" y="11700"/>
                    <a:pt x="2442" y="11741"/>
                    <a:pt x="2448" y="11786"/>
                  </a:cubicBezTo>
                  <a:cubicBezTo>
                    <a:pt x="2458" y="11852"/>
                    <a:pt x="2374" y="11879"/>
                    <a:pt x="2396" y="11918"/>
                  </a:cubicBezTo>
                  <a:cubicBezTo>
                    <a:pt x="2397" y="11920"/>
                    <a:pt x="2502" y="11940"/>
                    <a:pt x="2456" y="11974"/>
                  </a:cubicBezTo>
                  <a:cubicBezTo>
                    <a:pt x="2429" y="11993"/>
                    <a:pt x="2498" y="12064"/>
                    <a:pt x="2425" y="12028"/>
                  </a:cubicBezTo>
                  <a:cubicBezTo>
                    <a:pt x="2316" y="11973"/>
                    <a:pt x="2397" y="12058"/>
                    <a:pt x="2393" y="12106"/>
                  </a:cubicBezTo>
                  <a:cubicBezTo>
                    <a:pt x="2387" y="12193"/>
                    <a:pt x="2419" y="12173"/>
                    <a:pt x="2420" y="12199"/>
                  </a:cubicBezTo>
                  <a:cubicBezTo>
                    <a:pt x="2424" y="12303"/>
                    <a:pt x="2302" y="12276"/>
                    <a:pt x="2323" y="12316"/>
                  </a:cubicBezTo>
                  <a:cubicBezTo>
                    <a:pt x="2365" y="12392"/>
                    <a:pt x="2301" y="12406"/>
                    <a:pt x="2342" y="12435"/>
                  </a:cubicBezTo>
                  <a:cubicBezTo>
                    <a:pt x="2398" y="12474"/>
                    <a:pt x="2360" y="12484"/>
                    <a:pt x="2404" y="12497"/>
                  </a:cubicBezTo>
                  <a:cubicBezTo>
                    <a:pt x="2410" y="12503"/>
                    <a:pt x="2408" y="12504"/>
                    <a:pt x="2411" y="12508"/>
                  </a:cubicBezTo>
                  <a:cubicBezTo>
                    <a:pt x="2445" y="12546"/>
                    <a:pt x="2342" y="12597"/>
                    <a:pt x="2394" y="12595"/>
                  </a:cubicBezTo>
                  <a:cubicBezTo>
                    <a:pt x="2577" y="12590"/>
                    <a:pt x="2494" y="12650"/>
                    <a:pt x="2529" y="12687"/>
                  </a:cubicBezTo>
                  <a:cubicBezTo>
                    <a:pt x="2586" y="12749"/>
                    <a:pt x="2481" y="12723"/>
                    <a:pt x="2542" y="12775"/>
                  </a:cubicBezTo>
                  <a:cubicBezTo>
                    <a:pt x="2623" y="12845"/>
                    <a:pt x="2488" y="12810"/>
                    <a:pt x="2479" y="12796"/>
                  </a:cubicBezTo>
                  <a:cubicBezTo>
                    <a:pt x="2448" y="12752"/>
                    <a:pt x="2424" y="12775"/>
                    <a:pt x="2425" y="12757"/>
                  </a:cubicBezTo>
                  <a:cubicBezTo>
                    <a:pt x="2428" y="12670"/>
                    <a:pt x="2323" y="12727"/>
                    <a:pt x="2321" y="12682"/>
                  </a:cubicBezTo>
                  <a:cubicBezTo>
                    <a:pt x="2319" y="12632"/>
                    <a:pt x="2282" y="12661"/>
                    <a:pt x="2237" y="12661"/>
                  </a:cubicBezTo>
                  <a:cubicBezTo>
                    <a:pt x="2171" y="12661"/>
                    <a:pt x="2114" y="12690"/>
                    <a:pt x="2088" y="12677"/>
                  </a:cubicBezTo>
                  <a:cubicBezTo>
                    <a:pt x="2016" y="12642"/>
                    <a:pt x="2007" y="12778"/>
                    <a:pt x="1956" y="12775"/>
                  </a:cubicBezTo>
                  <a:cubicBezTo>
                    <a:pt x="1800" y="12765"/>
                    <a:pt x="1812" y="12784"/>
                    <a:pt x="1672" y="12852"/>
                  </a:cubicBezTo>
                  <a:cubicBezTo>
                    <a:pt x="1605" y="12885"/>
                    <a:pt x="1518" y="12855"/>
                    <a:pt x="1520" y="12935"/>
                  </a:cubicBezTo>
                  <a:cubicBezTo>
                    <a:pt x="1522" y="13042"/>
                    <a:pt x="1431" y="13004"/>
                    <a:pt x="1478" y="13107"/>
                  </a:cubicBezTo>
                  <a:cubicBezTo>
                    <a:pt x="1506" y="13168"/>
                    <a:pt x="1486" y="13195"/>
                    <a:pt x="1509" y="13204"/>
                  </a:cubicBezTo>
                  <a:cubicBezTo>
                    <a:pt x="1698" y="13282"/>
                    <a:pt x="1546" y="13291"/>
                    <a:pt x="1557" y="13331"/>
                  </a:cubicBezTo>
                  <a:cubicBezTo>
                    <a:pt x="1588" y="13439"/>
                    <a:pt x="1557" y="13417"/>
                    <a:pt x="1557" y="13511"/>
                  </a:cubicBezTo>
                  <a:cubicBezTo>
                    <a:pt x="1557" y="13576"/>
                    <a:pt x="1625" y="13652"/>
                    <a:pt x="1684" y="13640"/>
                  </a:cubicBezTo>
                  <a:cubicBezTo>
                    <a:pt x="1787" y="13631"/>
                    <a:pt x="1816" y="13759"/>
                    <a:pt x="1825" y="13765"/>
                  </a:cubicBezTo>
                  <a:cubicBezTo>
                    <a:pt x="1943" y="13852"/>
                    <a:pt x="1823" y="13802"/>
                    <a:pt x="1846" y="13861"/>
                  </a:cubicBezTo>
                  <a:cubicBezTo>
                    <a:pt x="1867" y="13915"/>
                    <a:pt x="1723" y="13911"/>
                    <a:pt x="1760" y="13966"/>
                  </a:cubicBezTo>
                  <a:cubicBezTo>
                    <a:pt x="1795" y="14018"/>
                    <a:pt x="1739" y="13963"/>
                    <a:pt x="1739" y="14054"/>
                  </a:cubicBezTo>
                  <a:cubicBezTo>
                    <a:pt x="1739" y="14075"/>
                    <a:pt x="1638" y="14085"/>
                    <a:pt x="1700" y="14118"/>
                  </a:cubicBezTo>
                  <a:cubicBezTo>
                    <a:pt x="1796" y="14169"/>
                    <a:pt x="1718" y="14181"/>
                    <a:pt x="1759" y="14201"/>
                  </a:cubicBezTo>
                  <a:cubicBezTo>
                    <a:pt x="1802" y="14221"/>
                    <a:pt x="1742" y="14231"/>
                    <a:pt x="1765" y="14276"/>
                  </a:cubicBezTo>
                  <a:cubicBezTo>
                    <a:pt x="1798" y="14343"/>
                    <a:pt x="1771" y="14316"/>
                    <a:pt x="1771" y="14355"/>
                  </a:cubicBezTo>
                  <a:cubicBezTo>
                    <a:pt x="1771" y="14405"/>
                    <a:pt x="1917" y="14419"/>
                    <a:pt x="1875" y="14440"/>
                  </a:cubicBezTo>
                  <a:cubicBezTo>
                    <a:pt x="1815" y="14471"/>
                    <a:pt x="1907" y="14477"/>
                    <a:pt x="1923" y="14481"/>
                  </a:cubicBezTo>
                  <a:cubicBezTo>
                    <a:pt x="2037" y="14511"/>
                    <a:pt x="1974" y="14573"/>
                    <a:pt x="2033" y="14572"/>
                  </a:cubicBezTo>
                  <a:cubicBezTo>
                    <a:pt x="2088" y="14570"/>
                    <a:pt x="2040" y="14627"/>
                    <a:pt x="2040" y="14627"/>
                  </a:cubicBezTo>
                  <a:cubicBezTo>
                    <a:pt x="2028" y="14634"/>
                    <a:pt x="2018" y="14639"/>
                    <a:pt x="2011" y="14642"/>
                  </a:cubicBezTo>
                  <a:cubicBezTo>
                    <a:pt x="2009" y="14646"/>
                    <a:pt x="2007" y="14650"/>
                    <a:pt x="2004" y="14656"/>
                  </a:cubicBezTo>
                  <a:cubicBezTo>
                    <a:pt x="1970" y="14715"/>
                    <a:pt x="2041" y="14725"/>
                    <a:pt x="1997" y="14770"/>
                  </a:cubicBezTo>
                  <a:cubicBezTo>
                    <a:pt x="1960" y="14808"/>
                    <a:pt x="2011" y="14825"/>
                    <a:pt x="1975" y="14836"/>
                  </a:cubicBezTo>
                  <a:cubicBezTo>
                    <a:pt x="1905" y="14856"/>
                    <a:pt x="1945" y="14845"/>
                    <a:pt x="1913" y="14887"/>
                  </a:cubicBezTo>
                  <a:cubicBezTo>
                    <a:pt x="1905" y="14898"/>
                    <a:pt x="1812" y="14901"/>
                    <a:pt x="1861" y="14931"/>
                  </a:cubicBezTo>
                  <a:cubicBezTo>
                    <a:pt x="1952" y="14986"/>
                    <a:pt x="1827" y="15001"/>
                    <a:pt x="1812" y="14995"/>
                  </a:cubicBezTo>
                  <a:cubicBezTo>
                    <a:pt x="1806" y="14995"/>
                    <a:pt x="1796" y="14993"/>
                    <a:pt x="1793" y="14998"/>
                  </a:cubicBezTo>
                  <a:cubicBezTo>
                    <a:pt x="1752" y="15065"/>
                    <a:pt x="1726" y="15021"/>
                    <a:pt x="1686" y="15056"/>
                  </a:cubicBezTo>
                  <a:cubicBezTo>
                    <a:pt x="1631" y="15105"/>
                    <a:pt x="1750" y="15101"/>
                    <a:pt x="1751" y="15101"/>
                  </a:cubicBezTo>
                  <a:cubicBezTo>
                    <a:pt x="1763" y="15123"/>
                    <a:pt x="1715" y="15124"/>
                    <a:pt x="1740" y="15167"/>
                  </a:cubicBezTo>
                  <a:cubicBezTo>
                    <a:pt x="1788" y="15250"/>
                    <a:pt x="1693" y="15203"/>
                    <a:pt x="1709" y="15222"/>
                  </a:cubicBezTo>
                  <a:cubicBezTo>
                    <a:pt x="1757" y="15276"/>
                    <a:pt x="1604" y="15221"/>
                    <a:pt x="1601" y="15212"/>
                  </a:cubicBezTo>
                  <a:cubicBezTo>
                    <a:pt x="1586" y="15176"/>
                    <a:pt x="1542" y="15197"/>
                    <a:pt x="1542" y="15210"/>
                  </a:cubicBezTo>
                  <a:cubicBezTo>
                    <a:pt x="1545" y="15286"/>
                    <a:pt x="1556" y="15257"/>
                    <a:pt x="1476" y="15281"/>
                  </a:cubicBezTo>
                  <a:cubicBezTo>
                    <a:pt x="1455" y="15295"/>
                    <a:pt x="1397" y="15334"/>
                    <a:pt x="1397" y="15360"/>
                  </a:cubicBezTo>
                  <a:cubicBezTo>
                    <a:pt x="1397" y="15499"/>
                    <a:pt x="1354" y="15344"/>
                    <a:pt x="1354" y="15480"/>
                  </a:cubicBezTo>
                  <a:cubicBezTo>
                    <a:pt x="1354" y="15536"/>
                    <a:pt x="1370" y="15571"/>
                    <a:pt x="1328" y="15580"/>
                  </a:cubicBezTo>
                  <a:cubicBezTo>
                    <a:pt x="1172" y="15616"/>
                    <a:pt x="1282" y="15622"/>
                    <a:pt x="1333" y="15647"/>
                  </a:cubicBezTo>
                  <a:cubicBezTo>
                    <a:pt x="1296" y="15667"/>
                    <a:pt x="1291" y="15686"/>
                    <a:pt x="1279" y="15686"/>
                  </a:cubicBezTo>
                  <a:cubicBezTo>
                    <a:pt x="1099" y="15682"/>
                    <a:pt x="1223" y="15789"/>
                    <a:pt x="1162" y="15799"/>
                  </a:cubicBezTo>
                  <a:cubicBezTo>
                    <a:pt x="1103" y="15809"/>
                    <a:pt x="1177" y="15857"/>
                    <a:pt x="1114" y="15910"/>
                  </a:cubicBezTo>
                  <a:cubicBezTo>
                    <a:pt x="1086" y="15934"/>
                    <a:pt x="1070" y="16009"/>
                    <a:pt x="1082" y="16024"/>
                  </a:cubicBezTo>
                  <a:cubicBezTo>
                    <a:pt x="1124" y="16073"/>
                    <a:pt x="1013" y="16045"/>
                    <a:pt x="1012" y="16044"/>
                  </a:cubicBezTo>
                  <a:cubicBezTo>
                    <a:pt x="938" y="16014"/>
                    <a:pt x="894" y="16079"/>
                    <a:pt x="860" y="16063"/>
                  </a:cubicBezTo>
                  <a:cubicBezTo>
                    <a:pt x="807" y="16040"/>
                    <a:pt x="748" y="16083"/>
                    <a:pt x="775" y="16109"/>
                  </a:cubicBezTo>
                  <a:cubicBezTo>
                    <a:pt x="832" y="16164"/>
                    <a:pt x="719" y="16148"/>
                    <a:pt x="752" y="16196"/>
                  </a:cubicBezTo>
                  <a:cubicBezTo>
                    <a:pt x="807" y="16275"/>
                    <a:pt x="711" y="16241"/>
                    <a:pt x="733" y="16270"/>
                  </a:cubicBezTo>
                  <a:cubicBezTo>
                    <a:pt x="760" y="16304"/>
                    <a:pt x="662" y="16296"/>
                    <a:pt x="664" y="16270"/>
                  </a:cubicBezTo>
                  <a:cubicBezTo>
                    <a:pt x="671" y="16188"/>
                    <a:pt x="595" y="16256"/>
                    <a:pt x="622" y="16214"/>
                  </a:cubicBezTo>
                  <a:cubicBezTo>
                    <a:pt x="663" y="16151"/>
                    <a:pt x="519" y="16198"/>
                    <a:pt x="532" y="16267"/>
                  </a:cubicBezTo>
                  <a:cubicBezTo>
                    <a:pt x="546" y="16340"/>
                    <a:pt x="534" y="16286"/>
                    <a:pt x="534" y="16324"/>
                  </a:cubicBezTo>
                  <a:cubicBezTo>
                    <a:pt x="534" y="16391"/>
                    <a:pt x="540" y="16329"/>
                    <a:pt x="492" y="16405"/>
                  </a:cubicBezTo>
                  <a:cubicBezTo>
                    <a:pt x="492" y="16427"/>
                    <a:pt x="490" y="16417"/>
                    <a:pt x="486" y="16432"/>
                  </a:cubicBezTo>
                  <a:cubicBezTo>
                    <a:pt x="462" y="16535"/>
                    <a:pt x="529" y="16452"/>
                    <a:pt x="419" y="16520"/>
                  </a:cubicBezTo>
                  <a:cubicBezTo>
                    <a:pt x="412" y="16525"/>
                    <a:pt x="413" y="16599"/>
                    <a:pt x="430" y="16603"/>
                  </a:cubicBezTo>
                  <a:cubicBezTo>
                    <a:pt x="528" y="16625"/>
                    <a:pt x="463" y="16624"/>
                    <a:pt x="449" y="16655"/>
                  </a:cubicBezTo>
                  <a:cubicBezTo>
                    <a:pt x="423" y="16712"/>
                    <a:pt x="531" y="16666"/>
                    <a:pt x="444" y="16735"/>
                  </a:cubicBezTo>
                  <a:cubicBezTo>
                    <a:pt x="419" y="16755"/>
                    <a:pt x="315" y="16756"/>
                    <a:pt x="355" y="16781"/>
                  </a:cubicBezTo>
                  <a:cubicBezTo>
                    <a:pt x="447" y="16839"/>
                    <a:pt x="364" y="16854"/>
                    <a:pt x="352" y="16862"/>
                  </a:cubicBezTo>
                  <a:cubicBezTo>
                    <a:pt x="345" y="16951"/>
                    <a:pt x="357" y="16870"/>
                    <a:pt x="310" y="16918"/>
                  </a:cubicBezTo>
                  <a:cubicBezTo>
                    <a:pt x="275" y="16955"/>
                    <a:pt x="156" y="16925"/>
                    <a:pt x="159" y="16991"/>
                  </a:cubicBezTo>
                  <a:cubicBezTo>
                    <a:pt x="163" y="17085"/>
                    <a:pt x="108" y="17049"/>
                    <a:pt x="108" y="17049"/>
                  </a:cubicBezTo>
                  <a:cubicBezTo>
                    <a:pt x="116" y="16969"/>
                    <a:pt x="69" y="16994"/>
                    <a:pt x="67" y="17005"/>
                  </a:cubicBezTo>
                  <a:cubicBezTo>
                    <a:pt x="53" y="17076"/>
                    <a:pt x="0" y="17098"/>
                    <a:pt x="8" y="17141"/>
                  </a:cubicBezTo>
                  <a:cubicBezTo>
                    <a:pt x="36" y="17290"/>
                    <a:pt x="144" y="17061"/>
                    <a:pt x="241" y="17141"/>
                  </a:cubicBezTo>
                  <a:cubicBezTo>
                    <a:pt x="297" y="17187"/>
                    <a:pt x="413" y="17128"/>
                    <a:pt x="402" y="17217"/>
                  </a:cubicBezTo>
                  <a:cubicBezTo>
                    <a:pt x="309" y="17225"/>
                    <a:pt x="280" y="17182"/>
                    <a:pt x="299" y="17315"/>
                  </a:cubicBezTo>
                  <a:cubicBezTo>
                    <a:pt x="308" y="17320"/>
                    <a:pt x="456" y="17297"/>
                    <a:pt x="492" y="17352"/>
                  </a:cubicBezTo>
                  <a:cubicBezTo>
                    <a:pt x="504" y="17371"/>
                    <a:pt x="554" y="17354"/>
                    <a:pt x="554" y="17353"/>
                  </a:cubicBezTo>
                  <a:cubicBezTo>
                    <a:pt x="598" y="17301"/>
                    <a:pt x="673" y="17305"/>
                    <a:pt x="647" y="17259"/>
                  </a:cubicBezTo>
                  <a:cubicBezTo>
                    <a:pt x="590" y="17158"/>
                    <a:pt x="775" y="17187"/>
                    <a:pt x="637" y="17121"/>
                  </a:cubicBezTo>
                  <a:cubicBezTo>
                    <a:pt x="570" y="17089"/>
                    <a:pt x="529" y="16966"/>
                    <a:pt x="664" y="17027"/>
                  </a:cubicBezTo>
                  <a:cubicBezTo>
                    <a:pt x="687" y="17062"/>
                    <a:pt x="756" y="17127"/>
                    <a:pt x="794" y="17084"/>
                  </a:cubicBezTo>
                  <a:cubicBezTo>
                    <a:pt x="874" y="16993"/>
                    <a:pt x="989" y="17009"/>
                    <a:pt x="997" y="17115"/>
                  </a:cubicBezTo>
                  <a:cubicBezTo>
                    <a:pt x="1011" y="17278"/>
                    <a:pt x="1160" y="17206"/>
                    <a:pt x="1113" y="17173"/>
                  </a:cubicBezTo>
                  <a:cubicBezTo>
                    <a:pt x="990" y="17087"/>
                    <a:pt x="1053" y="17137"/>
                    <a:pt x="1071" y="17062"/>
                  </a:cubicBezTo>
                  <a:cubicBezTo>
                    <a:pt x="1087" y="16992"/>
                    <a:pt x="1135" y="17006"/>
                    <a:pt x="1135" y="17027"/>
                  </a:cubicBezTo>
                  <a:cubicBezTo>
                    <a:pt x="1142" y="17047"/>
                    <a:pt x="1205" y="17032"/>
                    <a:pt x="1234" y="17032"/>
                  </a:cubicBezTo>
                  <a:cubicBezTo>
                    <a:pt x="1270" y="17032"/>
                    <a:pt x="1326" y="17007"/>
                    <a:pt x="1330" y="17016"/>
                  </a:cubicBezTo>
                  <a:cubicBezTo>
                    <a:pt x="1354" y="17064"/>
                    <a:pt x="1291" y="17074"/>
                    <a:pt x="1305" y="17106"/>
                  </a:cubicBezTo>
                  <a:cubicBezTo>
                    <a:pt x="1321" y="17145"/>
                    <a:pt x="1310" y="17142"/>
                    <a:pt x="1341" y="17171"/>
                  </a:cubicBezTo>
                  <a:cubicBezTo>
                    <a:pt x="1390" y="17214"/>
                    <a:pt x="1489" y="17203"/>
                    <a:pt x="1509" y="17225"/>
                  </a:cubicBezTo>
                  <a:cubicBezTo>
                    <a:pt x="1551" y="17275"/>
                    <a:pt x="1426" y="17243"/>
                    <a:pt x="1466" y="17306"/>
                  </a:cubicBezTo>
                  <a:cubicBezTo>
                    <a:pt x="1517" y="17389"/>
                    <a:pt x="1470" y="17332"/>
                    <a:pt x="1486" y="17401"/>
                  </a:cubicBezTo>
                  <a:cubicBezTo>
                    <a:pt x="1520" y="17552"/>
                    <a:pt x="1558" y="17363"/>
                    <a:pt x="1606" y="17384"/>
                  </a:cubicBezTo>
                  <a:cubicBezTo>
                    <a:pt x="1672" y="17413"/>
                    <a:pt x="1738" y="17390"/>
                    <a:pt x="1713" y="17338"/>
                  </a:cubicBezTo>
                  <a:cubicBezTo>
                    <a:pt x="1672" y="17253"/>
                    <a:pt x="1764" y="17274"/>
                    <a:pt x="1773" y="17220"/>
                  </a:cubicBezTo>
                  <a:cubicBezTo>
                    <a:pt x="1761" y="17209"/>
                    <a:pt x="1711" y="17185"/>
                    <a:pt x="1711" y="17168"/>
                  </a:cubicBezTo>
                  <a:cubicBezTo>
                    <a:pt x="1713" y="17081"/>
                    <a:pt x="1844" y="17122"/>
                    <a:pt x="1935" y="17077"/>
                  </a:cubicBezTo>
                  <a:cubicBezTo>
                    <a:pt x="1975" y="17057"/>
                    <a:pt x="1975" y="17161"/>
                    <a:pt x="2021" y="17159"/>
                  </a:cubicBezTo>
                  <a:cubicBezTo>
                    <a:pt x="2056" y="17158"/>
                    <a:pt x="2024" y="17230"/>
                    <a:pt x="2024" y="17275"/>
                  </a:cubicBezTo>
                  <a:cubicBezTo>
                    <a:pt x="2024" y="17398"/>
                    <a:pt x="1917" y="17362"/>
                    <a:pt x="1915" y="17421"/>
                  </a:cubicBezTo>
                  <a:cubicBezTo>
                    <a:pt x="1915" y="17425"/>
                    <a:pt x="1955" y="17543"/>
                    <a:pt x="1955" y="17543"/>
                  </a:cubicBezTo>
                  <a:cubicBezTo>
                    <a:pt x="1927" y="17609"/>
                    <a:pt x="2082" y="17590"/>
                    <a:pt x="2085" y="17529"/>
                  </a:cubicBezTo>
                  <a:cubicBezTo>
                    <a:pt x="2088" y="17480"/>
                    <a:pt x="2436" y="17498"/>
                    <a:pt x="2465" y="17474"/>
                  </a:cubicBezTo>
                  <a:cubicBezTo>
                    <a:pt x="2548" y="17409"/>
                    <a:pt x="2601" y="17550"/>
                    <a:pt x="2690" y="17565"/>
                  </a:cubicBezTo>
                  <a:cubicBezTo>
                    <a:pt x="3003" y="17616"/>
                    <a:pt x="2817" y="17655"/>
                    <a:pt x="2899" y="17699"/>
                  </a:cubicBezTo>
                  <a:cubicBezTo>
                    <a:pt x="3018" y="17763"/>
                    <a:pt x="3039" y="17698"/>
                    <a:pt x="2986" y="17676"/>
                  </a:cubicBezTo>
                  <a:cubicBezTo>
                    <a:pt x="2934" y="17654"/>
                    <a:pt x="2972" y="17616"/>
                    <a:pt x="3017" y="17623"/>
                  </a:cubicBezTo>
                  <a:cubicBezTo>
                    <a:pt x="3171" y="17648"/>
                    <a:pt x="3105" y="17783"/>
                    <a:pt x="3168" y="17759"/>
                  </a:cubicBezTo>
                  <a:cubicBezTo>
                    <a:pt x="3310" y="17705"/>
                    <a:pt x="3200" y="17904"/>
                    <a:pt x="3275" y="17911"/>
                  </a:cubicBezTo>
                  <a:cubicBezTo>
                    <a:pt x="3344" y="17917"/>
                    <a:pt x="3316" y="17877"/>
                    <a:pt x="3434" y="17882"/>
                  </a:cubicBezTo>
                  <a:cubicBezTo>
                    <a:pt x="3451" y="17882"/>
                    <a:pt x="3502" y="17814"/>
                    <a:pt x="3449" y="17751"/>
                  </a:cubicBezTo>
                  <a:cubicBezTo>
                    <a:pt x="3347" y="17628"/>
                    <a:pt x="3424" y="17694"/>
                    <a:pt x="3421" y="17645"/>
                  </a:cubicBezTo>
                  <a:cubicBezTo>
                    <a:pt x="3414" y="17545"/>
                    <a:pt x="3477" y="17605"/>
                    <a:pt x="3510" y="17554"/>
                  </a:cubicBezTo>
                  <a:cubicBezTo>
                    <a:pt x="3525" y="17530"/>
                    <a:pt x="3677" y="17621"/>
                    <a:pt x="3696" y="17635"/>
                  </a:cubicBezTo>
                  <a:cubicBezTo>
                    <a:pt x="3737" y="17665"/>
                    <a:pt x="3874" y="17695"/>
                    <a:pt x="3844" y="17638"/>
                  </a:cubicBezTo>
                  <a:cubicBezTo>
                    <a:pt x="3788" y="17535"/>
                    <a:pt x="3823" y="17591"/>
                    <a:pt x="3829" y="17507"/>
                  </a:cubicBezTo>
                  <a:cubicBezTo>
                    <a:pt x="3836" y="17385"/>
                    <a:pt x="3909" y="17489"/>
                    <a:pt x="3913" y="17440"/>
                  </a:cubicBezTo>
                  <a:cubicBezTo>
                    <a:pt x="3914" y="17431"/>
                    <a:pt x="3970" y="17416"/>
                    <a:pt x="3971" y="17416"/>
                  </a:cubicBezTo>
                  <a:cubicBezTo>
                    <a:pt x="4246" y="17402"/>
                    <a:pt x="4048" y="17506"/>
                    <a:pt x="4198" y="17506"/>
                  </a:cubicBezTo>
                  <a:cubicBezTo>
                    <a:pt x="4267" y="17506"/>
                    <a:pt x="4351" y="17569"/>
                    <a:pt x="4405" y="17537"/>
                  </a:cubicBezTo>
                  <a:cubicBezTo>
                    <a:pt x="4473" y="17495"/>
                    <a:pt x="4488" y="17524"/>
                    <a:pt x="4515" y="17511"/>
                  </a:cubicBezTo>
                  <a:cubicBezTo>
                    <a:pt x="4531" y="17508"/>
                    <a:pt x="4516" y="17470"/>
                    <a:pt x="4516" y="17450"/>
                  </a:cubicBezTo>
                  <a:cubicBezTo>
                    <a:pt x="4516" y="17388"/>
                    <a:pt x="4593" y="17393"/>
                    <a:pt x="4615" y="17336"/>
                  </a:cubicBezTo>
                  <a:cubicBezTo>
                    <a:pt x="4640" y="17270"/>
                    <a:pt x="4658" y="17322"/>
                    <a:pt x="4688" y="17329"/>
                  </a:cubicBezTo>
                  <a:cubicBezTo>
                    <a:pt x="4693" y="17330"/>
                    <a:pt x="4750" y="17251"/>
                    <a:pt x="4731" y="17285"/>
                  </a:cubicBezTo>
                  <a:cubicBezTo>
                    <a:pt x="4699" y="17341"/>
                    <a:pt x="4722" y="17331"/>
                    <a:pt x="4762" y="17324"/>
                  </a:cubicBezTo>
                  <a:cubicBezTo>
                    <a:pt x="4813" y="17314"/>
                    <a:pt x="4806" y="17329"/>
                    <a:pt x="4823" y="17293"/>
                  </a:cubicBezTo>
                  <a:cubicBezTo>
                    <a:pt x="4873" y="17189"/>
                    <a:pt x="4873" y="17255"/>
                    <a:pt x="4890" y="17258"/>
                  </a:cubicBezTo>
                  <a:cubicBezTo>
                    <a:pt x="5003" y="17278"/>
                    <a:pt x="4948" y="17167"/>
                    <a:pt x="4998" y="17167"/>
                  </a:cubicBezTo>
                  <a:cubicBezTo>
                    <a:pt x="5121" y="17167"/>
                    <a:pt x="5033" y="17163"/>
                    <a:pt x="5054" y="17079"/>
                  </a:cubicBezTo>
                  <a:cubicBezTo>
                    <a:pt x="5070" y="17011"/>
                    <a:pt x="5159" y="17083"/>
                    <a:pt x="5159" y="17181"/>
                  </a:cubicBezTo>
                  <a:cubicBezTo>
                    <a:pt x="5159" y="17233"/>
                    <a:pt x="5237" y="17252"/>
                    <a:pt x="5237" y="17217"/>
                  </a:cubicBezTo>
                  <a:cubicBezTo>
                    <a:pt x="5237" y="17208"/>
                    <a:pt x="5271" y="17183"/>
                    <a:pt x="5273" y="17183"/>
                  </a:cubicBezTo>
                  <a:cubicBezTo>
                    <a:pt x="5312" y="17195"/>
                    <a:pt x="5307" y="17166"/>
                    <a:pt x="5309" y="17159"/>
                  </a:cubicBezTo>
                  <a:cubicBezTo>
                    <a:pt x="5321" y="17132"/>
                    <a:pt x="5315" y="17115"/>
                    <a:pt x="5331" y="17129"/>
                  </a:cubicBezTo>
                  <a:cubicBezTo>
                    <a:pt x="5381" y="17170"/>
                    <a:pt x="5302" y="17173"/>
                    <a:pt x="5467" y="17227"/>
                  </a:cubicBezTo>
                  <a:cubicBezTo>
                    <a:pt x="5509" y="17241"/>
                    <a:pt x="5514" y="17212"/>
                    <a:pt x="5528" y="17224"/>
                  </a:cubicBezTo>
                  <a:cubicBezTo>
                    <a:pt x="5565" y="17255"/>
                    <a:pt x="5563" y="17240"/>
                    <a:pt x="5588" y="17211"/>
                  </a:cubicBezTo>
                  <a:cubicBezTo>
                    <a:pt x="5604" y="17192"/>
                    <a:pt x="5640" y="17225"/>
                    <a:pt x="5647" y="17239"/>
                  </a:cubicBezTo>
                  <a:cubicBezTo>
                    <a:pt x="5694" y="17330"/>
                    <a:pt x="5755" y="17242"/>
                    <a:pt x="5762" y="17243"/>
                  </a:cubicBezTo>
                  <a:cubicBezTo>
                    <a:pt x="5816" y="17252"/>
                    <a:pt x="5798" y="17301"/>
                    <a:pt x="5817" y="17346"/>
                  </a:cubicBezTo>
                  <a:cubicBezTo>
                    <a:pt x="5839" y="17399"/>
                    <a:pt x="5986" y="17324"/>
                    <a:pt x="6034" y="17347"/>
                  </a:cubicBezTo>
                  <a:cubicBezTo>
                    <a:pt x="6083" y="17371"/>
                    <a:pt x="6029" y="17373"/>
                    <a:pt x="6051" y="17393"/>
                  </a:cubicBezTo>
                  <a:cubicBezTo>
                    <a:pt x="6070" y="17411"/>
                    <a:pt x="6133" y="17374"/>
                    <a:pt x="6137" y="17411"/>
                  </a:cubicBezTo>
                  <a:cubicBezTo>
                    <a:pt x="6140" y="17439"/>
                    <a:pt x="6168" y="17466"/>
                    <a:pt x="6194" y="17462"/>
                  </a:cubicBezTo>
                  <a:cubicBezTo>
                    <a:pt x="6210" y="17473"/>
                    <a:pt x="6236" y="17481"/>
                    <a:pt x="6236" y="17499"/>
                  </a:cubicBezTo>
                  <a:cubicBezTo>
                    <a:pt x="6236" y="17532"/>
                    <a:pt x="6277" y="17526"/>
                    <a:pt x="6300" y="17529"/>
                  </a:cubicBezTo>
                  <a:cubicBezTo>
                    <a:pt x="6333" y="17534"/>
                    <a:pt x="6352" y="17516"/>
                    <a:pt x="6376" y="17548"/>
                  </a:cubicBezTo>
                  <a:cubicBezTo>
                    <a:pt x="6390" y="17569"/>
                    <a:pt x="6416" y="17576"/>
                    <a:pt x="6441" y="17571"/>
                  </a:cubicBezTo>
                  <a:cubicBezTo>
                    <a:pt x="6452" y="17569"/>
                    <a:pt x="6491" y="17557"/>
                    <a:pt x="6493" y="17548"/>
                  </a:cubicBezTo>
                  <a:cubicBezTo>
                    <a:pt x="6497" y="17534"/>
                    <a:pt x="6518" y="17538"/>
                    <a:pt x="6519" y="17540"/>
                  </a:cubicBezTo>
                  <a:cubicBezTo>
                    <a:pt x="6543" y="17563"/>
                    <a:pt x="6512" y="17562"/>
                    <a:pt x="6567" y="17562"/>
                  </a:cubicBezTo>
                  <a:cubicBezTo>
                    <a:pt x="6630" y="17562"/>
                    <a:pt x="6625" y="17565"/>
                    <a:pt x="6673" y="17594"/>
                  </a:cubicBezTo>
                  <a:cubicBezTo>
                    <a:pt x="6713" y="17610"/>
                    <a:pt x="6718" y="17559"/>
                    <a:pt x="6734" y="17558"/>
                  </a:cubicBezTo>
                  <a:cubicBezTo>
                    <a:pt x="6738" y="17558"/>
                    <a:pt x="6731" y="17612"/>
                    <a:pt x="6734" y="17619"/>
                  </a:cubicBezTo>
                  <a:cubicBezTo>
                    <a:pt x="6746" y="17641"/>
                    <a:pt x="6738" y="17669"/>
                    <a:pt x="6763" y="17679"/>
                  </a:cubicBezTo>
                  <a:cubicBezTo>
                    <a:pt x="6792" y="17691"/>
                    <a:pt x="6796" y="17686"/>
                    <a:pt x="6823" y="17686"/>
                  </a:cubicBezTo>
                  <a:cubicBezTo>
                    <a:pt x="6844" y="17686"/>
                    <a:pt x="6826" y="17647"/>
                    <a:pt x="6846" y="17646"/>
                  </a:cubicBezTo>
                  <a:cubicBezTo>
                    <a:pt x="6895" y="17642"/>
                    <a:pt x="6881" y="17662"/>
                    <a:pt x="6893" y="17682"/>
                  </a:cubicBezTo>
                  <a:cubicBezTo>
                    <a:pt x="6913" y="17714"/>
                    <a:pt x="6939" y="17725"/>
                    <a:pt x="6978" y="17725"/>
                  </a:cubicBezTo>
                  <a:cubicBezTo>
                    <a:pt x="7010" y="17725"/>
                    <a:pt x="7038" y="17702"/>
                    <a:pt x="7071" y="17702"/>
                  </a:cubicBezTo>
                  <a:cubicBezTo>
                    <a:pt x="7090" y="17701"/>
                    <a:pt x="7093" y="17673"/>
                    <a:pt x="7089" y="17661"/>
                  </a:cubicBezTo>
                  <a:cubicBezTo>
                    <a:pt x="7086" y="17650"/>
                    <a:pt x="7075" y="17595"/>
                    <a:pt x="7075" y="17582"/>
                  </a:cubicBezTo>
                  <a:cubicBezTo>
                    <a:pt x="7075" y="17539"/>
                    <a:pt x="7073" y="17549"/>
                    <a:pt x="7092" y="17513"/>
                  </a:cubicBezTo>
                  <a:cubicBezTo>
                    <a:pt x="7101" y="17495"/>
                    <a:pt x="7146" y="17513"/>
                    <a:pt x="7155" y="17520"/>
                  </a:cubicBezTo>
                  <a:cubicBezTo>
                    <a:pt x="7182" y="17539"/>
                    <a:pt x="7186" y="17521"/>
                    <a:pt x="7202" y="17505"/>
                  </a:cubicBezTo>
                  <a:cubicBezTo>
                    <a:pt x="7219" y="17489"/>
                    <a:pt x="7251" y="17495"/>
                    <a:pt x="7257" y="17508"/>
                  </a:cubicBezTo>
                  <a:cubicBezTo>
                    <a:pt x="7260" y="17515"/>
                    <a:pt x="7293" y="17527"/>
                    <a:pt x="7296" y="17526"/>
                  </a:cubicBezTo>
                  <a:cubicBezTo>
                    <a:pt x="7298" y="17526"/>
                    <a:pt x="7298" y="17526"/>
                    <a:pt x="7300" y="17527"/>
                  </a:cubicBezTo>
                  <a:cubicBezTo>
                    <a:pt x="7350" y="17540"/>
                    <a:pt x="7346" y="17520"/>
                    <a:pt x="7387" y="17496"/>
                  </a:cubicBezTo>
                  <a:cubicBezTo>
                    <a:pt x="7403" y="17486"/>
                    <a:pt x="7473" y="17492"/>
                    <a:pt x="7494" y="17483"/>
                  </a:cubicBezTo>
                  <a:cubicBezTo>
                    <a:pt x="7513" y="17475"/>
                    <a:pt x="7528" y="17479"/>
                    <a:pt x="7544" y="17476"/>
                  </a:cubicBezTo>
                  <a:cubicBezTo>
                    <a:pt x="7551" y="17475"/>
                    <a:pt x="7580" y="17438"/>
                    <a:pt x="7583" y="17432"/>
                  </a:cubicBezTo>
                  <a:cubicBezTo>
                    <a:pt x="7602" y="17392"/>
                    <a:pt x="7664" y="17450"/>
                    <a:pt x="7673" y="17449"/>
                  </a:cubicBezTo>
                  <a:cubicBezTo>
                    <a:pt x="7681" y="17431"/>
                    <a:pt x="7723" y="17406"/>
                    <a:pt x="7744" y="17402"/>
                  </a:cubicBezTo>
                  <a:cubicBezTo>
                    <a:pt x="7756" y="17399"/>
                    <a:pt x="7792" y="17338"/>
                    <a:pt x="7795" y="17326"/>
                  </a:cubicBezTo>
                  <a:cubicBezTo>
                    <a:pt x="7798" y="17314"/>
                    <a:pt x="7824" y="17286"/>
                    <a:pt x="7837" y="17286"/>
                  </a:cubicBezTo>
                  <a:cubicBezTo>
                    <a:pt x="7866" y="17287"/>
                    <a:pt x="7870" y="17268"/>
                    <a:pt x="7875" y="17243"/>
                  </a:cubicBezTo>
                  <a:cubicBezTo>
                    <a:pt x="7879" y="17225"/>
                    <a:pt x="7878" y="17210"/>
                    <a:pt x="7880" y="17192"/>
                  </a:cubicBezTo>
                  <a:cubicBezTo>
                    <a:pt x="7886" y="17117"/>
                    <a:pt x="7924" y="17158"/>
                    <a:pt x="7928" y="17156"/>
                  </a:cubicBezTo>
                  <a:cubicBezTo>
                    <a:pt x="7933" y="17157"/>
                    <a:pt x="7944" y="17189"/>
                    <a:pt x="7948" y="17194"/>
                  </a:cubicBezTo>
                  <a:cubicBezTo>
                    <a:pt x="7961" y="17208"/>
                    <a:pt x="7981" y="17246"/>
                    <a:pt x="8000" y="17240"/>
                  </a:cubicBezTo>
                  <a:cubicBezTo>
                    <a:pt x="8029" y="17230"/>
                    <a:pt x="8029" y="17220"/>
                    <a:pt x="8029" y="17192"/>
                  </a:cubicBezTo>
                  <a:cubicBezTo>
                    <a:pt x="8029" y="17173"/>
                    <a:pt x="8033" y="17167"/>
                    <a:pt x="8033" y="17157"/>
                  </a:cubicBezTo>
                  <a:cubicBezTo>
                    <a:pt x="8034" y="17138"/>
                    <a:pt x="8051" y="17127"/>
                    <a:pt x="8051" y="17126"/>
                  </a:cubicBezTo>
                  <a:cubicBezTo>
                    <a:pt x="8056" y="17079"/>
                    <a:pt x="8032" y="17054"/>
                    <a:pt x="8098" y="17082"/>
                  </a:cubicBezTo>
                  <a:cubicBezTo>
                    <a:pt x="8103" y="17084"/>
                    <a:pt x="8136" y="17094"/>
                    <a:pt x="8136" y="17094"/>
                  </a:cubicBezTo>
                  <a:cubicBezTo>
                    <a:pt x="8143" y="17101"/>
                    <a:pt x="8151" y="17100"/>
                    <a:pt x="8159" y="17103"/>
                  </a:cubicBezTo>
                  <a:cubicBezTo>
                    <a:pt x="8193" y="17117"/>
                    <a:pt x="8194" y="17114"/>
                    <a:pt x="8230" y="17114"/>
                  </a:cubicBezTo>
                  <a:cubicBezTo>
                    <a:pt x="8252" y="17114"/>
                    <a:pt x="8235" y="17068"/>
                    <a:pt x="8266" y="17060"/>
                  </a:cubicBezTo>
                  <a:cubicBezTo>
                    <a:pt x="8295" y="17053"/>
                    <a:pt x="8282" y="17020"/>
                    <a:pt x="8283" y="17009"/>
                  </a:cubicBezTo>
                  <a:cubicBezTo>
                    <a:pt x="8284" y="16947"/>
                    <a:pt x="8310" y="16989"/>
                    <a:pt x="8332" y="16954"/>
                  </a:cubicBezTo>
                  <a:cubicBezTo>
                    <a:pt x="8353" y="16920"/>
                    <a:pt x="8365" y="16933"/>
                    <a:pt x="8395" y="16934"/>
                  </a:cubicBezTo>
                  <a:cubicBezTo>
                    <a:pt x="8409" y="16934"/>
                    <a:pt x="8472" y="16956"/>
                    <a:pt x="8485" y="16964"/>
                  </a:cubicBezTo>
                  <a:cubicBezTo>
                    <a:pt x="8514" y="16980"/>
                    <a:pt x="8506" y="16970"/>
                    <a:pt x="8523" y="16971"/>
                  </a:cubicBezTo>
                  <a:cubicBezTo>
                    <a:pt x="8541" y="16973"/>
                    <a:pt x="8555" y="16960"/>
                    <a:pt x="8551" y="16942"/>
                  </a:cubicBezTo>
                  <a:cubicBezTo>
                    <a:pt x="8550" y="16929"/>
                    <a:pt x="8548" y="16942"/>
                    <a:pt x="8550" y="16922"/>
                  </a:cubicBezTo>
                  <a:cubicBezTo>
                    <a:pt x="8552" y="16895"/>
                    <a:pt x="8574" y="16894"/>
                    <a:pt x="8581" y="16880"/>
                  </a:cubicBezTo>
                  <a:cubicBezTo>
                    <a:pt x="8587" y="16864"/>
                    <a:pt x="8578" y="16843"/>
                    <a:pt x="8578" y="16832"/>
                  </a:cubicBezTo>
                  <a:cubicBezTo>
                    <a:pt x="8574" y="16778"/>
                    <a:pt x="8543" y="16779"/>
                    <a:pt x="8542" y="16768"/>
                  </a:cubicBezTo>
                  <a:cubicBezTo>
                    <a:pt x="8541" y="16764"/>
                    <a:pt x="8549" y="16710"/>
                    <a:pt x="8551" y="16704"/>
                  </a:cubicBezTo>
                  <a:cubicBezTo>
                    <a:pt x="8556" y="16685"/>
                    <a:pt x="8597" y="16716"/>
                    <a:pt x="8628" y="16714"/>
                  </a:cubicBezTo>
                  <a:cubicBezTo>
                    <a:pt x="8640" y="16713"/>
                    <a:pt x="8635" y="16659"/>
                    <a:pt x="8635" y="16649"/>
                  </a:cubicBezTo>
                  <a:cubicBezTo>
                    <a:pt x="8635" y="16625"/>
                    <a:pt x="8638" y="16623"/>
                    <a:pt x="8639" y="16606"/>
                  </a:cubicBezTo>
                  <a:cubicBezTo>
                    <a:pt x="8639" y="16601"/>
                    <a:pt x="8694" y="16612"/>
                    <a:pt x="8707" y="16606"/>
                  </a:cubicBezTo>
                  <a:cubicBezTo>
                    <a:pt x="8718" y="16606"/>
                    <a:pt x="8747" y="16604"/>
                    <a:pt x="8755" y="16610"/>
                  </a:cubicBezTo>
                  <a:cubicBezTo>
                    <a:pt x="8786" y="16633"/>
                    <a:pt x="8786" y="16630"/>
                    <a:pt x="8818" y="16645"/>
                  </a:cubicBezTo>
                  <a:cubicBezTo>
                    <a:pt x="8839" y="16655"/>
                    <a:pt x="8839" y="16667"/>
                    <a:pt x="8847" y="16675"/>
                  </a:cubicBezTo>
                  <a:cubicBezTo>
                    <a:pt x="8875" y="16704"/>
                    <a:pt x="8860" y="16632"/>
                    <a:pt x="8889" y="16623"/>
                  </a:cubicBezTo>
                  <a:cubicBezTo>
                    <a:pt x="8904" y="16619"/>
                    <a:pt x="8920" y="16618"/>
                    <a:pt x="8937" y="16618"/>
                  </a:cubicBezTo>
                  <a:cubicBezTo>
                    <a:pt x="8966" y="16618"/>
                    <a:pt x="8925" y="16579"/>
                    <a:pt x="8957" y="16558"/>
                  </a:cubicBezTo>
                  <a:cubicBezTo>
                    <a:pt x="8973" y="16547"/>
                    <a:pt x="8961" y="16524"/>
                    <a:pt x="8960" y="16524"/>
                  </a:cubicBezTo>
                  <a:cubicBezTo>
                    <a:pt x="8949" y="16518"/>
                    <a:pt x="8973" y="16511"/>
                    <a:pt x="8976" y="16512"/>
                  </a:cubicBezTo>
                  <a:cubicBezTo>
                    <a:pt x="9007" y="16519"/>
                    <a:pt x="9004" y="16514"/>
                    <a:pt x="9032" y="16514"/>
                  </a:cubicBezTo>
                  <a:cubicBezTo>
                    <a:pt x="9048" y="16515"/>
                    <a:pt x="9038" y="16459"/>
                    <a:pt x="9036" y="16449"/>
                  </a:cubicBezTo>
                  <a:cubicBezTo>
                    <a:pt x="9032" y="16432"/>
                    <a:pt x="9007" y="16427"/>
                    <a:pt x="8999" y="16432"/>
                  </a:cubicBezTo>
                  <a:cubicBezTo>
                    <a:pt x="8999" y="16438"/>
                    <a:pt x="8994" y="16436"/>
                    <a:pt x="8985" y="16438"/>
                  </a:cubicBezTo>
                  <a:cubicBezTo>
                    <a:pt x="8975" y="16439"/>
                    <a:pt x="8952" y="16434"/>
                    <a:pt x="8960" y="16423"/>
                  </a:cubicBezTo>
                  <a:cubicBezTo>
                    <a:pt x="8968" y="16412"/>
                    <a:pt x="8975" y="16385"/>
                    <a:pt x="8980" y="16372"/>
                  </a:cubicBezTo>
                  <a:cubicBezTo>
                    <a:pt x="8997" y="16327"/>
                    <a:pt x="8941" y="16300"/>
                    <a:pt x="8938" y="16284"/>
                  </a:cubicBezTo>
                  <a:cubicBezTo>
                    <a:pt x="8930" y="16247"/>
                    <a:pt x="8933" y="16255"/>
                    <a:pt x="8906" y="16249"/>
                  </a:cubicBezTo>
                  <a:cubicBezTo>
                    <a:pt x="8878" y="16243"/>
                    <a:pt x="8811" y="16245"/>
                    <a:pt x="8795" y="16273"/>
                  </a:cubicBezTo>
                  <a:cubicBezTo>
                    <a:pt x="8788" y="16286"/>
                    <a:pt x="8744" y="16269"/>
                    <a:pt x="8736" y="16264"/>
                  </a:cubicBezTo>
                  <a:cubicBezTo>
                    <a:pt x="8709" y="16250"/>
                    <a:pt x="8681" y="16247"/>
                    <a:pt x="8655" y="16238"/>
                  </a:cubicBezTo>
                  <a:cubicBezTo>
                    <a:pt x="8646" y="16235"/>
                    <a:pt x="8646" y="16177"/>
                    <a:pt x="8638" y="16165"/>
                  </a:cubicBezTo>
                  <a:cubicBezTo>
                    <a:pt x="8629" y="16152"/>
                    <a:pt x="8627" y="16141"/>
                    <a:pt x="8622" y="16135"/>
                  </a:cubicBezTo>
                  <a:cubicBezTo>
                    <a:pt x="8603" y="16109"/>
                    <a:pt x="8625" y="16116"/>
                    <a:pt x="8641" y="16118"/>
                  </a:cubicBezTo>
                  <a:cubicBezTo>
                    <a:pt x="8692" y="16124"/>
                    <a:pt x="8635" y="16069"/>
                    <a:pt x="8667" y="16053"/>
                  </a:cubicBezTo>
                  <a:cubicBezTo>
                    <a:pt x="8667" y="16050"/>
                    <a:pt x="8671" y="16044"/>
                    <a:pt x="8674" y="16042"/>
                  </a:cubicBezTo>
                  <a:cubicBezTo>
                    <a:pt x="8684" y="16035"/>
                    <a:pt x="8684" y="16010"/>
                    <a:pt x="8679" y="16006"/>
                  </a:cubicBezTo>
                  <a:cubicBezTo>
                    <a:pt x="8666" y="15996"/>
                    <a:pt x="8639" y="15997"/>
                    <a:pt x="8636" y="15977"/>
                  </a:cubicBezTo>
                  <a:cubicBezTo>
                    <a:pt x="8631" y="15946"/>
                    <a:pt x="8652" y="15943"/>
                    <a:pt x="8615" y="15937"/>
                  </a:cubicBezTo>
                  <a:cubicBezTo>
                    <a:pt x="8587" y="15933"/>
                    <a:pt x="8610" y="15903"/>
                    <a:pt x="8611" y="15892"/>
                  </a:cubicBezTo>
                  <a:cubicBezTo>
                    <a:pt x="8616" y="15856"/>
                    <a:pt x="8612" y="15857"/>
                    <a:pt x="8584" y="15849"/>
                  </a:cubicBezTo>
                  <a:cubicBezTo>
                    <a:pt x="8522" y="15833"/>
                    <a:pt x="8584" y="15793"/>
                    <a:pt x="8561" y="15767"/>
                  </a:cubicBezTo>
                  <a:cubicBezTo>
                    <a:pt x="8542" y="15746"/>
                    <a:pt x="8504" y="15745"/>
                    <a:pt x="8504" y="15725"/>
                  </a:cubicBezTo>
                  <a:cubicBezTo>
                    <a:pt x="8504" y="15697"/>
                    <a:pt x="8509" y="15699"/>
                    <a:pt x="8492" y="15692"/>
                  </a:cubicBezTo>
                  <a:cubicBezTo>
                    <a:pt x="8470" y="15684"/>
                    <a:pt x="8458" y="15689"/>
                    <a:pt x="8435" y="15684"/>
                  </a:cubicBezTo>
                  <a:cubicBezTo>
                    <a:pt x="8414" y="15679"/>
                    <a:pt x="8431" y="15651"/>
                    <a:pt x="8432" y="15636"/>
                  </a:cubicBezTo>
                  <a:cubicBezTo>
                    <a:pt x="8432" y="15615"/>
                    <a:pt x="8411" y="15594"/>
                    <a:pt x="8423" y="15572"/>
                  </a:cubicBezTo>
                  <a:cubicBezTo>
                    <a:pt x="8423" y="15570"/>
                    <a:pt x="8423" y="15568"/>
                    <a:pt x="8424" y="15566"/>
                  </a:cubicBezTo>
                  <a:cubicBezTo>
                    <a:pt x="8433" y="15554"/>
                    <a:pt x="8435" y="15529"/>
                    <a:pt x="8424" y="15518"/>
                  </a:cubicBezTo>
                  <a:cubicBezTo>
                    <a:pt x="8380" y="15477"/>
                    <a:pt x="8387" y="15484"/>
                    <a:pt x="8332" y="15458"/>
                  </a:cubicBezTo>
                  <a:cubicBezTo>
                    <a:pt x="8325" y="15455"/>
                    <a:pt x="8339" y="15437"/>
                    <a:pt x="8343" y="15432"/>
                  </a:cubicBezTo>
                  <a:cubicBezTo>
                    <a:pt x="8349" y="15425"/>
                    <a:pt x="8345" y="15379"/>
                    <a:pt x="8345" y="15366"/>
                  </a:cubicBezTo>
                  <a:cubicBezTo>
                    <a:pt x="8345" y="15355"/>
                    <a:pt x="8354" y="15343"/>
                    <a:pt x="8363" y="15340"/>
                  </a:cubicBezTo>
                  <a:cubicBezTo>
                    <a:pt x="8373" y="15338"/>
                    <a:pt x="8390" y="15322"/>
                    <a:pt x="8400" y="15317"/>
                  </a:cubicBezTo>
                  <a:cubicBezTo>
                    <a:pt x="8472" y="15278"/>
                    <a:pt x="8439" y="15259"/>
                    <a:pt x="8448" y="15239"/>
                  </a:cubicBezTo>
                  <a:cubicBezTo>
                    <a:pt x="8460" y="15213"/>
                    <a:pt x="8444" y="15192"/>
                    <a:pt x="8428" y="15173"/>
                  </a:cubicBezTo>
                  <a:cubicBezTo>
                    <a:pt x="8420" y="15165"/>
                    <a:pt x="8426" y="15138"/>
                    <a:pt x="8428" y="15134"/>
                  </a:cubicBezTo>
                  <a:cubicBezTo>
                    <a:pt x="8434" y="15125"/>
                    <a:pt x="8434" y="15111"/>
                    <a:pt x="8434" y="15100"/>
                  </a:cubicBezTo>
                  <a:cubicBezTo>
                    <a:pt x="8434" y="15095"/>
                    <a:pt x="8411" y="15057"/>
                    <a:pt x="8403" y="15055"/>
                  </a:cubicBezTo>
                  <a:cubicBezTo>
                    <a:pt x="8388" y="15052"/>
                    <a:pt x="8401" y="15010"/>
                    <a:pt x="8404" y="15003"/>
                  </a:cubicBezTo>
                  <a:cubicBezTo>
                    <a:pt x="8417" y="14976"/>
                    <a:pt x="8405" y="14931"/>
                    <a:pt x="8405" y="14930"/>
                  </a:cubicBezTo>
                  <a:cubicBezTo>
                    <a:pt x="8408" y="14925"/>
                    <a:pt x="8423" y="14890"/>
                    <a:pt x="8424" y="14890"/>
                  </a:cubicBezTo>
                  <a:cubicBezTo>
                    <a:pt x="8444" y="14871"/>
                    <a:pt x="8468" y="14890"/>
                    <a:pt x="8481" y="14886"/>
                  </a:cubicBezTo>
                  <a:cubicBezTo>
                    <a:pt x="8489" y="14862"/>
                    <a:pt x="8447" y="14816"/>
                    <a:pt x="8456" y="14789"/>
                  </a:cubicBezTo>
                  <a:cubicBezTo>
                    <a:pt x="8462" y="14775"/>
                    <a:pt x="8458" y="14762"/>
                    <a:pt x="8460" y="14757"/>
                  </a:cubicBezTo>
                  <a:cubicBezTo>
                    <a:pt x="8465" y="14744"/>
                    <a:pt x="8460" y="14730"/>
                    <a:pt x="8460" y="14726"/>
                  </a:cubicBezTo>
                  <a:cubicBezTo>
                    <a:pt x="8461" y="14708"/>
                    <a:pt x="8453" y="14695"/>
                    <a:pt x="8453" y="14685"/>
                  </a:cubicBezTo>
                  <a:cubicBezTo>
                    <a:pt x="8453" y="14675"/>
                    <a:pt x="8404" y="14657"/>
                    <a:pt x="8395" y="14651"/>
                  </a:cubicBezTo>
                  <a:cubicBezTo>
                    <a:pt x="8369" y="14637"/>
                    <a:pt x="8352" y="14611"/>
                    <a:pt x="8349" y="14610"/>
                  </a:cubicBezTo>
                  <a:cubicBezTo>
                    <a:pt x="8306" y="14585"/>
                    <a:pt x="8325" y="14577"/>
                    <a:pt x="8314" y="14547"/>
                  </a:cubicBezTo>
                  <a:cubicBezTo>
                    <a:pt x="8308" y="14547"/>
                    <a:pt x="8314" y="14534"/>
                    <a:pt x="8312" y="14531"/>
                  </a:cubicBezTo>
                  <a:cubicBezTo>
                    <a:pt x="8307" y="14525"/>
                    <a:pt x="8314" y="14503"/>
                    <a:pt x="8314" y="14492"/>
                  </a:cubicBezTo>
                  <a:cubicBezTo>
                    <a:pt x="8313" y="14460"/>
                    <a:pt x="8323" y="14471"/>
                    <a:pt x="8328" y="14455"/>
                  </a:cubicBezTo>
                  <a:cubicBezTo>
                    <a:pt x="8337" y="14429"/>
                    <a:pt x="8357" y="14424"/>
                    <a:pt x="8357" y="14397"/>
                  </a:cubicBezTo>
                  <a:cubicBezTo>
                    <a:pt x="8357" y="14361"/>
                    <a:pt x="8309" y="14364"/>
                    <a:pt x="8352" y="14332"/>
                  </a:cubicBezTo>
                  <a:cubicBezTo>
                    <a:pt x="8385" y="14307"/>
                    <a:pt x="8319" y="14280"/>
                    <a:pt x="8319" y="14264"/>
                  </a:cubicBezTo>
                  <a:cubicBezTo>
                    <a:pt x="8319" y="14249"/>
                    <a:pt x="8316" y="14221"/>
                    <a:pt x="8331" y="14215"/>
                  </a:cubicBezTo>
                  <a:cubicBezTo>
                    <a:pt x="8350" y="14206"/>
                    <a:pt x="8327" y="14206"/>
                    <a:pt x="8332" y="14196"/>
                  </a:cubicBezTo>
                  <a:cubicBezTo>
                    <a:pt x="8338" y="14181"/>
                    <a:pt x="8326" y="14174"/>
                    <a:pt x="8316" y="14182"/>
                  </a:cubicBezTo>
                  <a:cubicBezTo>
                    <a:pt x="8318" y="14185"/>
                    <a:pt x="8320" y="14188"/>
                    <a:pt x="8320" y="14192"/>
                  </a:cubicBezTo>
                  <a:cubicBezTo>
                    <a:pt x="8317" y="14192"/>
                    <a:pt x="8284" y="14189"/>
                    <a:pt x="8282" y="14188"/>
                  </a:cubicBezTo>
                  <a:cubicBezTo>
                    <a:pt x="8258" y="14179"/>
                    <a:pt x="8260" y="14158"/>
                    <a:pt x="8261" y="14139"/>
                  </a:cubicBezTo>
                  <a:cubicBezTo>
                    <a:pt x="8262" y="14117"/>
                    <a:pt x="8298" y="14077"/>
                    <a:pt x="8278" y="14067"/>
                  </a:cubicBezTo>
                  <a:cubicBezTo>
                    <a:pt x="8255" y="14056"/>
                    <a:pt x="8218" y="14016"/>
                    <a:pt x="8229" y="13988"/>
                  </a:cubicBezTo>
                  <a:cubicBezTo>
                    <a:pt x="8241" y="13959"/>
                    <a:pt x="8242" y="13962"/>
                    <a:pt x="8242" y="13931"/>
                  </a:cubicBezTo>
                  <a:cubicBezTo>
                    <a:pt x="8242" y="13923"/>
                    <a:pt x="8199" y="13897"/>
                    <a:pt x="8192" y="13887"/>
                  </a:cubicBezTo>
                  <a:cubicBezTo>
                    <a:pt x="8181" y="13872"/>
                    <a:pt x="8151" y="13834"/>
                    <a:pt x="8150" y="13816"/>
                  </a:cubicBezTo>
                  <a:cubicBezTo>
                    <a:pt x="8150" y="13797"/>
                    <a:pt x="8117" y="13801"/>
                    <a:pt x="8103" y="13797"/>
                  </a:cubicBezTo>
                  <a:cubicBezTo>
                    <a:pt x="8077" y="13788"/>
                    <a:pt x="8020" y="13798"/>
                    <a:pt x="8008" y="13784"/>
                  </a:cubicBezTo>
                  <a:cubicBezTo>
                    <a:pt x="7970" y="13736"/>
                    <a:pt x="8001" y="13742"/>
                    <a:pt x="8003" y="13732"/>
                  </a:cubicBezTo>
                  <a:cubicBezTo>
                    <a:pt x="8006" y="13717"/>
                    <a:pt x="8014" y="13688"/>
                    <a:pt x="8010" y="13674"/>
                  </a:cubicBezTo>
                  <a:cubicBezTo>
                    <a:pt x="8011" y="13673"/>
                    <a:pt x="8011" y="13673"/>
                    <a:pt x="8011" y="13672"/>
                  </a:cubicBezTo>
                  <a:cubicBezTo>
                    <a:pt x="8010" y="13664"/>
                    <a:pt x="8039" y="13638"/>
                    <a:pt x="8048" y="13633"/>
                  </a:cubicBezTo>
                  <a:cubicBezTo>
                    <a:pt x="8081" y="13610"/>
                    <a:pt x="8066" y="13588"/>
                    <a:pt x="8068" y="13581"/>
                  </a:cubicBezTo>
                  <a:cubicBezTo>
                    <a:pt x="8039" y="13543"/>
                    <a:pt x="7950" y="13570"/>
                    <a:pt x="7922" y="13549"/>
                  </a:cubicBezTo>
                  <a:cubicBezTo>
                    <a:pt x="7916" y="13544"/>
                    <a:pt x="7898" y="13496"/>
                    <a:pt x="7892" y="13491"/>
                  </a:cubicBezTo>
                  <a:cubicBezTo>
                    <a:pt x="7884" y="13484"/>
                    <a:pt x="7881" y="13460"/>
                    <a:pt x="7861" y="13450"/>
                  </a:cubicBezTo>
                  <a:cubicBezTo>
                    <a:pt x="7842" y="13441"/>
                    <a:pt x="7834" y="13426"/>
                    <a:pt x="7823" y="13418"/>
                  </a:cubicBezTo>
                  <a:cubicBezTo>
                    <a:pt x="7782" y="13386"/>
                    <a:pt x="7847" y="13388"/>
                    <a:pt x="7760" y="13388"/>
                  </a:cubicBezTo>
                  <a:cubicBezTo>
                    <a:pt x="7748" y="13388"/>
                    <a:pt x="7708" y="13377"/>
                    <a:pt x="7706" y="13371"/>
                  </a:cubicBezTo>
                  <a:lnTo>
                    <a:pt x="7699" y="13355"/>
                  </a:lnTo>
                  <a:cubicBezTo>
                    <a:pt x="7680" y="13342"/>
                    <a:pt x="7669" y="13331"/>
                    <a:pt x="7644" y="13326"/>
                  </a:cubicBezTo>
                  <a:cubicBezTo>
                    <a:pt x="7631" y="13324"/>
                    <a:pt x="7640" y="13298"/>
                    <a:pt x="7640" y="13298"/>
                  </a:cubicBezTo>
                  <a:cubicBezTo>
                    <a:pt x="7678" y="13301"/>
                    <a:pt x="7658" y="13279"/>
                    <a:pt x="7677" y="13279"/>
                  </a:cubicBezTo>
                  <a:cubicBezTo>
                    <a:pt x="7702" y="13279"/>
                    <a:pt x="7698" y="13275"/>
                    <a:pt x="7715" y="13271"/>
                  </a:cubicBezTo>
                  <a:cubicBezTo>
                    <a:pt x="7728" y="13267"/>
                    <a:pt x="7708" y="13244"/>
                    <a:pt x="7736" y="13261"/>
                  </a:cubicBezTo>
                  <a:cubicBezTo>
                    <a:pt x="7771" y="13282"/>
                    <a:pt x="7755" y="13256"/>
                    <a:pt x="7754" y="13247"/>
                  </a:cubicBezTo>
                  <a:cubicBezTo>
                    <a:pt x="7751" y="13216"/>
                    <a:pt x="7752" y="13212"/>
                    <a:pt x="7778" y="13214"/>
                  </a:cubicBezTo>
                  <a:cubicBezTo>
                    <a:pt x="7800" y="13216"/>
                    <a:pt x="7805" y="13214"/>
                    <a:pt x="7826" y="13214"/>
                  </a:cubicBezTo>
                  <a:cubicBezTo>
                    <a:pt x="7841" y="13214"/>
                    <a:pt x="7879" y="13189"/>
                    <a:pt x="7882" y="13182"/>
                  </a:cubicBezTo>
                  <a:cubicBezTo>
                    <a:pt x="7894" y="13163"/>
                    <a:pt x="7927" y="13154"/>
                    <a:pt x="7939" y="13137"/>
                  </a:cubicBezTo>
                  <a:cubicBezTo>
                    <a:pt x="7939" y="13136"/>
                    <a:pt x="7962" y="13115"/>
                    <a:pt x="7964" y="13113"/>
                  </a:cubicBezTo>
                  <a:cubicBezTo>
                    <a:pt x="8000" y="13081"/>
                    <a:pt x="7972" y="13034"/>
                    <a:pt x="7996" y="13030"/>
                  </a:cubicBezTo>
                  <a:cubicBezTo>
                    <a:pt x="8018" y="13027"/>
                    <a:pt x="8011" y="13005"/>
                    <a:pt x="8007" y="13003"/>
                  </a:cubicBezTo>
                  <a:cubicBezTo>
                    <a:pt x="7971" y="12984"/>
                    <a:pt x="8003" y="12958"/>
                    <a:pt x="8003" y="12956"/>
                  </a:cubicBezTo>
                  <a:cubicBezTo>
                    <a:pt x="8001" y="12921"/>
                    <a:pt x="7974" y="12926"/>
                    <a:pt x="7977" y="12879"/>
                  </a:cubicBezTo>
                  <a:cubicBezTo>
                    <a:pt x="7977" y="12875"/>
                    <a:pt x="7986" y="12860"/>
                    <a:pt x="7988" y="12858"/>
                  </a:cubicBezTo>
                  <a:cubicBezTo>
                    <a:pt x="8004" y="12838"/>
                    <a:pt x="7986" y="12757"/>
                    <a:pt x="7970" y="12749"/>
                  </a:cubicBezTo>
                  <a:cubicBezTo>
                    <a:pt x="7953" y="12741"/>
                    <a:pt x="7968" y="12714"/>
                    <a:pt x="7958" y="12706"/>
                  </a:cubicBezTo>
                  <a:cubicBezTo>
                    <a:pt x="7931" y="12687"/>
                    <a:pt x="7929" y="12690"/>
                    <a:pt x="7915" y="12662"/>
                  </a:cubicBezTo>
                  <a:cubicBezTo>
                    <a:pt x="7912" y="12657"/>
                    <a:pt x="7916" y="12624"/>
                    <a:pt x="7918" y="12620"/>
                  </a:cubicBezTo>
                  <a:cubicBezTo>
                    <a:pt x="7918" y="12620"/>
                    <a:pt x="7922" y="12607"/>
                    <a:pt x="7920" y="12601"/>
                  </a:cubicBezTo>
                  <a:cubicBezTo>
                    <a:pt x="7915" y="12580"/>
                    <a:pt x="7916" y="12573"/>
                    <a:pt x="7916" y="12552"/>
                  </a:cubicBezTo>
                  <a:cubicBezTo>
                    <a:pt x="7916" y="12520"/>
                    <a:pt x="7941" y="12515"/>
                    <a:pt x="7950" y="12497"/>
                  </a:cubicBezTo>
                  <a:cubicBezTo>
                    <a:pt x="7960" y="12477"/>
                    <a:pt x="7985" y="12462"/>
                    <a:pt x="7986" y="12455"/>
                  </a:cubicBezTo>
                  <a:cubicBezTo>
                    <a:pt x="7992" y="12426"/>
                    <a:pt x="8028" y="12418"/>
                    <a:pt x="8044" y="12375"/>
                  </a:cubicBezTo>
                  <a:cubicBezTo>
                    <a:pt x="8051" y="12354"/>
                    <a:pt x="8057" y="12365"/>
                    <a:pt x="8057" y="12347"/>
                  </a:cubicBezTo>
                  <a:cubicBezTo>
                    <a:pt x="8057" y="12310"/>
                    <a:pt x="7988" y="12325"/>
                    <a:pt x="7988" y="12286"/>
                  </a:cubicBezTo>
                  <a:cubicBezTo>
                    <a:pt x="7988" y="12264"/>
                    <a:pt x="7963" y="12240"/>
                    <a:pt x="7946" y="12229"/>
                  </a:cubicBezTo>
                  <a:cubicBezTo>
                    <a:pt x="7929" y="12218"/>
                    <a:pt x="7954" y="12219"/>
                    <a:pt x="7953" y="12190"/>
                  </a:cubicBezTo>
                  <a:cubicBezTo>
                    <a:pt x="7954" y="12188"/>
                    <a:pt x="7954" y="12182"/>
                    <a:pt x="7954" y="12180"/>
                  </a:cubicBezTo>
                  <a:cubicBezTo>
                    <a:pt x="7944" y="12154"/>
                    <a:pt x="7949" y="12147"/>
                    <a:pt x="7943" y="12123"/>
                  </a:cubicBezTo>
                  <a:cubicBezTo>
                    <a:pt x="7940" y="12109"/>
                    <a:pt x="7942" y="12065"/>
                    <a:pt x="7951" y="12055"/>
                  </a:cubicBezTo>
                  <a:cubicBezTo>
                    <a:pt x="7999" y="12055"/>
                    <a:pt x="7976" y="12059"/>
                    <a:pt x="8002" y="12026"/>
                  </a:cubicBezTo>
                  <a:cubicBezTo>
                    <a:pt x="8017" y="12007"/>
                    <a:pt x="8049" y="12027"/>
                    <a:pt x="8063" y="12031"/>
                  </a:cubicBezTo>
                  <a:cubicBezTo>
                    <a:pt x="8092" y="12038"/>
                    <a:pt x="8098" y="12047"/>
                    <a:pt x="8107" y="12024"/>
                  </a:cubicBezTo>
                  <a:cubicBezTo>
                    <a:pt x="8122" y="11984"/>
                    <a:pt x="8086" y="11985"/>
                    <a:pt x="8160" y="11935"/>
                  </a:cubicBezTo>
                  <a:cubicBezTo>
                    <a:pt x="8174" y="11926"/>
                    <a:pt x="8208" y="11888"/>
                    <a:pt x="8212" y="11874"/>
                  </a:cubicBezTo>
                  <a:cubicBezTo>
                    <a:pt x="8222" y="11833"/>
                    <a:pt x="8179" y="11785"/>
                    <a:pt x="8178" y="11778"/>
                  </a:cubicBezTo>
                  <a:cubicBezTo>
                    <a:pt x="8177" y="11771"/>
                    <a:pt x="8198" y="11675"/>
                    <a:pt x="8201" y="11670"/>
                  </a:cubicBezTo>
                  <a:cubicBezTo>
                    <a:pt x="8214" y="11648"/>
                    <a:pt x="8217" y="11626"/>
                    <a:pt x="8221" y="11602"/>
                  </a:cubicBezTo>
                  <a:cubicBezTo>
                    <a:pt x="8231" y="11614"/>
                    <a:pt x="8219" y="11563"/>
                    <a:pt x="8219" y="11563"/>
                  </a:cubicBezTo>
                  <a:cubicBezTo>
                    <a:pt x="8216" y="11549"/>
                    <a:pt x="8154" y="11515"/>
                    <a:pt x="8154" y="11488"/>
                  </a:cubicBezTo>
                  <a:cubicBezTo>
                    <a:pt x="8153" y="11460"/>
                    <a:pt x="8149" y="11446"/>
                    <a:pt x="8165" y="11424"/>
                  </a:cubicBezTo>
                  <a:cubicBezTo>
                    <a:pt x="8186" y="11394"/>
                    <a:pt x="8201" y="11397"/>
                    <a:pt x="8232" y="11389"/>
                  </a:cubicBezTo>
                  <a:cubicBezTo>
                    <a:pt x="8250" y="11385"/>
                    <a:pt x="8308" y="11368"/>
                    <a:pt x="8317" y="11355"/>
                  </a:cubicBezTo>
                  <a:cubicBezTo>
                    <a:pt x="8319" y="11351"/>
                    <a:pt x="8339" y="11257"/>
                    <a:pt x="8339" y="11251"/>
                  </a:cubicBezTo>
                  <a:cubicBezTo>
                    <a:pt x="8338" y="11241"/>
                    <a:pt x="8374" y="11200"/>
                    <a:pt x="8381" y="11195"/>
                  </a:cubicBezTo>
                  <a:cubicBezTo>
                    <a:pt x="8387" y="11189"/>
                    <a:pt x="8384" y="11176"/>
                    <a:pt x="8380" y="11169"/>
                  </a:cubicBezTo>
                  <a:cubicBezTo>
                    <a:pt x="8361" y="11138"/>
                    <a:pt x="8395" y="11159"/>
                    <a:pt x="8404" y="11121"/>
                  </a:cubicBezTo>
                  <a:cubicBezTo>
                    <a:pt x="8409" y="11102"/>
                    <a:pt x="8400" y="11098"/>
                    <a:pt x="8436" y="11098"/>
                  </a:cubicBezTo>
                  <a:cubicBezTo>
                    <a:pt x="8443" y="11093"/>
                    <a:pt x="8461" y="11095"/>
                    <a:pt x="8483" y="11076"/>
                  </a:cubicBezTo>
                  <a:cubicBezTo>
                    <a:pt x="8505" y="11057"/>
                    <a:pt x="8509" y="11088"/>
                    <a:pt x="8516" y="11101"/>
                  </a:cubicBezTo>
                  <a:cubicBezTo>
                    <a:pt x="8535" y="11141"/>
                    <a:pt x="8521" y="11129"/>
                    <a:pt x="8562" y="11154"/>
                  </a:cubicBezTo>
                  <a:cubicBezTo>
                    <a:pt x="8592" y="11171"/>
                    <a:pt x="8591" y="11162"/>
                    <a:pt x="8600" y="11193"/>
                  </a:cubicBezTo>
                  <a:cubicBezTo>
                    <a:pt x="8605" y="11214"/>
                    <a:pt x="8650" y="11179"/>
                    <a:pt x="8654" y="11168"/>
                  </a:cubicBezTo>
                  <a:cubicBezTo>
                    <a:pt x="8666" y="11134"/>
                    <a:pt x="8691" y="11167"/>
                    <a:pt x="8704" y="11153"/>
                  </a:cubicBezTo>
                  <a:cubicBezTo>
                    <a:pt x="8708" y="11149"/>
                    <a:pt x="8719" y="11102"/>
                    <a:pt x="8719" y="11101"/>
                  </a:cubicBezTo>
                  <a:cubicBezTo>
                    <a:pt x="8716" y="11073"/>
                    <a:pt x="8735" y="11088"/>
                    <a:pt x="8742" y="11088"/>
                  </a:cubicBezTo>
                  <a:cubicBezTo>
                    <a:pt x="8784" y="11086"/>
                    <a:pt x="8777" y="11097"/>
                    <a:pt x="8799" y="11070"/>
                  </a:cubicBezTo>
                  <a:cubicBezTo>
                    <a:pt x="8809" y="11058"/>
                    <a:pt x="8855" y="11063"/>
                    <a:pt x="8871" y="11063"/>
                  </a:cubicBezTo>
                  <a:cubicBezTo>
                    <a:pt x="8886" y="11063"/>
                    <a:pt x="8872" y="11082"/>
                    <a:pt x="8895" y="11100"/>
                  </a:cubicBezTo>
                  <a:cubicBezTo>
                    <a:pt x="8930" y="11128"/>
                    <a:pt x="8967" y="11120"/>
                    <a:pt x="9012" y="11120"/>
                  </a:cubicBezTo>
                  <a:cubicBezTo>
                    <a:pt x="9022" y="11120"/>
                    <a:pt x="9047" y="11118"/>
                    <a:pt x="9053" y="11118"/>
                  </a:cubicBezTo>
                  <a:cubicBezTo>
                    <a:pt x="9060" y="11118"/>
                    <a:pt x="9061" y="11087"/>
                    <a:pt x="9061" y="11083"/>
                  </a:cubicBezTo>
                  <a:cubicBezTo>
                    <a:pt x="9060" y="11060"/>
                    <a:pt x="9092" y="11075"/>
                    <a:pt x="9115" y="11070"/>
                  </a:cubicBezTo>
                  <a:cubicBezTo>
                    <a:pt x="9114" y="11060"/>
                    <a:pt x="9143" y="11066"/>
                    <a:pt x="9144" y="11043"/>
                  </a:cubicBezTo>
                  <a:cubicBezTo>
                    <a:pt x="9145" y="11005"/>
                    <a:pt x="9147" y="11035"/>
                    <a:pt x="9153" y="11019"/>
                  </a:cubicBezTo>
                  <a:cubicBezTo>
                    <a:pt x="9163" y="10989"/>
                    <a:pt x="9202" y="11002"/>
                    <a:pt x="9201" y="10975"/>
                  </a:cubicBezTo>
                  <a:cubicBezTo>
                    <a:pt x="9200" y="10968"/>
                    <a:pt x="9259" y="10982"/>
                    <a:pt x="9263" y="10952"/>
                  </a:cubicBezTo>
                  <a:cubicBezTo>
                    <a:pt x="9266" y="10925"/>
                    <a:pt x="9305" y="10919"/>
                    <a:pt x="9319" y="10928"/>
                  </a:cubicBezTo>
                  <a:cubicBezTo>
                    <a:pt x="9339" y="10939"/>
                    <a:pt x="9376" y="10952"/>
                    <a:pt x="9389" y="10926"/>
                  </a:cubicBezTo>
                  <a:cubicBezTo>
                    <a:pt x="9409" y="10888"/>
                    <a:pt x="9453" y="10931"/>
                    <a:pt x="9466" y="10875"/>
                  </a:cubicBezTo>
                  <a:cubicBezTo>
                    <a:pt x="9472" y="10852"/>
                    <a:pt x="9520" y="10852"/>
                    <a:pt x="9519" y="10820"/>
                  </a:cubicBezTo>
                  <a:cubicBezTo>
                    <a:pt x="9518" y="10747"/>
                    <a:pt x="9507" y="10767"/>
                    <a:pt x="9549" y="10743"/>
                  </a:cubicBezTo>
                  <a:cubicBezTo>
                    <a:pt x="9584" y="10723"/>
                    <a:pt x="9621" y="10722"/>
                    <a:pt x="9622" y="10722"/>
                  </a:cubicBezTo>
                  <a:cubicBezTo>
                    <a:pt x="9668" y="10695"/>
                    <a:pt x="9632" y="10640"/>
                    <a:pt x="9605" y="10612"/>
                  </a:cubicBezTo>
                  <a:cubicBezTo>
                    <a:pt x="9567" y="10573"/>
                    <a:pt x="9594" y="10558"/>
                    <a:pt x="9578" y="10543"/>
                  </a:cubicBezTo>
                  <a:cubicBezTo>
                    <a:pt x="9543" y="10511"/>
                    <a:pt x="9604" y="10514"/>
                    <a:pt x="9604" y="10450"/>
                  </a:cubicBezTo>
                  <a:cubicBezTo>
                    <a:pt x="9604" y="10403"/>
                    <a:pt x="9628" y="10426"/>
                    <a:pt x="9618" y="10351"/>
                  </a:cubicBezTo>
                  <a:cubicBezTo>
                    <a:pt x="9610" y="10296"/>
                    <a:pt x="9666" y="10294"/>
                    <a:pt x="9684" y="10303"/>
                  </a:cubicBezTo>
                  <a:cubicBezTo>
                    <a:pt x="9772" y="10349"/>
                    <a:pt x="9743" y="10269"/>
                    <a:pt x="9773" y="10262"/>
                  </a:cubicBezTo>
                  <a:cubicBezTo>
                    <a:pt x="9773" y="10262"/>
                    <a:pt x="9792" y="10306"/>
                    <a:pt x="9817" y="10310"/>
                  </a:cubicBezTo>
                  <a:cubicBezTo>
                    <a:pt x="9954" y="10334"/>
                    <a:pt x="9881" y="10282"/>
                    <a:pt x="9931" y="10278"/>
                  </a:cubicBezTo>
                  <a:cubicBezTo>
                    <a:pt x="9983" y="10273"/>
                    <a:pt x="9990" y="10270"/>
                    <a:pt x="10047" y="10270"/>
                  </a:cubicBezTo>
                  <a:cubicBezTo>
                    <a:pt x="10096" y="10270"/>
                    <a:pt x="10040" y="10195"/>
                    <a:pt x="10042" y="10189"/>
                  </a:cubicBezTo>
                  <a:cubicBezTo>
                    <a:pt x="10053" y="10163"/>
                    <a:pt x="10080" y="10211"/>
                    <a:pt x="10080" y="10124"/>
                  </a:cubicBezTo>
                  <a:cubicBezTo>
                    <a:pt x="10080" y="10113"/>
                    <a:pt x="10139" y="10084"/>
                    <a:pt x="10140" y="10084"/>
                  </a:cubicBezTo>
                  <a:cubicBezTo>
                    <a:pt x="10246" y="10074"/>
                    <a:pt x="10184" y="10084"/>
                    <a:pt x="10201" y="10131"/>
                  </a:cubicBezTo>
                  <a:cubicBezTo>
                    <a:pt x="10213" y="10142"/>
                    <a:pt x="10219" y="10152"/>
                    <a:pt x="10237" y="10164"/>
                  </a:cubicBezTo>
                  <a:cubicBezTo>
                    <a:pt x="10321" y="10215"/>
                    <a:pt x="10294" y="10314"/>
                    <a:pt x="10310" y="10334"/>
                  </a:cubicBezTo>
                  <a:cubicBezTo>
                    <a:pt x="10354" y="10387"/>
                    <a:pt x="10267" y="10380"/>
                    <a:pt x="10357" y="10433"/>
                  </a:cubicBezTo>
                  <a:cubicBezTo>
                    <a:pt x="10411" y="10466"/>
                    <a:pt x="10406" y="10463"/>
                    <a:pt x="10406" y="10529"/>
                  </a:cubicBezTo>
                  <a:cubicBezTo>
                    <a:pt x="10406" y="10584"/>
                    <a:pt x="10408" y="10565"/>
                    <a:pt x="10418" y="10610"/>
                  </a:cubicBezTo>
                  <a:lnTo>
                    <a:pt x="10425" y="10610"/>
                  </a:lnTo>
                  <a:cubicBezTo>
                    <a:pt x="10438" y="10610"/>
                    <a:pt x="10504" y="10659"/>
                    <a:pt x="10515" y="10626"/>
                  </a:cubicBezTo>
                  <a:cubicBezTo>
                    <a:pt x="10551" y="10510"/>
                    <a:pt x="10423" y="10494"/>
                    <a:pt x="10592" y="10494"/>
                  </a:cubicBezTo>
                  <a:cubicBezTo>
                    <a:pt x="10649" y="10494"/>
                    <a:pt x="10688" y="10469"/>
                    <a:pt x="10717" y="10495"/>
                  </a:cubicBezTo>
                  <a:cubicBezTo>
                    <a:pt x="10739" y="10514"/>
                    <a:pt x="10758" y="10509"/>
                    <a:pt x="10770" y="10517"/>
                  </a:cubicBezTo>
                  <a:cubicBezTo>
                    <a:pt x="10851" y="10578"/>
                    <a:pt x="10892" y="10487"/>
                    <a:pt x="10935" y="10488"/>
                  </a:cubicBezTo>
                  <a:cubicBezTo>
                    <a:pt x="11022" y="10491"/>
                    <a:pt x="10943" y="10474"/>
                    <a:pt x="11021" y="10440"/>
                  </a:cubicBezTo>
                  <a:cubicBezTo>
                    <a:pt x="11177" y="10372"/>
                    <a:pt x="10974" y="10301"/>
                    <a:pt x="11084" y="10245"/>
                  </a:cubicBezTo>
                  <a:cubicBezTo>
                    <a:pt x="11164" y="10204"/>
                    <a:pt x="11151" y="10118"/>
                    <a:pt x="11220" y="10115"/>
                  </a:cubicBezTo>
                  <a:cubicBezTo>
                    <a:pt x="11319" y="10111"/>
                    <a:pt x="11249" y="10088"/>
                    <a:pt x="11285" y="10044"/>
                  </a:cubicBezTo>
                  <a:cubicBezTo>
                    <a:pt x="11294" y="10033"/>
                    <a:pt x="11275" y="9807"/>
                    <a:pt x="11275" y="9941"/>
                  </a:cubicBezTo>
                  <a:cubicBezTo>
                    <a:pt x="11275" y="10026"/>
                    <a:pt x="11245" y="10054"/>
                    <a:pt x="11246" y="10060"/>
                  </a:cubicBezTo>
                  <a:cubicBezTo>
                    <a:pt x="11249" y="10129"/>
                    <a:pt x="11141" y="10076"/>
                    <a:pt x="11140" y="10163"/>
                  </a:cubicBezTo>
                  <a:cubicBezTo>
                    <a:pt x="11140" y="10177"/>
                    <a:pt x="11073" y="10241"/>
                    <a:pt x="11061" y="10245"/>
                  </a:cubicBezTo>
                  <a:cubicBezTo>
                    <a:pt x="10975" y="10275"/>
                    <a:pt x="11024" y="10287"/>
                    <a:pt x="11037" y="10307"/>
                  </a:cubicBezTo>
                  <a:cubicBezTo>
                    <a:pt x="11134" y="10466"/>
                    <a:pt x="10971" y="10370"/>
                    <a:pt x="10971" y="10458"/>
                  </a:cubicBezTo>
                  <a:cubicBezTo>
                    <a:pt x="10971" y="10473"/>
                    <a:pt x="10880" y="10487"/>
                    <a:pt x="10867" y="10488"/>
                  </a:cubicBezTo>
                  <a:cubicBezTo>
                    <a:pt x="10830" y="10491"/>
                    <a:pt x="10846" y="10507"/>
                    <a:pt x="10834" y="10507"/>
                  </a:cubicBezTo>
                  <a:cubicBezTo>
                    <a:pt x="10735" y="10511"/>
                    <a:pt x="10830" y="10491"/>
                    <a:pt x="10759" y="10480"/>
                  </a:cubicBezTo>
                  <a:cubicBezTo>
                    <a:pt x="10706" y="10473"/>
                    <a:pt x="10698" y="10435"/>
                    <a:pt x="10670" y="10456"/>
                  </a:cubicBezTo>
                  <a:cubicBezTo>
                    <a:pt x="10619" y="10495"/>
                    <a:pt x="10609" y="10465"/>
                    <a:pt x="10576" y="10472"/>
                  </a:cubicBezTo>
                  <a:lnTo>
                    <a:pt x="10492" y="10472"/>
                  </a:lnTo>
                  <a:cubicBezTo>
                    <a:pt x="10492" y="10553"/>
                    <a:pt x="10514" y="10547"/>
                    <a:pt x="10502" y="10618"/>
                  </a:cubicBezTo>
                  <a:cubicBezTo>
                    <a:pt x="10408" y="10618"/>
                    <a:pt x="10465" y="10446"/>
                    <a:pt x="10421" y="10438"/>
                  </a:cubicBezTo>
                  <a:cubicBezTo>
                    <a:pt x="10302" y="10416"/>
                    <a:pt x="10374" y="10417"/>
                    <a:pt x="10342" y="10321"/>
                  </a:cubicBezTo>
                  <a:cubicBezTo>
                    <a:pt x="10285" y="10306"/>
                    <a:pt x="10356" y="10203"/>
                    <a:pt x="10258" y="10140"/>
                  </a:cubicBezTo>
                  <a:cubicBezTo>
                    <a:pt x="10183" y="10092"/>
                    <a:pt x="10251" y="10091"/>
                    <a:pt x="10225" y="10065"/>
                  </a:cubicBezTo>
                  <a:cubicBezTo>
                    <a:pt x="10214" y="10054"/>
                    <a:pt x="10060" y="10058"/>
                    <a:pt x="10060" y="10124"/>
                  </a:cubicBezTo>
                  <a:cubicBezTo>
                    <a:pt x="10060" y="10197"/>
                    <a:pt x="9949" y="10166"/>
                    <a:pt x="10003" y="10201"/>
                  </a:cubicBezTo>
                  <a:cubicBezTo>
                    <a:pt x="10094" y="10262"/>
                    <a:pt x="9908" y="10235"/>
                    <a:pt x="9898" y="10264"/>
                  </a:cubicBezTo>
                  <a:cubicBezTo>
                    <a:pt x="9876" y="10328"/>
                    <a:pt x="9807" y="10277"/>
                    <a:pt x="9806" y="10271"/>
                  </a:cubicBezTo>
                  <a:cubicBezTo>
                    <a:pt x="9802" y="10215"/>
                    <a:pt x="9739" y="10218"/>
                    <a:pt x="9737" y="10242"/>
                  </a:cubicBezTo>
                  <a:cubicBezTo>
                    <a:pt x="9730" y="10329"/>
                    <a:pt x="9705" y="10282"/>
                    <a:pt x="9658" y="10276"/>
                  </a:cubicBezTo>
                  <a:cubicBezTo>
                    <a:pt x="9577" y="10267"/>
                    <a:pt x="9620" y="10343"/>
                    <a:pt x="9587" y="10398"/>
                  </a:cubicBezTo>
                  <a:cubicBezTo>
                    <a:pt x="9584" y="10410"/>
                    <a:pt x="9576" y="10414"/>
                    <a:pt x="9579" y="10435"/>
                  </a:cubicBezTo>
                  <a:cubicBezTo>
                    <a:pt x="9594" y="10545"/>
                    <a:pt x="9508" y="10491"/>
                    <a:pt x="9556" y="10556"/>
                  </a:cubicBezTo>
                  <a:cubicBezTo>
                    <a:pt x="9589" y="10602"/>
                    <a:pt x="9569" y="10621"/>
                    <a:pt x="9587" y="10636"/>
                  </a:cubicBezTo>
                  <a:cubicBezTo>
                    <a:pt x="9684" y="10715"/>
                    <a:pt x="9553" y="10705"/>
                    <a:pt x="9545" y="10714"/>
                  </a:cubicBezTo>
                  <a:cubicBezTo>
                    <a:pt x="9515" y="10747"/>
                    <a:pt x="9461" y="10753"/>
                    <a:pt x="9473" y="10765"/>
                  </a:cubicBezTo>
                  <a:cubicBezTo>
                    <a:pt x="9553" y="10847"/>
                    <a:pt x="9444" y="10843"/>
                    <a:pt x="9444" y="10855"/>
                  </a:cubicBezTo>
                  <a:cubicBezTo>
                    <a:pt x="9446" y="10932"/>
                    <a:pt x="9375" y="10846"/>
                    <a:pt x="9375" y="10903"/>
                  </a:cubicBezTo>
                  <a:cubicBezTo>
                    <a:pt x="9375" y="10934"/>
                    <a:pt x="9323" y="10917"/>
                    <a:pt x="9307" y="10906"/>
                  </a:cubicBezTo>
                  <a:cubicBezTo>
                    <a:pt x="9209" y="10843"/>
                    <a:pt x="9296" y="10976"/>
                    <a:pt x="9205" y="10948"/>
                  </a:cubicBezTo>
                  <a:cubicBezTo>
                    <a:pt x="9111" y="10919"/>
                    <a:pt x="9218" y="10991"/>
                    <a:pt x="9154" y="10988"/>
                  </a:cubicBezTo>
                  <a:cubicBezTo>
                    <a:pt x="9049" y="10985"/>
                    <a:pt x="9162" y="11052"/>
                    <a:pt x="9089" y="11052"/>
                  </a:cubicBezTo>
                  <a:cubicBezTo>
                    <a:pt x="8986" y="11053"/>
                    <a:pt x="9111" y="11142"/>
                    <a:pt x="8963" y="11109"/>
                  </a:cubicBezTo>
                  <a:cubicBezTo>
                    <a:pt x="8898" y="11095"/>
                    <a:pt x="8904" y="11097"/>
                    <a:pt x="8894" y="11049"/>
                  </a:cubicBezTo>
                  <a:cubicBezTo>
                    <a:pt x="8894" y="11047"/>
                    <a:pt x="8803" y="11042"/>
                    <a:pt x="8795" y="11051"/>
                  </a:cubicBezTo>
                  <a:cubicBezTo>
                    <a:pt x="8738" y="11117"/>
                    <a:pt x="8705" y="11015"/>
                    <a:pt x="8700" y="11076"/>
                  </a:cubicBezTo>
                  <a:cubicBezTo>
                    <a:pt x="8691" y="11182"/>
                    <a:pt x="8723" y="11116"/>
                    <a:pt x="8635" y="11150"/>
                  </a:cubicBezTo>
                  <a:cubicBezTo>
                    <a:pt x="8620" y="11213"/>
                    <a:pt x="8606" y="11159"/>
                    <a:pt x="8597" y="11155"/>
                  </a:cubicBezTo>
                  <a:cubicBezTo>
                    <a:pt x="8466" y="11098"/>
                    <a:pt x="8562" y="11007"/>
                    <a:pt x="8478" y="11059"/>
                  </a:cubicBezTo>
                  <a:cubicBezTo>
                    <a:pt x="8457" y="11072"/>
                    <a:pt x="8393" y="11086"/>
                    <a:pt x="8393" y="11089"/>
                  </a:cubicBezTo>
                  <a:cubicBezTo>
                    <a:pt x="8389" y="11152"/>
                    <a:pt x="8358" y="11123"/>
                    <a:pt x="8359" y="11145"/>
                  </a:cubicBezTo>
                  <a:cubicBezTo>
                    <a:pt x="8362" y="11225"/>
                    <a:pt x="8389" y="11143"/>
                    <a:pt x="8330" y="11233"/>
                  </a:cubicBezTo>
                  <a:cubicBezTo>
                    <a:pt x="8322" y="11245"/>
                    <a:pt x="8335" y="11371"/>
                    <a:pt x="8240" y="11375"/>
                  </a:cubicBezTo>
                  <a:cubicBezTo>
                    <a:pt x="8108" y="11381"/>
                    <a:pt x="8137" y="11507"/>
                    <a:pt x="8168" y="11533"/>
                  </a:cubicBezTo>
                  <a:cubicBezTo>
                    <a:pt x="8243" y="11595"/>
                    <a:pt x="8184" y="11667"/>
                    <a:pt x="8176" y="11706"/>
                  </a:cubicBezTo>
                  <a:cubicBezTo>
                    <a:pt x="8146" y="11856"/>
                    <a:pt x="8192" y="11758"/>
                    <a:pt x="8192" y="11877"/>
                  </a:cubicBezTo>
                  <a:cubicBezTo>
                    <a:pt x="8182" y="11893"/>
                    <a:pt x="8097" y="11979"/>
                    <a:pt x="8097" y="11983"/>
                  </a:cubicBezTo>
                  <a:cubicBezTo>
                    <a:pt x="8102" y="12081"/>
                    <a:pt x="8021" y="11959"/>
                    <a:pt x="7983" y="12021"/>
                  </a:cubicBezTo>
                  <a:cubicBezTo>
                    <a:pt x="7946" y="12081"/>
                    <a:pt x="7930" y="12015"/>
                    <a:pt x="7930" y="12065"/>
                  </a:cubicBezTo>
                  <a:cubicBezTo>
                    <a:pt x="7930" y="12095"/>
                    <a:pt x="7917" y="12122"/>
                    <a:pt x="7921" y="12126"/>
                  </a:cubicBezTo>
                  <a:cubicBezTo>
                    <a:pt x="7953" y="12165"/>
                    <a:pt x="7925" y="12224"/>
                    <a:pt x="7931" y="12228"/>
                  </a:cubicBezTo>
                  <a:cubicBezTo>
                    <a:pt x="7998" y="12272"/>
                    <a:pt x="7964" y="12315"/>
                    <a:pt x="8002" y="12321"/>
                  </a:cubicBezTo>
                  <a:cubicBezTo>
                    <a:pt x="8072" y="12332"/>
                    <a:pt x="8007" y="12384"/>
                    <a:pt x="7996" y="12407"/>
                  </a:cubicBezTo>
                  <a:cubicBezTo>
                    <a:pt x="7977" y="12448"/>
                    <a:pt x="7956" y="12449"/>
                    <a:pt x="7954" y="12459"/>
                  </a:cubicBezTo>
                  <a:cubicBezTo>
                    <a:pt x="7947" y="12502"/>
                    <a:pt x="7885" y="12524"/>
                    <a:pt x="7908" y="12575"/>
                  </a:cubicBezTo>
                  <a:cubicBezTo>
                    <a:pt x="7925" y="12611"/>
                    <a:pt x="7877" y="12668"/>
                    <a:pt x="7927" y="12703"/>
                  </a:cubicBezTo>
                  <a:cubicBezTo>
                    <a:pt x="7980" y="12741"/>
                    <a:pt x="7922" y="12732"/>
                    <a:pt x="7966" y="12763"/>
                  </a:cubicBezTo>
                  <a:cubicBezTo>
                    <a:pt x="7979" y="12773"/>
                    <a:pt x="7982" y="12827"/>
                    <a:pt x="7974" y="12845"/>
                  </a:cubicBezTo>
                  <a:cubicBezTo>
                    <a:pt x="7943" y="12916"/>
                    <a:pt x="8000" y="12934"/>
                    <a:pt x="7991" y="12952"/>
                  </a:cubicBezTo>
                  <a:cubicBezTo>
                    <a:pt x="7945" y="13042"/>
                    <a:pt x="8023" y="12987"/>
                    <a:pt x="7978" y="13032"/>
                  </a:cubicBezTo>
                  <a:cubicBezTo>
                    <a:pt x="7976" y="13034"/>
                    <a:pt x="7997" y="13108"/>
                    <a:pt x="7825" y="13203"/>
                  </a:cubicBezTo>
                  <a:cubicBezTo>
                    <a:pt x="7812" y="13203"/>
                    <a:pt x="7802" y="13213"/>
                    <a:pt x="7783" y="13208"/>
                  </a:cubicBezTo>
                  <a:cubicBezTo>
                    <a:pt x="7694" y="13185"/>
                    <a:pt x="7772" y="13267"/>
                    <a:pt x="7738" y="13250"/>
                  </a:cubicBezTo>
                  <a:cubicBezTo>
                    <a:pt x="7626" y="13197"/>
                    <a:pt x="7742" y="13264"/>
                    <a:pt x="7698" y="13270"/>
                  </a:cubicBezTo>
                  <a:cubicBezTo>
                    <a:pt x="7634" y="13278"/>
                    <a:pt x="7662" y="13235"/>
                    <a:pt x="7652" y="13290"/>
                  </a:cubicBezTo>
                  <a:cubicBezTo>
                    <a:pt x="7617" y="13285"/>
                    <a:pt x="7643" y="13291"/>
                    <a:pt x="7626" y="13308"/>
                  </a:cubicBezTo>
                  <a:cubicBezTo>
                    <a:pt x="7593" y="13341"/>
                    <a:pt x="7688" y="13345"/>
                    <a:pt x="7692" y="13367"/>
                  </a:cubicBezTo>
                  <a:cubicBezTo>
                    <a:pt x="7699" y="13407"/>
                    <a:pt x="7785" y="13401"/>
                    <a:pt x="7796" y="13403"/>
                  </a:cubicBezTo>
                  <a:cubicBezTo>
                    <a:pt x="7816" y="13441"/>
                    <a:pt x="7828" y="13431"/>
                    <a:pt x="7851" y="13453"/>
                  </a:cubicBezTo>
                  <a:cubicBezTo>
                    <a:pt x="7969" y="13570"/>
                    <a:pt x="7845" y="13573"/>
                    <a:pt x="8002" y="13573"/>
                  </a:cubicBezTo>
                  <a:cubicBezTo>
                    <a:pt x="8123" y="13573"/>
                    <a:pt x="7999" y="13660"/>
                    <a:pt x="7999" y="13660"/>
                  </a:cubicBezTo>
                  <a:cubicBezTo>
                    <a:pt x="8005" y="13769"/>
                    <a:pt x="7984" y="13710"/>
                    <a:pt x="7981" y="13751"/>
                  </a:cubicBezTo>
                  <a:cubicBezTo>
                    <a:pt x="7972" y="13862"/>
                    <a:pt x="8128" y="13774"/>
                    <a:pt x="8147" y="13833"/>
                  </a:cubicBezTo>
                  <a:cubicBezTo>
                    <a:pt x="8173" y="13911"/>
                    <a:pt x="8252" y="13912"/>
                    <a:pt x="8227" y="13958"/>
                  </a:cubicBezTo>
                  <a:cubicBezTo>
                    <a:pt x="8183" y="14043"/>
                    <a:pt x="8277" y="14052"/>
                    <a:pt x="8263" y="14097"/>
                  </a:cubicBezTo>
                  <a:cubicBezTo>
                    <a:pt x="8218" y="14247"/>
                    <a:pt x="8332" y="14164"/>
                    <a:pt x="8305" y="14219"/>
                  </a:cubicBezTo>
                  <a:cubicBezTo>
                    <a:pt x="8269" y="14291"/>
                    <a:pt x="8381" y="14290"/>
                    <a:pt x="8343" y="14330"/>
                  </a:cubicBezTo>
                  <a:cubicBezTo>
                    <a:pt x="8305" y="14371"/>
                    <a:pt x="8334" y="14364"/>
                    <a:pt x="8340" y="14375"/>
                  </a:cubicBezTo>
                  <a:cubicBezTo>
                    <a:pt x="8373" y="14431"/>
                    <a:pt x="8310" y="14405"/>
                    <a:pt x="8306" y="14492"/>
                  </a:cubicBezTo>
                  <a:cubicBezTo>
                    <a:pt x="8299" y="14643"/>
                    <a:pt x="8321" y="14582"/>
                    <a:pt x="8376" y="14652"/>
                  </a:cubicBezTo>
                  <a:cubicBezTo>
                    <a:pt x="8405" y="14668"/>
                    <a:pt x="8410" y="14658"/>
                    <a:pt x="8444" y="14690"/>
                  </a:cubicBezTo>
                  <a:cubicBezTo>
                    <a:pt x="8453" y="14698"/>
                    <a:pt x="8455" y="14774"/>
                    <a:pt x="8448" y="14788"/>
                  </a:cubicBezTo>
                  <a:cubicBezTo>
                    <a:pt x="8431" y="14825"/>
                    <a:pt x="8488" y="14873"/>
                    <a:pt x="8464" y="14877"/>
                  </a:cubicBezTo>
                  <a:cubicBezTo>
                    <a:pt x="8409" y="14884"/>
                    <a:pt x="8443" y="14858"/>
                    <a:pt x="8407" y="14895"/>
                  </a:cubicBezTo>
                  <a:cubicBezTo>
                    <a:pt x="8402" y="14904"/>
                    <a:pt x="8389" y="14924"/>
                    <a:pt x="8394" y="14934"/>
                  </a:cubicBezTo>
                  <a:cubicBezTo>
                    <a:pt x="8418" y="14992"/>
                    <a:pt x="8363" y="15034"/>
                    <a:pt x="8397" y="15064"/>
                  </a:cubicBezTo>
                  <a:cubicBezTo>
                    <a:pt x="8459" y="15120"/>
                    <a:pt x="8394" y="15149"/>
                    <a:pt x="8418" y="15178"/>
                  </a:cubicBezTo>
                  <a:cubicBezTo>
                    <a:pt x="8458" y="15227"/>
                    <a:pt x="8432" y="15213"/>
                    <a:pt x="8433" y="15266"/>
                  </a:cubicBezTo>
                  <a:cubicBezTo>
                    <a:pt x="8433" y="15297"/>
                    <a:pt x="8312" y="15331"/>
                    <a:pt x="8332" y="15384"/>
                  </a:cubicBezTo>
                  <a:cubicBezTo>
                    <a:pt x="8362" y="15465"/>
                    <a:pt x="8268" y="15447"/>
                    <a:pt x="8313" y="15469"/>
                  </a:cubicBezTo>
                  <a:cubicBezTo>
                    <a:pt x="8516" y="15571"/>
                    <a:pt x="8376" y="15533"/>
                    <a:pt x="8420" y="15627"/>
                  </a:cubicBezTo>
                  <a:cubicBezTo>
                    <a:pt x="8429" y="15647"/>
                    <a:pt x="8383" y="15696"/>
                    <a:pt x="8433" y="15694"/>
                  </a:cubicBezTo>
                  <a:cubicBezTo>
                    <a:pt x="8540" y="15689"/>
                    <a:pt x="8468" y="15742"/>
                    <a:pt x="8505" y="15751"/>
                  </a:cubicBezTo>
                  <a:cubicBezTo>
                    <a:pt x="8628" y="15778"/>
                    <a:pt x="8473" y="15837"/>
                    <a:pt x="8589" y="15857"/>
                  </a:cubicBezTo>
                  <a:cubicBezTo>
                    <a:pt x="8619" y="15863"/>
                    <a:pt x="8563" y="15942"/>
                    <a:pt x="8603" y="15943"/>
                  </a:cubicBezTo>
                  <a:cubicBezTo>
                    <a:pt x="8666" y="15943"/>
                    <a:pt x="8598" y="15976"/>
                    <a:pt x="8634" y="15995"/>
                  </a:cubicBezTo>
                  <a:cubicBezTo>
                    <a:pt x="8729" y="16044"/>
                    <a:pt x="8623" y="16025"/>
                    <a:pt x="8650" y="16083"/>
                  </a:cubicBezTo>
                  <a:cubicBezTo>
                    <a:pt x="8683" y="16152"/>
                    <a:pt x="8553" y="16070"/>
                    <a:pt x="8603" y="16132"/>
                  </a:cubicBezTo>
                  <a:cubicBezTo>
                    <a:pt x="8628" y="16162"/>
                    <a:pt x="8637" y="16279"/>
                    <a:pt x="8658" y="16258"/>
                  </a:cubicBezTo>
                  <a:cubicBezTo>
                    <a:pt x="8666" y="16264"/>
                    <a:pt x="8738" y="16271"/>
                    <a:pt x="8745" y="16274"/>
                  </a:cubicBezTo>
                  <a:cubicBezTo>
                    <a:pt x="8829" y="16314"/>
                    <a:pt x="8790" y="16263"/>
                    <a:pt x="8848" y="16257"/>
                  </a:cubicBezTo>
                  <a:cubicBezTo>
                    <a:pt x="8968" y="16245"/>
                    <a:pt x="8911" y="16306"/>
                    <a:pt x="8949" y="16320"/>
                  </a:cubicBezTo>
                  <a:cubicBezTo>
                    <a:pt x="9001" y="16340"/>
                    <a:pt x="8956" y="16417"/>
                    <a:pt x="8952" y="16418"/>
                  </a:cubicBezTo>
                  <a:cubicBezTo>
                    <a:pt x="8877" y="16446"/>
                    <a:pt x="8975" y="16458"/>
                    <a:pt x="8994" y="16449"/>
                  </a:cubicBezTo>
                  <a:cubicBezTo>
                    <a:pt x="9047" y="16424"/>
                    <a:pt x="9030" y="16502"/>
                    <a:pt x="9013" y="16501"/>
                  </a:cubicBezTo>
                  <a:cubicBezTo>
                    <a:pt x="8890" y="16495"/>
                    <a:pt x="8967" y="16520"/>
                    <a:pt x="8943" y="16551"/>
                  </a:cubicBezTo>
                  <a:cubicBezTo>
                    <a:pt x="8895" y="16613"/>
                    <a:pt x="8992" y="16610"/>
                    <a:pt x="8883" y="16610"/>
                  </a:cubicBezTo>
                  <a:cubicBezTo>
                    <a:pt x="8846" y="16610"/>
                    <a:pt x="8879" y="16708"/>
                    <a:pt x="8843" y="16647"/>
                  </a:cubicBezTo>
                  <a:cubicBezTo>
                    <a:pt x="8839" y="16638"/>
                    <a:pt x="8734" y="16596"/>
                    <a:pt x="8719" y="16596"/>
                  </a:cubicBezTo>
                  <a:cubicBezTo>
                    <a:pt x="8612" y="16594"/>
                    <a:pt x="8626" y="16578"/>
                    <a:pt x="8626" y="16689"/>
                  </a:cubicBezTo>
                  <a:cubicBezTo>
                    <a:pt x="8626" y="16730"/>
                    <a:pt x="8534" y="16661"/>
                    <a:pt x="8536" y="16692"/>
                  </a:cubicBezTo>
                  <a:cubicBezTo>
                    <a:pt x="8541" y="16747"/>
                    <a:pt x="8521" y="16761"/>
                    <a:pt x="8539" y="16784"/>
                  </a:cubicBezTo>
                  <a:cubicBezTo>
                    <a:pt x="8619" y="16886"/>
                    <a:pt x="8520" y="16886"/>
                    <a:pt x="8534" y="16924"/>
                  </a:cubicBezTo>
                  <a:cubicBezTo>
                    <a:pt x="8570" y="17017"/>
                    <a:pt x="8431" y="16931"/>
                    <a:pt x="8428" y="16931"/>
                  </a:cubicBezTo>
                  <a:cubicBezTo>
                    <a:pt x="8369" y="16915"/>
                    <a:pt x="8334" y="16908"/>
                    <a:pt x="8322" y="16959"/>
                  </a:cubicBezTo>
                  <a:cubicBezTo>
                    <a:pt x="8308" y="16965"/>
                    <a:pt x="8252" y="16951"/>
                    <a:pt x="8276" y="17010"/>
                  </a:cubicBezTo>
                  <a:cubicBezTo>
                    <a:pt x="8299" y="17071"/>
                    <a:pt x="8235" y="17043"/>
                    <a:pt x="8237" y="17070"/>
                  </a:cubicBezTo>
                  <a:cubicBezTo>
                    <a:pt x="8243" y="17130"/>
                    <a:pt x="8144" y="17099"/>
                    <a:pt x="8117" y="17082"/>
                  </a:cubicBezTo>
                  <a:cubicBezTo>
                    <a:pt x="8012" y="17015"/>
                    <a:pt x="8054" y="17108"/>
                    <a:pt x="8044" y="17120"/>
                  </a:cubicBezTo>
                  <a:cubicBezTo>
                    <a:pt x="7994" y="17177"/>
                    <a:pt x="8035" y="17191"/>
                    <a:pt x="8018" y="17213"/>
                  </a:cubicBezTo>
                  <a:cubicBezTo>
                    <a:pt x="7977" y="17265"/>
                    <a:pt x="7955" y="17171"/>
                    <a:pt x="7949" y="17165"/>
                  </a:cubicBezTo>
                  <a:cubicBezTo>
                    <a:pt x="7839" y="17060"/>
                    <a:pt x="7887" y="17266"/>
                    <a:pt x="7846" y="17273"/>
                  </a:cubicBezTo>
                  <a:cubicBezTo>
                    <a:pt x="7780" y="17286"/>
                    <a:pt x="7785" y="17366"/>
                    <a:pt x="7727" y="17393"/>
                  </a:cubicBezTo>
                  <a:cubicBezTo>
                    <a:pt x="7663" y="17422"/>
                    <a:pt x="7685" y="17452"/>
                    <a:pt x="7650" y="17431"/>
                  </a:cubicBezTo>
                  <a:cubicBezTo>
                    <a:pt x="7575" y="17385"/>
                    <a:pt x="7587" y="17432"/>
                    <a:pt x="7542" y="17465"/>
                  </a:cubicBezTo>
                  <a:cubicBezTo>
                    <a:pt x="7534" y="17465"/>
                    <a:pt x="7436" y="17474"/>
                    <a:pt x="7434" y="17483"/>
                  </a:cubicBezTo>
                  <a:cubicBezTo>
                    <a:pt x="7410" y="17483"/>
                    <a:pt x="7371" y="17476"/>
                    <a:pt x="7358" y="17505"/>
                  </a:cubicBezTo>
                  <a:cubicBezTo>
                    <a:pt x="7329" y="17569"/>
                    <a:pt x="7222" y="17434"/>
                    <a:pt x="7185" y="17512"/>
                  </a:cubicBezTo>
                  <a:cubicBezTo>
                    <a:pt x="7172" y="17540"/>
                    <a:pt x="7072" y="17418"/>
                    <a:pt x="7072" y="17574"/>
                  </a:cubicBezTo>
                  <a:cubicBezTo>
                    <a:pt x="7072" y="17638"/>
                    <a:pt x="7103" y="17692"/>
                    <a:pt x="7060" y="17692"/>
                  </a:cubicBezTo>
                  <a:cubicBezTo>
                    <a:pt x="7004" y="17692"/>
                    <a:pt x="7017" y="17699"/>
                    <a:pt x="7012" y="17700"/>
                  </a:cubicBezTo>
                  <a:cubicBezTo>
                    <a:pt x="6896" y="17722"/>
                    <a:pt x="6898" y="17644"/>
                    <a:pt x="6895" y="17644"/>
                  </a:cubicBezTo>
                  <a:cubicBezTo>
                    <a:pt x="6763" y="17629"/>
                    <a:pt x="6843" y="17677"/>
                    <a:pt x="6812" y="17679"/>
                  </a:cubicBezTo>
                  <a:cubicBezTo>
                    <a:pt x="6708" y="17685"/>
                    <a:pt x="6754" y="17565"/>
                    <a:pt x="6749" y="17551"/>
                  </a:cubicBezTo>
                  <a:cubicBezTo>
                    <a:pt x="6734" y="17513"/>
                    <a:pt x="6698" y="17585"/>
                    <a:pt x="6688" y="17586"/>
                  </a:cubicBezTo>
                  <a:cubicBezTo>
                    <a:pt x="6627" y="17522"/>
                    <a:pt x="6534" y="17575"/>
                    <a:pt x="6529" y="17538"/>
                  </a:cubicBezTo>
                  <a:cubicBezTo>
                    <a:pt x="6523" y="17492"/>
                    <a:pt x="6540" y="17520"/>
                    <a:pt x="6506" y="17523"/>
                  </a:cubicBezTo>
                  <a:cubicBezTo>
                    <a:pt x="6407" y="17529"/>
                    <a:pt x="6500" y="17540"/>
                    <a:pt x="6450" y="17554"/>
                  </a:cubicBezTo>
                  <a:cubicBezTo>
                    <a:pt x="6392" y="17570"/>
                    <a:pt x="6367" y="17514"/>
                    <a:pt x="6360" y="17514"/>
                  </a:cubicBezTo>
                  <a:cubicBezTo>
                    <a:pt x="6188" y="17518"/>
                    <a:pt x="6289" y="17501"/>
                    <a:pt x="6241" y="17475"/>
                  </a:cubicBezTo>
                  <a:cubicBezTo>
                    <a:pt x="6132" y="17417"/>
                    <a:pt x="6181" y="17366"/>
                    <a:pt x="6126" y="17366"/>
                  </a:cubicBezTo>
                  <a:cubicBezTo>
                    <a:pt x="6095" y="17366"/>
                    <a:pt x="6044" y="17407"/>
                    <a:pt x="6064" y="17378"/>
                  </a:cubicBezTo>
                  <a:cubicBezTo>
                    <a:pt x="6106" y="17316"/>
                    <a:pt x="5913" y="17338"/>
                    <a:pt x="5905" y="17341"/>
                  </a:cubicBezTo>
                  <a:cubicBezTo>
                    <a:pt x="5804" y="17391"/>
                    <a:pt x="5843" y="17252"/>
                    <a:pt x="5811" y="17235"/>
                  </a:cubicBezTo>
                  <a:cubicBezTo>
                    <a:pt x="5739" y="17197"/>
                    <a:pt x="5869" y="17141"/>
                    <a:pt x="5884" y="17099"/>
                  </a:cubicBezTo>
                  <a:cubicBezTo>
                    <a:pt x="5902" y="17047"/>
                    <a:pt x="5990" y="17107"/>
                    <a:pt x="6001" y="17057"/>
                  </a:cubicBezTo>
                  <a:cubicBezTo>
                    <a:pt x="6012" y="17002"/>
                    <a:pt x="6055" y="17059"/>
                    <a:pt x="6040" y="16935"/>
                  </a:cubicBezTo>
                  <a:cubicBezTo>
                    <a:pt x="6036" y="16897"/>
                    <a:pt x="6066" y="16823"/>
                    <a:pt x="6033" y="16811"/>
                  </a:cubicBezTo>
                  <a:cubicBezTo>
                    <a:pt x="5976" y="16790"/>
                    <a:pt x="5997" y="16754"/>
                    <a:pt x="6028" y="16767"/>
                  </a:cubicBezTo>
                  <a:cubicBezTo>
                    <a:pt x="6146" y="16815"/>
                    <a:pt x="6092" y="16745"/>
                    <a:pt x="6093" y="16705"/>
                  </a:cubicBezTo>
                  <a:cubicBezTo>
                    <a:pt x="6096" y="16630"/>
                    <a:pt x="6091" y="16651"/>
                    <a:pt x="6080" y="16588"/>
                  </a:cubicBezTo>
                  <a:cubicBezTo>
                    <a:pt x="6086" y="16573"/>
                    <a:pt x="6095" y="16558"/>
                    <a:pt x="6096" y="16541"/>
                  </a:cubicBezTo>
                  <a:cubicBezTo>
                    <a:pt x="6101" y="16442"/>
                    <a:pt x="6121" y="16508"/>
                    <a:pt x="6125" y="16468"/>
                  </a:cubicBezTo>
                  <a:cubicBezTo>
                    <a:pt x="6133" y="16384"/>
                    <a:pt x="6018" y="16390"/>
                    <a:pt x="5988" y="16379"/>
                  </a:cubicBezTo>
                  <a:cubicBezTo>
                    <a:pt x="5925" y="16358"/>
                    <a:pt x="5962" y="16233"/>
                    <a:pt x="5979" y="16222"/>
                  </a:cubicBezTo>
                  <a:cubicBezTo>
                    <a:pt x="6024" y="16196"/>
                    <a:pt x="5984" y="16110"/>
                    <a:pt x="5993" y="16084"/>
                  </a:cubicBezTo>
                  <a:cubicBezTo>
                    <a:pt x="6100" y="16059"/>
                    <a:pt x="5954" y="15964"/>
                    <a:pt x="5953" y="15963"/>
                  </a:cubicBezTo>
                  <a:cubicBezTo>
                    <a:pt x="5925" y="15911"/>
                    <a:pt x="6083" y="15975"/>
                    <a:pt x="5947" y="15869"/>
                  </a:cubicBezTo>
                  <a:cubicBezTo>
                    <a:pt x="5836" y="15781"/>
                    <a:pt x="5960" y="15845"/>
                    <a:pt x="5897" y="15755"/>
                  </a:cubicBezTo>
                  <a:cubicBezTo>
                    <a:pt x="5870" y="15716"/>
                    <a:pt x="5943" y="15742"/>
                    <a:pt x="5942" y="15718"/>
                  </a:cubicBezTo>
                  <a:cubicBezTo>
                    <a:pt x="5936" y="15572"/>
                    <a:pt x="5908" y="15630"/>
                    <a:pt x="6012" y="15613"/>
                  </a:cubicBezTo>
                  <a:cubicBezTo>
                    <a:pt x="6045" y="15607"/>
                    <a:pt x="6028" y="15550"/>
                    <a:pt x="6016" y="15529"/>
                  </a:cubicBezTo>
                  <a:cubicBezTo>
                    <a:pt x="6008" y="15515"/>
                    <a:pt x="5984" y="15413"/>
                    <a:pt x="5982" y="15411"/>
                  </a:cubicBezTo>
                  <a:cubicBezTo>
                    <a:pt x="5941" y="15389"/>
                    <a:pt x="5934" y="15303"/>
                    <a:pt x="5923" y="15273"/>
                  </a:cubicBezTo>
                  <a:cubicBezTo>
                    <a:pt x="5909" y="15235"/>
                    <a:pt x="5918" y="15241"/>
                    <a:pt x="5918" y="15200"/>
                  </a:cubicBezTo>
                  <a:cubicBezTo>
                    <a:pt x="5918" y="15156"/>
                    <a:pt x="5839" y="15129"/>
                    <a:pt x="5800" y="15115"/>
                  </a:cubicBezTo>
                  <a:cubicBezTo>
                    <a:pt x="5647" y="15058"/>
                    <a:pt x="5799" y="15052"/>
                    <a:pt x="5717" y="15016"/>
                  </a:cubicBezTo>
                  <a:cubicBezTo>
                    <a:pt x="5600" y="14964"/>
                    <a:pt x="5722" y="14976"/>
                    <a:pt x="5701" y="14927"/>
                  </a:cubicBezTo>
                  <a:cubicBezTo>
                    <a:pt x="5668" y="14849"/>
                    <a:pt x="5759" y="14934"/>
                    <a:pt x="5801" y="14872"/>
                  </a:cubicBezTo>
                  <a:cubicBezTo>
                    <a:pt x="5807" y="14863"/>
                    <a:pt x="5925" y="14855"/>
                    <a:pt x="5910" y="14813"/>
                  </a:cubicBezTo>
                  <a:cubicBezTo>
                    <a:pt x="5867" y="14698"/>
                    <a:pt x="5955" y="14816"/>
                    <a:pt x="5987" y="14754"/>
                  </a:cubicBezTo>
                  <a:cubicBezTo>
                    <a:pt x="6027" y="14677"/>
                    <a:pt x="6026" y="14770"/>
                    <a:pt x="6032" y="14694"/>
                  </a:cubicBezTo>
                  <a:cubicBezTo>
                    <a:pt x="6124" y="14683"/>
                    <a:pt x="6054" y="14700"/>
                    <a:pt x="6143" y="14662"/>
                  </a:cubicBezTo>
                  <a:cubicBezTo>
                    <a:pt x="6164" y="14663"/>
                    <a:pt x="6156" y="14641"/>
                    <a:pt x="6156" y="14617"/>
                  </a:cubicBezTo>
                  <a:cubicBezTo>
                    <a:pt x="6156" y="14494"/>
                    <a:pt x="6271" y="14708"/>
                    <a:pt x="6281" y="14580"/>
                  </a:cubicBezTo>
                  <a:cubicBezTo>
                    <a:pt x="6285" y="14526"/>
                    <a:pt x="6321" y="14547"/>
                    <a:pt x="6344" y="14573"/>
                  </a:cubicBezTo>
                  <a:cubicBezTo>
                    <a:pt x="6432" y="14676"/>
                    <a:pt x="6426" y="14578"/>
                    <a:pt x="6449" y="14605"/>
                  </a:cubicBezTo>
                  <a:cubicBezTo>
                    <a:pt x="6470" y="14629"/>
                    <a:pt x="6531" y="14612"/>
                    <a:pt x="6532" y="14576"/>
                  </a:cubicBezTo>
                  <a:cubicBezTo>
                    <a:pt x="6535" y="14514"/>
                    <a:pt x="6570" y="14525"/>
                    <a:pt x="6569" y="14509"/>
                  </a:cubicBezTo>
                  <a:cubicBezTo>
                    <a:pt x="6562" y="14335"/>
                    <a:pt x="6540" y="14404"/>
                    <a:pt x="6660" y="14453"/>
                  </a:cubicBezTo>
                  <a:cubicBezTo>
                    <a:pt x="6710" y="14474"/>
                    <a:pt x="6649" y="14276"/>
                    <a:pt x="6683" y="14339"/>
                  </a:cubicBezTo>
                  <a:cubicBezTo>
                    <a:pt x="6700" y="14372"/>
                    <a:pt x="6800" y="14358"/>
                    <a:pt x="6805" y="14356"/>
                  </a:cubicBezTo>
                  <a:cubicBezTo>
                    <a:pt x="6917" y="14293"/>
                    <a:pt x="6769" y="14255"/>
                    <a:pt x="6768" y="14254"/>
                  </a:cubicBezTo>
                  <a:cubicBezTo>
                    <a:pt x="6732" y="14205"/>
                    <a:pt x="6862" y="14254"/>
                    <a:pt x="6860" y="14210"/>
                  </a:cubicBezTo>
                  <a:cubicBezTo>
                    <a:pt x="6860" y="14194"/>
                    <a:pt x="6973" y="14199"/>
                    <a:pt x="6972" y="14220"/>
                  </a:cubicBezTo>
                  <a:cubicBezTo>
                    <a:pt x="6964" y="14320"/>
                    <a:pt x="7021" y="14295"/>
                    <a:pt x="7042" y="14262"/>
                  </a:cubicBezTo>
                  <a:cubicBezTo>
                    <a:pt x="7072" y="14216"/>
                    <a:pt x="7055" y="14267"/>
                    <a:pt x="7096" y="14265"/>
                  </a:cubicBezTo>
                  <a:cubicBezTo>
                    <a:pt x="7184" y="14262"/>
                    <a:pt x="7136" y="14271"/>
                    <a:pt x="7197" y="14302"/>
                  </a:cubicBezTo>
                  <a:cubicBezTo>
                    <a:pt x="7213" y="14310"/>
                    <a:pt x="7267" y="14259"/>
                    <a:pt x="7267" y="14259"/>
                  </a:cubicBezTo>
                  <a:cubicBezTo>
                    <a:pt x="7292" y="14157"/>
                    <a:pt x="7272" y="14215"/>
                    <a:pt x="7347" y="14196"/>
                  </a:cubicBezTo>
                  <a:cubicBezTo>
                    <a:pt x="7366" y="14124"/>
                    <a:pt x="7244" y="14121"/>
                    <a:pt x="7285" y="14096"/>
                  </a:cubicBezTo>
                  <a:cubicBezTo>
                    <a:pt x="7344" y="14060"/>
                    <a:pt x="7248" y="14010"/>
                    <a:pt x="7311" y="14011"/>
                  </a:cubicBezTo>
                  <a:cubicBezTo>
                    <a:pt x="7408" y="14014"/>
                    <a:pt x="7357" y="13960"/>
                    <a:pt x="7358" y="13943"/>
                  </a:cubicBezTo>
                  <a:cubicBezTo>
                    <a:pt x="7363" y="13807"/>
                    <a:pt x="7299" y="13859"/>
                    <a:pt x="7278" y="13842"/>
                  </a:cubicBezTo>
                  <a:cubicBezTo>
                    <a:pt x="7281" y="13830"/>
                    <a:pt x="7277" y="13779"/>
                    <a:pt x="7302" y="13770"/>
                  </a:cubicBezTo>
                  <a:cubicBezTo>
                    <a:pt x="7415" y="13733"/>
                    <a:pt x="7334" y="13710"/>
                    <a:pt x="7311" y="13646"/>
                  </a:cubicBezTo>
                  <a:cubicBezTo>
                    <a:pt x="7288" y="13584"/>
                    <a:pt x="7294" y="13614"/>
                    <a:pt x="7272" y="13575"/>
                  </a:cubicBezTo>
                  <a:cubicBezTo>
                    <a:pt x="7247" y="13531"/>
                    <a:pt x="7193" y="13504"/>
                    <a:pt x="7229" y="13487"/>
                  </a:cubicBezTo>
                  <a:cubicBezTo>
                    <a:pt x="7269" y="13467"/>
                    <a:pt x="7226" y="13393"/>
                    <a:pt x="7170" y="13385"/>
                  </a:cubicBezTo>
                  <a:cubicBezTo>
                    <a:pt x="7014" y="13361"/>
                    <a:pt x="7192" y="13312"/>
                    <a:pt x="7152" y="13287"/>
                  </a:cubicBezTo>
                  <a:cubicBezTo>
                    <a:pt x="7086" y="13247"/>
                    <a:pt x="7045" y="13311"/>
                    <a:pt x="7045" y="13224"/>
                  </a:cubicBezTo>
                  <a:cubicBezTo>
                    <a:pt x="7045" y="13223"/>
                    <a:pt x="6961" y="12970"/>
                    <a:pt x="7018" y="13024"/>
                  </a:cubicBezTo>
                  <a:cubicBezTo>
                    <a:pt x="7105" y="13107"/>
                    <a:pt x="7091" y="13016"/>
                    <a:pt x="7165" y="13039"/>
                  </a:cubicBezTo>
                  <a:cubicBezTo>
                    <a:pt x="7299" y="13082"/>
                    <a:pt x="7123" y="12942"/>
                    <a:pt x="7146" y="12910"/>
                  </a:cubicBezTo>
                  <a:cubicBezTo>
                    <a:pt x="7188" y="12937"/>
                    <a:pt x="7234" y="12909"/>
                    <a:pt x="7247" y="12918"/>
                  </a:cubicBezTo>
                  <a:cubicBezTo>
                    <a:pt x="7325" y="12973"/>
                    <a:pt x="7273" y="12829"/>
                    <a:pt x="7390" y="12829"/>
                  </a:cubicBezTo>
                  <a:cubicBezTo>
                    <a:pt x="7513" y="12829"/>
                    <a:pt x="7372" y="12717"/>
                    <a:pt x="7337" y="12720"/>
                  </a:cubicBezTo>
                  <a:cubicBezTo>
                    <a:pt x="7312" y="12684"/>
                    <a:pt x="7350" y="12684"/>
                    <a:pt x="7334" y="12665"/>
                  </a:cubicBezTo>
                  <a:cubicBezTo>
                    <a:pt x="7269" y="12589"/>
                    <a:pt x="7221" y="12659"/>
                    <a:pt x="7197" y="12609"/>
                  </a:cubicBezTo>
                  <a:cubicBezTo>
                    <a:pt x="7191" y="12596"/>
                    <a:pt x="7113" y="12589"/>
                    <a:pt x="7098" y="12588"/>
                  </a:cubicBezTo>
                  <a:cubicBezTo>
                    <a:pt x="7098" y="12581"/>
                    <a:pt x="7096" y="12561"/>
                    <a:pt x="7101" y="12556"/>
                  </a:cubicBezTo>
                  <a:cubicBezTo>
                    <a:pt x="7138" y="12517"/>
                    <a:pt x="7052" y="12437"/>
                    <a:pt x="7157" y="12437"/>
                  </a:cubicBezTo>
                  <a:cubicBezTo>
                    <a:pt x="7197" y="12437"/>
                    <a:pt x="7164" y="12383"/>
                    <a:pt x="7154" y="12372"/>
                  </a:cubicBezTo>
                  <a:cubicBezTo>
                    <a:pt x="7120" y="12333"/>
                    <a:pt x="7185" y="12288"/>
                    <a:pt x="7051" y="12223"/>
                  </a:cubicBezTo>
                  <a:cubicBezTo>
                    <a:pt x="6897" y="12146"/>
                    <a:pt x="7057" y="12107"/>
                    <a:pt x="6986" y="11997"/>
                  </a:cubicBezTo>
                  <a:cubicBezTo>
                    <a:pt x="6930" y="11911"/>
                    <a:pt x="7026" y="11879"/>
                    <a:pt x="6955" y="11842"/>
                  </a:cubicBezTo>
                  <a:cubicBezTo>
                    <a:pt x="6909" y="11819"/>
                    <a:pt x="6870" y="11827"/>
                    <a:pt x="6887" y="11803"/>
                  </a:cubicBezTo>
                  <a:cubicBezTo>
                    <a:pt x="6948" y="11717"/>
                    <a:pt x="6808" y="11728"/>
                    <a:pt x="6807" y="11707"/>
                  </a:cubicBezTo>
                  <a:cubicBezTo>
                    <a:pt x="6806" y="11616"/>
                    <a:pt x="6671" y="11643"/>
                    <a:pt x="6799" y="11548"/>
                  </a:cubicBezTo>
                  <a:cubicBezTo>
                    <a:pt x="6931" y="11450"/>
                    <a:pt x="6766" y="11507"/>
                    <a:pt x="6768" y="11426"/>
                  </a:cubicBezTo>
                  <a:cubicBezTo>
                    <a:pt x="6769" y="11389"/>
                    <a:pt x="6848" y="11427"/>
                    <a:pt x="6855" y="11398"/>
                  </a:cubicBezTo>
                  <a:cubicBezTo>
                    <a:pt x="6875" y="11318"/>
                    <a:pt x="6776" y="11351"/>
                    <a:pt x="6748" y="11350"/>
                  </a:cubicBezTo>
                  <a:cubicBezTo>
                    <a:pt x="6613" y="11345"/>
                    <a:pt x="6748" y="11300"/>
                    <a:pt x="6741" y="11286"/>
                  </a:cubicBezTo>
                  <a:cubicBezTo>
                    <a:pt x="6693" y="11192"/>
                    <a:pt x="6755" y="11132"/>
                    <a:pt x="6693" y="11130"/>
                  </a:cubicBezTo>
                  <a:cubicBezTo>
                    <a:pt x="6570" y="11126"/>
                    <a:pt x="6637" y="11063"/>
                    <a:pt x="6697" y="11046"/>
                  </a:cubicBezTo>
                  <a:cubicBezTo>
                    <a:pt x="6852" y="11001"/>
                    <a:pt x="6714" y="10979"/>
                    <a:pt x="6717" y="10942"/>
                  </a:cubicBezTo>
                  <a:cubicBezTo>
                    <a:pt x="6815" y="10888"/>
                    <a:pt x="6778" y="10889"/>
                    <a:pt x="6826" y="10852"/>
                  </a:cubicBezTo>
                  <a:cubicBezTo>
                    <a:pt x="6927" y="10772"/>
                    <a:pt x="6881" y="10798"/>
                    <a:pt x="6900" y="10722"/>
                  </a:cubicBezTo>
                  <a:cubicBezTo>
                    <a:pt x="6920" y="10646"/>
                    <a:pt x="6915" y="10791"/>
                    <a:pt x="6975" y="10804"/>
                  </a:cubicBezTo>
                  <a:cubicBezTo>
                    <a:pt x="7060" y="10823"/>
                    <a:pt x="6994" y="10760"/>
                    <a:pt x="7079" y="10760"/>
                  </a:cubicBezTo>
                  <a:cubicBezTo>
                    <a:pt x="7292" y="10760"/>
                    <a:pt x="7062" y="10678"/>
                    <a:pt x="7124" y="10654"/>
                  </a:cubicBezTo>
                  <a:cubicBezTo>
                    <a:pt x="7216" y="10617"/>
                    <a:pt x="7220" y="10679"/>
                    <a:pt x="7220" y="10559"/>
                  </a:cubicBezTo>
                  <a:cubicBezTo>
                    <a:pt x="7220" y="10542"/>
                    <a:pt x="7232" y="10529"/>
                    <a:pt x="7247" y="10522"/>
                  </a:cubicBezTo>
                  <a:cubicBezTo>
                    <a:pt x="7279" y="10508"/>
                    <a:pt x="7272" y="10457"/>
                    <a:pt x="7263" y="10444"/>
                  </a:cubicBezTo>
                  <a:cubicBezTo>
                    <a:pt x="7190" y="10319"/>
                    <a:pt x="7265" y="10442"/>
                    <a:pt x="7265" y="10345"/>
                  </a:cubicBezTo>
                  <a:cubicBezTo>
                    <a:pt x="7265" y="10319"/>
                    <a:pt x="7389" y="10235"/>
                    <a:pt x="7326" y="10223"/>
                  </a:cubicBezTo>
                  <a:cubicBezTo>
                    <a:pt x="7181" y="10195"/>
                    <a:pt x="7341" y="10202"/>
                    <a:pt x="7286" y="10125"/>
                  </a:cubicBezTo>
                  <a:cubicBezTo>
                    <a:pt x="7251" y="10074"/>
                    <a:pt x="7346" y="10035"/>
                    <a:pt x="7280" y="10035"/>
                  </a:cubicBezTo>
                  <a:cubicBezTo>
                    <a:pt x="7214" y="10035"/>
                    <a:pt x="7288" y="10000"/>
                    <a:pt x="7221" y="9951"/>
                  </a:cubicBezTo>
                  <a:cubicBezTo>
                    <a:pt x="7119" y="9875"/>
                    <a:pt x="7283" y="9891"/>
                    <a:pt x="7226" y="9845"/>
                  </a:cubicBezTo>
                  <a:cubicBezTo>
                    <a:pt x="7148" y="9782"/>
                    <a:pt x="7275" y="9795"/>
                    <a:pt x="7217" y="9739"/>
                  </a:cubicBezTo>
                  <a:cubicBezTo>
                    <a:pt x="7091" y="9616"/>
                    <a:pt x="7287" y="9714"/>
                    <a:pt x="7301" y="9674"/>
                  </a:cubicBezTo>
                  <a:cubicBezTo>
                    <a:pt x="7318" y="9627"/>
                    <a:pt x="7355" y="9635"/>
                    <a:pt x="7355" y="9627"/>
                  </a:cubicBezTo>
                  <a:cubicBezTo>
                    <a:pt x="7351" y="9523"/>
                    <a:pt x="7453" y="9538"/>
                    <a:pt x="7420" y="9485"/>
                  </a:cubicBezTo>
                  <a:cubicBezTo>
                    <a:pt x="7370" y="9401"/>
                    <a:pt x="7450" y="9458"/>
                    <a:pt x="7448" y="9426"/>
                  </a:cubicBezTo>
                  <a:cubicBezTo>
                    <a:pt x="7439" y="9315"/>
                    <a:pt x="7512" y="9399"/>
                    <a:pt x="7540" y="9356"/>
                  </a:cubicBezTo>
                  <a:cubicBezTo>
                    <a:pt x="7580" y="9298"/>
                    <a:pt x="7518" y="9287"/>
                    <a:pt x="7502" y="9280"/>
                  </a:cubicBezTo>
                  <a:cubicBezTo>
                    <a:pt x="7431" y="9250"/>
                    <a:pt x="7597" y="9205"/>
                    <a:pt x="7526" y="9138"/>
                  </a:cubicBezTo>
                  <a:cubicBezTo>
                    <a:pt x="7467" y="9082"/>
                    <a:pt x="7574" y="9091"/>
                    <a:pt x="7525" y="9056"/>
                  </a:cubicBezTo>
                  <a:cubicBezTo>
                    <a:pt x="7433" y="8992"/>
                    <a:pt x="7502" y="9004"/>
                    <a:pt x="7466" y="8975"/>
                  </a:cubicBezTo>
                  <a:cubicBezTo>
                    <a:pt x="7356" y="8883"/>
                    <a:pt x="7469" y="8957"/>
                    <a:pt x="7469" y="8860"/>
                  </a:cubicBezTo>
                  <a:cubicBezTo>
                    <a:pt x="7469" y="8800"/>
                    <a:pt x="7605" y="8815"/>
                    <a:pt x="7490" y="8714"/>
                  </a:cubicBezTo>
                  <a:cubicBezTo>
                    <a:pt x="7482" y="8713"/>
                    <a:pt x="7482" y="8700"/>
                    <a:pt x="7466" y="8698"/>
                  </a:cubicBezTo>
                  <a:cubicBezTo>
                    <a:pt x="7465" y="8698"/>
                    <a:pt x="7469" y="8614"/>
                    <a:pt x="7469" y="8593"/>
                  </a:cubicBezTo>
                  <a:cubicBezTo>
                    <a:pt x="7469" y="8530"/>
                    <a:pt x="7491" y="8499"/>
                    <a:pt x="7543" y="8555"/>
                  </a:cubicBezTo>
                  <a:cubicBezTo>
                    <a:pt x="7656" y="8677"/>
                    <a:pt x="7588" y="8495"/>
                    <a:pt x="7680" y="8414"/>
                  </a:cubicBezTo>
                  <a:cubicBezTo>
                    <a:pt x="7760" y="8345"/>
                    <a:pt x="7653" y="8366"/>
                    <a:pt x="7709" y="8292"/>
                  </a:cubicBezTo>
                  <a:cubicBezTo>
                    <a:pt x="7729" y="8265"/>
                    <a:pt x="7739" y="8227"/>
                    <a:pt x="7739" y="8227"/>
                  </a:cubicBezTo>
                  <a:cubicBezTo>
                    <a:pt x="7804" y="8162"/>
                    <a:pt x="7732" y="8126"/>
                    <a:pt x="7768" y="8116"/>
                  </a:cubicBezTo>
                  <a:cubicBezTo>
                    <a:pt x="7858" y="8091"/>
                    <a:pt x="7819" y="8071"/>
                    <a:pt x="7850" y="8055"/>
                  </a:cubicBezTo>
                  <a:cubicBezTo>
                    <a:pt x="7927" y="8013"/>
                    <a:pt x="7849" y="8016"/>
                    <a:pt x="7905" y="8009"/>
                  </a:cubicBezTo>
                  <a:cubicBezTo>
                    <a:pt x="7977" y="7999"/>
                    <a:pt x="7899" y="7924"/>
                    <a:pt x="7916" y="7923"/>
                  </a:cubicBezTo>
                  <a:cubicBezTo>
                    <a:pt x="7993" y="7918"/>
                    <a:pt x="7914" y="7839"/>
                    <a:pt x="7958" y="7836"/>
                  </a:cubicBezTo>
                  <a:cubicBezTo>
                    <a:pt x="8062" y="7828"/>
                    <a:pt x="7953" y="7744"/>
                    <a:pt x="8022" y="7728"/>
                  </a:cubicBezTo>
                  <a:cubicBezTo>
                    <a:pt x="8102" y="7708"/>
                    <a:pt x="8056" y="7717"/>
                    <a:pt x="8056" y="7615"/>
                  </a:cubicBezTo>
                  <a:cubicBezTo>
                    <a:pt x="8056" y="7513"/>
                    <a:pt x="7932" y="7562"/>
                    <a:pt x="7929" y="7524"/>
                  </a:cubicBezTo>
                  <a:cubicBezTo>
                    <a:pt x="7924" y="7465"/>
                    <a:pt x="7908" y="7456"/>
                    <a:pt x="7908" y="7455"/>
                  </a:cubicBezTo>
                  <a:cubicBezTo>
                    <a:pt x="7902" y="7373"/>
                    <a:pt x="7980" y="7398"/>
                    <a:pt x="7927" y="7359"/>
                  </a:cubicBezTo>
                  <a:cubicBezTo>
                    <a:pt x="7845" y="7299"/>
                    <a:pt x="7951" y="7310"/>
                    <a:pt x="7956" y="7246"/>
                  </a:cubicBezTo>
                  <a:cubicBezTo>
                    <a:pt x="7965" y="7124"/>
                    <a:pt x="7990" y="7197"/>
                    <a:pt x="8014" y="7082"/>
                  </a:cubicBezTo>
                  <a:cubicBezTo>
                    <a:pt x="8020" y="7052"/>
                    <a:pt x="8081" y="6980"/>
                    <a:pt x="8062" y="6970"/>
                  </a:cubicBezTo>
                  <a:cubicBezTo>
                    <a:pt x="8046" y="6962"/>
                    <a:pt x="8135" y="6918"/>
                    <a:pt x="8082" y="6891"/>
                  </a:cubicBezTo>
                  <a:cubicBezTo>
                    <a:pt x="8039" y="6868"/>
                    <a:pt x="8129" y="6788"/>
                    <a:pt x="8147" y="6830"/>
                  </a:cubicBezTo>
                  <a:cubicBezTo>
                    <a:pt x="8175" y="6900"/>
                    <a:pt x="8206" y="6780"/>
                    <a:pt x="8166" y="6754"/>
                  </a:cubicBezTo>
                  <a:cubicBezTo>
                    <a:pt x="8101" y="6711"/>
                    <a:pt x="8128" y="6659"/>
                    <a:pt x="8139" y="6665"/>
                  </a:cubicBezTo>
                  <a:cubicBezTo>
                    <a:pt x="8206" y="6705"/>
                    <a:pt x="8213" y="6684"/>
                    <a:pt x="8241" y="6696"/>
                  </a:cubicBezTo>
                  <a:cubicBezTo>
                    <a:pt x="8251" y="6711"/>
                    <a:pt x="8242" y="6748"/>
                    <a:pt x="8269" y="6752"/>
                  </a:cubicBezTo>
                  <a:cubicBezTo>
                    <a:pt x="8375" y="6765"/>
                    <a:pt x="8289" y="6635"/>
                    <a:pt x="8325" y="6622"/>
                  </a:cubicBezTo>
                  <a:cubicBezTo>
                    <a:pt x="8393" y="6598"/>
                    <a:pt x="8313" y="6556"/>
                    <a:pt x="8340" y="6535"/>
                  </a:cubicBezTo>
                  <a:cubicBezTo>
                    <a:pt x="8387" y="6497"/>
                    <a:pt x="8288" y="6407"/>
                    <a:pt x="8382" y="6410"/>
                  </a:cubicBezTo>
                  <a:cubicBezTo>
                    <a:pt x="8487" y="6413"/>
                    <a:pt x="8465" y="6373"/>
                    <a:pt x="8475" y="6362"/>
                  </a:cubicBezTo>
                  <a:cubicBezTo>
                    <a:pt x="8506" y="6331"/>
                    <a:pt x="8511" y="6389"/>
                    <a:pt x="8517" y="6394"/>
                  </a:cubicBezTo>
                  <a:cubicBezTo>
                    <a:pt x="8595" y="6469"/>
                    <a:pt x="8572" y="6380"/>
                    <a:pt x="8604" y="6390"/>
                  </a:cubicBezTo>
                  <a:cubicBezTo>
                    <a:pt x="8700" y="6420"/>
                    <a:pt x="8651" y="6317"/>
                    <a:pt x="8712" y="6405"/>
                  </a:cubicBezTo>
                  <a:cubicBezTo>
                    <a:pt x="8727" y="6426"/>
                    <a:pt x="8799" y="6341"/>
                    <a:pt x="8811" y="6453"/>
                  </a:cubicBezTo>
                  <a:cubicBezTo>
                    <a:pt x="8813" y="6478"/>
                    <a:pt x="8877" y="6507"/>
                    <a:pt x="8898" y="6499"/>
                  </a:cubicBezTo>
                  <a:cubicBezTo>
                    <a:pt x="8967" y="6476"/>
                    <a:pt x="8963" y="6512"/>
                    <a:pt x="8993" y="6510"/>
                  </a:cubicBezTo>
                  <a:cubicBezTo>
                    <a:pt x="9133" y="6504"/>
                    <a:pt x="9033" y="6353"/>
                    <a:pt x="9063" y="6322"/>
                  </a:cubicBezTo>
                  <a:cubicBezTo>
                    <a:pt x="9117" y="6268"/>
                    <a:pt x="9070" y="6209"/>
                    <a:pt x="9121" y="6209"/>
                  </a:cubicBezTo>
                  <a:cubicBezTo>
                    <a:pt x="9187" y="6209"/>
                    <a:pt x="9265" y="6135"/>
                    <a:pt x="9263" y="6107"/>
                  </a:cubicBezTo>
                  <a:cubicBezTo>
                    <a:pt x="9257" y="6018"/>
                    <a:pt x="9299" y="6084"/>
                    <a:pt x="9300" y="6040"/>
                  </a:cubicBezTo>
                  <a:cubicBezTo>
                    <a:pt x="9301" y="5989"/>
                    <a:pt x="9335" y="6021"/>
                    <a:pt x="9334" y="5989"/>
                  </a:cubicBezTo>
                  <a:cubicBezTo>
                    <a:pt x="9331" y="5913"/>
                    <a:pt x="9404" y="5953"/>
                    <a:pt x="9409" y="5963"/>
                  </a:cubicBezTo>
                  <a:cubicBezTo>
                    <a:pt x="9436" y="6015"/>
                    <a:pt x="9555" y="6014"/>
                    <a:pt x="9596" y="5987"/>
                  </a:cubicBezTo>
                  <a:cubicBezTo>
                    <a:pt x="9664" y="5943"/>
                    <a:pt x="9678" y="5981"/>
                    <a:pt x="9709" y="5991"/>
                  </a:cubicBezTo>
                  <a:cubicBezTo>
                    <a:pt x="9796" y="6021"/>
                    <a:pt x="9734" y="6032"/>
                    <a:pt x="9825" y="6032"/>
                  </a:cubicBezTo>
                  <a:cubicBezTo>
                    <a:pt x="9927" y="6032"/>
                    <a:pt x="9894" y="6027"/>
                    <a:pt x="9906" y="6069"/>
                  </a:cubicBezTo>
                  <a:cubicBezTo>
                    <a:pt x="9868" y="6124"/>
                    <a:pt x="9903" y="6177"/>
                    <a:pt x="9906" y="6116"/>
                  </a:cubicBezTo>
                  <a:cubicBezTo>
                    <a:pt x="9907" y="6098"/>
                    <a:pt x="10006" y="6008"/>
                    <a:pt x="9809" y="6008"/>
                  </a:cubicBezTo>
                  <a:cubicBezTo>
                    <a:pt x="9762" y="6008"/>
                    <a:pt x="9628" y="5903"/>
                    <a:pt x="9585" y="5953"/>
                  </a:cubicBezTo>
                  <a:cubicBezTo>
                    <a:pt x="9560" y="5982"/>
                    <a:pt x="9558" y="5952"/>
                    <a:pt x="9533" y="5978"/>
                  </a:cubicBezTo>
                  <a:cubicBezTo>
                    <a:pt x="9476" y="6036"/>
                    <a:pt x="9435" y="5924"/>
                    <a:pt x="9403" y="5926"/>
                  </a:cubicBezTo>
                  <a:cubicBezTo>
                    <a:pt x="9304" y="5930"/>
                    <a:pt x="9385" y="5876"/>
                    <a:pt x="9337" y="5831"/>
                  </a:cubicBezTo>
                  <a:cubicBezTo>
                    <a:pt x="9278" y="5774"/>
                    <a:pt x="9337" y="5691"/>
                    <a:pt x="9298" y="5682"/>
                  </a:cubicBezTo>
                  <a:cubicBezTo>
                    <a:pt x="9238" y="5669"/>
                    <a:pt x="9226" y="5571"/>
                    <a:pt x="9225" y="5569"/>
                  </a:cubicBezTo>
                  <a:cubicBezTo>
                    <a:pt x="9173" y="5466"/>
                    <a:pt x="9146" y="5592"/>
                    <a:pt x="9146" y="5444"/>
                  </a:cubicBezTo>
                  <a:cubicBezTo>
                    <a:pt x="9146" y="5371"/>
                    <a:pt x="9098" y="5324"/>
                    <a:pt x="9107" y="5308"/>
                  </a:cubicBezTo>
                  <a:cubicBezTo>
                    <a:pt x="9136" y="5254"/>
                    <a:pt x="9077" y="5257"/>
                    <a:pt x="9075" y="5232"/>
                  </a:cubicBezTo>
                  <a:cubicBezTo>
                    <a:pt x="9068" y="5171"/>
                    <a:pt x="9092" y="5220"/>
                    <a:pt x="9144" y="5183"/>
                  </a:cubicBezTo>
                  <a:cubicBezTo>
                    <a:pt x="9310" y="5065"/>
                    <a:pt x="9223" y="4953"/>
                    <a:pt x="9247" y="4896"/>
                  </a:cubicBezTo>
                  <a:cubicBezTo>
                    <a:pt x="9280" y="4822"/>
                    <a:pt x="9279" y="4850"/>
                    <a:pt x="9279" y="4768"/>
                  </a:cubicBezTo>
                  <a:cubicBezTo>
                    <a:pt x="9279" y="4760"/>
                    <a:pt x="9361" y="4671"/>
                    <a:pt x="9362" y="4671"/>
                  </a:cubicBezTo>
                  <a:cubicBezTo>
                    <a:pt x="9467" y="4608"/>
                    <a:pt x="9398" y="4631"/>
                    <a:pt x="9470" y="4562"/>
                  </a:cubicBezTo>
                  <a:cubicBezTo>
                    <a:pt x="9474" y="4558"/>
                    <a:pt x="9476" y="4469"/>
                    <a:pt x="9508" y="4444"/>
                  </a:cubicBezTo>
                  <a:cubicBezTo>
                    <a:pt x="9567" y="4398"/>
                    <a:pt x="9487" y="4330"/>
                    <a:pt x="9514" y="4302"/>
                  </a:cubicBezTo>
                  <a:cubicBezTo>
                    <a:pt x="9546" y="4268"/>
                    <a:pt x="9457" y="4241"/>
                    <a:pt x="9469" y="4226"/>
                  </a:cubicBezTo>
                  <a:cubicBezTo>
                    <a:pt x="9498" y="4191"/>
                    <a:pt x="9451" y="4153"/>
                    <a:pt x="9479" y="4124"/>
                  </a:cubicBezTo>
                  <a:cubicBezTo>
                    <a:pt x="9495" y="4107"/>
                    <a:pt x="9482" y="4042"/>
                    <a:pt x="9474" y="4028"/>
                  </a:cubicBezTo>
                  <a:cubicBezTo>
                    <a:pt x="9451" y="3989"/>
                    <a:pt x="9504" y="4025"/>
                    <a:pt x="9546" y="3997"/>
                  </a:cubicBezTo>
                  <a:cubicBezTo>
                    <a:pt x="9566" y="3984"/>
                    <a:pt x="9618" y="3903"/>
                    <a:pt x="9623" y="3902"/>
                  </a:cubicBezTo>
                  <a:cubicBezTo>
                    <a:pt x="9625" y="3889"/>
                    <a:pt x="9663" y="3820"/>
                    <a:pt x="9694" y="3815"/>
                  </a:cubicBezTo>
                  <a:cubicBezTo>
                    <a:pt x="9727" y="3808"/>
                    <a:pt x="9715" y="3764"/>
                    <a:pt x="9703" y="3757"/>
                  </a:cubicBezTo>
                  <a:cubicBezTo>
                    <a:pt x="9681" y="3746"/>
                    <a:pt x="9657" y="3720"/>
                    <a:pt x="9678" y="3697"/>
                  </a:cubicBezTo>
                  <a:cubicBezTo>
                    <a:pt x="9692" y="3682"/>
                    <a:pt x="9681" y="3597"/>
                    <a:pt x="9676" y="3588"/>
                  </a:cubicBezTo>
                  <a:cubicBezTo>
                    <a:pt x="9652" y="3543"/>
                    <a:pt x="9668" y="3571"/>
                    <a:pt x="9701" y="3518"/>
                  </a:cubicBezTo>
                  <a:cubicBezTo>
                    <a:pt x="9752" y="3435"/>
                    <a:pt x="9747" y="3514"/>
                    <a:pt x="9817" y="3461"/>
                  </a:cubicBezTo>
                  <a:cubicBezTo>
                    <a:pt x="9864" y="3426"/>
                    <a:pt x="9825" y="3410"/>
                    <a:pt x="9819" y="3394"/>
                  </a:cubicBezTo>
                  <a:cubicBezTo>
                    <a:pt x="9799" y="3344"/>
                    <a:pt x="9771" y="3319"/>
                    <a:pt x="9818" y="3275"/>
                  </a:cubicBezTo>
                  <a:cubicBezTo>
                    <a:pt x="9857" y="3238"/>
                    <a:pt x="9812" y="3218"/>
                    <a:pt x="9812" y="3196"/>
                  </a:cubicBezTo>
                  <a:cubicBezTo>
                    <a:pt x="9812" y="3092"/>
                    <a:pt x="9874" y="3204"/>
                    <a:pt x="9874" y="3103"/>
                  </a:cubicBezTo>
                  <a:cubicBezTo>
                    <a:pt x="9874" y="3083"/>
                    <a:pt x="9932" y="3036"/>
                    <a:pt x="9949" y="3022"/>
                  </a:cubicBezTo>
                  <a:cubicBezTo>
                    <a:pt x="10013" y="2970"/>
                    <a:pt x="9942" y="2974"/>
                    <a:pt x="9967" y="2897"/>
                  </a:cubicBezTo>
                  <a:cubicBezTo>
                    <a:pt x="9969" y="2889"/>
                    <a:pt x="10001" y="2859"/>
                    <a:pt x="10009" y="2854"/>
                  </a:cubicBezTo>
                  <a:cubicBezTo>
                    <a:pt x="10014" y="2846"/>
                    <a:pt x="9996" y="2723"/>
                    <a:pt x="10025" y="2723"/>
                  </a:cubicBezTo>
                  <a:cubicBezTo>
                    <a:pt x="10067" y="2723"/>
                    <a:pt x="10055" y="2713"/>
                    <a:pt x="10084" y="2694"/>
                  </a:cubicBezTo>
                  <a:cubicBezTo>
                    <a:pt x="10125" y="2666"/>
                    <a:pt x="10115" y="2638"/>
                    <a:pt x="10078" y="2614"/>
                  </a:cubicBezTo>
                  <a:cubicBezTo>
                    <a:pt x="10053" y="2598"/>
                    <a:pt x="10027" y="2592"/>
                    <a:pt x="9999" y="2608"/>
                  </a:cubicBezTo>
                  <a:cubicBezTo>
                    <a:pt x="9976" y="2621"/>
                    <a:pt x="9955" y="2605"/>
                    <a:pt x="9945" y="2584"/>
                  </a:cubicBezTo>
                  <a:cubicBezTo>
                    <a:pt x="9936" y="2565"/>
                    <a:pt x="9904" y="2574"/>
                    <a:pt x="9900" y="2577"/>
                  </a:cubicBezTo>
                  <a:cubicBezTo>
                    <a:pt x="9893" y="2582"/>
                    <a:pt x="9865" y="2534"/>
                    <a:pt x="9859" y="2528"/>
                  </a:cubicBezTo>
                  <a:cubicBezTo>
                    <a:pt x="9821" y="2488"/>
                    <a:pt x="9830" y="2525"/>
                    <a:pt x="9829" y="2475"/>
                  </a:cubicBezTo>
                  <a:cubicBezTo>
                    <a:pt x="9829" y="2451"/>
                    <a:pt x="9874" y="2448"/>
                    <a:pt x="9891" y="2442"/>
                  </a:cubicBezTo>
                  <a:cubicBezTo>
                    <a:pt x="9921" y="2432"/>
                    <a:pt x="9913" y="2392"/>
                    <a:pt x="9903" y="2371"/>
                  </a:cubicBezTo>
                  <a:cubicBezTo>
                    <a:pt x="9899" y="2364"/>
                    <a:pt x="9806" y="2345"/>
                    <a:pt x="9857" y="2275"/>
                  </a:cubicBezTo>
                  <a:cubicBezTo>
                    <a:pt x="9871" y="2255"/>
                    <a:pt x="9895" y="2206"/>
                    <a:pt x="9895" y="2182"/>
                  </a:cubicBezTo>
                  <a:cubicBezTo>
                    <a:pt x="9895" y="2167"/>
                    <a:pt x="9874" y="2120"/>
                    <a:pt x="9866" y="2101"/>
                  </a:cubicBezTo>
                  <a:cubicBezTo>
                    <a:pt x="9852" y="2067"/>
                    <a:pt x="9856" y="2039"/>
                    <a:pt x="9843" y="2014"/>
                  </a:cubicBezTo>
                  <a:cubicBezTo>
                    <a:pt x="9826" y="1977"/>
                    <a:pt x="9862" y="1959"/>
                    <a:pt x="9875" y="1965"/>
                  </a:cubicBezTo>
                  <a:cubicBezTo>
                    <a:pt x="9958" y="2001"/>
                    <a:pt x="9884" y="1998"/>
                    <a:pt x="9997" y="1995"/>
                  </a:cubicBezTo>
                  <a:cubicBezTo>
                    <a:pt x="10014" y="1974"/>
                    <a:pt x="10026" y="1928"/>
                    <a:pt x="10042" y="1921"/>
                  </a:cubicBezTo>
                  <a:cubicBezTo>
                    <a:pt x="10119" y="1886"/>
                    <a:pt x="10084" y="1921"/>
                    <a:pt x="10114" y="1923"/>
                  </a:cubicBezTo>
                  <a:cubicBezTo>
                    <a:pt x="10156" y="1854"/>
                    <a:pt x="10143" y="1879"/>
                    <a:pt x="10187" y="1880"/>
                  </a:cubicBezTo>
                  <a:cubicBezTo>
                    <a:pt x="10210" y="1881"/>
                    <a:pt x="10221" y="1829"/>
                    <a:pt x="10248" y="1827"/>
                  </a:cubicBezTo>
                  <a:cubicBezTo>
                    <a:pt x="10289" y="1824"/>
                    <a:pt x="10281" y="1895"/>
                    <a:pt x="10282" y="1911"/>
                  </a:cubicBezTo>
                  <a:cubicBezTo>
                    <a:pt x="10286" y="1952"/>
                    <a:pt x="10289" y="1945"/>
                    <a:pt x="10307" y="1966"/>
                  </a:cubicBezTo>
                  <a:cubicBezTo>
                    <a:pt x="10358" y="2026"/>
                    <a:pt x="10389" y="1949"/>
                    <a:pt x="10398" y="1949"/>
                  </a:cubicBezTo>
                  <a:cubicBezTo>
                    <a:pt x="10412" y="1969"/>
                    <a:pt x="10406" y="1965"/>
                    <a:pt x="10433" y="1965"/>
                  </a:cubicBezTo>
                  <a:cubicBezTo>
                    <a:pt x="10439" y="1965"/>
                    <a:pt x="10526" y="1933"/>
                    <a:pt x="10528" y="1932"/>
                  </a:cubicBezTo>
                  <a:cubicBezTo>
                    <a:pt x="10558" y="1917"/>
                    <a:pt x="10578" y="1934"/>
                    <a:pt x="10566" y="1943"/>
                  </a:cubicBezTo>
                  <a:cubicBezTo>
                    <a:pt x="10547" y="1959"/>
                    <a:pt x="10576" y="2016"/>
                    <a:pt x="10560" y="2045"/>
                  </a:cubicBezTo>
                  <a:cubicBezTo>
                    <a:pt x="10544" y="2072"/>
                    <a:pt x="10509" y="2209"/>
                    <a:pt x="10565" y="2163"/>
                  </a:cubicBezTo>
                  <a:cubicBezTo>
                    <a:pt x="10577" y="2154"/>
                    <a:pt x="10613" y="2225"/>
                    <a:pt x="10613" y="2227"/>
                  </a:cubicBezTo>
                  <a:cubicBezTo>
                    <a:pt x="10623" y="2266"/>
                    <a:pt x="10652" y="2286"/>
                    <a:pt x="10658" y="2306"/>
                  </a:cubicBezTo>
                  <a:cubicBezTo>
                    <a:pt x="10662" y="2312"/>
                    <a:pt x="10661" y="2343"/>
                    <a:pt x="10661" y="2352"/>
                  </a:cubicBezTo>
                  <a:cubicBezTo>
                    <a:pt x="10661" y="2468"/>
                    <a:pt x="10702" y="2452"/>
                    <a:pt x="10710" y="2483"/>
                  </a:cubicBezTo>
                  <a:cubicBezTo>
                    <a:pt x="10728" y="2551"/>
                    <a:pt x="10730" y="2519"/>
                    <a:pt x="10745" y="2545"/>
                  </a:cubicBezTo>
                  <a:cubicBezTo>
                    <a:pt x="10771" y="2592"/>
                    <a:pt x="10829" y="2611"/>
                    <a:pt x="10839" y="2631"/>
                  </a:cubicBezTo>
                  <a:cubicBezTo>
                    <a:pt x="10866" y="2685"/>
                    <a:pt x="10887" y="2629"/>
                    <a:pt x="10931" y="2629"/>
                  </a:cubicBezTo>
                  <a:cubicBezTo>
                    <a:pt x="10972" y="2629"/>
                    <a:pt x="10954" y="2669"/>
                    <a:pt x="11011" y="2704"/>
                  </a:cubicBezTo>
                  <a:cubicBezTo>
                    <a:pt x="11063" y="2735"/>
                    <a:pt x="11024" y="2773"/>
                    <a:pt x="11004" y="2774"/>
                  </a:cubicBezTo>
                  <a:cubicBezTo>
                    <a:pt x="11004" y="2780"/>
                    <a:pt x="10990" y="2783"/>
                    <a:pt x="10990" y="2805"/>
                  </a:cubicBezTo>
                  <a:cubicBezTo>
                    <a:pt x="10990" y="2811"/>
                    <a:pt x="11017" y="2890"/>
                    <a:pt x="11018" y="2891"/>
                  </a:cubicBezTo>
                  <a:cubicBezTo>
                    <a:pt x="11056" y="2923"/>
                    <a:pt x="11050" y="2870"/>
                    <a:pt x="11050" y="2945"/>
                  </a:cubicBezTo>
                  <a:cubicBezTo>
                    <a:pt x="11050" y="2982"/>
                    <a:pt x="11128" y="2981"/>
                    <a:pt x="11106" y="3009"/>
                  </a:cubicBezTo>
                  <a:cubicBezTo>
                    <a:pt x="11078" y="3043"/>
                    <a:pt x="11115" y="3051"/>
                    <a:pt x="11111" y="3061"/>
                  </a:cubicBezTo>
                  <a:cubicBezTo>
                    <a:pt x="11088" y="3116"/>
                    <a:pt x="11119" y="3106"/>
                    <a:pt x="11135" y="3144"/>
                  </a:cubicBezTo>
                  <a:cubicBezTo>
                    <a:pt x="11135" y="3144"/>
                    <a:pt x="11163" y="3175"/>
                    <a:pt x="11173" y="3145"/>
                  </a:cubicBezTo>
                  <a:cubicBezTo>
                    <a:pt x="11185" y="3106"/>
                    <a:pt x="11215" y="3133"/>
                    <a:pt x="11223" y="3162"/>
                  </a:cubicBezTo>
                  <a:cubicBezTo>
                    <a:pt x="11234" y="3204"/>
                    <a:pt x="11291" y="3260"/>
                    <a:pt x="11317" y="3219"/>
                  </a:cubicBezTo>
                  <a:cubicBezTo>
                    <a:pt x="11322" y="3212"/>
                    <a:pt x="11358" y="3244"/>
                    <a:pt x="11356" y="3265"/>
                  </a:cubicBezTo>
                  <a:cubicBezTo>
                    <a:pt x="11349" y="3313"/>
                    <a:pt x="11424" y="3319"/>
                    <a:pt x="11398" y="3332"/>
                  </a:cubicBezTo>
                  <a:cubicBezTo>
                    <a:pt x="11358" y="3353"/>
                    <a:pt x="11407" y="3398"/>
                    <a:pt x="11393" y="3402"/>
                  </a:cubicBezTo>
                  <a:cubicBezTo>
                    <a:pt x="11378" y="3405"/>
                    <a:pt x="11388" y="3444"/>
                    <a:pt x="11405" y="3444"/>
                  </a:cubicBezTo>
                  <a:cubicBezTo>
                    <a:pt x="11444" y="3443"/>
                    <a:pt x="11434" y="3478"/>
                    <a:pt x="11426" y="3483"/>
                  </a:cubicBezTo>
                  <a:cubicBezTo>
                    <a:pt x="11410" y="3492"/>
                    <a:pt x="11438" y="3549"/>
                    <a:pt x="11441" y="3554"/>
                  </a:cubicBezTo>
                  <a:cubicBezTo>
                    <a:pt x="11454" y="3569"/>
                    <a:pt x="11478" y="3611"/>
                    <a:pt x="11461" y="3628"/>
                  </a:cubicBezTo>
                  <a:cubicBezTo>
                    <a:pt x="11444" y="3654"/>
                    <a:pt x="11459" y="3677"/>
                    <a:pt x="11434" y="3687"/>
                  </a:cubicBezTo>
                  <a:cubicBezTo>
                    <a:pt x="11401" y="3700"/>
                    <a:pt x="11441" y="3783"/>
                    <a:pt x="11477" y="3777"/>
                  </a:cubicBezTo>
                  <a:cubicBezTo>
                    <a:pt x="11519" y="3770"/>
                    <a:pt x="11488" y="3759"/>
                    <a:pt x="11531" y="3766"/>
                  </a:cubicBezTo>
                  <a:cubicBezTo>
                    <a:pt x="11560" y="3772"/>
                    <a:pt x="11536" y="3798"/>
                    <a:pt x="11545" y="3811"/>
                  </a:cubicBezTo>
                  <a:cubicBezTo>
                    <a:pt x="11571" y="3843"/>
                    <a:pt x="11582" y="3710"/>
                    <a:pt x="11517" y="3737"/>
                  </a:cubicBezTo>
                  <a:cubicBezTo>
                    <a:pt x="11464" y="3759"/>
                    <a:pt x="11419" y="3733"/>
                    <a:pt x="11444" y="3713"/>
                  </a:cubicBezTo>
                  <a:cubicBezTo>
                    <a:pt x="11476" y="3687"/>
                    <a:pt x="11460" y="3654"/>
                    <a:pt x="11471" y="3654"/>
                  </a:cubicBezTo>
                  <a:cubicBezTo>
                    <a:pt x="11488" y="3655"/>
                    <a:pt x="11476" y="3591"/>
                    <a:pt x="11473" y="3587"/>
                  </a:cubicBezTo>
                  <a:cubicBezTo>
                    <a:pt x="11460" y="3567"/>
                    <a:pt x="11447" y="3503"/>
                    <a:pt x="11444" y="3501"/>
                  </a:cubicBezTo>
                  <a:cubicBezTo>
                    <a:pt x="11402" y="3479"/>
                    <a:pt x="11483" y="3491"/>
                    <a:pt x="11485" y="3469"/>
                  </a:cubicBezTo>
                  <a:cubicBezTo>
                    <a:pt x="11491" y="3413"/>
                    <a:pt x="11423" y="3448"/>
                    <a:pt x="11410" y="3429"/>
                  </a:cubicBezTo>
                  <a:cubicBezTo>
                    <a:pt x="11398" y="3409"/>
                    <a:pt x="11434" y="3417"/>
                    <a:pt x="11440" y="3414"/>
                  </a:cubicBezTo>
                  <a:cubicBezTo>
                    <a:pt x="11444" y="3368"/>
                    <a:pt x="11358" y="3376"/>
                    <a:pt x="11431" y="3335"/>
                  </a:cubicBezTo>
                  <a:cubicBezTo>
                    <a:pt x="11463" y="3318"/>
                    <a:pt x="11456" y="3297"/>
                    <a:pt x="11425" y="3297"/>
                  </a:cubicBezTo>
                  <a:cubicBezTo>
                    <a:pt x="11381" y="3297"/>
                    <a:pt x="11365" y="3275"/>
                    <a:pt x="11392" y="3251"/>
                  </a:cubicBezTo>
                  <a:cubicBezTo>
                    <a:pt x="11417" y="3230"/>
                    <a:pt x="11389" y="3219"/>
                    <a:pt x="11384" y="3219"/>
                  </a:cubicBezTo>
                  <a:cubicBezTo>
                    <a:pt x="11344" y="3216"/>
                    <a:pt x="11367" y="3208"/>
                    <a:pt x="11349" y="3196"/>
                  </a:cubicBezTo>
                  <a:cubicBezTo>
                    <a:pt x="11320" y="3176"/>
                    <a:pt x="11315" y="3203"/>
                    <a:pt x="11314" y="3203"/>
                  </a:cubicBezTo>
                  <a:cubicBezTo>
                    <a:pt x="11283" y="3235"/>
                    <a:pt x="11266" y="3189"/>
                    <a:pt x="11240" y="3177"/>
                  </a:cubicBezTo>
                  <a:cubicBezTo>
                    <a:pt x="11240" y="3131"/>
                    <a:pt x="11270" y="3103"/>
                    <a:pt x="11201" y="3103"/>
                  </a:cubicBezTo>
                  <a:cubicBezTo>
                    <a:pt x="11179" y="3103"/>
                    <a:pt x="11159" y="3121"/>
                    <a:pt x="11157" y="3136"/>
                  </a:cubicBezTo>
                  <a:cubicBezTo>
                    <a:pt x="11153" y="3169"/>
                    <a:pt x="11104" y="3086"/>
                    <a:pt x="11123" y="3076"/>
                  </a:cubicBezTo>
                  <a:cubicBezTo>
                    <a:pt x="11172" y="3048"/>
                    <a:pt x="11095" y="3048"/>
                    <a:pt x="11114" y="3025"/>
                  </a:cubicBezTo>
                  <a:cubicBezTo>
                    <a:pt x="11164" y="2961"/>
                    <a:pt x="11073" y="2976"/>
                    <a:pt x="11072" y="2940"/>
                  </a:cubicBezTo>
                  <a:cubicBezTo>
                    <a:pt x="11071" y="2859"/>
                    <a:pt x="11068" y="2900"/>
                    <a:pt x="11097" y="2888"/>
                  </a:cubicBezTo>
                  <a:cubicBezTo>
                    <a:pt x="11140" y="2869"/>
                    <a:pt x="11065" y="2841"/>
                    <a:pt x="11047" y="2871"/>
                  </a:cubicBezTo>
                  <a:cubicBezTo>
                    <a:pt x="11032" y="2896"/>
                    <a:pt x="11012" y="2847"/>
                    <a:pt x="11009" y="2838"/>
                  </a:cubicBezTo>
                  <a:cubicBezTo>
                    <a:pt x="10993" y="2771"/>
                    <a:pt x="11002" y="2793"/>
                    <a:pt x="11023" y="2782"/>
                  </a:cubicBezTo>
                  <a:cubicBezTo>
                    <a:pt x="11052" y="2766"/>
                    <a:pt x="11048" y="2765"/>
                    <a:pt x="11053" y="2743"/>
                  </a:cubicBezTo>
                  <a:cubicBezTo>
                    <a:pt x="11073" y="2658"/>
                    <a:pt x="10991" y="2676"/>
                    <a:pt x="10975" y="2640"/>
                  </a:cubicBezTo>
                  <a:cubicBezTo>
                    <a:pt x="10957" y="2600"/>
                    <a:pt x="10887" y="2606"/>
                    <a:pt x="10872" y="2633"/>
                  </a:cubicBezTo>
                  <a:cubicBezTo>
                    <a:pt x="10854" y="2664"/>
                    <a:pt x="10836" y="2601"/>
                    <a:pt x="10822" y="2591"/>
                  </a:cubicBezTo>
                  <a:cubicBezTo>
                    <a:pt x="10775" y="2560"/>
                    <a:pt x="10770" y="2535"/>
                    <a:pt x="10769" y="2534"/>
                  </a:cubicBezTo>
                  <a:cubicBezTo>
                    <a:pt x="10725" y="2501"/>
                    <a:pt x="10743" y="2470"/>
                    <a:pt x="10726" y="2457"/>
                  </a:cubicBezTo>
                  <a:cubicBezTo>
                    <a:pt x="10693" y="2431"/>
                    <a:pt x="10712" y="2410"/>
                    <a:pt x="10690" y="2384"/>
                  </a:cubicBezTo>
                  <a:cubicBezTo>
                    <a:pt x="10674" y="2366"/>
                    <a:pt x="10679" y="2343"/>
                    <a:pt x="10705" y="2343"/>
                  </a:cubicBezTo>
                  <a:cubicBezTo>
                    <a:pt x="10727" y="2343"/>
                    <a:pt x="10758" y="2313"/>
                    <a:pt x="10750" y="2290"/>
                  </a:cubicBezTo>
                  <a:cubicBezTo>
                    <a:pt x="10770" y="2238"/>
                    <a:pt x="10713" y="2205"/>
                    <a:pt x="10713" y="2134"/>
                  </a:cubicBezTo>
                  <a:cubicBezTo>
                    <a:pt x="10713" y="2108"/>
                    <a:pt x="10673" y="2040"/>
                    <a:pt x="10653" y="2026"/>
                  </a:cubicBezTo>
                  <a:cubicBezTo>
                    <a:pt x="10634" y="2007"/>
                    <a:pt x="10646" y="2008"/>
                    <a:pt x="10643" y="1994"/>
                  </a:cubicBezTo>
                  <a:cubicBezTo>
                    <a:pt x="10640" y="1981"/>
                    <a:pt x="10650" y="1946"/>
                    <a:pt x="10654" y="1934"/>
                  </a:cubicBezTo>
                  <a:cubicBezTo>
                    <a:pt x="10656" y="1929"/>
                    <a:pt x="10693" y="1864"/>
                    <a:pt x="10694" y="1863"/>
                  </a:cubicBezTo>
                  <a:cubicBezTo>
                    <a:pt x="10706" y="1848"/>
                    <a:pt x="10701" y="1848"/>
                    <a:pt x="10717" y="1833"/>
                  </a:cubicBezTo>
                  <a:cubicBezTo>
                    <a:pt x="10722" y="1828"/>
                    <a:pt x="10743" y="1819"/>
                    <a:pt x="10745" y="1819"/>
                  </a:cubicBezTo>
                  <a:cubicBezTo>
                    <a:pt x="10896" y="1768"/>
                    <a:pt x="10816" y="1687"/>
                    <a:pt x="11013" y="1687"/>
                  </a:cubicBezTo>
                  <a:cubicBezTo>
                    <a:pt x="11034" y="1687"/>
                    <a:pt x="11086" y="1657"/>
                    <a:pt x="11095" y="1649"/>
                  </a:cubicBezTo>
                  <a:cubicBezTo>
                    <a:pt x="11216" y="1543"/>
                    <a:pt x="11223" y="1671"/>
                    <a:pt x="11305" y="1601"/>
                  </a:cubicBezTo>
                  <a:cubicBezTo>
                    <a:pt x="11336" y="1574"/>
                    <a:pt x="11404" y="1544"/>
                    <a:pt x="11405" y="1523"/>
                  </a:cubicBezTo>
                  <a:cubicBezTo>
                    <a:pt x="11406" y="1422"/>
                    <a:pt x="11437" y="1454"/>
                    <a:pt x="11444" y="1448"/>
                  </a:cubicBezTo>
                  <a:cubicBezTo>
                    <a:pt x="11541" y="1358"/>
                    <a:pt x="11415" y="1312"/>
                    <a:pt x="11462" y="1295"/>
                  </a:cubicBezTo>
                  <a:cubicBezTo>
                    <a:pt x="11601" y="1248"/>
                    <a:pt x="11662" y="1141"/>
                    <a:pt x="11748" y="1119"/>
                  </a:cubicBezTo>
                  <a:cubicBezTo>
                    <a:pt x="11900" y="1079"/>
                    <a:pt x="11784" y="1051"/>
                    <a:pt x="11811" y="1014"/>
                  </a:cubicBezTo>
                  <a:cubicBezTo>
                    <a:pt x="11862" y="943"/>
                    <a:pt x="11787" y="884"/>
                    <a:pt x="11824" y="885"/>
                  </a:cubicBezTo>
                  <a:cubicBezTo>
                    <a:pt x="11870" y="887"/>
                    <a:pt x="11813" y="832"/>
                    <a:pt x="11817" y="795"/>
                  </a:cubicBezTo>
                  <a:cubicBezTo>
                    <a:pt x="11830" y="672"/>
                    <a:pt x="11935" y="704"/>
                    <a:pt x="11956" y="696"/>
                  </a:cubicBezTo>
                  <a:cubicBezTo>
                    <a:pt x="12095" y="648"/>
                    <a:pt x="11945" y="613"/>
                    <a:pt x="12120" y="613"/>
                  </a:cubicBezTo>
                  <a:cubicBezTo>
                    <a:pt x="12185" y="613"/>
                    <a:pt x="12180" y="469"/>
                    <a:pt x="12230" y="448"/>
                  </a:cubicBezTo>
                  <a:cubicBezTo>
                    <a:pt x="12374" y="386"/>
                    <a:pt x="12313" y="426"/>
                    <a:pt x="12376" y="327"/>
                  </a:cubicBezTo>
                  <a:cubicBezTo>
                    <a:pt x="12407" y="279"/>
                    <a:pt x="12480" y="265"/>
                    <a:pt x="12479" y="227"/>
                  </a:cubicBezTo>
                  <a:cubicBezTo>
                    <a:pt x="12477" y="152"/>
                    <a:pt x="12558" y="130"/>
                    <a:pt x="12561" y="86"/>
                  </a:cubicBezTo>
                  <a:cubicBezTo>
                    <a:pt x="12566" y="0"/>
                    <a:pt x="12497" y="67"/>
                    <a:pt x="12463" y="89"/>
                  </a:cubicBezTo>
                  <a:cubicBezTo>
                    <a:pt x="12368" y="151"/>
                    <a:pt x="12426" y="202"/>
                    <a:pt x="12418" y="237"/>
                  </a:cubicBezTo>
                  <a:cubicBezTo>
                    <a:pt x="12417" y="240"/>
                    <a:pt x="12412" y="242"/>
                    <a:pt x="12410" y="244"/>
                  </a:cubicBezTo>
                  <a:cubicBezTo>
                    <a:pt x="12389" y="259"/>
                    <a:pt x="12360" y="255"/>
                    <a:pt x="12352" y="232"/>
                  </a:cubicBezTo>
                  <a:cubicBezTo>
                    <a:pt x="12326" y="156"/>
                    <a:pt x="12267" y="159"/>
                    <a:pt x="12251" y="237"/>
                  </a:cubicBezTo>
                  <a:cubicBezTo>
                    <a:pt x="12241" y="284"/>
                    <a:pt x="12205" y="260"/>
                    <a:pt x="12184" y="237"/>
                  </a:cubicBezTo>
                  <a:cubicBezTo>
                    <a:pt x="12171" y="221"/>
                    <a:pt x="12139" y="223"/>
                    <a:pt x="12133" y="231"/>
                  </a:cubicBezTo>
                  <a:cubicBezTo>
                    <a:pt x="12091" y="285"/>
                    <a:pt x="12094" y="365"/>
                    <a:pt x="12120" y="426"/>
                  </a:cubicBezTo>
                  <a:cubicBezTo>
                    <a:pt x="12137" y="467"/>
                    <a:pt x="12139" y="458"/>
                    <a:pt x="12123" y="466"/>
                  </a:cubicBezTo>
                  <a:cubicBezTo>
                    <a:pt x="12038" y="511"/>
                    <a:pt x="11988" y="388"/>
                    <a:pt x="11952" y="430"/>
                  </a:cubicBezTo>
                  <a:cubicBezTo>
                    <a:pt x="11925" y="462"/>
                    <a:pt x="11924" y="503"/>
                    <a:pt x="11905" y="548"/>
                  </a:cubicBezTo>
                  <a:cubicBezTo>
                    <a:pt x="11888" y="571"/>
                    <a:pt x="11901" y="586"/>
                    <a:pt x="11870" y="603"/>
                  </a:cubicBezTo>
                  <a:cubicBezTo>
                    <a:pt x="11743" y="675"/>
                    <a:pt x="11737" y="630"/>
                    <a:pt x="11656" y="776"/>
                  </a:cubicBezTo>
                  <a:cubicBezTo>
                    <a:pt x="11647" y="792"/>
                    <a:pt x="11644" y="858"/>
                    <a:pt x="11652" y="866"/>
                  </a:cubicBezTo>
                  <a:cubicBezTo>
                    <a:pt x="11689" y="901"/>
                    <a:pt x="11695" y="997"/>
                    <a:pt x="11649" y="1011"/>
                  </a:cubicBezTo>
                  <a:cubicBezTo>
                    <a:pt x="11621" y="1019"/>
                    <a:pt x="11683" y="1114"/>
                    <a:pt x="11579" y="1161"/>
                  </a:cubicBezTo>
                  <a:cubicBezTo>
                    <a:pt x="11492" y="1200"/>
                    <a:pt x="11587" y="1242"/>
                    <a:pt x="11476" y="1232"/>
                  </a:cubicBezTo>
                  <a:cubicBezTo>
                    <a:pt x="11418" y="1226"/>
                    <a:pt x="11423" y="1245"/>
                    <a:pt x="11414" y="1245"/>
                  </a:cubicBezTo>
                  <a:cubicBezTo>
                    <a:pt x="11412" y="1247"/>
                    <a:pt x="11388" y="1264"/>
                    <a:pt x="11387" y="1264"/>
                  </a:cubicBezTo>
                  <a:cubicBezTo>
                    <a:pt x="11337" y="1284"/>
                    <a:pt x="11344" y="1383"/>
                    <a:pt x="11362" y="1423"/>
                  </a:cubicBezTo>
                  <a:cubicBezTo>
                    <a:pt x="11372" y="1444"/>
                    <a:pt x="11272" y="1491"/>
                    <a:pt x="11274" y="1556"/>
                  </a:cubicBezTo>
                  <a:cubicBezTo>
                    <a:pt x="11275" y="1605"/>
                    <a:pt x="11119" y="1578"/>
                    <a:pt x="11094" y="1612"/>
                  </a:cubicBezTo>
                  <a:cubicBezTo>
                    <a:pt x="11070" y="1643"/>
                    <a:pt x="11022" y="1670"/>
                    <a:pt x="10984" y="1657"/>
                  </a:cubicBezTo>
                  <a:cubicBezTo>
                    <a:pt x="10929" y="1639"/>
                    <a:pt x="10774" y="1686"/>
                    <a:pt x="10750" y="1740"/>
                  </a:cubicBezTo>
                  <a:cubicBezTo>
                    <a:pt x="10717" y="1818"/>
                    <a:pt x="10690" y="1741"/>
                    <a:pt x="10624" y="1803"/>
                  </a:cubicBezTo>
                  <a:cubicBezTo>
                    <a:pt x="10588" y="1837"/>
                    <a:pt x="10595" y="1825"/>
                    <a:pt x="10565" y="1868"/>
                  </a:cubicBezTo>
                  <a:cubicBezTo>
                    <a:pt x="10554" y="1885"/>
                    <a:pt x="10481" y="1864"/>
                    <a:pt x="10453" y="1864"/>
                  </a:cubicBezTo>
                  <a:cubicBezTo>
                    <a:pt x="10385" y="1864"/>
                    <a:pt x="10401" y="1876"/>
                    <a:pt x="10369" y="1881"/>
                  </a:cubicBezTo>
                  <a:cubicBezTo>
                    <a:pt x="10334" y="1888"/>
                    <a:pt x="10346" y="1782"/>
                    <a:pt x="10346" y="1764"/>
                  </a:cubicBezTo>
                  <a:cubicBezTo>
                    <a:pt x="10346" y="1724"/>
                    <a:pt x="10354" y="1695"/>
                    <a:pt x="10354" y="1665"/>
                  </a:cubicBezTo>
                  <a:cubicBezTo>
                    <a:pt x="10354" y="1639"/>
                    <a:pt x="10391" y="1627"/>
                    <a:pt x="10406" y="1627"/>
                  </a:cubicBezTo>
                  <a:cubicBezTo>
                    <a:pt x="10435" y="1626"/>
                    <a:pt x="10458" y="1604"/>
                    <a:pt x="10424" y="1580"/>
                  </a:cubicBezTo>
                  <a:cubicBezTo>
                    <a:pt x="10394" y="1560"/>
                    <a:pt x="10361" y="1518"/>
                    <a:pt x="10361" y="1518"/>
                  </a:cubicBezTo>
                  <a:cubicBezTo>
                    <a:pt x="10343" y="1507"/>
                    <a:pt x="10318" y="1397"/>
                    <a:pt x="10306" y="1435"/>
                  </a:cubicBezTo>
                  <a:cubicBezTo>
                    <a:pt x="10289" y="1491"/>
                    <a:pt x="10327" y="1528"/>
                    <a:pt x="10371" y="1551"/>
                  </a:cubicBezTo>
                  <a:cubicBezTo>
                    <a:pt x="10467" y="1601"/>
                    <a:pt x="10306" y="1612"/>
                    <a:pt x="10300" y="1675"/>
                  </a:cubicBezTo>
                  <a:cubicBezTo>
                    <a:pt x="10302" y="1697"/>
                    <a:pt x="10249" y="1746"/>
                    <a:pt x="10223" y="1759"/>
                  </a:cubicBezTo>
                  <a:cubicBezTo>
                    <a:pt x="10161" y="1790"/>
                    <a:pt x="10140" y="1798"/>
                    <a:pt x="10081" y="1835"/>
                  </a:cubicBezTo>
                  <a:cubicBezTo>
                    <a:pt x="10010" y="1881"/>
                    <a:pt x="10029" y="1862"/>
                    <a:pt x="9969" y="1931"/>
                  </a:cubicBezTo>
                  <a:cubicBezTo>
                    <a:pt x="9948" y="1956"/>
                    <a:pt x="9903" y="1947"/>
                    <a:pt x="9876" y="1933"/>
                  </a:cubicBezTo>
                  <a:cubicBezTo>
                    <a:pt x="9795" y="1894"/>
                    <a:pt x="9845" y="1980"/>
                    <a:pt x="9810" y="2002"/>
                  </a:cubicBezTo>
                  <a:cubicBezTo>
                    <a:pt x="9795" y="2010"/>
                    <a:pt x="9802" y="2031"/>
                    <a:pt x="9802" y="2031"/>
                  </a:cubicBezTo>
                  <a:cubicBezTo>
                    <a:pt x="9836" y="2062"/>
                    <a:pt x="9809" y="2067"/>
                    <a:pt x="9826" y="2084"/>
                  </a:cubicBezTo>
                  <a:cubicBezTo>
                    <a:pt x="9833" y="2090"/>
                    <a:pt x="9863" y="2126"/>
                    <a:pt x="9865" y="2132"/>
                  </a:cubicBezTo>
                  <a:cubicBezTo>
                    <a:pt x="9878" y="2148"/>
                    <a:pt x="9879" y="2169"/>
                    <a:pt x="9874" y="2188"/>
                  </a:cubicBezTo>
                  <a:cubicBezTo>
                    <a:pt x="9862" y="2234"/>
                    <a:pt x="9866" y="2233"/>
                    <a:pt x="9839" y="2272"/>
                  </a:cubicBezTo>
                  <a:cubicBezTo>
                    <a:pt x="9818" y="2301"/>
                    <a:pt x="9826" y="2282"/>
                    <a:pt x="9827" y="2320"/>
                  </a:cubicBezTo>
                  <a:cubicBezTo>
                    <a:pt x="9828" y="2384"/>
                    <a:pt x="9894" y="2373"/>
                    <a:pt x="9896" y="2397"/>
                  </a:cubicBezTo>
                  <a:cubicBezTo>
                    <a:pt x="9899" y="2425"/>
                    <a:pt x="9885" y="2424"/>
                    <a:pt x="9876" y="2433"/>
                  </a:cubicBezTo>
                  <a:cubicBezTo>
                    <a:pt x="9860" y="2448"/>
                    <a:pt x="9824" y="2446"/>
                    <a:pt x="9823" y="2465"/>
                  </a:cubicBezTo>
                  <a:cubicBezTo>
                    <a:pt x="9818" y="2538"/>
                    <a:pt x="9832" y="2514"/>
                    <a:pt x="9847" y="2551"/>
                  </a:cubicBezTo>
                  <a:cubicBezTo>
                    <a:pt x="9853" y="2565"/>
                    <a:pt x="9869" y="2571"/>
                    <a:pt x="9869" y="2575"/>
                  </a:cubicBezTo>
                  <a:cubicBezTo>
                    <a:pt x="9870" y="2575"/>
                    <a:pt x="9870" y="2576"/>
                    <a:pt x="9871" y="2577"/>
                  </a:cubicBezTo>
                  <a:cubicBezTo>
                    <a:pt x="9882" y="2601"/>
                    <a:pt x="9890" y="2600"/>
                    <a:pt x="9912" y="2600"/>
                  </a:cubicBezTo>
                  <a:cubicBezTo>
                    <a:pt x="9952" y="2600"/>
                    <a:pt x="9947" y="2636"/>
                    <a:pt x="9988" y="2636"/>
                  </a:cubicBezTo>
                  <a:cubicBezTo>
                    <a:pt x="9999" y="2636"/>
                    <a:pt x="10038" y="2605"/>
                    <a:pt x="10047" y="2623"/>
                  </a:cubicBezTo>
                  <a:cubicBezTo>
                    <a:pt x="10058" y="2647"/>
                    <a:pt x="10075" y="2643"/>
                    <a:pt x="10077" y="2651"/>
                  </a:cubicBezTo>
                  <a:cubicBezTo>
                    <a:pt x="10081" y="2669"/>
                    <a:pt x="10074" y="2680"/>
                    <a:pt x="10064" y="2692"/>
                  </a:cubicBezTo>
                  <a:cubicBezTo>
                    <a:pt x="10037" y="2724"/>
                    <a:pt x="10013" y="2709"/>
                    <a:pt x="10001" y="2721"/>
                  </a:cubicBezTo>
                  <a:cubicBezTo>
                    <a:pt x="9991" y="2730"/>
                    <a:pt x="9996" y="2807"/>
                    <a:pt x="9995" y="2826"/>
                  </a:cubicBezTo>
                  <a:cubicBezTo>
                    <a:pt x="9992" y="2874"/>
                    <a:pt x="9951" y="2869"/>
                    <a:pt x="9951" y="2918"/>
                  </a:cubicBezTo>
                  <a:cubicBezTo>
                    <a:pt x="9951" y="2957"/>
                    <a:pt x="9954" y="2945"/>
                    <a:pt x="9959" y="2974"/>
                  </a:cubicBezTo>
                  <a:cubicBezTo>
                    <a:pt x="9958" y="2976"/>
                    <a:pt x="9957" y="2975"/>
                    <a:pt x="9957" y="2976"/>
                  </a:cubicBezTo>
                  <a:cubicBezTo>
                    <a:pt x="9953" y="2992"/>
                    <a:pt x="9943" y="2996"/>
                    <a:pt x="9936" y="3005"/>
                  </a:cubicBezTo>
                  <a:cubicBezTo>
                    <a:pt x="9917" y="3029"/>
                    <a:pt x="9897" y="3039"/>
                    <a:pt x="9878" y="3061"/>
                  </a:cubicBezTo>
                  <a:cubicBezTo>
                    <a:pt x="9838" y="3107"/>
                    <a:pt x="9885" y="3134"/>
                    <a:pt x="9823" y="3137"/>
                  </a:cubicBezTo>
                  <a:cubicBezTo>
                    <a:pt x="9808" y="3137"/>
                    <a:pt x="9800" y="3160"/>
                    <a:pt x="9797" y="3173"/>
                  </a:cubicBezTo>
                  <a:cubicBezTo>
                    <a:pt x="9788" y="3218"/>
                    <a:pt x="9819" y="3215"/>
                    <a:pt x="9811" y="3253"/>
                  </a:cubicBezTo>
                  <a:cubicBezTo>
                    <a:pt x="9810" y="3257"/>
                    <a:pt x="9756" y="3342"/>
                    <a:pt x="9769" y="3337"/>
                  </a:cubicBezTo>
                  <a:cubicBezTo>
                    <a:pt x="9774" y="3361"/>
                    <a:pt x="9811" y="3387"/>
                    <a:pt x="9811" y="3423"/>
                  </a:cubicBezTo>
                  <a:cubicBezTo>
                    <a:pt x="9811" y="3527"/>
                    <a:pt x="9725" y="3427"/>
                    <a:pt x="9703" y="3489"/>
                  </a:cubicBezTo>
                  <a:cubicBezTo>
                    <a:pt x="9687" y="3534"/>
                    <a:pt x="9625" y="3538"/>
                    <a:pt x="9652" y="3572"/>
                  </a:cubicBezTo>
                  <a:cubicBezTo>
                    <a:pt x="9672" y="3596"/>
                    <a:pt x="9673" y="3635"/>
                    <a:pt x="9668" y="3665"/>
                  </a:cubicBezTo>
                  <a:cubicBezTo>
                    <a:pt x="9656" y="3724"/>
                    <a:pt x="9649" y="3695"/>
                    <a:pt x="9678" y="3747"/>
                  </a:cubicBezTo>
                  <a:cubicBezTo>
                    <a:pt x="9699" y="3786"/>
                    <a:pt x="9711" y="3786"/>
                    <a:pt x="9673" y="3809"/>
                  </a:cubicBezTo>
                  <a:cubicBezTo>
                    <a:pt x="9636" y="3832"/>
                    <a:pt x="9616" y="3876"/>
                    <a:pt x="9602" y="3884"/>
                  </a:cubicBezTo>
                  <a:cubicBezTo>
                    <a:pt x="9584" y="3894"/>
                    <a:pt x="9589" y="3951"/>
                    <a:pt x="9525" y="3988"/>
                  </a:cubicBezTo>
                  <a:cubicBezTo>
                    <a:pt x="9451" y="4031"/>
                    <a:pt x="9469" y="3958"/>
                    <a:pt x="9470" y="3957"/>
                  </a:cubicBezTo>
                  <a:cubicBezTo>
                    <a:pt x="9502" y="3917"/>
                    <a:pt x="9496" y="3888"/>
                    <a:pt x="9512" y="3848"/>
                  </a:cubicBezTo>
                  <a:cubicBezTo>
                    <a:pt x="9526" y="3813"/>
                    <a:pt x="9510" y="3791"/>
                    <a:pt x="9511" y="3785"/>
                  </a:cubicBezTo>
                  <a:cubicBezTo>
                    <a:pt x="9512" y="3747"/>
                    <a:pt x="9463" y="3680"/>
                    <a:pt x="9429" y="3676"/>
                  </a:cubicBezTo>
                  <a:cubicBezTo>
                    <a:pt x="9339" y="3664"/>
                    <a:pt x="9396" y="3636"/>
                    <a:pt x="9288" y="3651"/>
                  </a:cubicBezTo>
                  <a:cubicBezTo>
                    <a:pt x="9276" y="3651"/>
                    <a:pt x="9264" y="3654"/>
                    <a:pt x="9258" y="3666"/>
                  </a:cubicBezTo>
                  <a:cubicBezTo>
                    <a:pt x="9211" y="3760"/>
                    <a:pt x="9062" y="3610"/>
                    <a:pt x="9090" y="3573"/>
                  </a:cubicBezTo>
                  <a:cubicBezTo>
                    <a:pt x="9126" y="3525"/>
                    <a:pt x="9070" y="3473"/>
                    <a:pt x="9071" y="3441"/>
                  </a:cubicBezTo>
                  <a:cubicBezTo>
                    <a:pt x="9072" y="3397"/>
                    <a:pt x="9057" y="3402"/>
                    <a:pt x="9057" y="3378"/>
                  </a:cubicBezTo>
                  <a:cubicBezTo>
                    <a:pt x="9057" y="3343"/>
                    <a:pt x="9014" y="3287"/>
                    <a:pt x="8999" y="3279"/>
                  </a:cubicBezTo>
                  <a:cubicBezTo>
                    <a:pt x="8971" y="3265"/>
                    <a:pt x="8991" y="3186"/>
                    <a:pt x="8957" y="3178"/>
                  </a:cubicBezTo>
                  <a:cubicBezTo>
                    <a:pt x="8893" y="3162"/>
                    <a:pt x="8856" y="3096"/>
                    <a:pt x="8835" y="3095"/>
                  </a:cubicBezTo>
                  <a:cubicBezTo>
                    <a:pt x="8780" y="3093"/>
                    <a:pt x="8803" y="3018"/>
                    <a:pt x="8782" y="3008"/>
                  </a:cubicBezTo>
                  <a:cubicBezTo>
                    <a:pt x="8727" y="2982"/>
                    <a:pt x="8762" y="2887"/>
                    <a:pt x="8729" y="2884"/>
                  </a:cubicBezTo>
                  <a:cubicBezTo>
                    <a:pt x="8605" y="2873"/>
                    <a:pt x="8671" y="2967"/>
                    <a:pt x="8624" y="2916"/>
                  </a:cubicBezTo>
                  <a:cubicBezTo>
                    <a:pt x="8535" y="2820"/>
                    <a:pt x="8585" y="2870"/>
                    <a:pt x="8607" y="2936"/>
                  </a:cubicBezTo>
                  <a:cubicBezTo>
                    <a:pt x="8633" y="3016"/>
                    <a:pt x="8678" y="2982"/>
                    <a:pt x="8679" y="2944"/>
                  </a:cubicBezTo>
                  <a:cubicBezTo>
                    <a:pt x="8682" y="2874"/>
                    <a:pt x="8735" y="2932"/>
                    <a:pt x="8735" y="2957"/>
                  </a:cubicBezTo>
                  <a:cubicBezTo>
                    <a:pt x="8733" y="3054"/>
                    <a:pt x="8787" y="3006"/>
                    <a:pt x="8790" y="3062"/>
                  </a:cubicBezTo>
                  <a:cubicBezTo>
                    <a:pt x="8794" y="3111"/>
                    <a:pt x="8846" y="3099"/>
                    <a:pt x="8885" y="3149"/>
                  </a:cubicBezTo>
                  <a:cubicBezTo>
                    <a:pt x="8924" y="3198"/>
                    <a:pt x="8943" y="3185"/>
                    <a:pt x="8947" y="3191"/>
                  </a:cubicBezTo>
                  <a:cubicBezTo>
                    <a:pt x="8967" y="3216"/>
                    <a:pt x="8968" y="3305"/>
                    <a:pt x="9010" y="3316"/>
                  </a:cubicBezTo>
                  <a:cubicBezTo>
                    <a:pt x="9063" y="3328"/>
                    <a:pt x="9037" y="3439"/>
                    <a:pt x="9075" y="3478"/>
                  </a:cubicBezTo>
                  <a:cubicBezTo>
                    <a:pt x="9075" y="3483"/>
                    <a:pt x="9079" y="3518"/>
                    <a:pt x="9080" y="3520"/>
                  </a:cubicBezTo>
                  <a:cubicBezTo>
                    <a:pt x="9106" y="3564"/>
                    <a:pt x="9021" y="3532"/>
                    <a:pt x="9069" y="3584"/>
                  </a:cubicBezTo>
                  <a:cubicBezTo>
                    <a:pt x="9105" y="3624"/>
                    <a:pt x="9083" y="3635"/>
                    <a:pt x="9094" y="3643"/>
                  </a:cubicBezTo>
                  <a:cubicBezTo>
                    <a:pt x="9138" y="3676"/>
                    <a:pt x="9110" y="3671"/>
                    <a:pt x="9130" y="3684"/>
                  </a:cubicBezTo>
                  <a:cubicBezTo>
                    <a:pt x="9243" y="3761"/>
                    <a:pt x="9254" y="3673"/>
                    <a:pt x="9276" y="3670"/>
                  </a:cubicBezTo>
                  <a:cubicBezTo>
                    <a:pt x="9295" y="3667"/>
                    <a:pt x="9344" y="3650"/>
                    <a:pt x="9358" y="3662"/>
                  </a:cubicBezTo>
                  <a:cubicBezTo>
                    <a:pt x="9394" y="3693"/>
                    <a:pt x="9415" y="3685"/>
                    <a:pt x="9429" y="3693"/>
                  </a:cubicBezTo>
                  <a:cubicBezTo>
                    <a:pt x="9478" y="3719"/>
                    <a:pt x="9504" y="3759"/>
                    <a:pt x="9506" y="3814"/>
                  </a:cubicBezTo>
                  <a:cubicBezTo>
                    <a:pt x="9509" y="3926"/>
                    <a:pt x="9447" y="3924"/>
                    <a:pt x="9449" y="3953"/>
                  </a:cubicBezTo>
                  <a:cubicBezTo>
                    <a:pt x="9453" y="4020"/>
                    <a:pt x="9435" y="4006"/>
                    <a:pt x="9472" y="4068"/>
                  </a:cubicBezTo>
                  <a:cubicBezTo>
                    <a:pt x="9472" y="4073"/>
                    <a:pt x="9473" y="4094"/>
                    <a:pt x="9470" y="4097"/>
                  </a:cubicBezTo>
                  <a:cubicBezTo>
                    <a:pt x="9445" y="4130"/>
                    <a:pt x="9468" y="4137"/>
                    <a:pt x="9468" y="4175"/>
                  </a:cubicBezTo>
                  <a:cubicBezTo>
                    <a:pt x="9468" y="4192"/>
                    <a:pt x="9433" y="4248"/>
                    <a:pt x="9467" y="4253"/>
                  </a:cubicBezTo>
                  <a:cubicBezTo>
                    <a:pt x="9467" y="4255"/>
                    <a:pt x="9485" y="4269"/>
                    <a:pt x="9489" y="4274"/>
                  </a:cubicBezTo>
                  <a:cubicBezTo>
                    <a:pt x="9501" y="4290"/>
                    <a:pt x="9481" y="4299"/>
                    <a:pt x="9496" y="4348"/>
                  </a:cubicBezTo>
                  <a:cubicBezTo>
                    <a:pt x="9530" y="4462"/>
                    <a:pt x="9464" y="4459"/>
                    <a:pt x="9465" y="4496"/>
                  </a:cubicBezTo>
                  <a:cubicBezTo>
                    <a:pt x="9467" y="4575"/>
                    <a:pt x="9430" y="4555"/>
                    <a:pt x="9414" y="4601"/>
                  </a:cubicBezTo>
                  <a:cubicBezTo>
                    <a:pt x="9399" y="4644"/>
                    <a:pt x="9342" y="4652"/>
                    <a:pt x="9314" y="4676"/>
                  </a:cubicBezTo>
                  <a:cubicBezTo>
                    <a:pt x="9217" y="4759"/>
                    <a:pt x="9283" y="4801"/>
                    <a:pt x="9244" y="4871"/>
                  </a:cubicBezTo>
                  <a:cubicBezTo>
                    <a:pt x="9206" y="4938"/>
                    <a:pt x="9231" y="4983"/>
                    <a:pt x="9225" y="4994"/>
                  </a:cubicBezTo>
                  <a:cubicBezTo>
                    <a:pt x="9225" y="5037"/>
                    <a:pt x="9220" y="5030"/>
                    <a:pt x="9216" y="5060"/>
                  </a:cubicBezTo>
                  <a:cubicBezTo>
                    <a:pt x="9211" y="5098"/>
                    <a:pt x="9165" y="5132"/>
                    <a:pt x="9150" y="5156"/>
                  </a:cubicBezTo>
                  <a:cubicBezTo>
                    <a:pt x="9118" y="5210"/>
                    <a:pt x="9068" y="5157"/>
                    <a:pt x="9067" y="5185"/>
                  </a:cubicBezTo>
                  <a:cubicBezTo>
                    <a:pt x="9059" y="5301"/>
                    <a:pt x="9123" y="5230"/>
                    <a:pt x="9085" y="5298"/>
                  </a:cubicBezTo>
                  <a:cubicBezTo>
                    <a:pt x="9079" y="5308"/>
                    <a:pt x="9114" y="5384"/>
                    <a:pt x="9121" y="5399"/>
                  </a:cubicBezTo>
                  <a:cubicBezTo>
                    <a:pt x="9145" y="5454"/>
                    <a:pt x="9116" y="5521"/>
                    <a:pt x="9154" y="5527"/>
                  </a:cubicBezTo>
                  <a:cubicBezTo>
                    <a:pt x="9220" y="5538"/>
                    <a:pt x="9206" y="5632"/>
                    <a:pt x="9254" y="5671"/>
                  </a:cubicBezTo>
                  <a:cubicBezTo>
                    <a:pt x="9319" y="5724"/>
                    <a:pt x="9292" y="5692"/>
                    <a:pt x="9292" y="5759"/>
                  </a:cubicBezTo>
                  <a:cubicBezTo>
                    <a:pt x="9292" y="5765"/>
                    <a:pt x="9299" y="5805"/>
                    <a:pt x="9299" y="5806"/>
                  </a:cubicBezTo>
                  <a:lnTo>
                    <a:pt x="9300" y="5806"/>
                  </a:lnTo>
                  <a:cubicBezTo>
                    <a:pt x="9303" y="5818"/>
                    <a:pt x="9309" y="5829"/>
                    <a:pt x="9315" y="5839"/>
                  </a:cubicBezTo>
                  <a:cubicBezTo>
                    <a:pt x="9329" y="5859"/>
                    <a:pt x="9347" y="5881"/>
                    <a:pt x="9338" y="5906"/>
                  </a:cubicBezTo>
                  <a:cubicBezTo>
                    <a:pt x="9329" y="5930"/>
                    <a:pt x="9332" y="5939"/>
                    <a:pt x="9327" y="5957"/>
                  </a:cubicBezTo>
                  <a:cubicBezTo>
                    <a:pt x="9323" y="5973"/>
                    <a:pt x="9327" y="5996"/>
                    <a:pt x="9310" y="5997"/>
                  </a:cubicBezTo>
                  <a:cubicBezTo>
                    <a:pt x="9279" y="6000"/>
                    <a:pt x="9289" y="6020"/>
                    <a:pt x="9284" y="6037"/>
                  </a:cubicBezTo>
                  <a:cubicBezTo>
                    <a:pt x="9271" y="6074"/>
                    <a:pt x="9253" y="6012"/>
                    <a:pt x="9253" y="6099"/>
                  </a:cubicBezTo>
                  <a:cubicBezTo>
                    <a:pt x="9253" y="6136"/>
                    <a:pt x="9223" y="6151"/>
                    <a:pt x="9203" y="6170"/>
                  </a:cubicBezTo>
                  <a:cubicBezTo>
                    <a:pt x="9174" y="6199"/>
                    <a:pt x="9124" y="6196"/>
                    <a:pt x="9120" y="6199"/>
                  </a:cubicBezTo>
                  <a:cubicBezTo>
                    <a:pt x="9049" y="6217"/>
                    <a:pt x="9095" y="6257"/>
                    <a:pt x="9071" y="6295"/>
                  </a:cubicBezTo>
                  <a:cubicBezTo>
                    <a:pt x="9018" y="6378"/>
                    <a:pt x="9053" y="6349"/>
                    <a:pt x="9059" y="6421"/>
                  </a:cubicBezTo>
                  <a:cubicBezTo>
                    <a:pt x="9063" y="6481"/>
                    <a:pt x="9061" y="6472"/>
                    <a:pt x="9005" y="6493"/>
                  </a:cubicBezTo>
                  <a:cubicBezTo>
                    <a:pt x="8995" y="6498"/>
                    <a:pt x="8964" y="6491"/>
                    <a:pt x="8954" y="6486"/>
                  </a:cubicBezTo>
                  <a:cubicBezTo>
                    <a:pt x="8937" y="6478"/>
                    <a:pt x="8884" y="6492"/>
                    <a:pt x="8860" y="6479"/>
                  </a:cubicBezTo>
                  <a:cubicBezTo>
                    <a:pt x="8818" y="6456"/>
                    <a:pt x="8829" y="6456"/>
                    <a:pt x="8813" y="6420"/>
                  </a:cubicBezTo>
                  <a:cubicBezTo>
                    <a:pt x="8785" y="6361"/>
                    <a:pt x="8769" y="6391"/>
                    <a:pt x="8719" y="6391"/>
                  </a:cubicBezTo>
                  <a:cubicBezTo>
                    <a:pt x="8704" y="6391"/>
                    <a:pt x="8686" y="6349"/>
                    <a:pt x="8677" y="6357"/>
                  </a:cubicBezTo>
                  <a:cubicBezTo>
                    <a:pt x="8650" y="6380"/>
                    <a:pt x="8661" y="6389"/>
                    <a:pt x="8624" y="6389"/>
                  </a:cubicBezTo>
                  <a:cubicBezTo>
                    <a:pt x="8602" y="6389"/>
                    <a:pt x="8588" y="6369"/>
                    <a:pt x="8580" y="6393"/>
                  </a:cubicBezTo>
                  <a:cubicBezTo>
                    <a:pt x="8571" y="6417"/>
                    <a:pt x="8552" y="6417"/>
                    <a:pt x="8548" y="6405"/>
                  </a:cubicBezTo>
                  <a:cubicBezTo>
                    <a:pt x="8546" y="6405"/>
                    <a:pt x="8543" y="6395"/>
                    <a:pt x="8537" y="6392"/>
                  </a:cubicBezTo>
                  <a:lnTo>
                    <a:pt x="8529" y="6384"/>
                  </a:lnTo>
                  <a:cubicBezTo>
                    <a:pt x="8518" y="6373"/>
                    <a:pt x="8504" y="6331"/>
                    <a:pt x="8482" y="6347"/>
                  </a:cubicBezTo>
                  <a:cubicBezTo>
                    <a:pt x="8442" y="6375"/>
                    <a:pt x="8476" y="6398"/>
                    <a:pt x="8397" y="6398"/>
                  </a:cubicBezTo>
                  <a:cubicBezTo>
                    <a:pt x="8394" y="6398"/>
                    <a:pt x="8354" y="6404"/>
                    <a:pt x="8352" y="6405"/>
                  </a:cubicBezTo>
                  <a:cubicBezTo>
                    <a:pt x="8322" y="6414"/>
                    <a:pt x="8326" y="6432"/>
                    <a:pt x="8326" y="6457"/>
                  </a:cubicBezTo>
                  <a:cubicBezTo>
                    <a:pt x="8326" y="6469"/>
                    <a:pt x="8333" y="6513"/>
                    <a:pt x="8328" y="6517"/>
                  </a:cubicBezTo>
                  <a:cubicBezTo>
                    <a:pt x="8314" y="6529"/>
                    <a:pt x="8316" y="6549"/>
                    <a:pt x="8324" y="6565"/>
                  </a:cubicBezTo>
                  <a:cubicBezTo>
                    <a:pt x="8347" y="6610"/>
                    <a:pt x="8320" y="6600"/>
                    <a:pt x="8304" y="6614"/>
                  </a:cubicBezTo>
                  <a:cubicBezTo>
                    <a:pt x="8296" y="6622"/>
                    <a:pt x="8311" y="6676"/>
                    <a:pt x="8311" y="6697"/>
                  </a:cubicBezTo>
                  <a:cubicBezTo>
                    <a:pt x="8311" y="6728"/>
                    <a:pt x="8304" y="6737"/>
                    <a:pt x="8276" y="6736"/>
                  </a:cubicBezTo>
                  <a:cubicBezTo>
                    <a:pt x="8266" y="6735"/>
                    <a:pt x="8254" y="6701"/>
                    <a:pt x="8254" y="6699"/>
                  </a:cubicBezTo>
                  <a:cubicBezTo>
                    <a:pt x="8253" y="6682"/>
                    <a:pt x="8216" y="6680"/>
                    <a:pt x="8203" y="6679"/>
                  </a:cubicBezTo>
                  <a:cubicBezTo>
                    <a:pt x="8164" y="6676"/>
                    <a:pt x="8166" y="6664"/>
                    <a:pt x="8142" y="6655"/>
                  </a:cubicBezTo>
                  <a:cubicBezTo>
                    <a:pt x="8115" y="6645"/>
                    <a:pt x="8113" y="6673"/>
                    <a:pt x="8113" y="6692"/>
                  </a:cubicBezTo>
                  <a:cubicBezTo>
                    <a:pt x="8113" y="6711"/>
                    <a:pt x="8129" y="6757"/>
                    <a:pt x="8143" y="6770"/>
                  </a:cubicBezTo>
                  <a:cubicBezTo>
                    <a:pt x="8156" y="6781"/>
                    <a:pt x="8155" y="6787"/>
                    <a:pt x="8161" y="6796"/>
                  </a:cubicBezTo>
                  <a:cubicBezTo>
                    <a:pt x="8167" y="6841"/>
                    <a:pt x="8159" y="6831"/>
                    <a:pt x="8134" y="6811"/>
                  </a:cubicBezTo>
                  <a:cubicBezTo>
                    <a:pt x="8123" y="6803"/>
                    <a:pt x="8098" y="6807"/>
                    <a:pt x="8092" y="6814"/>
                  </a:cubicBezTo>
                  <a:cubicBezTo>
                    <a:pt x="8074" y="6832"/>
                    <a:pt x="8041" y="6871"/>
                    <a:pt x="8070" y="6892"/>
                  </a:cubicBezTo>
                  <a:cubicBezTo>
                    <a:pt x="8090" y="6907"/>
                    <a:pt x="8076" y="6930"/>
                    <a:pt x="8062" y="6942"/>
                  </a:cubicBezTo>
                  <a:cubicBezTo>
                    <a:pt x="8030" y="6966"/>
                    <a:pt x="8064" y="6967"/>
                    <a:pt x="8056" y="6987"/>
                  </a:cubicBezTo>
                  <a:cubicBezTo>
                    <a:pt x="8050" y="7002"/>
                    <a:pt x="8033" y="7009"/>
                    <a:pt x="8018" y="7036"/>
                  </a:cubicBezTo>
                  <a:cubicBezTo>
                    <a:pt x="8007" y="7056"/>
                    <a:pt x="7991" y="7129"/>
                    <a:pt x="7983" y="7133"/>
                  </a:cubicBezTo>
                  <a:cubicBezTo>
                    <a:pt x="7974" y="7139"/>
                    <a:pt x="7950" y="7188"/>
                    <a:pt x="7957" y="7195"/>
                  </a:cubicBezTo>
                  <a:cubicBezTo>
                    <a:pt x="7954" y="7214"/>
                    <a:pt x="7938" y="7258"/>
                    <a:pt x="7927" y="7272"/>
                  </a:cubicBezTo>
                  <a:cubicBezTo>
                    <a:pt x="7906" y="7301"/>
                    <a:pt x="7887" y="7302"/>
                    <a:pt x="7893" y="7334"/>
                  </a:cubicBezTo>
                  <a:cubicBezTo>
                    <a:pt x="7895" y="7348"/>
                    <a:pt x="7908" y="7357"/>
                    <a:pt x="7914" y="7366"/>
                  </a:cubicBezTo>
                  <a:cubicBezTo>
                    <a:pt x="7929" y="7386"/>
                    <a:pt x="7925" y="7383"/>
                    <a:pt x="7914" y="7396"/>
                  </a:cubicBezTo>
                  <a:cubicBezTo>
                    <a:pt x="7892" y="7422"/>
                    <a:pt x="7882" y="7446"/>
                    <a:pt x="7903" y="7473"/>
                  </a:cubicBezTo>
                  <a:cubicBezTo>
                    <a:pt x="7917" y="7490"/>
                    <a:pt x="7927" y="7539"/>
                    <a:pt x="7928" y="7540"/>
                  </a:cubicBezTo>
                  <a:cubicBezTo>
                    <a:pt x="7933" y="7546"/>
                    <a:pt x="7970" y="7549"/>
                    <a:pt x="7980" y="7550"/>
                  </a:cubicBezTo>
                  <a:cubicBezTo>
                    <a:pt x="7997" y="7552"/>
                    <a:pt x="8005" y="7558"/>
                    <a:pt x="8019" y="7566"/>
                  </a:cubicBezTo>
                  <a:cubicBezTo>
                    <a:pt x="8039" y="7578"/>
                    <a:pt x="8038" y="7591"/>
                    <a:pt x="8041" y="7592"/>
                  </a:cubicBezTo>
                  <a:cubicBezTo>
                    <a:pt x="8041" y="7594"/>
                    <a:pt x="8041" y="7594"/>
                    <a:pt x="8041" y="7595"/>
                  </a:cubicBezTo>
                  <a:cubicBezTo>
                    <a:pt x="8049" y="7628"/>
                    <a:pt x="8043" y="7621"/>
                    <a:pt x="8046" y="7648"/>
                  </a:cubicBezTo>
                  <a:cubicBezTo>
                    <a:pt x="8048" y="7671"/>
                    <a:pt x="8051" y="7673"/>
                    <a:pt x="8051" y="7700"/>
                  </a:cubicBezTo>
                  <a:cubicBezTo>
                    <a:pt x="8037" y="7702"/>
                    <a:pt x="8000" y="7713"/>
                    <a:pt x="7989" y="7718"/>
                  </a:cubicBezTo>
                  <a:cubicBezTo>
                    <a:pt x="7988" y="7726"/>
                    <a:pt x="7988" y="7742"/>
                    <a:pt x="7989" y="7750"/>
                  </a:cubicBezTo>
                  <a:cubicBezTo>
                    <a:pt x="7992" y="7784"/>
                    <a:pt x="8002" y="7825"/>
                    <a:pt x="7946" y="7825"/>
                  </a:cubicBezTo>
                  <a:cubicBezTo>
                    <a:pt x="7926" y="7825"/>
                    <a:pt x="7935" y="7868"/>
                    <a:pt x="7940" y="7879"/>
                  </a:cubicBezTo>
                  <a:cubicBezTo>
                    <a:pt x="7964" y="7934"/>
                    <a:pt x="7889" y="7902"/>
                    <a:pt x="7901" y="7930"/>
                  </a:cubicBezTo>
                  <a:cubicBezTo>
                    <a:pt x="7901" y="7932"/>
                    <a:pt x="7904" y="7939"/>
                    <a:pt x="7905" y="7940"/>
                  </a:cubicBezTo>
                  <a:cubicBezTo>
                    <a:pt x="7960" y="8006"/>
                    <a:pt x="7865" y="7986"/>
                    <a:pt x="7865" y="8006"/>
                  </a:cubicBezTo>
                  <a:cubicBezTo>
                    <a:pt x="7865" y="8046"/>
                    <a:pt x="7841" y="8027"/>
                    <a:pt x="7825" y="8052"/>
                  </a:cubicBezTo>
                  <a:cubicBezTo>
                    <a:pt x="7795" y="8097"/>
                    <a:pt x="7742" y="8094"/>
                    <a:pt x="7742" y="8161"/>
                  </a:cubicBezTo>
                  <a:cubicBezTo>
                    <a:pt x="7742" y="8194"/>
                    <a:pt x="7732" y="8227"/>
                    <a:pt x="7711" y="8252"/>
                  </a:cubicBezTo>
                  <a:cubicBezTo>
                    <a:pt x="7641" y="8333"/>
                    <a:pt x="7716" y="8375"/>
                    <a:pt x="7666" y="8402"/>
                  </a:cubicBezTo>
                  <a:cubicBezTo>
                    <a:pt x="7612" y="8431"/>
                    <a:pt x="7625" y="8444"/>
                    <a:pt x="7616" y="8459"/>
                  </a:cubicBezTo>
                  <a:cubicBezTo>
                    <a:pt x="7603" y="8481"/>
                    <a:pt x="7611" y="8590"/>
                    <a:pt x="7588" y="8573"/>
                  </a:cubicBezTo>
                  <a:cubicBezTo>
                    <a:pt x="7532" y="8530"/>
                    <a:pt x="7551" y="8514"/>
                    <a:pt x="7489" y="8514"/>
                  </a:cubicBezTo>
                  <a:cubicBezTo>
                    <a:pt x="7454" y="8514"/>
                    <a:pt x="7455" y="8640"/>
                    <a:pt x="7455" y="8669"/>
                  </a:cubicBezTo>
                  <a:cubicBezTo>
                    <a:pt x="7455" y="8735"/>
                    <a:pt x="7460" y="8703"/>
                    <a:pt x="7469" y="8729"/>
                  </a:cubicBezTo>
                  <a:cubicBezTo>
                    <a:pt x="7483" y="8733"/>
                    <a:pt x="7513" y="8762"/>
                    <a:pt x="7513" y="8776"/>
                  </a:cubicBezTo>
                  <a:cubicBezTo>
                    <a:pt x="7513" y="8827"/>
                    <a:pt x="7440" y="8804"/>
                    <a:pt x="7463" y="8842"/>
                  </a:cubicBezTo>
                  <a:cubicBezTo>
                    <a:pt x="7463" y="8854"/>
                    <a:pt x="7457" y="8879"/>
                    <a:pt x="7451" y="8889"/>
                  </a:cubicBezTo>
                  <a:cubicBezTo>
                    <a:pt x="7439" y="8909"/>
                    <a:pt x="7400" y="8916"/>
                    <a:pt x="7400" y="8919"/>
                  </a:cubicBezTo>
                  <a:cubicBezTo>
                    <a:pt x="7396" y="8963"/>
                    <a:pt x="7458" y="8973"/>
                    <a:pt x="7458" y="9009"/>
                  </a:cubicBezTo>
                  <a:cubicBezTo>
                    <a:pt x="7458" y="9062"/>
                    <a:pt x="7530" y="9068"/>
                    <a:pt x="7504" y="9095"/>
                  </a:cubicBezTo>
                  <a:cubicBezTo>
                    <a:pt x="7461" y="9136"/>
                    <a:pt x="7579" y="9145"/>
                    <a:pt x="7491" y="9223"/>
                  </a:cubicBezTo>
                  <a:cubicBezTo>
                    <a:pt x="7462" y="9249"/>
                    <a:pt x="7474" y="9283"/>
                    <a:pt x="7490" y="9287"/>
                  </a:cubicBezTo>
                  <a:cubicBezTo>
                    <a:pt x="7559" y="9306"/>
                    <a:pt x="7533" y="9376"/>
                    <a:pt x="7492" y="9354"/>
                  </a:cubicBezTo>
                  <a:cubicBezTo>
                    <a:pt x="7427" y="9318"/>
                    <a:pt x="7441" y="9401"/>
                    <a:pt x="7434" y="9413"/>
                  </a:cubicBezTo>
                  <a:cubicBezTo>
                    <a:pt x="7421" y="9436"/>
                    <a:pt x="7391" y="9398"/>
                    <a:pt x="7396" y="9453"/>
                  </a:cubicBezTo>
                  <a:cubicBezTo>
                    <a:pt x="7399" y="9498"/>
                    <a:pt x="7399" y="9475"/>
                    <a:pt x="7396" y="9519"/>
                  </a:cubicBezTo>
                  <a:cubicBezTo>
                    <a:pt x="7381" y="9540"/>
                    <a:pt x="7345" y="9568"/>
                    <a:pt x="7343" y="9599"/>
                  </a:cubicBezTo>
                  <a:cubicBezTo>
                    <a:pt x="7339" y="9643"/>
                    <a:pt x="7318" y="9614"/>
                    <a:pt x="7283" y="9667"/>
                  </a:cubicBezTo>
                  <a:cubicBezTo>
                    <a:pt x="7280" y="9672"/>
                    <a:pt x="7160" y="9656"/>
                    <a:pt x="7158" y="9669"/>
                  </a:cubicBezTo>
                  <a:cubicBezTo>
                    <a:pt x="7149" y="9715"/>
                    <a:pt x="7213" y="9777"/>
                    <a:pt x="7203" y="9783"/>
                  </a:cubicBezTo>
                  <a:cubicBezTo>
                    <a:pt x="7127" y="9824"/>
                    <a:pt x="7250" y="9855"/>
                    <a:pt x="7204" y="9874"/>
                  </a:cubicBezTo>
                  <a:cubicBezTo>
                    <a:pt x="7168" y="9889"/>
                    <a:pt x="7152" y="9921"/>
                    <a:pt x="7185" y="9939"/>
                  </a:cubicBezTo>
                  <a:cubicBezTo>
                    <a:pt x="7219" y="9958"/>
                    <a:pt x="7237" y="9978"/>
                    <a:pt x="7237" y="10017"/>
                  </a:cubicBezTo>
                  <a:cubicBezTo>
                    <a:pt x="7237" y="10073"/>
                    <a:pt x="7299" y="10022"/>
                    <a:pt x="7265" y="10087"/>
                  </a:cubicBezTo>
                  <a:cubicBezTo>
                    <a:pt x="7250" y="10116"/>
                    <a:pt x="7294" y="10146"/>
                    <a:pt x="7266" y="10168"/>
                  </a:cubicBezTo>
                  <a:cubicBezTo>
                    <a:pt x="7237" y="10191"/>
                    <a:pt x="7249" y="10230"/>
                    <a:pt x="7281" y="10227"/>
                  </a:cubicBezTo>
                  <a:cubicBezTo>
                    <a:pt x="7321" y="10223"/>
                    <a:pt x="7329" y="10249"/>
                    <a:pt x="7296" y="10272"/>
                  </a:cubicBezTo>
                  <a:cubicBezTo>
                    <a:pt x="7274" y="10287"/>
                    <a:pt x="7242" y="10341"/>
                    <a:pt x="7246" y="10358"/>
                  </a:cubicBezTo>
                  <a:cubicBezTo>
                    <a:pt x="7246" y="10365"/>
                    <a:pt x="7239" y="10370"/>
                    <a:pt x="7234" y="10370"/>
                  </a:cubicBezTo>
                  <a:cubicBezTo>
                    <a:pt x="7196" y="10368"/>
                    <a:pt x="7236" y="10413"/>
                    <a:pt x="7242" y="10437"/>
                  </a:cubicBezTo>
                  <a:cubicBezTo>
                    <a:pt x="7250" y="10469"/>
                    <a:pt x="7245" y="10513"/>
                    <a:pt x="7214" y="10530"/>
                  </a:cubicBezTo>
                  <a:cubicBezTo>
                    <a:pt x="7200" y="10537"/>
                    <a:pt x="7199" y="10582"/>
                    <a:pt x="7200" y="10599"/>
                  </a:cubicBezTo>
                  <a:cubicBezTo>
                    <a:pt x="7203" y="10659"/>
                    <a:pt x="7085" y="10611"/>
                    <a:pt x="7109" y="10672"/>
                  </a:cubicBezTo>
                  <a:cubicBezTo>
                    <a:pt x="7112" y="10680"/>
                    <a:pt x="7140" y="10717"/>
                    <a:pt x="7141" y="10718"/>
                  </a:cubicBezTo>
                  <a:cubicBezTo>
                    <a:pt x="7144" y="10774"/>
                    <a:pt x="7008" y="10728"/>
                    <a:pt x="6998" y="10760"/>
                  </a:cubicBezTo>
                  <a:cubicBezTo>
                    <a:pt x="6977" y="10823"/>
                    <a:pt x="6928" y="10746"/>
                    <a:pt x="6923" y="10715"/>
                  </a:cubicBezTo>
                  <a:cubicBezTo>
                    <a:pt x="6906" y="10604"/>
                    <a:pt x="6863" y="10768"/>
                    <a:pt x="6855" y="10791"/>
                  </a:cubicBezTo>
                  <a:cubicBezTo>
                    <a:pt x="6844" y="10821"/>
                    <a:pt x="6762" y="10906"/>
                    <a:pt x="6740" y="10903"/>
                  </a:cubicBezTo>
                  <a:cubicBezTo>
                    <a:pt x="6738" y="10903"/>
                    <a:pt x="6715" y="10917"/>
                    <a:pt x="6709" y="10918"/>
                  </a:cubicBezTo>
                  <a:cubicBezTo>
                    <a:pt x="6670" y="10924"/>
                    <a:pt x="6712" y="10974"/>
                    <a:pt x="6717" y="10976"/>
                  </a:cubicBezTo>
                  <a:cubicBezTo>
                    <a:pt x="6780" y="11003"/>
                    <a:pt x="6717" y="11025"/>
                    <a:pt x="6702" y="11034"/>
                  </a:cubicBezTo>
                  <a:cubicBezTo>
                    <a:pt x="6674" y="11052"/>
                    <a:pt x="6664" y="11050"/>
                    <a:pt x="6645" y="11061"/>
                  </a:cubicBezTo>
                  <a:cubicBezTo>
                    <a:pt x="6592" y="11090"/>
                    <a:pt x="6610" y="11128"/>
                    <a:pt x="6665" y="11142"/>
                  </a:cubicBezTo>
                  <a:cubicBezTo>
                    <a:pt x="6714" y="11155"/>
                    <a:pt x="6692" y="11192"/>
                    <a:pt x="6706" y="11228"/>
                  </a:cubicBezTo>
                  <a:cubicBezTo>
                    <a:pt x="6736" y="11314"/>
                    <a:pt x="6674" y="11286"/>
                    <a:pt x="6672" y="11320"/>
                  </a:cubicBezTo>
                  <a:cubicBezTo>
                    <a:pt x="6668" y="11387"/>
                    <a:pt x="6841" y="11329"/>
                    <a:pt x="6841" y="11369"/>
                  </a:cubicBezTo>
                  <a:cubicBezTo>
                    <a:pt x="6841" y="11393"/>
                    <a:pt x="6785" y="11400"/>
                    <a:pt x="6765" y="11399"/>
                  </a:cubicBezTo>
                  <a:cubicBezTo>
                    <a:pt x="6722" y="11397"/>
                    <a:pt x="6748" y="11476"/>
                    <a:pt x="6807" y="11488"/>
                  </a:cubicBezTo>
                  <a:cubicBezTo>
                    <a:pt x="6860" y="11498"/>
                    <a:pt x="6789" y="11550"/>
                    <a:pt x="6776" y="11553"/>
                  </a:cubicBezTo>
                  <a:cubicBezTo>
                    <a:pt x="6773" y="11563"/>
                    <a:pt x="6709" y="11595"/>
                    <a:pt x="6740" y="11627"/>
                  </a:cubicBezTo>
                  <a:cubicBezTo>
                    <a:pt x="6752" y="11629"/>
                    <a:pt x="6774" y="11656"/>
                    <a:pt x="6778" y="11668"/>
                  </a:cubicBezTo>
                  <a:cubicBezTo>
                    <a:pt x="6780" y="11676"/>
                    <a:pt x="6800" y="11717"/>
                    <a:pt x="6800" y="11717"/>
                  </a:cubicBezTo>
                  <a:lnTo>
                    <a:pt x="6855" y="11734"/>
                  </a:lnTo>
                  <a:cubicBezTo>
                    <a:pt x="6858" y="11737"/>
                    <a:pt x="6923" y="11752"/>
                    <a:pt x="6873" y="11806"/>
                  </a:cubicBezTo>
                  <a:cubicBezTo>
                    <a:pt x="6846" y="11835"/>
                    <a:pt x="6919" y="11845"/>
                    <a:pt x="6934" y="11846"/>
                  </a:cubicBezTo>
                  <a:cubicBezTo>
                    <a:pt x="6987" y="11850"/>
                    <a:pt x="6958" y="11907"/>
                    <a:pt x="6955" y="11928"/>
                  </a:cubicBezTo>
                  <a:cubicBezTo>
                    <a:pt x="6946" y="12000"/>
                    <a:pt x="6982" y="11992"/>
                    <a:pt x="6982" y="12059"/>
                  </a:cubicBezTo>
                  <a:cubicBezTo>
                    <a:pt x="6982" y="12139"/>
                    <a:pt x="6928" y="12125"/>
                    <a:pt x="6964" y="12195"/>
                  </a:cubicBezTo>
                  <a:cubicBezTo>
                    <a:pt x="6987" y="12239"/>
                    <a:pt x="7028" y="12227"/>
                    <a:pt x="7034" y="12235"/>
                  </a:cubicBezTo>
                  <a:cubicBezTo>
                    <a:pt x="7037" y="12239"/>
                    <a:pt x="7131" y="12265"/>
                    <a:pt x="7131" y="12350"/>
                  </a:cubicBezTo>
                  <a:cubicBezTo>
                    <a:pt x="7131" y="12356"/>
                    <a:pt x="7146" y="12382"/>
                    <a:pt x="7146" y="12382"/>
                  </a:cubicBezTo>
                  <a:cubicBezTo>
                    <a:pt x="7147" y="12389"/>
                    <a:pt x="7186" y="12425"/>
                    <a:pt x="7126" y="12432"/>
                  </a:cubicBezTo>
                  <a:cubicBezTo>
                    <a:pt x="7079" y="12438"/>
                    <a:pt x="7094" y="12451"/>
                    <a:pt x="7094" y="12503"/>
                  </a:cubicBezTo>
                  <a:cubicBezTo>
                    <a:pt x="7094" y="12538"/>
                    <a:pt x="7087" y="12543"/>
                    <a:pt x="7086" y="12554"/>
                  </a:cubicBezTo>
                  <a:cubicBezTo>
                    <a:pt x="7082" y="12600"/>
                    <a:pt x="7100" y="12598"/>
                    <a:pt x="7146" y="12602"/>
                  </a:cubicBezTo>
                  <a:cubicBezTo>
                    <a:pt x="7184" y="12605"/>
                    <a:pt x="7207" y="12637"/>
                    <a:pt x="7224" y="12637"/>
                  </a:cubicBezTo>
                  <a:cubicBezTo>
                    <a:pt x="7285" y="12637"/>
                    <a:pt x="7254" y="12642"/>
                    <a:pt x="7295" y="12655"/>
                  </a:cubicBezTo>
                  <a:cubicBezTo>
                    <a:pt x="7349" y="12673"/>
                    <a:pt x="7268" y="12716"/>
                    <a:pt x="7373" y="12758"/>
                  </a:cubicBezTo>
                  <a:cubicBezTo>
                    <a:pt x="7412" y="12773"/>
                    <a:pt x="7440" y="12815"/>
                    <a:pt x="7388" y="12817"/>
                  </a:cubicBezTo>
                  <a:cubicBezTo>
                    <a:pt x="7379" y="12818"/>
                    <a:pt x="7333" y="12833"/>
                    <a:pt x="7331" y="12833"/>
                  </a:cubicBezTo>
                  <a:cubicBezTo>
                    <a:pt x="7318" y="12832"/>
                    <a:pt x="7299" y="12847"/>
                    <a:pt x="7298" y="12858"/>
                  </a:cubicBezTo>
                  <a:cubicBezTo>
                    <a:pt x="7290" y="12921"/>
                    <a:pt x="7265" y="12901"/>
                    <a:pt x="7246" y="12902"/>
                  </a:cubicBezTo>
                  <a:cubicBezTo>
                    <a:pt x="7197" y="12904"/>
                    <a:pt x="7230" y="12911"/>
                    <a:pt x="7164" y="12905"/>
                  </a:cubicBezTo>
                  <a:cubicBezTo>
                    <a:pt x="7143" y="12903"/>
                    <a:pt x="7136" y="12888"/>
                    <a:pt x="7135" y="12910"/>
                  </a:cubicBezTo>
                  <a:cubicBezTo>
                    <a:pt x="7133" y="12975"/>
                    <a:pt x="7177" y="12980"/>
                    <a:pt x="7176" y="13001"/>
                  </a:cubicBezTo>
                  <a:cubicBezTo>
                    <a:pt x="7208" y="13043"/>
                    <a:pt x="7129" y="13014"/>
                    <a:pt x="7115" y="13023"/>
                  </a:cubicBezTo>
                  <a:cubicBezTo>
                    <a:pt x="7036" y="13075"/>
                    <a:pt x="7023" y="12969"/>
                    <a:pt x="6981" y="13006"/>
                  </a:cubicBezTo>
                  <a:cubicBezTo>
                    <a:pt x="6967" y="13018"/>
                    <a:pt x="7012" y="13155"/>
                    <a:pt x="7012" y="13190"/>
                  </a:cubicBezTo>
                  <a:cubicBezTo>
                    <a:pt x="7012" y="13229"/>
                    <a:pt x="7018" y="13223"/>
                    <a:pt x="7021" y="13246"/>
                  </a:cubicBezTo>
                  <a:cubicBezTo>
                    <a:pt x="7029" y="13291"/>
                    <a:pt x="7100" y="13283"/>
                    <a:pt x="7107" y="13287"/>
                  </a:cubicBezTo>
                  <a:cubicBezTo>
                    <a:pt x="7160" y="13325"/>
                    <a:pt x="7036" y="13331"/>
                    <a:pt x="7096" y="13376"/>
                  </a:cubicBezTo>
                  <a:cubicBezTo>
                    <a:pt x="7124" y="13398"/>
                    <a:pt x="7176" y="13405"/>
                    <a:pt x="7185" y="13413"/>
                  </a:cubicBezTo>
                  <a:cubicBezTo>
                    <a:pt x="7253" y="13465"/>
                    <a:pt x="7207" y="13466"/>
                    <a:pt x="7202" y="13477"/>
                  </a:cubicBezTo>
                  <a:cubicBezTo>
                    <a:pt x="7180" y="13528"/>
                    <a:pt x="7235" y="13552"/>
                    <a:pt x="7262" y="13588"/>
                  </a:cubicBezTo>
                  <a:cubicBezTo>
                    <a:pt x="7291" y="13628"/>
                    <a:pt x="7284" y="13650"/>
                    <a:pt x="7331" y="13705"/>
                  </a:cubicBezTo>
                  <a:cubicBezTo>
                    <a:pt x="7371" y="13751"/>
                    <a:pt x="7292" y="13738"/>
                    <a:pt x="7268" y="13772"/>
                  </a:cubicBezTo>
                  <a:cubicBezTo>
                    <a:pt x="7242" y="13810"/>
                    <a:pt x="7253" y="13814"/>
                    <a:pt x="7262" y="13848"/>
                  </a:cubicBezTo>
                  <a:cubicBezTo>
                    <a:pt x="7268" y="13857"/>
                    <a:pt x="7282" y="13863"/>
                    <a:pt x="7292" y="13862"/>
                  </a:cubicBezTo>
                  <a:cubicBezTo>
                    <a:pt x="7383" y="13860"/>
                    <a:pt x="7324" y="13909"/>
                    <a:pt x="7344" y="13956"/>
                  </a:cubicBezTo>
                  <a:cubicBezTo>
                    <a:pt x="7374" y="14027"/>
                    <a:pt x="7236" y="13983"/>
                    <a:pt x="7273" y="14022"/>
                  </a:cubicBezTo>
                  <a:cubicBezTo>
                    <a:pt x="7321" y="14074"/>
                    <a:pt x="7259" y="14066"/>
                    <a:pt x="7259" y="14109"/>
                  </a:cubicBezTo>
                  <a:cubicBezTo>
                    <a:pt x="7259" y="14125"/>
                    <a:pt x="7357" y="14163"/>
                    <a:pt x="7297" y="14178"/>
                  </a:cubicBezTo>
                  <a:cubicBezTo>
                    <a:pt x="7240" y="14192"/>
                    <a:pt x="7256" y="14209"/>
                    <a:pt x="7228" y="14265"/>
                  </a:cubicBezTo>
                  <a:cubicBezTo>
                    <a:pt x="7218" y="14287"/>
                    <a:pt x="7171" y="14276"/>
                    <a:pt x="7167" y="14272"/>
                  </a:cubicBezTo>
                  <a:cubicBezTo>
                    <a:pt x="7118" y="14232"/>
                    <a:pt x="7096" y="14259"/>
                    <a:pt x="7087" y="14248"/>
                  </a:cubicBezTo>
                  <a:cubicBezTo>
                    <a:pt x="7029" y="14180"/>
                    <a:pt x="7033" y="14268"/>
                    <a:pt x="7020" y="14270"/>
                  </a:cubicBezTo>
                  <a:cubicBezTo>
                    <a:pt x="6971" y="14277"/>
                    <a:pt x="7012" y="14212"/>
                    <a:pt x="6990" y="14201"/>
                  </a:cubicBezTo>
                  <a:cubicBezTo>
                    <a:pt x="6971" y="14190"/>
                    <a:pt x="6866" y="14172"/>
                    <a:pt x="6855" y="14185"/>
                  </a:cubicBezTo>
                  <a:cubicBezTo>
                    <a:pt x="6818" y="14225"/>
                    <a:pt x="6796" y="14196"/>
                    <a:pt x="6757" y="14210"/>
                  </a:cubicBezTo>
                  <a:cubicBezTo>
                    <a:pt x="6701" y="14230"/>
                    <a:pt x="6806" y="14271"/>
                    <a:pt x="6812" y="14290"/>
                  </a:cubicBezTo>
                  <a:cubicBezTo>
                    <a:pt x="6825" y="14333"/>
                    <a:pt x="6785" y="14337"/>
                    <a:pt x="6758" y="14337"/>
                  </a:cubicBezTo>
                  <a:cubicBezTo>
                    <a:pt x="6697" y="14337"/>
                    <a:pt x="6713" y="14327"/>
                    <a:pt x="6695" y="14310"/>
                  </a:cubicBezTo>
                  <a:cubicBezTo>
                    <a:pt x="6630" y="14247"/>
                    <a:pt x="6667" y="14366"/>
                    <a:pt x="6668" y="14378"/>
                  </a:cubicBezTo>
                  <a:cubicBezTo>
                    <a:pt x="6675" y="14469"/>
                    <a:pt x="6608" y="14400"/>
                    <a:pt x="6583" y="14391"/>
                  </a:cubicBezTo>
                  <a:cubicBezTo>
                    <a:pt x="6523" y="14368"/>
                    <a:pt x="6555" y="14447"/>
                    <a:pt x="6550" y="14454"/>
                  </a:cubicBezTo>
                  <a:cubicBezTo>
                    <a:pt x="6550" y="14467"/>
                    <a:pt x="6553" y="14504"/>
                    <a:pt x="6541" y="14512"/>
                  </a:cubicBezTo>
                  <a:cubicBezTo>
                    <a:pt x="6499" y="14540"/>
                    <a:pt x="6534" y="14586"/>
                    <a:pt x="6462" y="14585"/>
                  </a:cubicBezTo>
                  <a:cubicBezTo>
                    <a:pt x="6439" y="14584"/>
                    <a:pt x="6436" y="14604"/>
                    <a:pt x="6415" y="14585"/>
                  </a:cubicBezTo>
                  <a:cubicBezTo>
                    <a:pt x="6381" y="14554"/>
                    <a:pt x="6342" y="14557"/>
                    <a:pt x="6329" y="14543"/>
                  </a:cubicBezTo>
                  <a:cubicBezTo>
                    <a:pt x="6306" y="14517"/>
                    <a:pt x="6264" y="14532"/>
                    <a:pt x="6265" y="14557"/>
                  </a:cubicBezTo>
                  <a:cubicBezTo>
                    <a:pt x="6266" y="14606"/>
                    <a:pt x="6221" y="14596"/>
                    <a:pt x="6204" y="14577"/>
                  </a:cubicBezTo>
                  <a:cubicBezTo>
                    <a:pt x="6170" y="14542"/>
                    <a:pt x="6130" y="14556"/>
                    <a:pt x="6130" y="14597"/>
                  </a:cubicBezTo>
                  <a:cubicBezTo>
                    <a:pt x="6130" y="14632"/>
                    <a:pt x="6140" y="14639"/>
                    <a:pt x="6117" y="14657"/>
                  </a:cubicBezTo>
                  <a:cubicBezTo>
                    <a:pt x="6086" y="14682"/>
                    <a:pt x="6025" y="14673"/>
                    <a:pt x="6024" y="14683"/>
                  </a:cubicBezTo>
                  <a:cubicBezTo>
                    <a:pt x="6018" y="14726"/>
                    <a:pt x="6008" y="14705"/>
                    <a:pt x="6003" y="14716"/>
                  </a:cubicBezTo>
                  <a:cubicBezTo>
                    <a:pt x="5995" y="14736"/>
                    <a:pt x="5944" y="14747"/>
                    <a:pt x="5934" y="14743"/>
                  </a:cubicBezTo>
                  <a:cubicBezTo>
                    <a:pt x="5909" y="14734"/>
                    <a:pt x="5914" y="14745"/>
                    <a:pt x="5903" y="14745"/>
                  </a:cubicBezTo>
                  <a:cubicBezTo>
                    <a:pt x="5865" y="14743"/>
                    <a:pt x="5857" y="14777"/>
                    <a:pt x="5868" y="14794"/>
                  </a:cubicBezTo>
                  <a:cubicBezTo>
                    <a:pt x="5900" y="14838"/>
                    <a:pt x="5821" y="14845"/>
                    <a:pt x="5799" y="14862"/>
                  </a:cubicBezTo>
                  <a:cubicBezTo>
                    <a:pt x="5756" y="14897"/>
                    <a:pt x="5680" y="14862"/>
                    <a:pt x="5681" y="14887"/>
                  </a:cubicBezTo>
                  <a:cubicBezTo>
                    <a:pt x="5684" y="14972"/>
                    <a:pt x="5692" y="14933"/>
                    <a:pt x="5656" y="14955"/>
                  </a:cubicBezTo>
                  <a:cubicBezTo>
                    <a:pt x="5641" y="14964"/>
                    <a:pt x="5660" y="14995"/>
                    <a:pt x="5660" y="14997"/>
                  </a:cubicBezTo>
                  <a:cubicBezTo>
                    <a:pt x="5665" y="15008"/>
                    <a:pt x="5715" y="15035"/>
                    <a:pt x="5716" y="15039"/>
                  </a:cubicBezTo>
                  <a:cubicBezTo>
                    <a:pt x="5720" y="15090"/>
                    <a:pt x="5687" y="15063"/>
                    <a:pt x="5743" y="15107"/>
                  </a:cubicBezTo>
                  <a:cubicBezTo>
                    <a:pt x="5783" y="15140"/>
                    <a:pt x="5804" y="15134"/>
                    <a:pt x="5847" y="15154"/>
                  </a:cubicBezTo>
                  <a:cubicBezTo>
                    <a:pt x="5911" y="15184"/>
                    <a:pt x="5891" y="15204"/>
                    <a:pt x="5902" y="15234"/>
                  </a:cubicBezTo>
                  <a:cubicBezTo>
                    <a:pt x="5908" y="15250"/>
                    <a:pt x="5917" y="15344"/>
                    <a:pt x="5917" y="15364"/>
                  </a:cubicBezTo>
                  <a:cubicBezTo>
                    <a:pt x="5925" y="15372"/>
                    <a:pt x="5922" y="15394"/>
                    <a:pt x="5959" y="15427"/>
                  </a:cubicBezTo>
                  <a:cubicBezTo>
                    <a:pt x="5971" y="15438"/>
                    <a:pt x="6005" y="15565"/>
                    <a:pt x="5992" y="15579"/>
                  </a:cubicBezTo>
                  <a:cubicBezTo>
                    <a:pt x="5952" y="15623"/>
                    <a:pt x="5903" y="15556"/>
                    <a:pt x="5922" y="15642"/>
                  </a:cubicBezTo>
                  <a:cubicBezTo>
                    <a:pt x="5947" y="15751"/>
                    <a:pt x="5907" y="15698"/>
                    <a:pt x="5882" y="15718"/>
                  </a:cubicBezTo>
                  <a:cubicBezTo>
                    <a:pt x="5849" y="15745"/>
                    <a:pt x="5936" y="15775"/>
                    <a:pt x="5893" y="15811"/>
                  </a:cubicBezTo>
                  <a:cubicBezTo>
                    <a:pt x="5856" y="15842"/>
                    <a:pt x="5900" y="15862"/>
                    <a:pt x="5921" y="15873"/>
                  </a:cubicBezTo>
                  <a:lnTo>
                    <a:pt x="5939" y="15889"/>
                  </a:lnTo>
                  <a:cubicBezTo>
                    <a:pt x="6007" y="15936"/>
                    <a:pt x="5934" y="15942"/>
                    <a:pt x="5931" y="15946"/>
                  </a:cubicBezTo>
                  <a:cubicBezTo>
                    <a:pt x="5911" y="15978"/>
                    <a:pt x="6001" y="16018"/>
                    <a:pt x="6006" y="16040"/>
                  </a:cubicBezTo>
                  <a:cubicBezTo>
                    <a:pt x="6019" y="16089"/>
                    <a:pt x="5961" y="16050"/>
                    <a:pt x="5977" y="16110"/>
                  </a:cubicBezTo>
                  <a:cubicBezTo>
                    <a:pt x="6005" y="16216"/>
                    <a:pt x="5955" y="16189"/>
                    <a:pt x="5939" y="16275"/>
                  </a:cubicBezTo>
                  <a:cubicBezTo>
                    <a:pt x="5911" y="16433"/>
                    <a:pt x="6033" y="16396"/>
                    <a:pt x="6082" y="16436"/>
                  </a:cubicBezTo>
                  <a:cubicBezTo>
                    <a:pt x="6139" y="16482"/>
                    <a:pt x="6085" y="16473"/>
                    <a:pt x="6085" y="16518"/>
                  </a:cubicBezTo>
                  <a:cubicBezTo>
                    <a:pt x="6085" y="16573"/>
                    <a:pt x="6060" y="16574"/>
                    <a:pt x="6069" y="16608"/>
                  </a:cubicBezTo>
                  <a:cubicBezTo>
                    <a:pt x="6082" y="16657"/>
                    <a:pt x="6079" y="16652"/>
                    <a:pt x="6079" y="16703"/>
                  </a:cubicBezTo>
                  <a:cubicBezTo>
                    <a:pt x="6079" y="16704"/>
                    <a:pt x="6079" y="16706"/>
                    <a:pt x="6079" y="16707"/>
                  </a:cubicBezTo>
                  <a:cubicBezTo>
                    <a:pt x="6078" y="16724"/>
                    <a:pt x="6096" y="16751"/>
                    <a:pt x="6079" y="16764"/>
                  </a:cubicBezTo>
                  <a:cubicBezTo>
                    <a:pt x="6069" y="16772"/>
                    <a:pt x="6018" y="16757"/>
                    <a:pt x="6009" y="16753"/>
                  </a:cubicBezTo>
                  <a:cubicBezTo>
                    <a:pt x="5978" y="16738"/>
                    <a:pt x="5982" y="16783"/>
                    <a:pt x="5992" y="16798"/>
                  </a:cubicBezTo>
                  <a:cubicBezTo>
                    <a:pt x="6008" y="16823"/>
                    <a:pt x="6019" y="16817"/>
                    <a:pt x="6029" y="16829"/>
                  </a:cubicBezTo>
                  <a:cubicBezTo>
                    <a:pt x="6037" y="16838"/>
                    <a:pt x="6031" y="16886"/>
                    <a:pt x="6028" y="16893"/>
                  </a:cubicBezTo>
                  <a:cubicBezTo>
                    <a:pt x="6018" y="16914"/>
                    <a:pt x="6022" y="16958"/>
                    <a:pt x="6022" y="16982"/>
                  </a:cubicBezTo>
                  <a:cubicBezTo>
                    <a:pt x="6022" y="16991"/>
                    <a:pt x="6016" y="17013"/>
                    <a:pt x="6016" y="17013"/>
                  </a:cubicBezTo>
                  <a:cubicBezTo>
                    <a:pt x="6011" y="17020"/>
                    <a:pt x="5998" y="17020"/>
                    <a:pt x="5991" y="17040"/>
                  </a:cubicBezTo>
                  <a:cubicBezTo>
                    <a:pt x="5970" y="17097"/>
                    <a:pt x="5899" y="17028"/>
                    <a:pt x="5859" y="17101"/>
                  </a:cubicBezTo>
                  <a:cubicBezTo>
                    <a:pt x="5852" y="17114"/>
                    <a:pt x="5811" y="17153"/>
                    <a:pt x="5800" y="17160"/>
                  </a:cubicBezTo>
                  <a:cubicBezTo>
                    <a:pt x="5761" y="17182"/>
                    <a:pt x="5772" y="17207"/>
                    <a:pt x="5747" y="17228"/>
                  </a:cubicBezTo>
                  <a:cubicBezTo>
                    <a:pt x="5738" y="17236"/>
                    <a:pt x="5717" y="17263"/>
                    <a:pt x="5712" y="17262"/>
                  </a:cubicBezTo>
                  <a:cubicBezTo>
                    <a:pt x="5669" y="17257"/>
                    <a:pt x="5675" y="17235"/>
                    <a:pt x="5636" y="17212"/>
                  </a:cubicBezTo>
                  <a:cubicBezTo>
                    <a:pt x="5591" y="17186"/>
                    <a:pt x="5591" y="17177"/>
                    <a:pt x="5563" y="17217"/>
                  </a:cubicBezTo>
                  <a:cubicBezTo>
                    <a:pt x="5555" y="17228"/>
                    <a:pt x="5539" y="17216"/>
                    <a:pt x="5536" y="17211"/>
                  </a:cubicBezTo>
                  <a:cubicBezTo>
                    <a:pt x="5523" y="17188"/>
                    <a:pt x="5486" y="17225"/>
                    <a:pt x="5468" y="17215"/>
                  </a:cubicBezTo>
                  <a:cubicBezTo>
                    <a:pt x="5437" y="17198"/>
                    <a:pt x="5410" y="17189"/>
                    <a:pt x="5381" y="17174"/>
                  </a:cubicBezTo>
                  <a:cubicBezTo>
                    <a:pt x="5353" y="17149"/>
                    <a:pt x="5357" y="17132"/>
                    <a:pt x="5343" y="17119"/>
                  </a:cubicBezTo>
                  <a:cubicBezTo>
                    <a:pt x="5328" y="17105"/>
                    <a:pt x="5319" y="17090"/>
                    <a:pt x="5309" y="17109"/>
                  </a:cubicBezTo>
                  <a:cubicBezTo>
                    <a:pt x="5291" y="17143"/>
                    <a:pt x="5312" y="17160"/>
                    <a:pt x="5277" y="17168"/>
                  </a:cubicBezTo>
                  <a:cubicBezTo>
                    <a:pt x="5239" y="17176"/>
                    <a:pt x="5248" y="17163"/>
                    <a:pt x="5232" y="17192"/>
                  </a:cubicBezTo>
                  <a:cubicBezTo>
                    <a:pt x="5205" y="17242"/>
                    <a:pt x="5184" y="17177"/>
                    <a:pt x="5178" y="17153"/>
                  </a:cubicBezTo>
                  <a:cubicBezTo>
                    <a:pt x="5173" y="17134"/>
                    <a:pt x="5166" y="17115"/>
                    <a:pt x="5159" y="17097"/>
                  </a:cubicBezTo>
                  <a:cubicBezTo>
                    <a:pt x="5148" y="17070"/>
                    <a:pt x="5102" y="17038"/>
                    <a:pt x="5072" y="17038"/>
                  </a:cubicBezTo>
                  <a:cubicBezTo>
                    <a:pt x="5054" y="17038"/>
                    <a:pt x="5031" y="17076"/>
                    <a:pt x="5025" y="17092"/>
                  </a:cubicBezTo>
                  <a:cubicBezTo>
                    <a:pt x="5025" y="17107"/>
                    <a:pt x="5028" y="17118"/>
                    <a:pt x="5028" y="17130"/>
                  </a:cubicBezTo>
                  <a:cubicBezTo>
                    <a:pt x="5028" y="17153"/>
                    <a:pt x="4994" y="17155"/>
                    <a:pt x="4977" y="17155"/>
                  </a:cubicBezTo>
                  <a:cubicBezTo>
                    <a:pt x="4941" y="17155"/>
                    <a:pt x="4956" y="17191"/>
                    <a:pt x="4946" y="17218"/>
                  </a:cubicBezTo>
                  <a:cubicBezTo>
                    <a:pt x="4938" y="17242"/>
                    <a:pt x="4897" y="17241"/>
                    <a:pt x="4885" y="17229"/>
                  </a:cubicBezTo>
                  <a:cubicBezTo>
                    <a:pt x="4873" y="17218"/>
                    <a:pt x="4848" y="17202"/>
                    <a:pt x="4833" y="17218"/>
                  </a:cubicBezTo>
                  <a:cubicBezTo>
                    <a:pt x="4823" y="17228"/>
                    <a:pt x="4809" y="17273"/>
                    <a:pt x="4801" y="17292"/>
                  </a:cubicBezTo>
                  <a:cubicBezTo>
                    <a:pt x="4794" y="17307"/>
                    <a:pt x="4761" y="17312"/>
                    <a:pt x="4746" y="17312"/>
                  </a:cubicBezTo>
                  <a:cubicBezTo>
                    <a:pt x="4737" y="17312"/>
                    <a:pt x="4765" y="17260"/>
                    <a:pt x="4749" y="17256"/>
                  </a:cubicBezTo>
                  <a:cubicBezTo>
                    <a:pt x="4697" y="17243"/>
                    <a:pt x="4694" y="17325"/>
                    <a:pt x="4663" y="17293"/>
                  </a:cubicBezTo>
                  <a:cubicBezTo>
                    <a:pt x="4645" y="17274"/>
                    <a:pt x="4623" y="17280"/>
                    <a:pt x="4612" y="17304"/>
                  </a:cubicBezTo>
                  <a:cubicBezTo>
                    <a:pt x="4595" y="17339"/>
                    <a:pt x="4606" y="17335"/>
                    <a:pt x="4577" y="17360"/>
                  </a:cubicBezTo>
                  <a:cubicBezTo>
                    <a:pt x="4559" y="17374"/>
                    <a:pt x="4513" y="17399"/>
                    <a:pt x="4506" y="17407"/>
                  </a:cubicBezTo>
                  <a:cubicBezTo>
                    <a:pt x="4498" y="17419"/>
                    <a:pt x="4497" y="17443"/>
                    <a:pt x="4501" y="17458"/>
                  </a:cubicBezTo>
                  <a:cubicBezTo>
                    <a:pt x="4519" y="17520"/>
                    <a:pt x="4439" y="17468"/>
                    <a:pt x="4399" y="17507"/>
                  </a:cubicBezTo>
                  <a:cubicBezTo>
                    <a:pt x="4359" y="17545"/>
                    <a:pt x="4226" y="17485"/>
                    <a:pt x="4180" y="17475"/>
                  </a:cubicBezTo>
                  <a:cubicBezTo>
                    <a:pt x="4137" y="17465"/>
                    <a:pt x="4157" y="17452"/>
                    <a:pt x="4137" y="17432"/>
                  </a:cubicBezTo>
                  <a:cubicBezTo>
                    <a:pt x="4096" y="17392"/>
                    <a:pt x="4041" y="17404"/>
                    <a:pt x="3989" y="17402"/>
                  </a:cubicBezTo>
                  <a:cubicBezTo>
                    <a:pt x="3912" y="17398"/>
                    <a:pt x="3904" y="17448"/>
                    <a:pt x="3878" y="17438"/>
                  </a:cubicBezTo>
                  <a:cubicBezTo>
                    <a:pt x="3812" y="17414"/>
                    <a:pt x="3813" y="17467"/>
                    <a:pt x="3813" y="17518"/>
                  </a:cubicBezTo>
                  <a:cubicBezTo>
                    <a:pt x="3813" y="17581"/>
                    <a:pt x="3785" y="17541"/>
                    <a:pt x="3808" y="17604"/>
                  </a:cubicBezTo>
                  <a:cubicBezTo>
                    <a:pt x="3843" y="17703"/>
                    <a:pt x="3717" y="17612"/>
                    <a:pt x="3686" y="17608"/>
                  </a:cubicBezTo>
                  <a:cubicBezTo>
                    <a:pt x="3650" y="17602"/>
                    <a:pt x="3565" y="17544"/>
                    <a:pt x="3550" y="17543"/>
                  </a:cubicBezTo>
                  <a:cubicBezTo>
                    <a:pt x="3442" y="17539"/>
                    <a:pt x="3502" y="17541"/>
                    <a:pt x="3438" y="17575"/>
                  </a:cubicBezTo>
                  <a:cubicBezTo>
                    <a:pt x="3373" y="17607"/>
                    <a:pt x="3419" y="17643"/>
                    <a:pt x="3393" y="17650"/>
                  </a:cubicBezTo>
                  <a:cubicBezTo>
                    <a:pt x="3330" y="17667"/>
                    <a:pt x="3442" y="17769"/>
                    <a:pt x="3443" y="17792"/>
                  </a:cubicBezTo>
                  <a:cubicBezTo>
                    <a:pt x="3443" y="17843"/>
                    <a:pt x="3464" y="17870"/>
                    <a:pt x="3395" y="17870"/>
                  </a:cubicBezTo>
                  <a:cubicBezTo>
                    <a:pt x="3339" y="17870"/>
                    <a:pt x="3334" y="17888"/>
                    <a:pt x="3285" y="17888"/>
                  </a:cubicBezTo>
                  <a:cubicBezTo>
                    <a:pt x="3271" y="17888"/>
                    <a:pt x="3261" y="17846"/>
                    <a:pt x="3261" y="17831"/>
                  </a:cubicBezTo>
                  <a:cubicBezTo>
                    <a:pt x="3265" y="17689"/>
                    <a:pt x="3178" y="17753"/>
                    <a:pt x="3162" y="17739"/>
                  </a:cubicBezTo>
                  <a:cubicBezTo>
                    <a:pt x="3162" y="17739"/>
                    <a:pt x="3125" y="17671"/>
                    <a:pt x="3124" y="17668"/>
                  </a:cubicBezTo>
                  <a:cubicBezTo>
                    <a:pt x="3106" y="17608"/>
                    <a:pt x="2988" y="17600"/>
                    <a:pt x="2978" y="17620"/>
                  </a:cubicBezTo>
                  <a:lnTo>
                    <a:pt x="2937" y="17620"/>
                  </a:lnTo>
                  <a:cubicBezTo>
                    <a:pt x="2870" y="17620"/>
                    <a:pt x="2833" y="17576"/>
                    <a:pt x="2783" y="17566"/>
                  </a:cubicBezTo>
                  <a:cubicBezTo>
                    <a:pt x="2712" y="17552"/>
                    <a:pt x="2677" y="17552"/>
                    <a:pt x="2619" y="17511"/>
                  </a:cubicBezTo>
                  <a:cubicBezTo>
                    <a:pt x="2548" y="17462"/>
                    <a:pt x="2547" y="17411"/>
                    <a:pt x="2469" y="17457"/>
                  </a:cubicBezTo>
                  <a:cubicBezTo>
                    <a:pt x="2420" y="17486"/>
                    <a:pt x="2329" y="17467"/>
                    <a:pt x="2301" y="17478"/>
                  </a:cubicBezTo>
                  <a:cubicBezTo>
                    <a:pt x="2299" y="17479"/>
                    <a:pt x="2166" y="17479"/>
                    <a:pt x="2146" y="17493"/>
                  </a:cubicBezTo>
                  <a:lnTo>
                    <a:pt x="2123" y="17497"/>
                  </a:lnTo>
                  <a:cubicBezTo>
                    <a:pt x="2049" y="17508"/>
                    <a:pt x="2089" y="17556"/>
                    <a:pt x="2018" y="17560"/>
                  </a:cubicBezTo>
                  <a:cubicBezTo>
                    <a:pt x="1927" y="17566"/>
                    <a:pt x="1986" y="17535"/>
                    <a:pt x="1948" y="17483"/>
                  </a:cubicBezTo>
                  <a:cubicBezTo>
                    <a:pt x="1919" y="17444"/>
                    <a:pt x="1938" y="17426"/>
                    <a:pt x="1937" y="17415"/>
                  </a:cubicBezTo>
                  <a:cubicBezTo>
                    <a:pt x="1936" y="17393"/>
                    <a:pt x="1990" y="17395"/>
                    <a:pt x="2022" y="17343"/>
                  </a:cubicBezTo>
                  <a:cubicBezTo>
                    <a:pt x="2041" y="17313"/>
                    <a:pt x="2047" y="17280"/>
                    <a:pt x="2047" y="17244"/>
                  </a:cubicBezTo>
                  <a:cubicBezTo>
                    <a:pt x="2047" y="17220"/>
                    <a:pt x="2065" y="17153"/>
                    <a:pt x="2044" y="17151"/>
                  </a:cubicBezTo>
                  <a:cubicBezTo>
                    <a:pt x="2005" y="17149"/>
                    <a:pt x="1987" y="17102"/>
                    <a:pt x="1971" y="17072"/>
                  </a:cubicBezTo>
                  <a:cubicBezTo>
                    <a:pt x="1958" y="17050"/>
                    <a:pt x="1897" y="17070"/>
                    <a:pt x="1877" y="17080"/>
                  </a:cubicBezTo>
                  <a:cubicBezTo>
                    <a:pt x="1812" y="17111"/>
                    <a:pt x="1729" y="17074"/>
                    <a:pt x="1697" y="17134"/>
                  </a:cubicBezTo>
                  <a:cubicBezTo>
                    <a:pt x="1656" y="17210"/>
                    <a:pt x="1764" y="17221"/>
                    <a:pt x="1738" y="17236"/>
                  </a:cubicBezTo>
                  <a:cubicBezTo>
                    <a:pt x="1738" y="17253"/>
                    <a:pt x="1727" y="17266"/>
                    <a:pt x="1711" y="17273"/>
                  </a:cubicBezTo>
                  <a:cubicBezTo>
                    <a:pt x="1622" y="17309"/>
                    <a:pt x="1752" y="17405"/>
                    <a:pt x="1631" y="17366"/>
                  </a:cubicBezTo>
                  <a:cubicBezTo>
                    <a:pt x="1532" y="17334"/>
                    <a:pt x="1539" y="17446"/>
                    <a:pt x="1519" y="17407"/>
                  </a:cubicBezTo>
                  <a:cubicBezTo>
                    <a:pt x="1497" y="17365"/>
                    <a:pt x="1501" y="17413"/>
                    <a:pt x="1501" y="17353"/>
                  </a:cubicBezTo>
                  <a:cubicBezTo>
                    <a:pt x="1501" y="17333"/>
                    <a:pt x="1438" y="17280"/>
                    <a:pt x="1512" y="17268"/>
                  </a:cubicBezTo>
                  <a:cubicBezTo>
                    <a:pt x="1568" y="17259"/>
                    <a:pt x="1539" y="17205"/>
                    <a:pt x="1518" y="17201"/>
                  </a:cubicBezTo>
                  <a:cubicBezTo>
                    <a:pt x="1458" y="17188"/>
                    <a:pt x="1454" y="17198"/>
                    <a:pt x="1391" y="17176"/>
                  </a:cubicBezTo>
                  <a:cubicBezTo>
                    <a:pt x="1356" y="17163"/>
                    <a:pt x="1357" y="17155"/>
                    <a:pt x="1336" y="17130"/>
                  </a:cubicBezTo>
                  <a:cubicBezTo>
                    <a:pt x="1299" y="17085"/>
                    <a:pt x="1349" y="17068"/>
                    <a:pt x="1356" y="17050"/>
                  </a:cubicBezTo>
                  <a:cubicBezTo>
                    <a:pt x="1375" y="16995"/>
                    <a:pt x="1304" y="17004"/>
                    <a:pt x="1293" y="17012"/>
                  </a:cubicBezTo>
                  <a:cubicBezTo>
                    <a:pt x="1278" y="17022"/>
                    <a:pt x="1166" y="17026"/>
                    <a:pt x="1149" y="17014"/>
                  </a:cubicBezTo>
                  <a:cubicBezTo>
                    <a:pt x="1097" y="16977"/>
                    <a:pt x="1118" y="16999"/>
                    <a:pt x="1079" y="17001"/>
                  </a:cubicBezTo>
                  <a:cubicBezTo>
                    <a:pt x="1073" y="17008"/>
                    <a:pt x="1064" y="17010"/>
                    <a:pt x="1065" y="17021"/>
                  </a:cubicBezTo>
                  <a:cubicBezTo>
                    <a:pt x="1068" y="17100"/>
                    <a:pt x="1003" y="17086"/>
                    <a:pt x="1050" y="17146"/>
                  </a:cubicBezTo>
                  <a:cubicBezTo>
                    <a:pt x="1106" y="17218"/>
                    <a:pt x="1040" y="17202"/>
                    <a:pt x="1030" y="17140"/>
                  </a:cubicBezTo>
                  <a:cubicBezTo>
                    <a:pt x="1030" y="17134"/>
                    <a:pt x="1008" y="17071"/>
                    <a:pt x="1008" y="17071"/>
                  </a:cubicBezTo>
                  <a:cubicBezTo>
                    <a:pt x="983" y="17051"/>
                    <a:pt x="953" y="16988"/>
                    <a:pt x="929" y="16989"/>
                  </a:cubicBezTo>
                  <a:cubicBezTo>
                    <a:pt x="783" y="16997"/>
                    <a:pt x="819" y="17072"/>
                    <a:pt x="755" y="17072"/>
                  </a:cubicBezTo>
                  <a:cubicBezTo>
                    <a:pt x="709" y="17072"/>
                    <a:pt x="672" y="16994"/>
                    <a:pt x="612" y="16987"/>
                  </a:cubicBezTo>
                  <a:cubicBezTo>
                    <a:pt x="536" y="16977"/>
                    <a:pt x="563" y="16985"/>
                    <a:pt x="561" y="17037"/>
                  </a:cubicBezTo>
                  <a:cubicBezTo>
                    <a:pt x="557" y="17123"/>
                    <a:pt x="621" y="17128"/>
                    <a:pt x="645" y="17149"/>
                  </a:cubicBezTo>
                  <a:cubicBezTo>
                    <a:pt x="694" y="17193"/>
                    <a:pt x="606" y="17144"/>
                    <a:pt x="633" y="17261"/>
                  </a:cubicBezTo>
                  <a:cubicBezTo>
                    <a:pt x="645" y="17318"/>
                    <a:pt x="602" y="17296"/>
                    <a:pt x="576" y="17319"/>
                  </a:cubicBezTo>
                  <a:cubicBezTo>
                    <a:pt x="544" y="17348"/>
                    <a:pt x="504" y="17344"/>
                    <a:pt x="471" y="17318"/>
                  </a:cubicBezTo>
                  <a:cubicBezTo>
                    <a:pt x="440" y="17295"/>
                    <a:pt x="373" y="17294"/>
                    <a:pt x="334" y="17290"/>
                  </a:cubicBezTo>
                  <a:cubicBezTo>
                    <a:pt x="293" y="17287"/>
                    <a:pt x="315" y="17230"/>
                    <a:pt x="355" y="17231"/>
                  </a:cubicBezTo>
                  <a:cubicBezTo>
                    <a:pt x="459" y="17234"/>
                    <a:pt x="426" y="17226"/>
                    <a:pt x="413" y="17165"/>
                  </a:cubicBezTo>
                  <a:cubicBezTo>
                    <a:pt x="408" y="17139"/>
                    <a:pt x="341" y="17150"/>
                    <a:pt x="320" y="17150"/>
                  </a:cubicBezTo>
                  <a:cubicBezTo>
                    <a:pt x="302" y="17150"/>
                    <a:pt x="250" y="17141"/>
                    <a:pt x="241" y="17130"/>
                  </a:cubicBezTo>
                  <a:cubicBezTo>
                    <a:pt x="218" y="17103"/>
                    <a:pt x="183" y="17106"/>
                    <a:pt x="150" y="17117"/>
                  </a:cubicBezTo>
                  <a:cubicBezTo>
                    <a:pt x="114" y="17129"/>
                    <a:pt x="117" y="17145"/>
                    <a:pt x="88" y="17157"/>
                  </a:cubicBezTo>
                  <a:cubicBezTo>
                    <a:pt x="38" y="17179"/>
                    <a:pt x="20" y="17163"/>
                    <a:pt x="30" y="17111"/>
                  </a:cubicBezTo>
                  <a:cubicBezTo>
                    <a:pt x="31" y="17110"/>
                    <a:pt x="33" y="17106"/>
                    <a:pt x="33" y="17104"/>
                  </a:cubicBezTo>
                  <a:cubicBezTo>
                    <a:pt x="52" y="17067"/>
                    <a:pt x="61" y="17076"/>
                    <a:pt x="69" y="17059"/>
                  </a:cubicBezTo>
                  <a:cubicBezTo>
                    <a:pt x="81" y="17035"/>
                    <a:pt x="70" y="17022"/>
                    <a:pt x="81" y="17009"/>
                  </a:cubicBezTo>
                  <a:cubicBezTo>
                    <a:pt x="100" y="16986"/>
                    <a:pt x="94" y="17049"/>
                    <a:pt x="101" y="17050"/>
                  </a:cubicBezTo>
                  <a:cubicBezTo>
                    <a:pt x="125" y="17053"/>
                    <a:pt x="120" y="17068"/>
                    <a:pt x="132" y="17068"/>
                  </a:cubicBezTo>
                  <a:cubicBezTo>
                    <a:pt x="158" y="17068"/>
                    <a:pt x="158" y="17050"/>
                    <a:pt x="168" y="17032"/>
                  </a:cubicBezTo>
                  <a:cubicBezTo>
                    <a:pt x="180" y="17009"/>
                    <a:pt x="178" y="16991"/>
                    <a:pt x="180" y="16987"/>
                  </a:cubicBezTo>
                  <a:cubicBezTo>
                    <a:pt x="202" y="16936"/>
                    <a:pt x="261" y="16979"/>
                    <a:pt x="287" y="16948"/>
                  </a:cubicBezTo>
                  <a:cubicBezTo>
                    <a:pt x="305" y="16927"/>
                    <a:pt x="310" y="16933"/>
                    <a:pt x="332" y="16920"/>
                  </a:cubicBezTo>
                  <a:cubicBezTo>
                    <a:pt x="346" y="16912"/>
                    <a:pt x="372" y="16928"/>
                    <a:pt x="366" y="16884"/>
                  </a:cubicBezTo>
                  <a:cubicBezTo>
                    <a:pt x="362" y="16860"/>
                    <a:pt x="391" y="16873"/>
                    <a:pt x="398" y="16853"/>
                  </a:cubicBezTo>
                  <a:cubicBezTo>
                    <a:pt x="406" y="16830"/>
                    <a:pt x="415" y="16843"/>
                    <a:pt x="413" y="16816"/>
                  </a:cubicBezTo>
                  <a:cubicBezTo>
                    <a:pt x="411" y="16784"/>
                    <a:pt x="363" y="16783"/>
                    <a:pt x="363" y="16774"/>
                  </a:cubicBezTo>
                  <a:cubicBezTo>
                    <a:pt x="363" y="16773"/>
                    <a:pt x="400" y="16762"/>
                    <a:pt x="402" y="16761"/>
                  </a:cubicBezTo>
                  <a:cubicBezTo>
                    <a:pt x="408" y="16761"/>
                    <a:pt x="445" y="16750"/>
                    <a:pt x="449" y="16746"/>
                  </a:cubicBezTo>
                  <a:cubicBezTo>
                    <a:pt x="480" y="16720"/>
                    <a:pt x="504" y="16724"/>
                    <a:pt x="485" y="16684"/>
                  </a:cubicBezTo>
                  <a:cubicBezTo>
                    <a:pt x="483" y="16681"/>
                    <a:pt x="479" y="16671"/>
                    <a:pt x="467" y="16670"/>
                  </a:cubicBezTo>
                  <a:cubicBezTo>
                    <a:pt x="443" y="16670"/>
                    <a:pt x="485" y="16640"/>
                    <a:pt x="486" y="16632"/>
                  </a:cubicBezTo>
                  <a:cubicBezTo>
                    <a:pt x="491" y="16607"/>
                    <a:pt x="494" y="16608"/>
                    <a:pt x="478" y="16598"/>
                  </a:cubicBezTo>
                  <a:cubicBezTo>
                    <a:pt x="461" y="16587"/>
                    <a:pt x="434" y="16589"/>
                    <a:pt x="438" y="16574"/>
                  </a:cubicBezTo>
                  <a:cubicBezTo>
                    <a:pt x="447" y="16540"/>
                    <a:pt x="422" y="16529"/>
                    <a:pt x="466" y="16509"/>
                  </a:cubicBezTo>
                  <a:cubicBezTo>
                    <a:pt x="496" y="16496"/>
                    <a:pt x="498" y="16503"/>
                    <a:pt x="500" y="16463"/>
                  </a:cubicBezTo>
                  <a:cubicBezTo>
                    <a:pt x="502" y="16428"/>
                    <a:pt x="495" y="16408"/>
                    <a:pt x="527" y="16393"/>
                  </a:cubicBezTo>
                  <a:cubicBezTo>
                    <a:pt x="574" y="16371"/>
                    <a:pt x="536" y="16343"/>
                    <a:pt x="546" y="16321"/>
                  </a:cubicBezTo>
                  <a:cubicBezTo>
                    <a:pt x="553" y="16308"/>
                    <a:pt x="543" y="16285"/>
                    <a:pt x="543" y="16270"/>
                  </a:cubicBezTo>
                  <a:cubicBezTo>
                    <a:pt x="543" y="16250"/>
                    <a:pt x="541" y="16259"/>
                    <a:pt x="547" y="16244"/>
                  </a:cubicBezTo>
                  <a:cubicBezTo>
                    <a:pt x="555" y="16220"/>
                    <a:pt x="569" y="16217"/>
                    <a:pt x="578" y="16206"/>
                  </a:cubicBezTo>
                  <a:cubicBezTo>
                    <a:pt x="590" y="16192"/>
                    <a:pt x="608" y="16196"/>
                    <a:pt x="608" y="16200"/>
                  </a:cubicBezTo>
                  <a:cubicBezTo>
                    <a:pt x="609" y="16237"/>
                    <a:pt x="599" y="16234"/>
                    <a:pt x="632" y="16234"/>
                  </a:cubicBezTo>
                  <a:cubicBezTo>
                    <a:pt x="645" y="16234"/>
                    <a:pt x="656" y="16248"/>
                    <a:pt x="657" y="16259"/>
                  </a:cubicBezTo>
                  <a:cubicBezTo>
                    <a:pt x="657" y="16296"/>
                    <a:pt x="666" y="16285"/>
                    <a:pt x="679" y="16296"/>
                  </a:cubicBezTo>
                  <a:cubicBezTo>
                    <a:pt x="690" y="16306"/>
                    <a:pt x="717" y="16305"/>
                    <a:pt x="731" y="16301"/>
                  </a:cubicBezTo>
                  <a:cubicBezTo>
                    <a:pt x="767" y="16292"/>
                    <a:pt x="760" y="16266"/>
                    <a:pt x="762" y="16266"/>
                  </a:cubicBezTo>
                  <a:cubicBezTo>
                    <a:pt x="788" y="16265"/>
                    <a:pt x="790" y="16235"/>
                    <a:pt x="776" y="16218"/>
                  </a:cubicBezTo>
                  <a:cubicBezTo>
                    <a:pt x="757" y="16196"/>
                    <a:pt x="770" y="16206"/>
                    <a:pt x="770" y="16183"/>
                  </a:cubicBezTo>
                  <a:cubicBezTo>
                    <a:pt x="771" y="16179"/>
                    <a:pt x="772" y="16169"/>
                    <a:pt x="772" y="16169"/>
                  </a:cubicBezTo>
                  <a:cubicBezTo>
                    <a:pt x="772" y="16169"/>
                    <a:pt x="794" y="16150"/>
                    <a:pt x="800" y="16141"/>
                  </a:cubicBezTo>
                  <a:cubicBezTo>
                    <a:pt x="811" y="16126"/>
                    <a:pt x="778" y="16105"/>
                    <a:pt x="787" y="16091"/>
                  </a:cubicBezTo>
                  <a:cubicBezTo>
                    <a:pt x="825" y="16032"/>
                    <a:pt x="873" y="16111"/>
                    <a:pt x="931" y="16062"/>
                  </a:cubicBezTo>
                  <a:cubicBezTo>
                    <a:pt x="947" y="16048"/>
                    <a:pt x="993" y="16043"/>
                    <a:pt x="1014" y="16049"/>
                  </a:cubicBezTo>
                  <a:cubicBezTo>
                    <a:pt x="1028" y="16053"/>
                    <a:pt x="1062" y="16067"/>
                    <a:pt x="1071" y="16067"/>
                  </a:cubicBezTo>
                  <a:cubicBezTo>
                    <a:pt x="1090" y="16067"/>
                    <a:pt x="1126" y="16077"/>
                    <a:pt x="1112" y="16052"/>
                  </a:cubicBezTo>
                  <a:cubicBezTo>
                    <a:pt x="1088" y="16007"/>
                    <a:pt x="1089" y="16024"/>
                    <a:pt x="1091" y="15977"/>
                  </a:cubicBezTo>
                  <a:cubicBezTo>
                    <a:pt x="1092" y="15967"/>
                    <a:pt x="1127" y="15917"/>
                    <a:pt x="1134" y="15911"/>
                  </a:cubicBezTo>
                  <a:cubicBezTo>
                    <a:pt x="1154" y="15891"/>
                    <a:pt x="1142" y="15895"/>
                    <a:pt x="1148" y="15886"/>
                  </a:cubicBezTo>
                  <a:cubicBezTo>
                    <a:pt x="1160" y="15866"/>
                    <a:pt x="1148" y="15822"/>
                    <a:pt x="1156" y="15817"/>
                  </a:cubicBezTo>
                  <a:cubicBezTo>
                    <a:pt x="1165" y="15811"/>
                    <a:pt x="1193" y="15815"/>
                    <a:pt x="1196" y="15812"/>
                  </a:cubicBezTo>
                  <a:cubicBezTo>
                    <a:pt x="1199" y="15809"/>
                    <a:pt x="1179" y="15746"/>
                    <a:pt x="1188" y="15718"/>
                  </a:cubicBezTo>
                  <a:cubicBezTo>
                    <a:pt x="1201" y="15674"/>
                    <a:pt x="1280" y="15719"/>
                    <a:pt x="1305" y="15685"/>
                  </a:cubicBezTo>
                  <a:cubicBezTo>
                    <a:pt x="1305" y="15682"/>
                    <a:pt x="1307" y="15682"/>
                    <a:pt x="1309" y="15679"/>
                  </a:cubicBezTo>
                  <a:cubicBezTo>
                    <a:pt x="1321" y="15664"/>
                    <a:pt x="1345" y="15663"/>
                    <a:pt x="1345" y="15646"/>
                  </a:cubicBezTo>
                  <a:cubicBezTo>
                    <a:pt x="1345" y="15626"/>
                    <a:pt x="1306" y="15620"/>
                    <a:pt x="1291" y="15619"/>
                  </a:cubicBezTo>
                  <a:cubicBezTo>
                    <a:pt x="1285" y="15619"/>
                    <a:pt x="1275" y="15613"/>
                    <a:pt x="1274" y="15613"/>
                  </a:cubicBezTo>
                  <a:cubicBezTo>
                    <a:pt x="1274" y="15592"/>
                    <a:pt x="1314" y="15598"/>
                    <a:pt x="1339" y="15586"/>
                  </a:cubicBezTo>
                  <a:cubicBezTo>
                    <a:pt x="1377" y="15567"/>
                    <a:pt x="1370" y="15509"/>
                    <a:pt x="1372" y="15471"/>
                  </a:cubicBezTo>
                  <a:cubicBezTo>
                    <a:pt x="1376" y="15413"/>
                    <a:pt x="1385" y="15436"/>
                    <a:pt x="1393" y="15431"/>
                  </a:cubicBezTo>
                  <a:cubicBezTo>
                    <a:pt x="1410" y="15420"/>
                    <a:pt x="1410" y="15392"/>
                    <a:pt x="1410" y="15375"/>
                  </a:cubicBezTo>
                  <a:cubicBezTo>
                    <a:pt x="1410" y="15340"/>
                    <a:pt x="1431" y="15343"/>
                    <a:pt x="1446" y="15316"/>
                  </a:cubicBezTo>
                  <a:cubicBezTo>
                    <a:pt x="1453" y="15304"/>
                    <a:pt x="1503" y="15282"/>
                    <a:pt x="1517" y="15281"/>
                  </a:cubicBezTo>
                  <a:cubicBezTo>
                    <a:pt x="1581" y="15279"/>
                    <a:pt x="1545" y="15240"/>
                    <a:pt x="1559" y="15209"/>
                  </a:cubicBezTo>
                  <a:cubicBezTo>
                    <a:pt x="1561" y="15203"/>
                    <a:pt x="1586" y="15207"/>
                    <a:pt x="1592" y="15215"/>
                  </a:cubicBezTo>
                  <a:cubicBezTo>
                    <a:pt x="1610" y="15241"/>
                    <a:pt x="1656" y="15236"/>
                    <a:pt x="1661" y="15245"/>
                  </a:cubicBezTo>
                  <a:cubicBezTo>
                    <a:pt x="1662" y="15248"/>
                    <a:pt x="1703" y="15253"/>
                    <a:pt x="1706" y="15253"/>
                  </a:cubicBezTo>
                  <a:cubicBezTo>
                    <a:pt x="1729" y="15254"/>
                    <a:pt x="1734" y="15255"/>
                    <a:pt x="1723" y="15229"/>
                  </a:cubicBezTo>
                  <a:cubicBezTo>
                    <a:pt x="1719" y="15221"/>
                    <a:pt x="1739" y="15227"/>
                    <a:pt x="1739" y="15227"/>
                  </a:cubicBezTo>
                  <a:lnTo>
                    <a:pt x="1747" y="15227"/>
                  </a:lnTo>
                  <a:cubicBezTo>
                    <a:pt x="1764" y="15227"/>
                    <a:pt x="1766" y="15199"/>
                    <a:pt x="1763" y="15192"/>
                  </a:cubicBezTo>
                  <a:cubicBezTo>
                    <a:pt x="1756" y="15178"/>
                    <a:pt x="1753" y="15163"/>
                    <a:pt x="1749" y="15148"/>
                  </a:cubicBezTo>
                  <a:cubicBezTo>
                    <a:pt x="1739" y="15107"/>
                    <a:pt x="1765" y="15136"/>
                    <a:pt x="1763" y="15096"/>
                  </a:cubicBezTo>
                  <a:cubicBezTo>
                    <a:pt x="1762" y="15080"/>
                    <a:pt x="1664" y="15087"/>
                    <a:pt x="1709" y="15057"/>
                  </a:cubicBezTo>
                  <a:cubicBezTo>
                    <a:pt x="1743" y="15034"/>
                    <a:pt x="1737" y="15060"/>
                    <a:pt x="1779" y="15033"/>
                  </a:cubicBezTo>
                  <a:cubicBezTo>
                    <a:pt x="1814" y="15009"/>
                    <a:pt x="1792" y="15002"/>
                    <a:pt x="1833" y="15002"/>
                  </a:cubicBezTo>
                  <a:cubicBezTo>
                    <a:pt x="1846" y="15002"/>
                    <a:pt x="1889" y="14996"/>
                    <a:pt x="1894" y="14985"/>
                  </a:cubicBezTo>
                  <a:cubicBezTo>
                    <a:pt x="1916" y="14932"/>
                    <a:pt x="1879" y="14933"/>
                    <a:pt x="1874" y="14921"/>
                  </a:cubicBezTo>
                  <a:cubicBezTo>
                    <a:pt x="1866" y="14900"/>
                    <a:pt x="1928" y="14910"/>
                    <a:pt x="1930" y="14890"/>
                  </a:cubicBezTo>
                  <a:cubicBezTo>
                    <a:pt x="1934" y="14843"/>
                    <a:pt x="1947" y="14859"/>
                    <a:pt x="1977" y="14843"/>
                  </a:cubicBezTo>
                  <a:cubicBezTo>
                    <a:pt x="1994" y="14835"/>
                    <a:pt x="2003" y="14844"/>
                    <a:pt x="2001" y="14827"/>
                  </a:cubicBezTo>
                  <a:cubicBezTo>
                    <a:pt x="1997" y="14791"/>
                    <a:pt x="1991" y="14790"/>
                    <a:pt x="2015" y="14758"/>
                  </a:cubicBezTo>
                  <a:cubicBezTo>
                    <a:pt x="2031" y="14736"/>
                    <a:pt x="2021" y="14732"/>
                    <a:pt x="2017" y="14718"/>
                  </a:cubicBezTo>
                  <a:cubicBezTo>
                    <a:pt x="2005" y="14684"/>
                    <a:pt x="2009" y="14689"/>
                    <a:pt x="2024" y="14664"/>
                  </a:cubicBezTo>
                  <a:cubicBezTo>
                    <a:pt x="2023" y="14653"/>
                    <a:pt x="2068" y="14630"/>
                    <a:pt x="2069" y="14619"/>
                  </a:cubicBezTo>
                  <a:cubicBezTo>
                    <a:pt x="2075" y="14514"/>
                    <a:pt x="2039" y="14597"/>
                    <a:pt x="2011" y="14532"/>
                  </a:cubicBezTo>
                  <a:cubicBezTo>
                    <a:pt x="1989" y="14481"/>
                    <a:pt x="1993" y="14502"/>
                    <a:pt x="1964" y="14484"/>
                  </a:cubicBezTo>
                  <a:cubicBezTo>
                    <a:pt x="1943" y="14470"/>
                    <a:pt x="1882" y="14465"/>
                    <a:pt x="1894" y="14456"/>
                  </a:cubicBezTo>
                  <a:cubicBezTo>
                    <a:pt x="1933" y="14424"/>
                    <a:pt x="1897" y="14424"/>
                    <a:pt x="1887" y="14413"/>
                  </a:cubicBezTo>
                  <a:cubicBezTo>
                    <a:pt x="1873" y="14396"/>
                    <a:pt x="1865" y="14400"/>
                    <a:pt x="1846" y="14394"/>
                  </a:cubicBezTo>
                  <a:cubicBezTo>
                    <a:pt x="1747" y="14362"/>
                    <a:pt x="1828" y="14349"/>
                    <a:pt x="1786" y="14292"/>
                  </a:cubicBezTo>
                  <a:cubicBezTo>
                    <a:pt x="1749" y="14241"/>
                    <a:pt x="1812" y="14230"/>
                    <a:pt x="1772" y="14197"/>
                  </a:cubicBezTo>
                  <a:cubicBezTo>
                    <a:pt x="1749" y="14178"/>
                    <a:pt x="1794" y="14135"/>
                    <a:pt x="1741" y="14120"/>
                  </a:cubicBezTo>
                  <a:cubicBezTo>
                    <a:pt x="1684" y="14103"/>
                    <a:pt x="1737" y="14081"/>
                    <a:pt x="1739" y="14078"/>
                  </a:cubicBezTo>
                  <a:cubicBezTo>
                    <a:pt x="1764" y="14050"/>
                    <a:pt x="1776" y="14074"/>
                    <a:pt x="1770" y="14020"/>
                  </a:cubicBezTo>
                  <a:cubicBezTo>
                    <a:pt x="1769" y="14019"/>
                    <a:pt x="1770" y="14015"/>
                    <a:pt x="1770" y="14012"/>
                  </a:cubicBezTo>
                  <a:cubicBezTo>
                    <a:pt x="1770" y="13990"/>
                    <a:pt x="1803" y="14002"/>
                    <a:pt x="1787" y="13975"/>
                  </a:cubicBezTo>
                  <a:cubicBezTo>
                    <a:pt x="1760" y="13930"/>
                    <a:pt x="1811" y="13922"/>
                    <a:pt x="1841" y="13907"/>
                  </a:cubicBezTo>
                  <a:cubicBezTo>
                    <a:pt x="1891" y="13881"/>
                    <a:pt x="1844" y="13847"/>
                    <a:pt x="1887" y="13845"/>
                  </a:cubicBezTo>
                  <a:cubicBezTo>
                    <a:pt x="1898" y="13844"/>
                    <a:pt x="1892" y="13822"/>
                    <a:pt x="1888" y="13815"/>
                  </a:cubicBezTo>
                  <a:cubicBezTo>
                    <a:pt x="1869" y="13778"/>
                    <a:pt x="1896" y="13762"/>
                    <a:pt x="1871" y="13752"/>
                  </a:cubicBezTo>
                  <a:cubicBezTo>
                    <a:pt x="1849" y="13742"/>
                    <a:pt x="1832" y="13729"/>
                    <a:pt x="1840" y="13703"/>
                  </a:cubicBezTo>
                  <a:cubicBezTo>
                    <a:pt x="1857" y="13649"/>
                    <a:pt x="1818" y="13643"/>
                    <a:pt x="1797" y="13607"/>
                  </a:cubicBezTo>
                  <a:cubicBezTo>
                    <a:pt x="1783" y="13582"/>
                    <a:pt x="1752" y="13573"/>
                    <a:pt x="1737" y="13549"/>
                  </a:cubicBezTo>
                  <a:cubicBezTo>
                    <a:pt x="1737" y="13547"/>
                    <a:pt x="1697" y="13518"/>
                    <a:pt x="1693" y="13515"/>
                  </a:cubicBezTo>
                  <a:cubicBezTo>
                    <a:pt x="1653" y="13492"/>
                    <a:pt x="1629" y="13446"/>
                    <a:pt x="1629" y="13505"/>
                  </a:cubicBezTo>
                  <a:cubicBezTo>
                    <a:pt x="1629" y="13519"/>
                    <a:pt x="1609" y="13512"/>
                    <a:pt x="1608" y="13511"/>
                  </a:cubicBezTo>
                  <a:cubicBezTo>
                    <a:pt x="1588" y="13494"/>
                    <a:pt x="1601" y="13386"/>
                    <a:pt x="1601" y="13354"/>
                  </a:cubicBezTo>
                  <a:cubicBezTo>
                    <a:pt x="1601" y="13320"/>
                    <a:pt x="1626" y="13290"/>
                    <a:pt x="1621" y="13271"/>
                  </a:cubicBezTo>
                  <a:cubicBezTo>
                    <a:pt x="1630" y="13262"/>
                    <a:pt x="1594" y="13248"/>
                    <a:pt x="1590" y="13237"/>
                  </a:cubicBezTo>
                  <a:cubicBezTo>
                    <a:pt x="1580" y="13210"/>
                    <a:pt x="1517" y="13193"/>
                    <a:pt x="1517" y="13182"/>
                  </a:cubicBezTo>
                  <a:cubicBezTo>
                    <a:pt x="1516" y="13155"/>
                    <a:pt x="1520" y="13170"/>
                    <a:pt x="1507" y="13142"/>
                  </a:cubicBezTo>
                  <a:cubicBezTo>
                    <a:pt x="1497" y="13120"/>
                    <a:pt x="1505" y="13088"/>
                    <a:pt x="1494" y="13069"/>
                  </a:cubicBezTo>
                  <a:cubicBezTo>
                    <a:pt x="1480" y="13045"/>
                    <a:pt x="1518" y="13028"/>
                    <a:pt x="1519" y="13021"/>
                  </a:cubicBezTo>
                  <a:cubicBezTo>
                    <a:pt x="1525" y="12989"/>
                    <a:pt x="1538" y="12986"/>
                    <a:pt x="1538" y="12948"/>
                  </a:cubicBezTo>
                  <a:cubicBezTo>
                    <a:pt x="1538" y="12881"/>
                    <a:pt x="1566" y="12908"/>
                    <a:pt x="1600" y="12891"/>
                  </a:cubicBezTo>
                  <a:cubicBezTo>
                    <a:pt x="1627" y="12877"/>
                    <a:pt x="1692" y="12873"/>
                    <a:pt x="1707" y="12861"/>
                  </a:cubicBezTo>
                  <a:cubicBezTo>
                    <a:pt x="1725" y="12847"/>
                    <a:pt x="1780" y="12832"/>
                    <a:pt x="1785" y="12825"/>
                  </a:cubicBezTo>
                  <a:cubicBezTo>
                    <a:pt x="1808" y="12793"/>
                    <a:pt x="1839" y="12810"/>
                    <a:pt x="1865" y="12798"/>
                  </a:cubicBezTo>
                  <a:cubicBezTo>
                    <a:pt x="1884" y="12789"/>
                    <a:pt x="1924" y="12797"/>
                    <a:pt x="1930" y="12792"/>
                  </a:cubicBezTo>
                  <a:cubicBezTo>
                    <a:pt x="1960" y="12792"/>
                    <a:pt x="1982" y="12795"/>
                    <a:pt x="2004" y="12773"/>
                  </a:cubicBezTo>
                  <a:cubicBezTo>
                    <a:pt x="2014" y="12763"/>
                    <a:pt x="2010" y="12762"/>
                    <a:pt x="2016" y="12752"/>
                  </a:cubicBezTo>
                  <a:cubicBezTo>
                    <a:pt x="2027" y="12733"/>
                    <a:pt x="2023" y="12716"/>
                    <a:pt x="2048" y="12696"/>
                  </a:cubicBezTo>
                  <a:cubicBezTo>
                    <a:pt x="2055" y="12690"/>
                    <a:pt x="2094" y="12695"/>
                    <a:pt x="2107" y="12695"/>
                  </a:cubicBezTo>
                  <a:cubicBezTo>
                    <a:pt x="2136" y="12695"/>
                    <a:pt x="2158" y="12683"/>
                    <a:pt x="2170" y="12684"/>
                  </a:cubicBezTo>
                  <a:cubicBezTo>
                    <a:pt x="2200" y="12685"/>
                    <a:pt x="2228" y="12674"/>
                    <a:pt x="2245" y="12675"/>
                  </a:cubicBezTo>
                  <a:cubicBezTo>
                    <a:pt x="2264" y="12675"/>
                    <a:pt x="2283" y="12668"/>
                    <a:pt x="2300" y="12670"/>
                  </a:cubicBezTo>
                  <a:cubicBezTo>
                    <a:pt x="2303" y="12670"/>
                    <a:pt x="2317" y="12696"/>
                    <a:pt x="2318" y="12698"/>
                  </a:cubicBezTo>
                  <a:cubicBezTo>
                    <a:pt x="2324" y="12708"/>
                    <a:pt x="2341" y="12716"/>
                    <a:pt x="2350" y="12716"/>
                  </a:cubicBezTo>
                  <a:cubicBezTo>
                    <a:pt x="2381" y="12714"/>
                    <a:pt x="2386" y="12722"/>
                    <a:pt x="2402" y="12725"/>
                  </a:cubicBezTo>
                  <a:cubicBezTo>
                    <a:pt x="2421" y="12728"/>
                    <a:pt x="2407" y="12764"/>
                    <a:pt x="2405" y="12766"/>
                  </a:cubicBezTo>
                  <a:cubicBezTo>
                    <a:pt x="2394" y="12777"/>
                    <a:pt x="2431" y="12786"/>
                    <a:pt x="2432" y="12786"/>
                  </a:cubicBezTo>
                  <a:cubicBezTo>
                    <a:pt x="2468" y="12787"/>
                    <a:pt x="2451" y="12798"/>
                    <a:pt x="2474" y="12807"/>
                  </a:cubicBezTo>
                  <a:cubicBezTo>
                    <a:pt x="2486" y="12812"/>
                    <a:pt x="2572" y="12836"/>
                    <a:pt x="2577" y="12825"/>
                  </a:cubicBezTo>
                  <a:cubicBezTo>
                    <a:pt x="2590" y="12792"/>
                    <a:pt x="2566" y="12784"/>
                    <a:pt x="2554" y="12769"/>
                  </a:cubicBezTo>
                  <a:cubicBezTo>
                    <a:pt x="2531" y="12741"/>
                    <a:pt x="2558" y="12741"/>
                    <a:pt x="2561" y="12736"/>
                  </a:cubicBezTo>
                  <a:cubicBezTo>
                    <a:pt x="2578" y="12711"/>
                    <a:pt x="2562" y="12688"/>
                    <a:pt x="2541" y="12674"/>
                  </a:cubicBezTo>
                  <a:cubicBezTo>
                    <a:pt x="2531" y="12667"/>
                    <a:pt x="2528" y="12650"/>
                    <a:pt x="2526" y="12639"/>
                  </a:cubicBezTo>
                  <a:cubicBezTo>
                    <a:pt x="2522" y="12603"/>
                    <a:pt x="2497" y="12603"/>
                    <a:pt x="2475" y="12590"/>
                  </a:cubicBezTo>
                  <a:cubicBezTo>
                    <a:pt x="2447" y="12574"/>
                    <a:pt x="2392" y="12594"/>
                    <a:pt x="2402" y="12578"/>
                  </a:cubicBezTo>
                  <a:cubicBezTo>
                    <a:pt x="2409" y="12566"/>
                    <a:pt x="2427" y="12546"/>
                    <a:pt x="2427" y="12534"/>
                  </a:cubicBezTo>
                  <a:cubicBezTo>
                    <a:pt x="2429" y="12503"/>
                    <a:pt x="2429" y="12519"/>
                    <a:pt x="2421" y="12499"/>
                  </a:cubicBezTo>
                  <a:cubicBezTo>
                    <a:pt x="2409" y="12470"/>
                    <a:pt x="2392" y="12496"/>
                    <a:pt x="2374" y="12456"/>
                  </a:cubicBezTo>
                  <a:cubicBezTo>
                    <a:pt x="2362" y="12428"/>
                    <a:pt x="2347" y="12425"/>
                    <a:pt x="2342" y="12411"/>
                  </a:cubicBezTo>
                  <a:cubicBezTo>
                    <a:pt x="2341" y="12405"/>
                    <a:pt x="2348" y="12362"/>
                    <a:pt x="2349" y="12361"/>
                  </a:cubicBezTo>
                  <a:cubicBezTo>
                    <a:pt x="2357" y="12343"/>
                    <a:pt x="2333" y="12306"/>
                    <a:pt x="2350" y="12299"/>
                  </a:cubicBezTo>
                  <a:cubicBezTo>
                    <a:pt x="2364" y="12294"/>
                    <a:pt x="2409" y="12265"/>
                    <a:pt x="2411" y="12265"/>
                  </a:cubicBezTo>
                  <a:cubicBezTo>
                    <a:pt x="2412" y="12264"/>
                    <a:pt x="2412" y="12259"/>
                    <a:pt x="2415" y="12257"/>
                  </a:cubicBezTo>
                  <a:cubicBezTo>
                    <a:pt x="2457" y="12216"/>
                    <a:pt x="2397" y="12175"/>
                    <a:pt x="2406" y="12136"/>
                  </a:cubicBezTo>
                  <a:cubicBezTo>
                    <a:pt x="2410" y="12120"/>
                    <a:pt x="2409" y="12121"/>
                    <a:pt x="2409" y="12104"/>
                  </a:cubicBezTo>
                  <a:cubicBezTo>
                    <a:pt x="2409" y="12041"/>
                    <a:pt x="2399" y="12071"/>
                    <a:pt x="2393" y="12050"/>
                  </a:cubicBezTo>
                  <a:cubicBezTo>
                    <a:pt x="2383" y="12017"/>
                    <a:pt x="2390" y="12027"/>
                    <a:pt x="2409" y="12030"/>
                  </a:cubicBezTo>
                  <a:cubicBezTo>
                    <a:pt x="2431" y="12034"/>
                    <a:pt x="2460" y="12056"/>
                    <a:pt x="2475" y="12048"/>
                  </a:cubicBezTo>
                  <a:cubicBezTo>
                    <a:pt x="2482" y="12044"/>
                    <a:pt x="2470" y="12001"/>
                    <a:pt x="2467" y="11995"/>
                  </a:cubicBezTo>
                  <a:cubicBezTo>
                    <a:pt x="2452" y="11960"/>
                    <a:pt x="2494" y="11990"/>
                    <a:pt x="2494" y="11946"/>
                  </a:cubicBezTo>
                  <a:cubicBezTo>
                    <a:pt x="2485" y="11947"/>
                    <a:pt x="2451" y="11933"/>
                    <a:pt x="2443" y="11928"/>
                  </a:cubicBezTo>
                  <a:cubicBezTo>
                    <a:pt x="2394" y="11902"/>
                    <a:pt x="2422" y="11894"/>
                    <a:pt x="2425" y="11884"/>
                  </a:cubicBezTo>
                  <a:cubicBezTo>
                    <a:pt x="2434" y="11858"/>
                    <a:pt x="2447" y="11855"/>
                    <a:pt x="2457" y="11839"/>
                  </a:cubicBezTo>
                  <a:cubicBezTo>
                    <a:pt x="2462" y="11830"/>
                    <a:pt x="2462" y="11771"/>
                    <a:pt x="2459" y="11761"/>
                  </a:cubicBezTo>
                  <a:cubicBezTo>
                    <a:pt x="2450" y="11727"/>
                    <a:pt x="2456" y="11727"/>
                    <a:pt x="2455" y="11698"/>
                  </a:cubicBezTo>
                  <a:cubicBezTo>
                    <a:pt x="2455" y="11686"/>
                    <a:pt x="2452" y="11685"/>
                    <a:pt x="2451" y="11681"/>
                  </a:cubicBezTo>
                  <a:cubicBezTo>
                    <a:pt x="2448" y="11658"/>
                    <a:pt x="2439" y="11665"/>
                    <a:pt x="2439" y="11657"/>
                  </a:cubicBezTo>
                  <a:cubicBezTo>
                    <a:pt x="2439" y="11633"/>
                    <a:pt x="2416" y="11605"/>
                    <a:pt x="2430" y="11600"/>
                  </a:cubicBezTo>
                  <a:cubicBezTo>
                    <a:pt x="2480" y="11582"/>
                    <a:pt x="2418" y="11559"/>
                    <a:pt x="2397" y="11554"/>
                  </a:cubicBezTo>
                  <a:cubicBezTo>
                    <a:pt x="2331" y="11541"/>
                    <a:pt x="2357" y="11548"/>
                    <a:pt x="2348" y="11519"/>
                  </a:cubicBezTo>
                  <a:cubicBezTo>
                    <a:pt x="2344" y="11507"/>
                    <a:pt x="2279" y="11501"/>
                    <a:pt x="2350" y="11471"/>
                  </a:cubicBezTo>
                  <a:cubicBezTo>
                    <a:pt x="2409" y="11447"/>
                    <a:pt x="2329" y="11400"/>
                    <a:pt x="2381" y="11378"/>
                  </a:cubicBezTo>
                  <a:cubicBezTo>
                    <a:pt x="2425" y="11359"/>
                    <a:pt x="2374" y="11295"/>
                    <a:pt x="2397" y="11277"/>
                  </a:cubicBezTo>
                  <a:cubicBezTo>
                    <a:pt x="2423" y="11258"/>
                    <a:pt x="2424" y="11227"/>
                    <a:pt x="2396" y="11217"/>
                  </a:cubicBezTo>
                  <a:cubicBezTo>
                    <a:pt x="2318" y="11191"/>
                    <a:pt x="2363" y="11163"/>
                    <a:pt x="2350" y="11128"/>
                  </a:cubicBezTo>
                  <a:cubicBezTo>
                    <a:pt x="2342" y="11103"/>
                    <a:pt x="2360" y="11091"/>
                    <a:pt x="2351" y="11082"/>
                  </a:cubicBezTo>
                  <a:cubicBezTo>
                    <a:pt x="2338" y="11069"/>
                    <a:pt x="2328" y="11025"/>
                    <a:pt x="2324" y="11019"/>
                  </a:cubicBezTo>
                  <a:cubicBezTo>
                    <a:pt x="2295" y="10965"/>
                    <a:pt x="2412" y="10995"/>
                    <a:pt x="2412" y="10960"/>
                  </a:cubicBezTo>
                  <a:cubicBezTo>
                    <a:pt x="2412" y="10939"/>
                    <a:pt x="2386" y="10911"/>
                    <a:pt x="2375" y="10905"/>
                  </a:cubicBezTo>
                  <a:cubicBezTo>
                    <a:pt x="2353" y="10894"/>
                    <a:pt x="2326" y="10832"/>
                    <a:pt x="2312" y="10870"/>
                  </a:cubicBezTo>
                  <a:cubicBezTo>
                    <a:pt x="2304" y="10889"/>
                    <a:pt x="2284" y="10855"/>
                    <a:pt x="2294" y="10838"/>
                  </a:cubicBezTo>
                  <a:cubicBezTo>
                    <a:pt x="2324" y="10783"/>
                    <a:pt x="2167" y="10816"/>
                    <a:pt x="2199" y="10799"/>
                  </a:cubicBezTo>
                  <a:cubicBezTo>
                    <a:pt x="2230" y="10783"/>
                    <a:pt x="2242" y="10774"/>
                    <a:pt x="2263" y="10749"/>
                  </a:cubicBezTo>
                  <a:cubicBezTo>
                    <a:pt x="2279" y="10731"/>
                    <a:pt x="2264" y="10684"/>
                    <a:pt x="2255" y="10665"/>
                  </a:cubicBezTo>
                  <a:cubicBezTo>
                    <a:pt x="2255" y="10659"/>
                    <a:pt x="2256" y="10659"/>
                    <a:pt x="2249" y="10654"/>
                  </a:cubicBezTo>
                  <a:cubicBezTo>
                    <a:pt x="2219" y="10631"/>
                    <a:pt x="2232" y="10584"/>
                    <a:pt x="2246" y="10579"/>
                  </a:cubicBezTo>
                  <a:cubicBezTo>
                    <a:pt x="2302" y="10561"/>
                    <a:pt x="2307" y="10531"/>
                    <a:pt x="2307" y="10477"/>
                  </a:cubicBezTo>
                  <a:cubicBezTo>
                    <a:pt x="2307" y="10458"/>
                    <a:pt x="2319" y="10419"/>
                    <a:pt x="2314" y="10411"/>
                  </a:cubicBezTo>
                  <a:cubicBezTo>
                    <a:pt x="2306" y="10400"/>
                    <a:pt x="2349" y="10320"/>
                    <a:pt x="2311" y="10312"/>
                  </a:cubicBezTo>
                  <a:cubicBezTo>
                    <a:pt x="2305" y="10299"/>
                    <a:pt x="2266" y="10257"/>
                    <a:pt x="2280" y="10229"/>
                  </a:cubicBezTo>
                  <a:cubicBezTo>
                    <a:pt x="2308" y="10174"/>
                    <a:pt x="2239" y="10195"/>
                    <a:pt x="2255" y="10130"/>
                  </a:cubicBezTo>
                  <a:cubicBezTo>
                    <a:pt x="2265" y="10091"/>
                    <a:pt x="2256" y="10075"/>
                    <a:pt x="2235" y="10050"/>
                  </a:cubicBezTo>
                  <a:cubicBezTo>
                    <a:pt x="2216" y="10027"/>
                    <a:pt x="2185" y="10026"/>
                    <a:pt x="2156" y="10026"/>
                  </a:cubicBezTo>
                  <a:cubicBezTo>
                    <a:pt x="2115" y="10026"/>
                    <a:pt x="2114" y="9987"/>
                    <a:pt x="2128" y="9956"/>
                  </a:cubicBezTo>
                  <a:cubicBezTo>
                    <a:pt x="2146" y="9918"/>
                    <a:pt x="2132" y="9874"/>
                    <a:pt x="2109" y="9842"/>
                  </a:cubicBezTo>
                  <a:cubicBezTo>
                    <a:pt x="2079" y="9803"/>
                    <a:pt x="2098" y="9813"/>
                    <a:pt x="2090" y="9792"/>
                  </a:cubicBezTo>
                  <a:cubicBezTo>
                    <a:pt x="2060" y="9719"/>
                    <a:pt x="2138" y="9751"/>
                    <a:pt x="2172" y="9733"/>
                  </a:cubicBezTo>
                  <a:cubicBezTo>
                    <a:pt x="2226" y="9703"/>
                    <a:pt x="2250" y="9730"/>
                    <a:pt x="2271" y="9722"/>
                  </a:cubicBezTo>
                  <a:cubicBezTo>
                    <a:pt x="2291" y="9713"/>
                    <a:pt x="2372" y="9714"/>
                    <a:pt x="2373" y="9712"/>
                  </a:cubicBezTo>
                  <a:cubicBezTo>
                    <a:pt x="2407" y="9686"/>
                    <a:pt x="2424" y="9695"/>
                    <a:pt x="2430" y="9688"/>
                  </a:cubicBezTo>
                  <a:cubicBezTo>
                    <a:pt x="2453" y="9668"/>
                    <a:pt x="2461" y="9720"/>
                    <a:pt x="2491" y="9662"/>
                  </a:cubicBezTo>
                  <a:cubicBezTo>
                    <a:pt x="2523" y="9601"/>
                    <a:pt x="2517" y="9621"/>
                    <a:pt x="2548" y="9630"/>
                  </a:cubicBezTo>
                  <a:cubicBezTo>
                    <a:pt x="2607" y="9646"/>
                    <a:pt x="2582" y="9665"/>
                    <a:pt x="2606" y="9665"/>
                  </a:cubicBezTo>
                  <a:cubicBezTo>
                    <a:pt x="2658" y="9665"/>
                    <a:pt x="2662" y="9686"/>
                    <a:pt x="2699" y="9694"/>
                  </a:cubicBezTo>
                  <a:cubicBezTo>
                    <a:pt x="2767" y="9708"/>
                    <a:pt x="2756" y="9726"/>
                    <a:pt x="2763" y="9729"/>
                  </a:cubicBezTo>
                  <a:cubicBezTo>
                    <a:pt x="2853" y="9760"/>
                    <a:pt x="2800" y="9707"/>
                    <a:pt x="2911" y="9711"/>
                  </a:cubicBezTo>
                  <a:cubicBezTo>
                    <a:pt x="2958" y="9713"/>
                    <a:pt x="2968" y="9734"/>
                    <a:pt x="3021" y="9726"/>
                  </a:cubicBezTo>
                  <a:cubicBezTo>
                    <a:pt x="3049" y="9722"/>
                    <a:pt x="3117" y="9732"/>
                    <a:pt x="3120" y="9730"/>
                  </a:cubicBezTo>
                  <a:cubicBezTo>
                    <a:pt x="3142" y="9717"/>
                    <a:pt x="3179" y="9717"/>
                    <a:pt x="3179" y="9717"/>
                  </a:cubicBezTo>
                  <a:cubicBezTo>
                    <a:pt x="3236" y="9665"/>
                    <a:pt x="3208" y="9728"/>
                    <a:pt x="3238" y="9739"/>
                  </a:cubicBezTo>
                  <a:cubicBezTo>
                    <a:pt x="3272" y="9750"/>
                    <a:pt x="3217" y="9784"/>
                    <a:pt x="3259" y="9794"/>
                  </a:cubicBezTo>
                  <a:cubicBezTo>
                    <a:pt x="3304" y="9805"/>
                    <a:pt x="3308" y="9783"/>
                    <a:pt x="3292" y="9749"/>
                  </a:cubicBezTo>
                  <a:cubicBezTo>
                    <a:pt x="3273" y="9708"/>
                    <a:pt x="3318" y="9746"/>
                    <a:pt x="3315" y="9730"/>
                  </a:cubicBezTo>
                  <a:cubicBezTo>
                    <a:pt x="3312" y="9708"/>
                    <a:pt x="3250" y="9700"/>
                    <a:pt x="3240" y="9669"/>
                  </a:cubicBezTo>
                  <a:cubicBezTo>
                    <a:pt x="3230" y="9659"/>
                    <a:pt x="3229" y="9629"/>
                    <a:pt x="3211" y="9623"/>
                  </a:cubicBezTo>
                  <a:cubicBezTo>
                    <a:pt x="3182" y="9613"/>
                    <a:pt x="3152" y="9588"/>
                    <a:pt x="3152" y="9623"/>
                  </a:cubicBezTo>
                  <a:cubicBezTo>
                    <a:pt x="3152" y="9663"/>
                    <a:pt x="3035" y="9626"/>
                    <a:pt x="3016" y="9611"/>
                  </a:cubicBezTo>
                  <a:cubicBezTo>
                    <a:pt x="2992" y="9591"/>
                    <a:pt x="2938" y="9596"/>
                    <a:pt x="2912" y="9608"/>
                  </a:cubicBezTo>
                  <a:cubicBezTo>
                    <a:pt x="2860" y="9632"/>
                    <a:pt x="2776" y="9604"/>
                    <a:pt x="2772" y="9636"/>
                  </a:cubicBezTo>
                  <a:cubicBezTo>
                    <a:pt x="2769" y="9659"/>
                    <a:pt x="2711" y="9626"/>
                    <a:pt x="2699" y="9610"/>
                  </a:cubicBezTo>
                  <a:cubicBezTo>
                    <a:pt x="2672" y="9571"/>
                    <a:pt x="2646" y="9570"/>
                    <a:pt x="2638" y="9556"/>
                  </a:cubicBezTo>
                  <a:cubicBezTo>
                    <a:pt x="2604" y="9502"/>
                    <a:pt x="2609" y="9532"/>
                    <a:pt x="2567" y="9533"/>
                  </a:cubicBezTo>
                  <a:cubicBezTo>
                    <a:pt x="2531" y="9534"/>
                    <a:pt x="2513" y="9550"/>
                    <a:pt x="2510" y="9550"/>
                  </a:cubicBezTo>
                  <a:cubicBezTo>
                    <a:pt x="2443" y="9550"/>
                    <a:pt x="2468" y="9557"/>
                    <a:pt x="2455" y="9562"/>
                  </a:cubicBezTo>
                  <a:cubicBezTo>
                    <a:pt x="2427" y="9573"/>
                    <a:pt x="2331" y="9566"/>
                    <a:pt x="2322" y="9603"/>
                  </a:cubicBezTo>
                  <a:cubicBezTo>
                    <a:pt x="2304" y="9675"/>
                    <a:pt x="2277" y="9633"/>
                    <a:pt x="2264" y="9653"/>
                  </a:cubicBezTo>
                  <a:cubicBezTo>
                    <a:pt x="2249" y="9678"/>
                    <a:pt x="2195" y="9654"/>
                    <a:pt x="2184" y="9662"/>
                  </a:cubicBezTo>
                  <a:cubicBezTo>
                    <a:pt x="2166" y="9677"/>
                    <a:pt x="2110" y="9647"/>
                    <a:pt x="2101" y="9658"/>
                  </a:cubicBezTo>
                  <a:cubicBezTo>
                    <a:pt x="2077" y="9689"/>
                    <a:pt x="2036" y="9656"/>
                    <a:pt x="2013" y="9645"/>
                  </a:cubicBezTo>
                  <a:cubicBezTo>
                    <a:pt x="1941" y="9610"/>
                    <a:pt x="1937" y="9540"/>
                    <a:pt x="1919" y="9534"/>
                  </a:cubicBezTo>
                  <a:cubicBezTo>
                    <a:pt x="1919" y="9504"/>
                    <a:pt x="1888" y="9444"/>
                    <a:pt x="1910" y="9401"/>
                  </a:cubicBezTo>
                  <a:cubicBezTo>
                    <a:pt x="1926" y="9369"/>
                    <a:pt x="1927" y="9336"/>
                    <a:pt x="1927" y="9300"/>
                  </a:cubicBezTo>
                  <a:cubicBezTo>
                    <a:pt x="1927" y="9266"/>
                    <a:pt x="1896" y="9215"/>
                    <a:pt x="1870" y="9198"/>
                  </a:cubicBezTo>
                  <a:cubicBezTo>
                    <a:pt x="1825" y="9169"/>
                    <a:pt x="1834" y="9152"/>
                    <a:pt x="1780" y="9156"/>
                  </a:cubicBezTo>
                  <a:cubicBezTo>
                    <a:pt x="1729" y="9159"/>
                    <a:pt x="1722" y="9181"/>
                    <a:pt x="1696" y="9137"/>
                  </a:cubicBezTo>
                  <a:cubicBezTo>
                    <a:pt x="1666" y="9085"/>
                    <a:pt x="1645" y="9141"/>
                    <a:pt x="1606" y="9100"/>
                  </a:cubicBezTo>
                  <a:cubicBezTo>
                    <a:pt x="1595" y="9088"/>
                    <a:pt x="1614" y="9051"/>
                    <a:pt x="1614" y="9021"/>
                  </a:cubicBezTo>
                  <a:cubicBezTo>
                    <a:pt x="1614" y="8963"/>
                    <a:pt x="1535" y="8907"/>
                    <a:pt x="1488" y="8909"/>
                  </a:cubicBezTo>
                  <a:cubicBezTo>
                    <a:pt x="1433" y="8912"/>
                    <a:pt x="1370" y="8874"/>
                    <a:pt x="1328" y="8874"/>
                  </a:cubicBezTo>
                  <a:lnTo>
                    <a:pt x="1325" y="8872"/>
                  </a:lnTo>
                  <a:cubicBezTo>
                    <a:pt x="1288" y="8868"/>
                    <a:pt x="1228" y="8860"/>
                    <a:pt x="1205" y="8828"/>
                  </a:cubicBezTo>
                  <a:cubicBezTo>
                    <a:pt x="1141" y="8740"/>
                    <a:pt x="1181" y="8761"/>
                    <a:pt x="1190" y="8691"/>
                  </a:cubicBezTo>
                  <a:cubicBezTo>
                    <a:pt x="1197" y="8645"/>
                    <a:pt x="1274" y="8556"/>
                    <a:pt x="1282" y="8528"/>
                  </a:cubicBezTo>
                  <a:cubicBezTo>
                    <a:pt x="1297" y="8472"/>
                    <a:pt x="1336" y="8512"/>
                    <a:pt x="1354" y="8479"/>
                  </a:cubicBezTo>
                  <a:cubicBezTo>
                    <a:pt x="1377" y="8439"/>
                    <a:pt x="1357" y="8463"/>
                    <a:pt x="1388" y="8450"/>
                  </a:cubicBezTo>
                  <a:cubicBezTo>
                    <a:pt x="1436" y="8430"/>
                    <a:pt x="1478" y="8447"/>
                    <a:pt x="1478" y="8408"/>
                  </a:cubicBezTo>
                  <a:cubicBezTo>
                    <a:pt x="1478" y="8398"/>
                    <a:pt x="1368" y="8396"/>
                    <a:pt x="1337" y="8386"/>
                  </a:cubicBezTo>
                  <a:cubicBezTo>
                    <a:pt x="1331" y="8384"/>
                    <a:pt x="1314" y="8373"/>
                    <a:pt x="1314" y="8373"/>
                  </a:cubicBezTo>
                  <a:cubicBezTo>
                    <a:pt x="1309" y="8359"/>
                    <a:pt x="1294" y="8356"/>
                    <a:pt x="1288" y="8362"/>
                  </a:cubicBezTo>
                  <a:cubicBezTo>
                    <a:pt x="1238" y="8409"/>
                    <a:pt x="1232" y="8364"/>
                    <a:pt x="1159" y="8331"/>
                  </a:cubicBezTo>
                  <a:cubicBezTo>
                    <a:pt x="1125" y="8315"/>
                    <a:pt x="1133" y="8256"/>
                    <a:pt x="1139" y="8225"/>
                  </a:cubicBezTo>
                  <a:cubicBezTo>
                    <a:pt x="1147" y="8186"/>
                    <a:pt x="1128" y="8138"/>
                    <a:pt x="1130" y="8132"/>
                  </a:cubicBezTo>
                  <a:cubicBezTo>
                    <a:pt x="1144" y="8094"/>
                    <a:pt x="1133" y="8100"/>
                    <a:pt x="1135" y="8090"/>
                  </a:cubicBezTo>
                  <a:cubicBezTo>
                    <a:pt x="1111" y="8070"/>
                    <a:pt x="1142" y="8034"/>
                    <a:pt x="1117" y="8021"/>
                  </a:cubicBezTo>
                  <a:cubicBezTo>
                    <a:pt x="1103" y="8014"/>
                    <a:pt x="1143" y="7946"/>
                    <a:pt x="1157" y="7963"/>
                  </a:cubicBezTo>
                  <a:cubicBezTo>
                    <a:pt x="1196" y="8008"/>
                    <a:pt x="1192" y="7974"/>
                    <a:pt x="1225" y="7989"/>
                  </a:cubicBezTo>
                  <a:cubicBezTo>
                    <a:pt x="1225" y="7989"/>
                    <a:pt x="1256" y="8043"/>
                    <a:pt x="1288" y="7976"/>
                  </a:cubicBezTo>
                  <a:cubicBezTo>
                    <a:pt x="1324" y="7903"/>
                    <a:pt x="1293" y="7961"/>
                    <a:pt x="1353" y="7917"/>
                  </a:cubicBezTo>
                  <a:cubicBezTo>
                    <a:pt x="1366" y="7907"/>
                    <a:pt x="1356" y="7847"/>
                    <a:pt x="1347" y="7836"/>
                  </a:cubicBezTo>
                  <a:cubicBezTo>
                    <a:pt x="1389" y="7819"/>
                    <a:pt x="1369" y="7820"/>
                    <a:pt x="1369" y="7805"/>
                  </a:cubicBezTo>
                  <a:cubicBezTo>
                    <a:pt x="1367" y="7734"/>
                    <a:pt x="1459" y="7787"/>
                    <a:pt x="1492" y="7757"/>
                  </a:cubicBezTo>
                  <a:cubicBezTo>
                    <a:pt x="1542" y="7712"/>
                    <a:pt x="1513" y="7723"/>
                    <a:pt x="1592" y="7723"/>
                  </a:cubicBezTo>
                  <a:cubicBezTo>
                    <a:pt x="1722" y="7723"/>
                    <a:pt x="1665" y="7681"/>
                    <a:pt x="1696" y="7684"/>
                  </a:cubicBezTo>
                  <a:cubicBezTo>
                    <a:pt x="1732" y="7688"/>
                    <a:pt x="1770" y="7741"/>
                    <a:pt x="1738" y="7740"/>
                  </a:cubicBezTo>
                  <a:cubicBezTo>
                    <a:pt x="1720" y="7740"/>
                    <a:pt x="1748" y="7779"/>
                    <a:pt x="1727" y="7807"/>
                  </a:cubicBezTo>
                  <a:cubicBezTo>
                    <a:pt x="1667" y="7884"/>
                    <a:pt x="1716" y="7851"/>
                    <a:pt x="1738" y="7863"/>
                  </a:cubicBezTo>
                  <a:cubicBezTo>
                    <a:pt x="1773" y="7882"/>
                    <a:pt x="1724" y="7892"/>
                    <a:pt x="1788" y="7892"/>
                  </a:cubicBezTo>
                  <a:cubicBezTo>
                    <a:pt x="1893" y="7892"/>
                    <a:pt x="1835" y="7900"/>
                    <a:pt x="1857" y="7914"/>
                  </a:cubicBezTo>
                  <a:cubicBezTo>
                    <a:pt x="1922" y="7951"/>
                    <a:pt x="1883" y="7936"/>
                    <a:pt x="1915" y="7977"/>
                  </a:cubicBezTo>
                  <a:cubicBezTo>
                    <a:pt x="1931" y="7998"/>
                    <a:pt x="1925" y="8040"/>
                    <a:pt x="1925" y="8067"/>
                  </a:cubicBezTo>
                  <a:cubicBezTo>
                    <a:pt x="1925" y="8098"/>
                    <a:pt x="1906" y="8118"/>
                    <a:pt x="1918" y="8130"/>
                  </a:cubicBezTo>
                  <a:cubicBezTo>
                    <a:pt x="1945" y="8159"/>
                    <a:pt x="1928" y="8193"/>
                    <a:pt x="1937" y="8197"/>
                  </a:cubicBezTo>
                  <a:cubicBezTo>
                    <a:pt x="2008" y="8228"/>
                    <a:pt x="1946" y="8215"/>
                    <a:pt x="1988" y="8248"/>
                  </a:cubicBezTo>
                  <a:cubicBezTo>
                    <a:pt x="1997" y="8256"/>
                    <a:pt x="2027" y="8268"/>
                    <a:pt x="2018" y="8266"/>
                  </a:cubicBezTo>
                  <a:cubicBezTo>
                    <a:pt x="2026" y="8282"/>
                    <a:pt x="2037" y="8283"/>
                    <a:pt x="2051" y="8283"/>
                  </a:cubicBezTo>
                  <a:cubicBezTo>
                    <a:pt x="2108" y="8283"/>
                    <a:pt x="2047" y="8358"/>
                    <a:pt x="2120" y="8365"/>
                  </a:cubicBezTo>
                  <a:cubicBezTo>
                    <a:pt x="2134" y="8366"/>
                    <a:pt x="2137" y="8441"/>
                    <a:pt x="2163" y="8429"/>
                  </a:cubicBezTo>
                  <a:cubicBezTo>
                    <a:pt x="2210" y="8406"/>
                    <a:pt x="2168" y="8418"/>
                    <a:pt x="2232" y="8451"/>
                  </a:cubicBezTo>
                  <a:cubicBezTo>
                    <a:pt x="2303" y="8487"/>
                    <a:pt x="2215" y="8520"/>
                    <a:pt x="2304" y="8517"/>
                  </a:cubicBezTo>
                  <a:cubicBezTo>
                    <a:pt x="2335" y="8516"/>
                    <a:pt x="2308" y="8481"/>
                    <a:pt x="2321" y="8474"/>
                  </a:cubicBezTo>
                  <a:cubicBezTo>
                    <a:pt x="2321" y="8475"/>
                    <a:pt x="2340" y="8501"/>
                    <a:pt x="2343" y="8506"/>
                  </a:cubicBezTo>
                  <a:cubicBezTo>
                    <a:pt x="2366" y="8534"/>
                    <a:pt x="2464" y="8470"/>
                    <a:pt x="2471" y="8523"/>
                  </a:cubicBezTo>
                  <a:cubicBezTo>
                    <a:pt x="2474" y="8549"/>
                    <a:pt x="2509" y="8546"/>
                    <a:pt x="2529" y="8564"/>
                  </a:cubicBezTo>
                  <a:cubicBezTo>
                    <a:pt x="2562" y="8594"/>
                    <a:pt x="2613" y="8601"/>
                    <a:pt x="2611" y="8646"/>
                  </a:cubicBezTo>
                  <a:cubicBezTo>
                    <a:pt x="2608" y="8700"/>
                    <a:pt x="2661" y="8681"/>
                    <a:pt x="2665" y="8676"/>
                  </a:cubicBezTo>
                  <a:cubicBezTo>
                    <a:pt x="2668" y="8671"/>
                    <a:pt x="2738" y="8649"/>
                    <a:pt x="2735" y="8669"/>
                  </a:cubicBezTo>
                  <a:cubicBezTo>
                    <a:pt x="2722" y="8749"/>
                    <a:pt x="2789" y="8652"/>
                    <a:pt x="2793" y="8728"/>
                  </a:cubicBezTo>
                  <a:cubicBezTo>
                    <a:pt x="2796" y="8777"/>
                    <a:pt x="2896" y="8728"/>
                    <a:pt x="2907" y="8761"/>
                  </a:cubicBezTo>
                  <a:cubicBezTo>
                    <a:pt x="2917" y="8793"/>
                    <a:pt x="2948" y="8779"/>
                    <a:pt x="2958" y="8749"/>
                  </a:cubicBezTo>
                  <a:cubicBezTo>
                    <a:pt x="2973" y="8704"/>
                    <a:pt x="3005" y="8727"/>
                    <a:pt x="3035" y="8714"/>
                  </a:cubicBezTo>
                  <a:cubicBezTo>
                    <a:pt x="3118" y="8679"/>
                    <a:pt x="3070" y="8738"/>
                    <a:pt x="3101" y="8749"/>
                  </a:cubicBezTo>
                  <a:cubicBezTo>
                    <a:pt x="3163" y="8771"/>
                    <a:pt x="3121" y="8723"/>
                    <a:pt x="3149" y="8800"/>
                  </a:cubicBezTo>
                  <a:cubicBezTo>
                    <a:pt x="3164" y="8842"/>
                    <a:pt x="3271" y="8869"/>
                    <a:pt x="3256" y="8812"/>
                  </a:cubicBezTo>
                  <a:cubicBezTo>
                    <a:pt x="3235" y="8727"/>
                    <a:pt x="3291" y="8783"/>
                    <a:pt x="3291" y="8738"/>
                  </a:cubicBezTo>
                  <a:cubicBezTo>
                    <a:pt x="3291" y="8720"/>
                    <a:pt x="3386" y="8699"/>
                    <a:pt x="3390" y="8726"/>
                  </a:cubicBezTo>
                  <a:cubicBezTo>
                    <a:pt x="3396" y="8766"/>
                    <a:pt x="3425" y="8765"/>
                    <a:pt x="3426" y="8770"/>
                  </a:cubicBezTo>
                  <a:cubicBezTo>
                    <a:pt x="3432" y="8812"/>
                    <a:pt x="3425" y="8780"/>
                    <a:pt x="3468" y="8779"/>
                  </a:cubicBezTo>
                  <a:cubicBezTo>
                    <a:pt x="3505" y="8778"/>
                    <a:pt x="3497" y="8740"/>
                    <a:pt x="3506" y="8754"/>
                  </a:cubicBezTo>
                  <a:cubicBezTo>
                    <a:pt x="3539" y="8808"/>
                    <a:pt x="3551" y="8732"/>
                    <a:pt x="3551" y="8701"/>
                  </a:cubicBezTo>
                  <a:cubicBezTo>
                    <a:pt x="3551" y="8675"/>
                    <a:pt x="3604" y="8701"/>
                    <a:pt x="3603" y="8666"/>
                  </a:cubicBezTo>
                  <a:cubicBezTo>
                    <a:pt x="3602" y="8593"/>
                    <a:pt x="3631" y="8631"/>
                    <a:pt x="3648" y="8598"/>
                  </a:cubicBezTo>
                  <a:cubicBezTo>
                    <a:pt x="3671" y="8549"/>
                    <a:pt x="3582" y="8545"/>
                    <a:pt x="3557" y="8515"/>
                  </a:cubicBezTo>
                  <a:cubicBezTo>
                    <a:pt x="3530" y="8481"/>
                    <a:pt x="3522" y="8462"/>
                    <a:pt x="3522" y="8419"/>
                  </a:cubicBezTo>
                  <a:cubicBezTo>
                    <a:pt x="3522" y="8394"/>
                    <a:pt x="3475" y="8387"/>
                    <a:pt x="3472" y="8365"/>
                  </a:cubicBezTo>
                  <a:cubicBezTo>
                    <a:pt x="3469" y="8342"/>
                    <a:pt x="3426" y="8313"/>
                    <a:pt x="3433" y="8309"/>
                  </a:cubicBezTo>
                  <a:cubicBezTo>
                    <a:pt x="3470" y="8290"/>
                    <a:pt x="3454" y="8319"/>
                    <a:pt x="3449" y="8276"/>
                  </a:cubicBezTo>
                  <a:cubicBezTo>
                    <a:pt x="3444" y="8227"/>
                    <a:pt x="3431" y="8252"/>
                    <a:pt x="3436" y="8209"/>
                  </a:cubicBezTo>
                  <a:cubicBezTo>
                    <a:pt x="3437" y="8202"/>
                    <a:pt x="3505" y="8196"/>
                    <a:pt x="3510" y="8196"/>
                  </a:cubicBezTo>
                  <a:cubicBezTo>
                    <a:pt x="3510" y="8152"/>
                    <a:pt x="3522" y="8183"/>
                    <a:pt x="3539" y="8158"/>
                  </a:cubicBezTo>
                  <a:cubicBezTo>
                    <a:pt x="3540" y="8153"/>
                    <a:pt x="3556" y="8108"/>
                    <a:pt x="3557" y="8108"/>
                  </a:cubicBezTo>
                  <a:cubicBezTo>
                    <a:pt x="3604" y="8104"/>
                    <a:pt x="3577" y="8033"/>
                    <a:pt x="3601" y="8079"/>
                  </a:cubicBezTo>
                  <a:cubicBezTo>
                    <a:pt x="3675" y="8217"/>
                    <a:pt x="3721" y="8109"/>
                    <a:pt x="3735" y="8103"/>
                  </a:cubicBezTo>
                  <a:cubicBezTo>
                    <a:pt x="3783" y="8083"/>
                    <a:pt x="3796" y="8048"/>
                    <a:pt x="3815" y="8047"/>
                  </a:cubicBezTo>
                  <a:cubicBezTo>
                    <a:pt x="3894" y="8044"/>
                    <a:pt x="3814" y="8002"/>
                    <a:pt x="3919" y="8002"/>
                  </a:cubicBezTo>
                  <a:cubicBezTo>
                    <a:pt x="3930" y="8002"/>
                    <a:pt x="3986" y="7894"/>
                    <a:pt x="3934" y="7848"/>
                  </a:cubicBezTo>
                  <a:cubicBezTo>
                    <a:pt x="3886" y="7805"/>
                    <a:pt x="3905" y="7775"/>
                    <a:pt x="3883" y="7767"/>
                  </a:cubicBezTo>
                  <a:cubicBezTo>
                    <a:pt x="3852" y="7756"/>
                    <a:pt x="3887" y="7783"/>
                    <a:pt x="3822" y="7746"/>
                  </a:cubicBezTo>
                  <a:cubicBezTo>
                    <a:pt x="3800" y="7734"/>
                    <a:pt x="3752" y="7638"/>
                    <a:pt x="3754" y="7630"/>
                  </a:cubicBezTo>
                  <a:cubicBezTo>
                    <a:pt x="3787" y="7506"/>
                    <a:pt x="3662" y="7574"/>
                    <a:pt x="3650" y="7552"/>
                  </a:cubicBezTo>
                  <a:cubicBezTo>
                    <a:pt x="3633" y="7523"/>
                    <a:pt x="3683" y="7419"/>
                    <a:pt x="3618" y="7404"/>
                  </a:cubicBezTo>
                  <a:cubicBezTo>
                    <a:pt x="3580" y="7395"/>
                    <a:pt x="3597" y="7318"/>
                    <a:pt x="3615" y="7308"/>
                  </a:cubicBezTo>
                  <a:cubicBezTo>
                    <a:pt x="3645" y="7291"/>
                    <a:pt x="3650" y="7280"/>
                    <a:pt x="3650" y="7276"/>
                  </a:cubicBezTo>
                  <a:cubicBezTo>
                    <a:pt x="3651" y="7278"/>
                    <a:pt x="3653" y="7280"/>
                    <a:pt x="3657" y="7284"/>
                  </a:cubicBezTo>
                  <a:cubicBezTo>
                    <a:pt x="3782" y="7382"/>
                    <a:pt x="3634" y="7124"/>
                    <a:pt x="3700" y="7124"/>
                  </a:cubicBezTo>
                  <a:cubicBezTo>
                    <a:pt x="3854" y="7124"/>
                    <a:pt x="3729" y="7031"/>
                    <a:pt x="3761" y="7005"/>
                  </a:cubicBezTo>
                  <a:cubicBezTo>
                    <a:pt x="3824" y="6954"/>
                    <a:pt x="3676" y="6939"/>
                    <a:pt x="3666" y="6912"/>
                  </a:cubicBezTo>
                  <a:cubicBezTo>
                    <a:pt x="3648" y="6862"/>
                    <a:pt x="3600" y="6850"/>
                    <a:pt x="3609" y="6838"/>
                  </a:cubicBezTo>
                  <a:cubicBezTo>
                    <a:pt x="3646" y="6788"/>
                    <a:pt x="3609" y="6796"/>
                    <a:pt x="3552" y="6753"/>
                  </a:cubicBezTo>
                  <a:cubicBezTo>
                    <a:pt x="3507" y="6721"/>
                    <a:pt x="3428" y="6882"/>
                    <a:pt x="3483" y="6911"/>
                  </a:cubicBezTo>
                  <a:cubicBezTo>
                    <a:pt x="3565" y="6955"/>
                    <a:pt x="3536" y="7026"/>
                    <a:pt x="3482" y="7026"/>
                  </a:cubicBezTo>
                  <a:cubicBezTo>
                    <a:pt x="3459" y="7026"/>
                    <a:pt x="3179" y="6833"/>
                    <a:pt x="3269" y="6824"/>
                  </a:cubicBezTo>
                  <a:cubicBezTo>
                    <a:pt x="3424" y="6810"/>
                    <a:pt x="3330" y="6745"/>
                    <a:pt x="3323" y="6745"/>
                  </a:cubicBezTo>
                  <a:cubicBezTo>
                    <a:pt x="3278" y="6741"/>
                    <a:pt x="3287" y="6714"/>
                    <a:pt x="3266" y="6711"/>
                  </a:cubicBezTo>
                  <a:cubicBezTo>
                    <a:pt x="3165" y="6688"/>
                    <a:pt x="3197" y="6578"/>
                    <a:pt x="3234" y="6576"/>
                  </a:cubicBezTo>
                  <a:cubicBezTo>
                    <a:pt x="3272" y="6574"/>
                    <a:pt x="3286" y="6507"/>
                    <a:pt x="3277" y="6498"/>
                  </a:cubicBezTo>
                  <a:cubicBezTo>
                    <a:pt x="3200" y="6430"/>
                    <a:pt x="3231" y="6547"/>
                    <a:pt x="3189" y="6550"/>
                  </a:cubicBezTo>
                  <a:cubicBezTo>
                    <a:pt x="3001" y="6562"/>
                    <a:pt x="3111" y="6514"/>
                    <a:pt x="3070" y="6483"/>
                  </a:cubicBezTo>
                  <a:cubicBezTo>
                    <a:pt x="3027" y="6451"/>
                    <a:pt x="3015" y="6552"/>
                    <a:pt x="3014" y="6553"/>
                  </a:cubicBezTo>
                  <a:cubicBezTo>
                    <a:pt x="2974" y="6591"/>
                    <a:pt x="2964" y="6548"/>
                    <a:pt x="2962" y="6607"/>
                  </a:cubicBezTo>
                  <a:cubicBezTo>
                    <a:pt x="2962" y="6621"/>
                    <a:pt x="2865" y="6591"/>
                    <a:pt x="2849" y="6580"/>
                  </a:cubicBezTo>
                  <a:cubicBezTo>
                    <a:pt x="2773" y="6530"/>
                    <a:pt x="2797" y="6618"/>
                    <a:pt x="2724" y="6624"/>
                  </a:cubicBezTo>
                  <a:cubicBezTo>
                    <a:pt x="2724" y="6751"/>
                    <a:pt x="2675" y="6680"/>
                    <a:pt x="2676" y="6723"/>
                  </a:cubicBezTo>
                  <a:cubicBezTo>
                    <a:pt x="2679" y="6815"/>
                    <a:pt x="2641" y="6766"/>
                    <a:pt x="2642" y="6790"/>
                  </a:cubicBezTo>
                  <a:cubicBezTo>
                    <a:pt x="2644" y="6842"/>
                    <a:pt x="2552" y="6847"/>
                    <a:pt x="2584" y="6870"/>
                  </a:cubicBezTo>
                  <a:cubicBezTo>
                    <a:pt x="2702" y="6955"/>
                    <a:pt x="2454" y="6832"/>
                    <a:pt x="2457" y="6920"/>
                  </a:cubicBezTo>
                  <a:cubicBezTo>
                    <a:pt x="2458" y="6967"/>
                    <a:pt x="2395" y="6947"/>
                    <a:pt x="2395" y="6947"/>
                  </a:cubicBezTo>
                  <a:cubicBezTo>
                    <a:pt x="2381" y="6937"/>
                    <a:pt x="2282" y="6913"/>
                    <a:pt x="2282" y="6912"/>
                  </a:cubicBezTo>
                  <a:cubicBezTo>
                    <a:pt x="2282" y="6838"/>
                    <a:pt x="2217" y="6862"/>
                    <a:pt x="2216" y="6816"/>
                  </a:cubicBezTo>
                  <a:cubicBezTo>
                    <a:pt x="2213" y="6748"/>
                    <a:pt x="2160" y="6689"/>
                    <a:pt x="2128" y="6640"/>
                  </a:cubicBezTo>
                  <a:cubicBezTo>
                    <a:pt x="2044" y="6515"/>
                    <a:pt x="2113" y="6483"/>
                    <a:pt x="2088" y="6447"/>
                  </a:cubicBezTo>
                  <a:cubicBezTo>
                    <a:pt x="2073" y="6426"/>
                    <a:pt x="2050" y="6336"/>
                    <a:pt x="2046" y="6333"/>
                  </a:cubicBezTo>
                  <a:cubicBezTo>
                    <a:pt x="1952" y="6258"/>
                    <a:pt x="2050" y="6230"/>
                    <a:pt x="2091" y="6280"/>
                  </a:cubicBezTo>
                  <a:cubicBezTo>
                    <a:pt x="2139" y="6339"/>
                    <a:pt x="2197" y="6269"/>
                    <a:pt x="2197" y="6269"/>
                  </a:cubicBezTo>
                  <a:cubicBezTo>
                    <a:pt x="2307" y="6274"/>
                    <a:pt x="2230" y="6246"/>
                    <a:pt x="2260" y="6233"/>
                  </a:cubicBezTo>
                  <a:cubicBezTo>
                    <a:pt x="2329" y="6201"/>
                    <a:pt x="2266" y="6164"/>
                    <a:pt x="2291" y="6156"/>
                  </a:cubicBezTo>
                  <a:cubicBezTo>
                    <a:pt x="2361" y="6132"/>
                    <a:pt x="2299" y="6109"/>
                    <a:pt x="2335" y="6093"/>
                  </a:cubicBezTo>
                  <a:cubicBezTo>
                    <a:pt x="2389" y="6069"/>
                    <a:pt x="2336" y="6064"/>
                    <a:pt x="2333" y="6060"/>
                  </a:cubicBezTo>
                  <a:cubicBezTo>
                    <a:pt x="2298" y="6017"/>
                    <a:pt x="2248" y="6058"/>
                    <a:pt x="2245" y="6036"/>
                  </a:cubicBezTo>
                  <a:cubicBezTo>
                    <a:pt x="2229" y="5919"/>
                    <a:pt x="2326" y="5953"/>
                    <a:pt x="2282" y="5920"/>
                  </a:cubicBezTo>
                  <a:cubicBezTo>
                    <a:pt x="2186" y="5848"/>
                    <a:pt x="2239" y="5935"/>
                    <a:pt x="2163" y="5885"/>
                  </a:cubicBezTo>
                  <a:cubicBezTo>
                    <a:pt x="2157" y="5881"/>
                    <a:pt x="2036" y="5881"/>
                    <a:pt x="2036" y="5887"/>
                  </a:cubicBezTo>
                  <a:cubicBezTo>
                    <a:pt x="2039" y="5934"/>
                    <a:pt x="1964" y="5873"/>
                    <a:pt x="1901" y="5886"/>
                  </a:cubicBezTo>
                  <a:cubicBezTo>
                    <a:pt x="1807" y="5905"/>
                    <a:pt x="1834" y="5849"/>
                    <a:pt x="1836" y="5850"/>
                  </a:cubicBezTo>
                  <a:cubicBezTo>
                    <a:pt x="1867" y="5865"/>
                    <a:pt x="1900" y="5746"/>
                    <a:pt x="1896" y="5737"/>
                  </a:cubicBezTo>
                  <a:cubicBezTo>
                    <a:pt x="1854" y="5634"/>
                    <a:pt x="1941" y="5679"/>
                    <a:pt x="1954" y="5616"/>
                  </a:cubicBezTo>
                  <a:cubicBezTo>
                    <a:pt x="1968" y="5549"/>
                    <a:pt x="1995" y="5605"/>
                    <a:pt x="1994" y="5562"/>
                  </a:cubicBezTo>
                  <a:cubicBezTo>
                    <a:pt x="1993" y="5538"/>
                    <a:pt x="2041" y="5396"/>
                    <a:pt x="2003" y="5389"/>
                  </a:cubicBezTo>
                  <a:cubicBezTo>
                    <a:pt x="1982" y="5384"/>
                    <a:pt x="1925" y="5331"/>
                    <a:pt x="1943" y="5325"/>
                  </a:cubicBezTo>
                  <a:cubicBezTo>
                    <a:pt x="2023" y="5298"/>
                    <a:pt x="1913" y="5219"/>
                    <a:pt x="2012" y="5219"/>
                  </a:cubicBezTo>
                  <a:cubicBezTo>
                    <a:pt x="2032" y="5219"/>
                    <a:pt x="1988" y="4999"/>
                    <a:pt x="1986" y="4997"/>
                  </a:cubicBezTo>
                  <a:cubicBezTo>
                    <a:pt x="1906" y="4928"/>
                    <a:pt x="1974" y="4967"/>
                    <a:pt x="1966" y="4949"/>
                  </a:cubicBezTo>
                  <a:cubicBezTo>
                    <a:pt x="1938" y="4884"/>
                    <a:pt x="1989" y="4886"/>
                    <a:pt x="1980" y="4838"/>
                  </a:cubicBezTo>
                  <a:cubicBezTo>
                    <a:pt x="1980" y="4812"/>
                    <a:pt x="1987" y="4761"/>
                    <a:pt x="1970" y="4743"/>
                  </a:cubicBezTo>
                  <a:cubicBezTo>
                    <a:pt x="1922" y="4692"/>
                    <a:pt x="1972" y="4682"/>
                    <a:pt x="1930" y="4646"/>
                  </a:cubicBezTo>
                  <a:cubicBezTo>
                    <a:pt x="1886" y="4610"/>
                    <a:pt x="1968" y="4577"/>
                    <a:pt x="1958" y="4557"/>
                  </a:cubicBezTo>
                  <a:cubicBezTo>
                    <a:pt x="1921" y="4476"/>
                    <a:pt x="1922" y="4491"/>
                    <a:pt x="1836" y="4491"/>
                  </a:cubicBezTo>
                  <a:cubicBezTo>
                    <a:pt x="1775" y="4491"/>
                    <a:pt x="1805" y="4419"/>
                    <a:pt x="1806" y="4418"/>
                  </a:cubicBezTo>
                  <a:cubicBezTo>
                    <a:pt x="1827" y="4391"/>
                    <a:pt x="1833" y="4371"/>
                    <a:pt x="1835" y="4368"/>
                  </a:cubicBezTo>
                  <a:cubicBezTo>
                    <a:pt x="1875" y="4308"/>
                    <a:pt x="1849" y="4196"/>
                    <a:pt x="1860" y="4200"/>
                  </a:cubicBezTo>
                  <a:cubicBezTo>
                    <a:pt x="1936" y="4231"/>
                    <a:pt x="1936" y="4202"/>
                    <a:pt x="1959" y="4205"/>
                  </a:cubicBezTo>
                  <a:cubicBezTo>
                    <a:pt x="2101" y="4225"/>
                    <a:pt x="2013" y="4144"/>
                    <a:pt x="2053" y="4129"/>
                  </a:cubicBezTo>
                  <a:cubicBezTo>
                    <a:pt x="2130" y="4100"/>
                    <a:pt x="2080" y="4037"/>
                    <a:pt x="2152" y="4090"/>
                  </a:cubicBezTo>
                  <a:cubicBezTo>
                    <a:pt x="2230" y="4148"/>
                    <a:pt x="2256" y="4087"/>
                    <a:pt x="2252" y="4082"/>
                  </a:cubicBezTo>
                  <a:cubicBezTo>
                    <a:pt x="2196" y="4002"/>
                    <a:pt x="2296" y="4036"/>
                    <a:pt x="2359" y="4036"/>
                  </a:cubicBezTo>
                  <a:cubicBezTo>
                    <a:pt x="2419" y="4036"/>
                    <a:pt x="2385" y="4013"/>
                    <a:pt x="2401" y="4017"/>
                  </a:cubicBezTo>
                  <a:cubicBezTo>
                    <a:pt x="2512" y="4048"/>
                    <a:pt x="2441" y="4010"/>
                    <a:pt x="2466" y="3962"/>
                  </a:cubicBezTo>
                  <a:cubicBezTo>
                    <a:pt x="2490" y="3917"/>
                    <a:pt x="2447" y="3887"/>
                    <a:pt x="2411" y="3863"/>
                  </a:cubicBezTo>
                  <a:cubicBezTo>
                    <a:pt x="2373" y="3837"/>
                    <a:pt x="2390" y="3737"/>
                    <a:pt x="2390" y="3737"/>
                  </a:cubicBezTo>
                  <a:cubicBezTo>
                    <a:pt x="2412" y="3760"/>
                    <a:pt x="2540" y="3763"/>
                    <a:pt x="2506" y="3700"/>
                  </a:cubicBezTo>
                  <a:cubicBezTo>
                    <a:pt x="2467" y="3627"/>
                    <a:pt x="2566" y="3680"/>
                    <a:pt x="2538" y="3626"/>
                  </a:cubicBezTo>
                  <a:cubicBezTo>
                    <a:pt x="2470" y="3493"/>
                    <a:pt x="2641" y="3557"/>
                    <a:pt x="2660" y="3610"/>
                  </a:cubicBezTo>
                  <a:cubicBezTo>
                    <a:pt x="2684" y="3676"/>
                    <a:pt x="2788" y="3721"/>
                    <a:pt x="2844" y="3721"/>
                  </a:cubicBezTo>
                  <a:cubicBezTo>
                    <a:pt x="2941" y="3721"/>
                    <a:pt x="2912" y="3625"/>
                    <a:pt x="2929" y="3606"/>
                  </a:cubicBezTo>
                  <a:cubicBezTo>
                    <a:pt x="2950" y="3584"/>
                    <a:pt x="2930" y="3581"/>
                    <a:pt x="2941" y="3574"/>
                  </a:cubicBezTo>
                  <a:cubicBezTo>
                    <a:pt x="2974" y="3550"/>
                    <a:pt x="2959" y="3505"/>
                    <a:pt x="2968" y="3469"/>
                  </a:cubicBezTo>
                  <a:cubicBezTo>
                    <a:pt x="2985" y="3396"/>
                    <a:pt x="2940" y="3425"/>
                    <a:pt x="2968" y="3399"/>
                  </a:cubicBezTo>
                  <a:cubicBezTo>
                    <a:pt x="2983" y="3385"/>
                    <a:pt x="2941" y="3336"/>
                    <a:pt x="2941" y="3335"/>
                  </a:cubicBezTo>
                  <a:cubicBezTo>
                    <a:pt x="2866" y="3277"/>
                    <a:pt x="2904" y="3298"/>
                    <a:pt x="2890" y="3260"/>
                  </a:cubicBezTo>
                  <a:cubicBezTo>
                    <a:pt x="2867" y="3196"/>
                    <a:pt x="2924" y="3211"/>
                    <a:pt x="2898" y="3178"/>
                  </a:cubicBezTo>
                  <a:cubicBezTo>
                    <a:pt x="2868" y="3141"/>
                    <a:pt x="2957" y="3143"/>
                    <a:pt x="2962" y="3105"/>
                  </a:cubicBezTo>
                  <a:cubicBezTo>
                    <a:pt x="2971" y="3030"/>
                    <a:pt x="2988" y="3086"/>
                    <a:pt x="3038" y="3020"/>
                  </a:cubicBezTo>
                  <a:cubicBezTo>
                    <a:pt x="3077" y="2968"/>
                    <a:pt x="3138" y="3031"/>
                    <a:pt x="3199" y="2993"/>
                  </a:cubicBezTo>
                  <a:cubicBezTo>
                    <a:pt x="3245" y="2966"/>
                    <a:pt x="3268" y="3030"/>
                    <a:pt x="3279" y="2979"/>
                  </a:cubicBezTo>
                  <a:cubicBezTo>
                    <a:pt x="3308" y="2838"/>
                    <a:pt x="3378" y="2932"/>
                    <a:pt x="3410" y="2894"/>
                  </a:cubicBezTo>
                  <a:cubicBezTo>
                    <a:pt x="3473" y="2820"/>
                    <a:pt x="3512" y="2878"/>
                    <a:pt x="3549" y="2848"/>
                  </a:cubicBezTo>
                  <a:cubicBezTo>
                    <a:pt x="3685" y="2738"/>
                    <a:pt x="3599" y="2707"/>
                    <a:pt x="3600" y="2691"/>
                  </a:cubicBezTo>
                  <a:cubicBezTo>
                    <a:pt x="3602" y="2609"/>
                    <a:pt x="3522" y="2573"/>
                    <a:pt x="3632" y="2535"/>
                  </a:cubicBezTo>
                  <a:cubicBezTo>
                    <a:pt x="3654" y="2527"/>
                    <a:pt x="3649" y="2484"/>
                    <a:pt x="3641" y="2462"/>
                  </a:cubicBezTo>
                  <a:cubicBezTo>
                    <a:pt x="3612" y="2384"/>
                    <a:pt x="3664" y="2468"/>
                    <a:pt x="3631" y="2361"/>
                  </a:cubicBezTo>
                  <a:cubicBezTo>
                    <a:pt x="3621" y="2351"/>
                    <a:pt x="3630" y="2321"/>
                    <a:pt x="3621" y="2314"/>
                  </a:cubicBezTo>
                  <a:cubicBezTo>
                    <a:pt x="3570" y="2279"/>
                    <a:pt x="3580" y="2255"/>
                    <a:pt x="3528" y="2258"/>
                  </a:cubicBezTo>
                  <a:cubicBezTo>
                    <a:pt x="3405" y="2264"/>
                    <a:pt x="3439" y="2234"/>
                    <a:pt x="3420" y="2231"/>
                  </a:cubicBezTo>
                  <a:cubicBezTo>
                    <a:pt x="3357" y="2220"/>
                    <a:pt x="3361" y="2068"/>
                    <a:pt x="3361" y="2068"/>
                  </a:cubicBezTo>
                  <a:cubicBezTo>
                    <a:pt x="3435" y="1952"/>
                    <a:pt x="3377" y="1907"/>
                    <a:pt x="3377" y="1901"/>
                  </a:cubicBezTo>
                  <a:cubicBezTo>
                    <a:pt x="3379" y="1863"/>
                    <a:pt x="3350" y="1848"/>
                    <a:pt x="3357" y="1837"/>
                  </a:cubicBezTo>
                  <a:cubicBezTo>
                    <a:pt x="3372" y="1811"/>
                    <a:pt x="3377" y="1760"/>
                    <a:pt x="3377" y="1729"/>
                  </a:cubicBezTo>
                  <a:cubicBezTo>
                    <a:pt x="3377" y="1709"/>
                    <a:pt x="3438" y="1676"/>
                    <a:pt x="3385" y="1627"/>
                  </a:cubicBezTo>
                  <a:cubicBezTo>
                    <a:pt x="3308" y="1555"/>
                    <a:pt x="3343" y="1595"/>
                    <a:pt x="3346" y="1562"/>
                  </a:cubicBezTo>
                  <a:cubicBezTo>
                    <a:pt x="3353" y="1477"/>
                    <a:pt x="3359" y="1532"/>
                    <a:pt x="3374" y="1496"/>
                  </a:cubicBezTo>
                  <a:cubicBezTo>
                    <a:pt x="3400" y="1431"/>
                    <a:pt x="3441" y="1467"/>
                    <a:pt x="3446" y="1395"/>
                  </a:cubicBezTo>
                  <a:cubicBezTo>
                    <a:pt x="3449" y="1365"/>
                    <a:pt x="3470" y="1285"/>
                    <a:pt x="3470" y="1284"/>
                  </a:cubicBezTo>
                  <a:cubicBezTo>
                    <a:pt x="3474" y="1235"/>
                    <a:pt x="3636" y="1326"/>
                    <a:pt x="3639" y="1274"/>
                  </a:cubicBezTo>
                  <a:cubicBezTo>
                    <a:pt x="3645" y="1196"/>
                    <a:pt x="3682" y="1242"/>
                    <a:pt x="3708" y="1218"/>
                  </a:cubicBezTo>
                  <a:cubicBezTo>
                    <a:pt x="3733" y="1195"/>
                    <a:pt x="3752" y="1216"/>
                    <a:pt x="3763" y="1202"/>
                  </a:cubicBezTo>
                  <a:cubicBezTo>
                    <a:pt x="3811" y="1142"/>
                    <a:pt x="3899" y="1165"/>
                    <a:pt x="3901" y="1147"/>
                  </a:cubicBezTo>
                  <a:cubicBezTo>
                    <a:pt x="3912" y="1058"/>
                    <a:pt x="3780" y="1104"/>
                    <a:pt x="3779" y="1111"/>
                  </a:cubicBezTo>
                  <a:cubicBezTo>
                    <a:pt x="3774" y="1189"/>
                    <a:pt x="3752" y="1153"/>
                    <a:pt x="3734" y="1177"/>
                  </a:cubicBezTo>
                  <a:cubicBezTo>
                    <a:pt x="3686" y="1241"/>
                    <a:pt x="3629" y="1195"/>
                    <a:pt x="3628" y="1227"/>
                  </a:cubicBezTo>
                  <a:cubicBezTo>
                    <a:pt x="3626" y="1287"/>
                    <a:pt x="3516" y="1267"/>
                    <a:pt x="3500" y="1255"/>
                  </a:cubicBezTo>
                  <a:cubicBezTo>
                    <a:pt x="3446" y="1215"/>
                    <a:pt x="3418" y="1318"/>
                    <a:pt x="3414" y="1359"/>
                  </a:cubicBezTo>
                  <a:cubicBezTo>
                    <a:pt x="3404" y="1480"/>
                    <a:pt x="3354" y="1418"/>
                    <a:pt x="3356" y="1464"/>
                  </a:cubicBezTo>
                  <a:cubicBezTo>
                    <a:pt x="3358" y="1502"/>
                    <a:pt x="3311" y="1568"/>
                    <a:pt x="3311" y="1588"/>
                  </a:cubicBezTo>
                  <a:cubicBezTo>
                    <a:pt x="3311" y="1592"/>
                    <a:pt x="3430" y="1661"/>
                    <a:pt x="3384" y="1680"/>
                  </a:cubicBezTo>
                  <a:cubicBezTo>
                    <a:pt x="3333" y="1703"/>
                    <a:pt x="3358" y="1704"/>
                    <a:pt x="3350" y="1732"/>
                  </a:cubicBezTo>
                  <a:cubicBezTo>
                    <a:pt x="3326" y="1817"/>
                    <a:pt x="3376" y="1781"/>
                    <a:pt x="3332" y="1840"/>
                  </a:cubicBezTo>
                  <a:lnTo>
                    <a:pt x="3336" y="1845"/>
                  </a:lnTo>
                  <a:cubicBezTo>
                    <a:pt x="3405" y="1931"/>
                    <a:pt x="3324" y="1896"/>
                    <a:pt x="3380" y="1953"/>
                  </a:cubicBezTo>
                  <a:cubicBezTo>
                    <a:pt x="3401" y="1975"/>
                    <a:pt x="3329" y="2072"/>
                    <a:pt x="3331" y="2075"/>
                  </a:cubicBezTo>
                  <a:cubicBezTo>
                    <a:pt x="3376" y="2149"/>
                    <a:pt x="3325" y="2215"/>
                    <a:pt x="3379" y="2231"/>
                  </a:cubicBezTo>
                  <a:cubicBezTo>
                    <a:pt x="3475" y="2259"/>
                    <a:pt x="3353" y="2276"/>
                    <a:pt x="3480" y="2276"/>
                  </a:cubicBezTo>
                  <a:cubicBezTo>
                    <a:pt x="3593" y="2276"/>
                    <a:pt x="3551" y="2289"/>
                    <a:pt x="3581" y="2311"/>
                  </a:cubicBezTo>
                  <a:cubicBezTo>
                    <a:pt x="3633" y="2350"/>
                    <a:pt x="3592" y="2358"/>
                    <a:pt x="3621" y="2403"/>
                  </a:cubicBezTo>
                  <a:lnTo>
                    <a:pt x="3618" y="2409"/>
                  </a:lnTo>
                  <a:cubicBezTo>
                    <a:pt x="3595" y="2434"/>
                    <a:pt x="3625" y="2444"/>
                    <a:pt x="3616" y="2520"/>
                  </a:cubicBezTo>
                  <a:cubicBezTo>
                    <a:pt x="3613" y="2539"/>
                    <a:pt x="3500" y="2540"/>
                    <a:pt x="3542" y="2609"/>
                  </a:cubicBezTo>
                  <a:cubicBezTo>
                    <a:pt x="3573" y="2661"/>
                    <a:pt x="3554" y="2689"/>
                    <a:pt x="3569" y="2697"/>
                  </a:cubicBezTo>
                  <a:cubicBezTo>
                    <a:pt x="3638" y="2736"/>
                    <a:pt x="3531" y="2814"/>
                    <a:pt x="3531" y="2815"/>
                  </a:cubicBezTo>
                  <a:cubicBezTo>
                    <a:pt x="3492" y="2871"/>
                    <a:pt x="3429" y="2819"/>
                    <a:pt x="3389" y="2847"/>
                  </a:cubicBezTo>
                  <a:cubicBezTo>
                    <a:pt x="3363" y="2866"/>
                    <a:pt x="3347" y="2850"/>
                    <a:pt x="3337" y="2857"/>
                  </a:cubicBezTo>
                  <a:cubicBezTo>
                    <a:pt x="3297" y="2883"/>
                    <a:pt x="3300" y="2841"/>
                    <a:pt x="3306" y="2835"/>
                  </a:cubicBezTo>
                  <a:cubicBezTo>
                    <a:pt x="3349" y="2786"/>
                    <a:pt x="3256" y="2726"/>
                    <a:pt x="3193" y="2791"/>
                  </a:cubicBezTo>
                  <a:cubicBezTo>
                    <a:pt x="3143" y="2842"/>
                    <a:pt x="3190" y="2897"/>
                    <a:pt x="3194" y="2909"/>
                  </a:cubicBezTo>
                  <a:cubicBezTo>
                    <a:pt x="3207" y="2951"/>
                    <a:pt x="3204" y="2943"/>
                    <a:pt x="3183" y="2955"/>
                  </a:cubicBezTo>
                  <a:cubicBezTo>
                    <a:pt x="3104" y="3001"/>
                    <a:pt x="3031" y="2949"/>
                    <a:pt x="3023" y="2970"/>
                  </a:cubicBezTo>
                  <a:cubicBezTo>
                    <a:pt x="2994" y="3048"/>
                    <a:pt x="2924" y="3045"/>
                    <a:pt x="2933" y="3067"/>
                  </a:cubicBezTo>
                  <a:cubicBezTo>
                    <a:pt x="2962" y="3137"/>
                    <a:pt x="2814" y="3093"/>
                    <a:pt x="2867" y="3153"/>
                  </a:cubicBezTo>
                  <a:cubicBezTo>
                    <a:pt x="2918" y="3214"/>
                    <a:pt x="2805" y="3192"/>
                    <a:pt x="2840" y="3237"/>
                  </a:cubicBezTo>
                  <a:cubicBezTo>
                    <a:pt x="2861" y="3264"/>
                    <a:pt x="2874" y="3359"/>
                    <a:pt x="2907" y="3371"/>
                  </a:cubicBezTo>
                  <a:cubicBezTo>
                    <a:pt x="2950" y="3388"/>
                    <a:pt x="2898" y="3406"/>
                    <a:pt x="2904" y="3430"/>
                  </a:cubicBezTo>
                  <a:cubicBezTo>
                    <a:pt x="2980" y="3443"/>
                    <a:pt x="2926" y="3423"/>
                    <a:pt x="2933" y="3499"/>
                  </a:cubicBezTo>
                  <a:lnTo>
                    <a:pt x="2932" y="3504"/>
                  </a:lnTo>
                  <a:cubicBezTo>
                    <a:pt x="2921" y="3533"/>
                    <a:pt x="2937" y="3552"/>
                    <a:pt x="2928" y="3560"/>
                  </a:cubicBezTo>
                  <a:cubicBezTo>
                    <a:pt x="2881" y="3599"/>
                    <a:pt x="2924" y="3615"/>
                    <a:pt x="2896" y="3646"/>
                  </a:cubicBezTo>
                  <a:cubicBezTo>
                    <a:pt x="2849" y="3697"/>
                    <a:pt x="2918" y="3721"/>
                    <a:pt x="2800" y="3687"/>
                  </a:cubicBezTo>
                  <a:cubicBezTo>
                    <a:pt x="2783" y="3682"/>
                    <a:pt x="2720" y="3629"/>
                    <a:pt x="2719" y="3626"/>
                  </a:cubicBezTo>
                  <a:cubicBezTo>
                    <a:pt x="2699" y="3571"/>
                    <a:pt x="2712" y="3614"/>
                    <a:pt x="2691" y="3586"/>
                  </a:cubicBezTo>
                  <a:cubicBezTo>
                    <a:pt x="2665" y="3550"/>
                    <a:pt x="2666" y="3575"/>
                    <a:pt x="2644" y="3550"/>
                  </a:cubicBezTo>
                  <a:cubicBezTo>
                    <a:pt x="2614" y="3515"/>
                    <a:pt x="2563" y="3512"/>
                    <a:pt x="2519" y="3528"/>
                  </a:cubicBezTo>
                  <a:cubicBezTo>
                    <a:pt x="2454" y="3551"/>
                    <a:pt x="2545" y="3636"/>
                    <a:pt x="2479" y="3653"/>
                  </a:cubicBezTo>
                  <a:cubicBezTo>
                    <a:pt x="2420" y="3669"/>
                    <a:pt x="2488" y="3693"/>
                    <a:pt x="2475" y="3731"/>
                  </a:cubicBezTo>
                  <a:cubicBezTo>
                    <a:pt x="2398" y="3747"/>
                    <a:pt x="2408" y="3689"/>
                    <a:pt x="2371" y="3686"/>
                  </a:cubicBezTo>
                  <a:cubicBezTo>
                    <a:pt x="2319" y="3682"/>
                    <a:pt x="2345" y="3757"/>
                    <a:pt x="2345" y="3758"/>
                  </a:cubicBezTo>
                  <a:cubicBezTo>
                    <a:pt x="2309" y="3812"/>
                    <a:pt x="2347" y="3766"/>
                    <a:pt x="2348" y="3795"/>
                  </a:cubicBezTo>
                  <a:cubicBezTo>
                    <a:pt x="2353" y="3914"/>
                    <a:pt x="2464" y="3888"/>
                    <a:pt x="2443" y="3937"/>
                  </a:cubicBezTo>
                  <a:cubicBezTo>
                    <a:pt x="2422" y="3983"/>
                    <a:pt x="2469" y="3999"/>
                    <a:pt x="2437" y="4002"/>
                  </a:cubicBezTo>
                  <a:cubicBezTo>
                    <a:pt x="2347" y="4010"/>
                    <a:pt x="2373" y="3932"/>
                    <a:pt x="2355" y="4020"/>
                  </a:cubicBezTo>
                  <a:cubicBezTo>
                    <a:pt x="2354" y="4020"/>
                    <a:pt x="2264" y="4003"/>
                    <a:pt x="2259" y="4001"/>
                  </a:cubicBezTo>
                  <a:cubicBezTo>
                    <a:pt x="2177" y="3974"/>
                    <a:pt x="2184" y="4033"/>
                    <a:pt x="2195" y="4041"/>
                  </a:cubicBezTo>
                  <a:cubicBezTo>
                    <a:pt x="2272" y="4099"/>
                    <a:pt x="2182" y="4108"/>
                    <a:pt x="2167" y="4078"/>
                  </a:cubicBezTo>
                  <a:cubicBezTo>
                    <a:pt x="2139" y="4021"/>
                    <a:pt x="2076" y="4046"/>
                    <a:pt x="2076" y="4047"/>
                  </a:cubicBezTo>
                  <a:cubicBezTo>
                    <a:pt x="2041" y="4149"/>
                    <a:pt x="1988" y="4092"/>
                    <a:pt x="2005" y="4157"/>
                  </a:cubicBezTo>
                  <a:cubicBezTo>
                    <a:pt x="2024" y="4231"/>
                    <a:pt x="1927" y="4161"/>
                    <a:pt x="1918" y="4172"/>
                  </a:cubicBezTo>
                  <a:cubicBezTo>
                    <a:pt x="1853" y="4244"/>
                    <a:pt x="1914" y="4129"/>
                    <a:pt x="1859" y="4129"/>
                  </a:cubicBezTo>
                  <a:cubicBezTo>
                    <a:pt x="1842" y="4129"/>
                    <a:pt x="1796" y="4220"/>
                    <a:pt x="1809" y="4244"/>
                  </a:cubicBezTo>
                  <a:cubicBezTo>
                    <a:pt x="1846" y="4311"/>
                    <a:pt x="1828" y="4290"/>
                    <a:pt x="1829" y="4335"/>
                  </a:cubicBezTo>
                  <a:cubicBezTo>
                    <a:pt x="1830" y="4377"/>
                    <a:pt x="1807" y="4419"/>
                    <a:pt x="1775" y="4449"/>
                  </a:cubicBezTo>
                  <a:cubicBezTo>
                    <a:pt x="1754" y="4468"/>
                    <a:pt x="1809" y="4548"/>
                    <a:pt x="1864" y="4533"/>
                  </a:cubicBezTo>
                  <a:cubicBezTo>
                    <a:pt x="1946" y="4509"/>
                    <a:pt x="1953" y="4553"/>
                    <a:pt x="1917" y="4569"/>
                  </a:cubicBezTo>
                  <a:cubicBezTo>
                    <a:pt x="1879" y="4585"/>
                    <a:pt x="1894" y="4635"/>
                    <a:pt x="1895" y="4637"/>
                  </a:cubicBezTo>
                  <a:cubicBezTo>
                    <a:pt x="1956" y="4688"/>
                    <a:pt x="1904" y="4708"/>
                    <a:pt x="1940" y="4732"/>
                  </a:cubicBezTo>
                  <a:cubicBezTo>
                    <a:pt x="1951" y="4740"/>
                    <a:pt x="1949" y="4866"/>
                    <a:pt x="1940" y="4887"/>
                  </a:cubicBezTo>
                  <a:cubicBezTo>
                    <a:pt x="1923" y="4925"/>
                    <a:pt x="1957" y="4963"/>
                    <a:pt x="1925" y="4951"/>
                  </a:cubicBezTo>
                  <a:cubicBezTo>
                    <a:pt x="1925" y="4989"/>
                    <a:pt x="1937" y="5004"/>
                    <a:pt x="1967" y="5025"/>
                  </a:cubicBezTo>
                  <a:cubicBezTo>
                    <a:pt x="1968" y="5026"/>
                    <a:pt x="2016" y="5196"/>
                    <a:pt x="1988" y="5198"/>
                  </a:cubicBezTo>
                  <a:cubicBezTo>
                    <a:pt x="1901" y="5204"/>
                    <a:pt x="2020" y="5290"/>
                    <a:pt x="1918" y="5293"/>
                  </a:cubicBezTo>
                  <a:cubicBezTo>
                    <a:pt x="1848" y="5295"/>
                    <a:pt x="1914" y="5340"/>
                    <a:pt x="1922" y="5341"/>
                  </a:cubicBezTo>
                  <a:cubicBezTo>
                    <a:pt x="1977" y="5350"/>
                    <a:pt x="1894" y="5390"/>
                    <a:pt x="1962" y="5401"/>
                  </a:cubicBezTo>
                  <a:cubicBezTo>
                    <a:pt x="2008" y="5409"/>
                    <a:pt x="1990" y="5475"/>
                    <a:pt x="1985" y="5478"/>
                  </a:cubicBezTo>
                  <a:cubicBezTo>
                    <a:pt x="1938" y="5511"/>
                    <a:pt x="1998" y="5520"/>
                    <a:pt x="1970" y="5563"/>
                  </a:cubicBezTo>
                  <a:cubicBezTo>
                    <a:pt x="1929" y="5563"/>
                    <a:pt x="1966" y="5585"/>
                    <a:pt x="1935" y="5595"/>
                  </a:cubicBezTo>
                  <a:cubicBezTo>
                    <a:pt x="1848" y="5623"/>
                    <a:pt x="1888" y="5664"/>
                    <a:pt x="1843" y="5663"/>
                  </a:cubicBezTo>
                  <a:cubicBezTo>
                    <a:pt x="1707" y="5660"/>
                    <a:pt x="1853" y="5731"/>
                    <a:pt x="1853" y="5732"/>
                  </a:cubicBezTo>
                  <a:cubicBezTo>
                    <a:pt x="1860" y="5820"/>
                    <a:pt x="1800" y="5853"/>
                    <a:pt x="1784" y="5740"/>
                  </a:cubicBezTo>
                  <a:cubicBezTo>
                    <a:pt x="1701" y="5721"/>
                    <a:pt x="1734" y="5794"/>
                    <a:pt x="1671" y="5787"/>
                  </a:cubicBezTo>
                  <a:cubicBezTo>
                    <a:pt x="1534" y="5772"/>
                    <a:pt x="1630" y="5862"/>
                    <a:pt x="1586" y="5914"/>
                  </a:cubicBezTo>
                  <a:cubicBezTo>
                    <a:pt x="1548" y="5961"/>
                    <a:pt x="1575" y="5985"/>
                    <a:pt x="1589" y="5976"/>
                  </a:cubicBezTo>
                  <a:cubicBezTo>
                    <a:pt x="1646" y="5938"/>
                    <a:pt x="1615" y="6019"/>
                    <a:pt x="1694" y="5990"/>
                  </a:cubicBezTo>
                  <a:cubicBezTo>
                    <a:pt x="1781" y="5957"/>
                    <a:pt x="1738" y="5986"/>
                    <a:pt x="1760" y="6001"/>
                  </a:cubicBezTo>
                  <a:cubicBezTo>
                    <a:pt x="1803" y="6031"/>
                    <a:pt x="1829" y="5976"/>
                    <a:pt x="1830" y="5996"/>
                  </a:cubicBezTo>
                  <a:cubicBezTo>
                    <a:pt x="1831" y="6063"/>
                    <a:pt x="1874" y="5998"/>
                    <a:pt x="1910" y="6047"/>
                  </a:cubicBezTo>
                  <a:cubicBezTo>
                    <a:pt x="1941" y="6088"/>
                    <a:pt x="1923" y="6110"/>
                    <a:pt x="1935" y="6119"/>
                  </a:cubicBezTo>
                  <a:cubicBezTo>
                    <a:pt x="1980" y="6150"/>
                    <a:pt x="1932" y="6161"/>
                    <a:pt x="1933" y="6160"/>
                  </a:cubicBezTo>
                  <a:cubicBezTo>
                    <a:pt x="1938" y="6180"/>
                    <a:pt x="1968" y="6199"/>
                    <a:pt x="1957" y="6206"/>
                  </a:cubicBezTo>
                  <a:cubicBezTo>
                    <a:pt x="1931" y="6221"/>
                    <a:pt x="1965" y="6240"/>
                    <a:pt x="1964" y="6258"/>
                  </a:cubicBezTo>
                  <a:cubicBezTo>
                    <a:pt x="1959" y="6366"/>
                    <a:pt x="2022" y="6327"/>
                    <a:pt x="2020" y="6356"/>
                  </a:cubicBezTo>
                  <a:cubicBezTo>
                    <a:pt x="2014" y="6431"/>
                    <a:pt x="2074" y="6425"/>
                    <a:pt x="2062" y="6473"/>
                  </a:cubicBezTo>
                  <a:cubicBezTo>
                    <a:pt x="2038" y="6565"/>
                    <a:pt x="2068" y="6508"/>
                    <a:pt x="2065" y="6573"/>
                  </a:cubicBezTo>
                  <a:cubicBezTo>
                    <a:pt x="2061" y="6664"/>
                    <a:pt x="2140" y="6665"/>
                    <a:pt x="2149" y="6701"/>
                  </a:cubicBezTo>
                  <a:cubicBezTo>
                    <a:pt x="2157" y="6704"/>
                    <a:pt x="2171" y="6750"/>
                    <a:pt x="2178" y="6759"/>
                  </a:cubicBezTo>
                  <a:cubicBezTo>
                    <a:pt x="2196" y="6784"/>
                    <a:pt x="2188" y="6835"/>
                    <a:pt x="2192" y="6838"/>
                  </a:cubicBezTo>
                  <a:cubicBezTo>
                    <a:pt x="2296" y="6907"/>
                    <a:pt x="2255" y="6877"/>
                    <a:pt x="2255" y="6925"/>
                  </a:cubicBezTo>
                  <a:cubicBezTo>
                    <a:pt x="2255" y="6949"/>
                    <a:pt x="2327" y="6957"/>
                    <a:pt x="2327" y="6957"/>
                  </a:cubicBezTo>
                  <a:cubicBezTo>
                    <a:pt x="2416" y="6954"/>
                    <a:pt x="2399" y="6986"/>
                    <a:pt x="2448" y="6986"/>
                  </a:cubicBezTo>
                  <a:cubicBezTo>
                    <a:pt x="2499" y="6986"/>
                    <a:pt x="2466" y="6891"/>
                    <a:pt x="2528" y="6899"/>
                  </a:cubicBezTo>
                  <a:cubicBezTo>
                    <a:pt x="2553" y="6940"/>
                    <a:pt x="2659" y="6929"/>
                    <a:pt x="2624" y="6966"/>
                  </a:cubicBezTo>
                  <a:cubicBezTo>
                    <a:pt x="2571" y="7021"/>
                    <a:pt x="2640" y="7023"/>
                    <a:pt x="2620" y="7051"/>
                  </a:cubicBezTo>
                  <a:cubicBezTo>
                    <a:pt x="2590" y="7094"/>
                    <a:pt x="2710" y="7131"/>
                    <a:pt x="2720" y="7132"/>
                  </a:cubicBezTo>
                  <a:cubicBezTo>
                    <a:pt x="2801" y="7137"/>
                    <a:pt x="2766" y="7105"/>
                    <a:pt x="2827" y="7155"/>
                  </a:cubicBezTo>
                  <a:cubicBezTo>
                    <a:pt x="2956" y="7261"/>
                    <a:pt x="2849" y="7129"/>
                    <a:pt x="2909" y="7126"/>
                  </a:cubicBezTo>
                  <a:cubicBezTo>
                    <a:pt x="2963" y="7124"/>
                    <a:pt x="2884" y="7068"/>
                    <a:pt x="2935" y="7035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14" tIns="27007" rIns="54014" bIns="27007"/>
            <a:lstStyle/>
            <a:p>
              <a:pPr defTabSz="521458">
                <a:defRPr/>
              </a:pPr>
              <a:endParaRPr lang="ru-RU" sz="800" dirty="0">
                <a:solidFill>
                  <a:srgbClr val="000000"/>
                </a:solidFill>
              </a:endParaRPr>
            </a:p>
          </p:txBody>
        </p:sp>
        <p:sp>
          <p:nvSpPr>
            <p:cNvPr id="109" name="Freeform 370">
              <a:extLst>
                <a:ext uri="{FF2B5EF4-FFF2-40B4-BE49-F238E27FC236}">
                  <a16:creationId xmlns:a16="http://schemas.microsoft.com/office/drawing/2014/main" id="{2EA2FF34-415E-4A17-9847-D4E1B9E57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0857" y="4439996"/>
              <a:ext cx="1612900" cy="773112"/>
            </a:xfrm>
            <a:custGeom>
              <a:avLst/>
              <a:gdLst>
                <a:gd name="T0" fmla="*/ 2147483646 w 23716"/>
                <a:gd name="T1" fmla="*/ 2147483646 h 12211"/>
                <a:gd name="T2" fmla="*/ 2147483646 w 23716"/>
                <a:gd name="T3" fmla="*/ 2147483646 h 12211"/>
                <a:gd name="T4" fmla="*/ 2147483646 w 23716"/>
                <a:gd name="T5" fmla="*/ 2147483646 h 12211"/>
                <a:gd name="T6" fmla="*/ 2147483646 w 23716"/>
                <a:gd name="T7" fmla="*/ 2147483646 h 12211"/>
                <a:gd name="T8" fmla="*/ 2147483646 w 23716"/>
                <a:gd name="T9" fmla="*/ 2147483646 h 12211"/>
                <a:gd name="T10" fmla="*/ 2147483646 w 23716"/>
                <a:gd name="T11" fmla="*/ 2147483646 h 12211"/>
                <a:gd name="T12" fmla="*/ 2147483646 w 23716"/>
                <a:gd name="T13" fmla="*/ 2147483646 h 12211"/>
                <a:gd name="T14" fmla="*/ 2147483646 w 23716"/>
                <a:gd name="T15" fmla="*/ 2147483646 h 12211"/>
                <a:gd name="T16" fmla="*/ 2147483646 w 23716"/>
                <a:gd name="T17" fmla="*/ 2147483646 h 12211"/>
                <a:gd name="T18" fmla="*/ 2147483646 w 23716"/>
                <a:gd name="T19" fmla="*/ 2147483646 h 12211"/>
                <a:gd name="T20" fmla="*/ 2147483646 w 23716"/>
                <a:gd name="T21" fmla="*/ 2147483646 h 12211"/>
                <a:gd name="T22" fmla="*/ 2147483646 w 23716"/>
                <a:gd name="T23" fmla="*/ 2147483646 h 12211"/>
                <a:gd name="T24" fmla="*/ 2147483646 w 23716"/>
                <a:gd name="T25" fmla="*/ 2147483646 h 12211"/>
                <a:gd name="T26" fmla="*/ 2147483646 w 23716"/>
                <a:gd name="T27" fmla="*/ 2147483646 h 12211"/>
                <a:gd name="T28" fmla="*/ 2147483646 w 23716"/>
                <a:gd name="T29" fmla="*/ 2147483646 h 12211"/>
                <a:gd name="T30" fmla="*/ 2147483646 w 23716"/>
                <a:gd name="T31" fmla="*/ 2147483646 h 12211"/>
                <a:gd name="T32" fmla="*/ 2147483646 w 23716"/>
                <a:gd name="T33" fmla="*/ 2147483646 h 12211"/>
                <a:gd name="T34" fmla="*/ 2147483646 w 23716"/>
                <a:gd name="T35" fmla="*/ 2147483646 h 12211"/>
                <a:gd name="T36" fmla="*/ 2147483646 w 23716"/>
                <a:gd name="T37" fmla="*/ 2147483646 h 12211"/>
                <a:gd name="T38" fmla="*/ 2147483646 w 23716"/>
                <a:gd name="T39" fmla="*/ 2147483646 h 12211"/>
                <a:gd name="T40" fmla="*/ 2147483646 w 23716"/>
                <a:gd name="T41" fmla="*/ 2147483646 h 12211"/>
                <a:gd name="T42" fmla="*/ 2147483646 w 23716"/>
                <a:gd name="T43" fmla="*/ 2147483646 h 12211"/>
                <a:gd name="T44" fmla="*/ 2147483646 w 23716"/>
                <a:gd name="T45" fmla="*/ 2147483646 h 12211"/>
                <a:gd name="T46" fmla="*/ 2147483646 w 23716"/>
                <a:gd name="T47" fmla="*/ 2147483646 h 12211"/>
                <a:gd name="T48" fmla="*/ 2147483646 w 23716"/>
                <a:gd name="T49" fmla="*/ 2147483646 h 12211"/>
                <a:gd name="T50" fmla="*/ 2147483646 w 23716"/>
                <a:gd name="T51" fmla="*/ 2147483646 h 12211"/>
                <a:gd name="T52" fmla="*/ 2147483646 w 23716"/>
                <a:gd name="T53" fmla="*/ 2147483646 h 12211"/>
                <a:gd name="T54" fmla="*/ 2147483646 w 23716"/>
                <a:gd name="T55" fmla="*/ 2147483646 h 12211"/>
                <a:gd name="T56" fmla="*/ 2147483646 w 23716"/>
                <a:gd name="T57" fmla="*/ 2147483646 h 12211"/>
                <a:gd name="T58" fmla="*/ 2147483646 w 23716"/>
                <a:gd name="T59" fmla="*/ 2147483646 h 12211"/>
                <a:gd name="T60" fmla="*/ 2147483646 w 23716"/>
                <a:gd name="T61" fmla="*/ 2147483646 h 12211"/>
                <a:gd name="T62" fmla="*/ 2147483646 w 23716"/>
                <a:gd name="T63" fmla="*/ 2147483646 h 12211"/>
                <a:gd name="T64" fmla="*/ 2147483646 w 23716"/>
                <a:gd name="T65" fmla="*/ 2147483646 h 12211"/>
                <a:gd name="T66" fmla="*/ 2147483646 w 23716"/>
                <a:gd name="T67" fmla="*/ 2147483646 h 12211"/>
                <a:gd name="T68" fmla="*/ 2147483646 w 23716"/>
                <a:gd name="T69" fmla="*/ 2147483646 h 12211"/>
                <a:gd name="T70" fmla="*/ 2147483646 w 23716"/>
                <a:gd name="T71" fmla="*/ 2147483646 h 12211"/>
                <a:gd name="T72" fmla="*/ 2147483646 w 23716"/>
                <a:gd name="T73" fmla="*/ 2147483646 h 12211"/>
                <a:gd name="T74" fmla="*/ 2147483646 w 23716"/>
                <a:gd name="T75" fmla="*/ 2147483646 h 12211"/>
                <a:gd name="T76" fmla="*/ 2147483646 w 23716"/>
                <a:gd name="T77" fmla="*/ 2147483646 h 12211"/>
                <a:gd name="T78" fmla="*/ 2147483646 w 23716"/>
                <a:gd name="T79" fmla="*/ 2147483646 h 12211"/>
                <a:gd name="T80" fmla="*/ 2147483646 w 23716"/>
                <a:gd name="T81" fmla="*/ 2147483646 h 12211"/>
                <a:gd name="T82" fmla="*/ 2147483646 w 23716"/>
                <a:gd name="T83" fmla="*/ 2147483646 h 12211"/>
                <a:gd name="T84" fmla="*/ 2147483646 w 23716"/>
                <a:gd name="T85" fmla="*/ 2147483646 h 12211"/>
                <a:gd name="T86" fmla="*/ 2147483646 w 23716"/>
                <a:gd name="T87" fmla="*/ 2147483646 h 12211"/>
                <a:gd name="T88" fmla="*/ 2147483646 w 23716"/>
                <a:gd name="T89" fmla="*/ 2147483646 h 12211"/>
                <a:gd name="T90" fmla="*/ 2147483646 w 23716"/>
                <a:gd name="T91" fmla="*/ 2147483646 h 12211"/>
                <a:gd name="T92" fmla="*/ 2147483646 w 23716"/>
                <a:gd name="T93" fmla="*/ 2147483646 h 12211"/>
                <a:gd name="T94" fmla="*/ 2147483646 w 23716"/>
                <a:gd name="T95" fmla="*/ 2147483646 h 12211"/>
                <a:gd name="T96" fmla="*/ 2147483646 w 23716"/>
                <a:gd name="T97" fmla="*/ 2147483646 h 12211"/>
                <a:gd name="T98" fmla="*/ 2147483646 w 23716"/>
                <a:gd name="T99" fmla="*/ 2147483646 h 12211"/>
                <a:gd name="T100" fmla="*/ 2147483646 w 23716"/>
                <a:gd name="T101" fmla="*/ 2147483646 h 12211"/>
                <a:gd name="T102" fmla="*/ 2147483646 w 23716"/>
                <a:gd name="T103" fmla="*/ 2147483646 h 12211"/>
                <a:gd name="T104" fmla="*/ 2147483646 w 23716"/>
                <a:gd name="T105" fmla="*/ 2147483646 h 12211"/>
                <a:gd name="T106" fmla="*/ 2147483646 w 23716"/>
                <a:gd name="T107" fmla="*/ 2147483646 h 12211"/>
                <a:gd name="T108" fmla="*/ 2147483646 w 23716"/>
                <a:gd name="T109" fmla="*/ 2147483646 h 12211"/>
                <a:gd name="T110" fmla="*/ 2147483646 w 23716"/>
                <a:gd name="T111" fmla="*/ 2147483646 h 12211"/>
                <a:gd name="T112" fmla="*/ 2147483646 w 23716"/>
                <a:gd name="T113" fmla="*/ 2147483646 h 12211"/>
                <a:gd name="T114" fmla="*/ 2147483646 w 23716"/>
                <a:gd name="T115" fmla="*/ 2147483646 h 12211"/>
                <a:gd name="T116" fmla="*/ 2147483646 w 23716"/>
                <a:gd name="T117" fmla="*/ 2147483646 h 12211"/>
                <a:gd name="T118" fmla="*/ 2147483646 w 23716"/>
                <a:gd name="T119" fmla="*/ 2147483646 h 12211"/>
                <a:gd name="T120" fmla="*/ 2147483646 w 23716"/>
                <a:gd name="T121" fmla="*/ 2147483646 h 12211"/>
                <a:gd name="T122" fmla="*/ 2147483646 w 23716"/>
                <a:gd name="T123" fmla="*/ 2147483646 h 12211"/>
                <a:gd name="T124" fmla="*/ 2147483646 w 23716"/>
                <a:gd name="T125" fmla="*/ 2147483646 h 1221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3716"/>
                <a:gd name="T190" fmla="*/ 0 h 12211"/>
                <a:gd name="T191" fmla="*/ 23716 w 23716"/>
                <a:gd name="T192" fmla="*/ 12211 h 1221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3716" h="12211">
                  <a:moveTo>
                    <a:pt x="5348" y="6846"/>
                  </a:moveTo>
                  <a:cubicBezTo>
                    <a:pt x="5340" y="6872"/>
                    <a:pt x="5296" y="6920"/>
                    <a:pt x="5293" y="6963"/>
                  </a:cubicBezTo>
                  <a:cubicBezTo>
                    <a:pt x="5291" y="6989"/>
                    <a:pt x="5286" y="6995"/>
                    <a:pt x="5286" y="7032"/>
                  </a:cubicBezTo>
                  <a:cubicBezTo>
                    <a:pt x="5286" y="7093"/>
                    <a:pt x="5327" y="7091"/>
                    <a:pt x="5333" y="7113"/>
                  </a:cubicBezTo>
                  <a:cubicBezTo>
                    <a:pt x="5366" y="7125"/>
                    <a:pt x="5335" y="7170"/>
                    <a:pt x="5338" y="7211"/>
                  </a:cubicBezTo>
                  <a:cubicBezTo>
                    <a:pt x="5339" y="7233"/>
                    <a:pt x="5330" y="7226"/>
                    <a:pt x="5349" y="7259"/>
                  </a:cubicBezTo>
                  <a:cubicBezTo>
                    <a:pt x="5351" y="7264"/>
                    <a:pt x="5377" y="7322"/>
                    <a:pt x="5376" y="7325"/>
                  </a:cubicBezTo>
                  <a:cubicBezTo>
                    <a:pt x="5374" y="7325"/>
                    <a:pt x="5398" y="7356"/>
                    <a:pt x="5407" y="7314"/>
                  </a:cubicBezTo>
                  <a:cubicBezTo>
                    <a:pt x="5411" y="7294"/>
                    <a:pt x="5421" y="7262"/>
                    <a:pt x="5446" y="7276"/>
                  </a:cubicBezTo>
                  <a:cubicBezTo>
                    <a:pt x="5458" y="7281"/>
                    <a:pt x="5446" y="7329"/>
                    <a:pt x="5458" y="7341"/>
                  </a:cubicBezTo>
                  <a:cubicBezTo>
                    <a:pt x="5480" y="7365"/>
                    <a:pt x="5494" y="7381"/>
                    <a:pt x="5529" y="7371"/>
                  </a:cubicBezTo>
                  <a:cubicBezTo>
                    <a:pt x="5546" y="7367"/>
                    <a:pt x="5565" y="7365"/>
                    <a:pt x="5581" y="7358"/>
                  </a:cubicBezTo>
                  <a:cubicBezTo>
                    <a:pt x="5592" y="7353"/>
                    <a:pt x="5635" y="7344"/>
                    <a:pt x="5647" y="7352"/>
                  </a:cubicBezTo>
                  <a:cubicBezTo>
                    <a:pt x="5690" y="7383"/>
                    <a:pt x="5682" y="7381"/>
                    <a:pt x="5694" y="7429"/>
                  </a:cubicBezTo>
                  <a:cubicBezTo>
                    <a:pt x="5699" y="7451"/>
                    <a:pt x="5721" y="7514"/>
                    <a:pt x="5751" y="7513"/>
                  </a:cubicBezTo>
                  <a:cubicBezTo>
                    <a:pt x="5756" y="7513"/>
                    <a:pt x="5781" y="7518"/>
                    <a:pt x="5798" y="7518"/>
                  </a:cubicBezTo>
                  <a:cubicBezTo>
                    <a:pt x="5827" y="7518"/>
                    <a:pt x="5933" y="7506"/>
                    <a:pt x="5913" y="7561"/>
                  </a:cubicBezTo>
                  <a:cubicBezTo>
                    <a:pt x="5903" y="7589"/>
                    <a:pt x="5853" y="7571"/>
                    <a:pt x="5835" y="7563"/>
                  </a:cubicBezTo>
                  <a:cubicBezTo>
                    <a:pt x="5797" y="7547"/>
                    <a:pt x="5756" y="7539"/>
                    <a:pt x="5718" y="7563"/>
                  </a:cubicBezTo>
                  <a:cubicBezTo>
                    <a:pt x="5702" y="7574"/>
                    <a:pt x="5684" y="7648"/>
                    <a:pt x="5713" y="7661"/>
                  </a:cubicBezTo>
                  <a:cubicBezTo>
                    <a:pt x="5722" y="7665"/>
                    <a:pt x="5743" y="7665"/>
                    <a:pt x="5750" y="7659"/>
                  </a:cubicBezTo>
                  <a:cubicBezTo>
                    <a:pt x="5763" y="7659"/>
                    <a:pt x="5778" y="7650"/>
                    <a:pt x="5804" y="7650"/>
                  </a:cubicBezTo>
                  <a:cubicBezTo>
                    <a:pt x="5857" y="7650"/>
                    <a:pt x="5879" y="7649"/>
                    <a:pt x="5920" y="7688"/>
                  </a:cubicBezTo>
                  <a:cubicBezTo>
                    <a:pt x="5945" y="7713"/>
                    <a:pt x="5953" y="7744"/>
                    <a:pt x="5969" y="7772"/>
                  </a:cubicBezTo>
                  <a:cubicBezTo>
                    <a:pt x="5998" y="7822"/>
                    <a:pt x="6017" y="7806"/>
                    <a:pt x="6063" y="7816"/>
                  </a:cubicBezTo>
                  <a:cubicBezTo>
                    <a:pt x="6064" y="7816"/>
                    <a:pt x="6065" y="7816"/>
                    <a:pt x="6067" y="7816"/>
                  </a:cubicBezTo>
                  <a:cubicBezTo>
                    <a:pt x="6067" y="7816"/>
                    <a:pt x="6061" y="7822"/>
                    <a:pt x="6060" y="7823"/>
                  </a:cubicBezTo>
                  <a:cubicBezTo>
                    <a:pt x="6056" y="7826"/>
                    <a:pt x="6041" y="7839"/>
                    <a:pt x="6040" y="7842"/>
                  </a:cubicBezTo>
                  <a:cubicBezTo>
                    <a:pt x="6032" y="7868"/>
                    <a:pt x="6036" y="7862"/>
                    <a:pt x="6008" y="7863"/>
                  </a:cubicBezTo>
                  <a:cubicBezTo>
                    <a:pt x="5999" y="7863"/>
                    <a:pt x="5993" y="7862"/>
                    <a:pt x="5990" y="7872"/>
                  </a:cubicBezTo>
                  <a:cubicBezTo>
                    <a:pt x="5988" y="7882"/>
                    <a:pt x="6009" y="7918"/>
                    <a:pt x="6016" y="7925"/>
                  </a:cubicBezTo>
                  <a:cubicBezTo>
                    <a:pt x="6025" y="7932"/>
                    <a:pt x="6051" y="7940"/>
                    <a:pt x="6037" y="7949"/>
                  </a:cubicBezTo>
                  <a:cubicBezTo>
                    <a:pt x="6031" y="7953"/>
                    <a:pt x="6018" y="7943"/>
                    <a:pt x="6005" y="7943"/>
                  </a:cubicBezTo>
                  <a:cubicBezTo>
                    <a:pt x="5990" y="7943"/>
                    <a:pt x="5990" y="7944"/>
                    <a:pt x="5978" y="7952"/>
                  </a:cubicBezTo>
                  <a:cubicBezTo>
                    <a:pt x="5969" y="7958"/>
                    <a:pt x="5966" y="7962"/>
                    <a:pt x="5952" y="7962"/>
                  </a:cubicBezTo>
                  <a:cubicBezTo>
                    <a:pt x="5936" y="7962"/>
                    <a:pt x="5922" y="7936"/>
                    <a:pt x="5909" y="7936"/>
                  </a:cubicBezTo>
                  <a:cubicBezTo>
                    <a:pt x="5891" y="7936"/>
                    <a:pt x="5896" y="7939"/>
                    <a:pt x="5886" y="7951"/>
                  </a:cubicBezTo>
                  <a:cubicBezTo>
                    <a:pt x="5879" y="7957"/>
                    <a:pt x="5891" y="7984"/>
                    <a:pt x="5891" y="7986"/>
                  </a:cubicBezTo>
                  <a:cubicBezTo>
                    <a:pt x="5904" y="8003"/>
                    <a:pt x="5933" y="8015"/>
                    <a:pt x="5923" y="8043"/>
                  </a:cubicBezTo>
                  <a:cubicBezTo>
                    <a:pt x="5912" y="8074"/>
                    <a:pt x="5841" y="8037"/>
                    <a:pt x="5843" y="8081"/>
                  </a:cubicBezTo>
                  <a:cubicBezTo>
                    <a:pt x="5843" y="8093"/>
                    <a:pt x="5911" y="8113"/>
                    <a:pt x="5827" y="8170"/>
                  </a:cubicBezTo>
                  <a:cubicBezTo>
                    <a:pt x="5809" y="8182"/>
                    <a:pt x="5797" y="8215"/>
                    <a:pt x="5818" y="8233"/>
                  </a:cubicBezTo>
                  <a:cubicBezTo>
                    <a:pt x="5849" y="8261"/>
                    <a:pt x="5865" y="8254"/>
                    <a:pt x="5891" y="8270"/>
                  </a:cubicBezTo>
                  <a:cubicBezTo>
                    <a:pt x="5891" y="8270"/>
                    <a:pt x="5894" y="8280"/>
                    <a:pt x="5894" y="8284"/>
                  </a:cubicBezTo>
                  <a:cubicBezTo>
                    <a:pt x="5894" y="8306"/>
                    <a:pt x="5871" y="8334"/>
                    <a:pt x="5859" y="8352"/>
                  </a:cubicBezTo>
                  <a:cubicBezTo>
                    <a:pt x="5851" y="8363"/>
                    <a:pt x="5844" y="8375"/>
                    <a:pt x="5834" y="8384"/>
                  </a:cubicBezTo>
                  <a:cubicBezTo>
                    <a:pt x="5828" y="8390"/>
                    <a:pt x="5836" y="8412"/>
                    <a:pt x="5837" y="8420"/>
                  </a:cubicBezTo>
                  <a:cubicBezTo>
                    <a:pt x="5837" y="8422"/>
                    <a:pt x="5837" y="8421"/>
                    <a:pt x="5837" y="8425"/>
                  </a:cubicBezTo>
                  <a:cubicBezTo>
                    <a:pt x="5852" y="8462"/>
                    <a:pt x="5805" y="8494"/>
                    <a:pt x="5768" y="8494"/>
                  </a:cubicBezTo>
                  <a:cubicBezTo>
                    <a:pt x="5742" y="8494"/>
                    <a:pt x="5741" y="8484"/>
                    <a:pt x="5716" y="8479"/>
                  </a:cubicBezTo>
                  <a:cubicBezTo>
                    <a:pt x="5694" y="8474"/>
                    <a:pt x="5664" y="8466"/>
                    <a:pt x="5645" y="8481"/>
                  </a:cubicBezTo>
                  <a:cubicBezTo>
                    <a:pt x="5592" y="8524"/>
                    <a:pt x="5569" y="8521"/>
                    <a:pt x="5512" y="8542"/>
                  </a:cubicBezTo>
                  <a:cubicBezTo>
                    <a:pt x="5486" y="8552"/>
                    <a:pt x="5433" y="8597"/>
                    <a:pt x="5418" y="8620"/>
                  </a:cubicBezTo>
                  <a:cubicBezTo>
                    <a:pt x="5415" y="8625"/>
                    <a:pt x="5403" y="8672"/>
                    <a:pt x="5403" y="8680"/>
                  </a:cubicBezTo>
                  <a:cubicBezTo>
                    <a:pt x="5403" y="8715"/>
                    <a:pt x="5404" y="8744"/>
                    <a:pt x="5372" y="8761"/>
                  </a:cubicBezTo>
                  <a:cubicBezTo>
                    <a:pt x="5371" y="8761"/>
                    <a:pt x="5348" y="8762"/>
                    <a:pt x="5343" y="8764"/>
                  </a:cubicBezTo>
                  <a:cubicBezTo>
                    <a:pt x="5312" y="8756"/>
                    <a:pt x="5323" y="8776"/>
                    <a:pt x="5295" y="8738"/>
                  </a:cubicBezTo>
                  <a:cubicBezTo>
                    <a:pt x="5273" y="8708"/>
                    <a:pt x="5265" y="8749"/>
                    <a:pt x="5249" y="8750"/>
                  </a:cubicBezTo>
                  <a:cubicBezTo>
                    <a:pt x="5224" y="8751"/>
                    <a:pt x="5223" y="8760"/>
                    <a:pt x="5219" y="8719"/>
                  </a:cubicBezTo>
                  <a:cubicBezTo>
                    <a:pt x="5218" y="8702"/>
                    <a:pt x="5214" y="8680"/>
                    <a:pt x="5193" y="8680"/>
                  </a:cubicBezTo>
                  <a:cubicBezTo>
                    <a:pt x="5148" y="8679"/>
                    <a:pt x="5137" y="8671"/>
                    <a:pt x="5107" y="8634"/>
                  </a:cubicBezTo>
                  <a:cubicBezTo>
                    <a:pt x="5102" y="8627"/>
                    <a:pt x="5085" y="8627"/>
                    <a:pt x="5081" y="8640"/>
                  </a:cubicBezTo>
                  <a:cubicBezTo>
                    <a:pt x="5080" y="8643"/>
                    <a:pt x="5075" y="8650"/>
                    <a:pt x="5072" y="8664"/>
                  </a:cubicBezTo>
                  <a:cubicBezTo>
                    <a:pt x="5068" y="8686"/>
                    <a:pt x="5023" y="8683"/>
                    <a:pt x="5010" y="8709"/>
                  </a:cubicBezTo>
                  <a:cubicBezTo>
                    <a:pt x="5005" y="8719"/>
                    <a:pt x="4988" y="8739"/>
                    <a:pt x="5015" y="8745"/>
                  </a:cubicBezTo>
                  <a:cubicBezTo>
                    <a:pt x="5039" y="8750"/>
                    <a:pt x="5057" y="8737"/>
                    <a:pt x="5053" y="8775"/>
                  </a:cubicBezTo>
                  <a:cubicBezTo>
                    <a:pt x="5051" y="8797"/>
                    <a:pt x="4963" y="8808"/>
                    <a:pt x="4963" y="8869"/>
                  </a:cubicBezTo>
                  <a:cubicBezTo>
                    <a:pt x="4963" y="8902"/>
                    <a:pt x="5016" y="8886"/>
                    <a:pt x="5016" y="8897"/>
                  </a:cubicBezTo>
                  <a:cubicBezTo>
                    <a:pt x="5016" y="8910"/>
                    <a:pt x="5004" y="8930"/>
                    <a:pt x="5005" y="8963"/>
                  </a:cubicBezTo>
                  <a:cubicBezTo>
                    <a:pt x="5005" y="8965"/>
                    <a:pt x="5003" y="8978"/>
                    <a:pt x="5003" y="8984"/>
                  </a:cubicBezTo>
                  <a:cubicBezTo>
                    <a:pt x="5011" y="9012"/>
                    <a:pt x="5010" y="9061"/>
                    <a:pt x="4989" y="9081"/>
                  </a:cubicBezTo>
                  <a:cubicBezTo>
                    <a:pt x="4980" y="9090"/>
                    <a:pt x="4971" y="9100"/>
                    <a:pt x="4958" y="9103"/>
                  </a:cubicBezTo>
                  <a:cubicBezTo>
                    <a:pt x="4958" y="9105"/>
                    <a:pt x="4915" y="9127"/>
                    <a:pt x="4909" y="9137"/>
                  </a:cubicBezTo>
                  <a:cubicBezTo>
                    <a:pt x="4908" y="9139"/>
                    <a:pt x="4814" y="9196"/>
                    <a:pt x="4801" y="9196"/>
                  </a:cubicBezTo>
                  <a:cubicBezTo>
                    <a:pt x="4720" y="9196"/>
                    <a:pt x="4749" y="9246"/>
                    <a:pt x="4684" y="9175"/>
                  </a:cubicBezTo>
                  <a:cubicBezTo>
                    <a:pt x="4674" y="9164"/>
                    <a:pt x="4662" y="9179"/>
                    <a:pt x="4630" y="9144"/>
                  </a:cubicBezTo>
                  <a:cubicBezTo>
                    <a:pt x="4618" y="9130"/>
                    <a:pt x="4580" y="9118"/>
                    <a:pt x="4565" y="9120"/>
                  </a:cubicBezTo>
                  <a:cubicBezTo>
                    <a:pt x="4564" y="9114"/>
                    <a:pt x="4553" y="9085"/>
                    <a:pt x="4540" y="9082"/>
                  </a:cubicBezTo>
                  <a:cubicBezTo>
                    <a:pt x="4475" y="9069"/>
                    <a:pt x="4605" y="9067"/>
                    <a:pt x="4508" y="9031"/>
                  </a:cubicBezTo>
                  <a:cubicBezTo>
                    <a:pt x="4464" y="9014"/>
                    <a:pt x="4544" y="8942"/>
                    <a:pt x="4471" y="8947"/>
                  </a:cubicBezTo>
                  <a:cubicBezTo>
                    <a:pt x="4463" y="8948"/>
                    <a:pt x="4395" y="9001"/>
                    <a:pt x="4377" y="8999"/>
                  </a:cubicBezTo>
                  <a:cubicBezTo>
                    <a:pt x="4363" y="9015"/>
                    <a:pt x="4417" y="9059"/>
                    <a:pt x="4360" y="9052"/>
                  </a:cubicBezTo>
                  <a:cubicBezTo>
                    <a:pt x="4335" y="9049"/>
                    <a:pt x="4365" y="9024"/>
                    <a:pt x="4324" y="9011"/>
                  </a:cubicBezTo>
                  <a:cubicBezTo>
                    <a:pt x="4310" y="9024"/>
                    <a:pt x="4363" y="9084"/>
                    <a:pt x="4292" y="9070"/>
                  </a:cubicBezTo>
                  <a:cubicBezTo>
                    <a:pt x="4264" y="9065"/>
                    <a:pt x="4302" y="9015"/>
                    <a:pt x="4222" y="9034"/>
                  </a:cubicBezTo>
                  <a:cubicBezTo>
                    <a:pt x="4222" y="9034"/>
                    <a:pt x="4134" y="8979"/>
                    <a:pt x="4127" y="8971"/>
                  </a:cubicBezTo>
                  <a:cubicBezTo>
                    <a:pt x="4074" y="8953"/>
                    <a:pt x="4115" y="8930"/>
                    <a:pt x="4029" y="8955"/>
                  </a:cubicBezTo>
                  <a:cubicBezTo>
                    <a:pt x="3960" y="8976"/>
                    <a:pt x="4037" y="8840"/>
                    <a:pt x="3977" y="8844"/>
                  </a:cubicBezTo>
                  <a:cubicBezTo>
                    <a:pt x="3946" y="8846"/>
                    <a:pt x="3928" y="8876"/>
                    <a:pt x="3892" y="8820"/>
                  </a:cubicBezTo>
                  <a:cubicBezTo>
                    <a:pt x="3871" y="8789"/>
                    <a:pt x="3812" y="8780"/>
                    <a:pt x="3769" y="8745"/>
                  </a:cubicBezTo>
                  <a:cubicBezTo>
                    <a:pt x="3754" y="8733"/>
                    <a:pt x="3731" y="8732"/>
                    <a:pt x="3719" y="8695"/>
                  </a:cubicBezTo>
                  <a:cubicBezTo>
                    <a:pt x="3710" y="8670"/>
                    <a:pt x="3623" y="8587"/>
                    <a:pt x="3691" y="8580"/>
                  </a:cubicBezTo>
                  <a:cubicBezTo>
                    <a:pt x="3711" y="8578"/>
                    <a:pt x="3744" y="8503"/>
                    <a:pt x="3648" y="8499"/>
                  </a:cubicBezTo>
                  <a:cubicBezTo>
                    <a:pt x="3647" y="8499"/>
                    <a:pt x="3634" y="8492"/>
                    <a:pt x="3633" y="8488"/>
                  </a:cubicBezTo>
                  <a:cubicBezTo>
                    <a:pt x="3621" y="8466"/>
                    <a:pt x="3519" y="8518"/>
                    <a:pt x="3564" y="8434"/>
                  </a:cubicBezTo>
                  <a:cubicBezTo>
                    <a:pt x="3572" y="8418"/>
                    <a:pt x="3563" y="8338"/>
                    <a:pt x="3533" y="8346"/>
                  </a:cubicBezTo>
                  <a:cubicBezTo>
                    <a:pt x="3477" y="8304"/>
                    <a:pt x="3522" y="8249"/>
                    <a:pt x="3476" y="8246"/>
                  </a:cubicBezTo>
                  <a:cubicBezTo>
                    <a:pt x="3462" y="8246"/>
                    <a:pt x="3495" y="8322"/>
                    <a:pt x="3446" y="8297"/>
                  </a:cubicBezTo>
                  <a:cubicBezTo>
                    <a:pt x="3440" y="8294"/>
                    <a:pt x="3419" y="8238"/>
                    <a:pt x="3386" y="8219"/>
                  </a:cubicBezTo>
                  <a:cubicBezTo>
                    <a:pt x="3369" y="8210"/>
                    <a:pt x="3362" y="8161"/>
                    <a:pt x="3368" y="8140"/>
                  </a:cubicBezTo>
                  <a:cubicBezTo>
                    <a:pt x="3373" y="8125"/>
                    <a:pt x="3320" y="8110"/>
                    <a:pt x="3369" y="8100"/>
                  </a:cubicBezTo>
                  <a:cubicBezTo>
                    <a:pt x="3376" y="8098"/>
                    <a:pt x="3388" y="8076"/>
                    <a:pt x="3367" y="8066"/>
                  </a:cubicBezTo>
                  <a:cubicBezTo>
                    <a:pt x="3338" y="8051"/>
                    <a:pt x="3384" y="8005"/>
                    <a:pt x="3369" y="7992"/>
                  </a:cubicBezTo>
                  <a:cubicBezTo>
                    <a:pt x="3352" y="7977"/>
                    <a:pt x="3379" y="7950"/>
                    <a:pt x="3379" y="7930"/>
                  </a:cubicBezTo>
                  <a:cubicBezTo>
                    <a:pt x="3379" y="7905"/>
                    <a:pt x="3381" y="7895"/>
                    <a:pt x="3411" y="7897"/>
                  </a:cubicBezTo>
                  <a:cubicBezTo>
                    <a:pt x="3441" y="7866"/>
                    <a:pt x="3396" y="7873"/>
                    <a:pt x="3447" y="7814"/>
                  </a:cubicBezTo>
                  <a:cubicBezTo>
                    <a:pt x="3483" y="7773"/>
                    <a:pt x="3467" y="7768"/>
                    <a:pt x="3448" y="7732"/>
                  </a:cubicBezTo>
                  <a:cubicBezTo>
                    <a:pt x="3434" y="7705"/>
                    <a:pt x="3386" y="7659"/>
                    <a:pt x="3390" y="7615"/>
                  </a:cubicBezTo>
                  <a:cubicBezTo>
                    <a:pt x="3390" y="7611"/>
                    <a:pt x="3361" y="7561"/>
                    <a:pt x="3402" y="7529"/>
                  </a:cubicBezTo>
                  <a:cubicBezTo>
                    <a:pt x="3409" y="7524"/>
                    <a:pt x="3475" y="7541"/>
                    <a:pt x="3451" y="7504"/>
                  </a:cubicBezTo>
                  <a:cubicBezTo>
                    <a:pt x="3427" y="7467"/>
                    <a:pt x="3451" y="7464"/>
                    <a:pt x="3417" y="7416"/>
                  </a:cubicBezTo>
                  <a:cubicBezTo>
                    <a:pt x="3395" y="7383"/>
                    <a:pt x="3384" y="7307"/>
                    <a:pt x="3442" y="7295"/>
                  </a:cubicBezTo>
                  <a:cubicBezTo>
                    <a:pt x="3455" y="7293"/>
                    <a:pt x="3504" y="7276"/>
                    <a:pt x="3505" y="7262"/>
                  </a:cubicBezTo>
                  <a:cubicBezTo>
                    <a:pt x="3506" y="7253"/>
                    <a:pt x="3509" y="7246"/>
                    <a:pt x="3509" y="7229"/>
                  </a:cubicBezTo>
                  <a:cubicBezTo>
                    <a:pt x="3491" y="7181"/>
                    <a:pt x="3531" y="7174"/>
                    <a:pt x="3542" y="7140"/>
                  </a:cubicBezTo>
                  <a:cubicBezTo>
                    <a:pt x="3546" y="7129"/>
                    <a:pt x="3614" y="7123"/>
                    <a:pt x="3575" y="7088"/>
                  </a:cubicBezTo>
                  <a:cubicBezTo>
                    <a:pt x="3554" y="7069"/>
                    <a:pt x="3499" y="7093"/>
                    <a:pt x="3482" y="7061"/>
                  </a:cubicBezTo>
                  <a:cubicBezTo>
                    <a:pt x="3467" y="7030"/>
                    <a:pt x="3381" y="7005"/>
                    <a:pt x="3366" y="7043"/>
                  </a:cubicBezTo>
                  <a:cubicBezTo>
                    <a:pt x="3359" y="7059"/>
                    <a:pt x="3324" y="7089"/>
                    <a:pt x="3309" y="7074"/>
                  </a:cubicBezTo>
                  <a:cubicBezTo>
                    <a:pt x="3309" y="7074"/>
                    <a:pt x="3256" y="7059"/>
                    <a:pt x="3256" y="7091"/>
                  </a:cubicBezTo>
                  <a:cubicBezTo>
                    <a:pt x="3257" y="7140"/>
                    <a:pt x="3235" y="7074"/>
                    <a:pt x="3236" y="7142"/>
                  </a:cubicBezTo>
                  <a:cubicBezTo>
                    <a:pt x="3237" y="7164"/>
                    <a:pt x="3185" y="7134"/>
                    <a:pt x="3140" y="7164"/>
                  </a:cubicBezTo>
                  <a:cubicBezTo>
                    <a:pt x="3120" y="7176"/>
                    <a:pt x="3118" y="7112"/>
                    <a:pt x="3108" y="7110"/>
                  </a:cubicBezTo>
                  <a:cubicBezTo>
                    <a:pt x="3075" y="7103"/>
                    <a:pt x="3074" y="7102"/>
                    <a:pt x="3044" y="7081"/>
                  </a:cubicBezTo>
                  <a:cubicBezTo>
                    <a:pt x="3020" y="7064"/>
                    <a:pt x="3038" y="7090"/>
                    <a:pt x="3021" y="7058"/>
                  </a:cubicBezTo>
                  <a:cubicBezTo>
                    <a:pt x="3019" y="7055"/>
                    <a:pt x="2963" y="7064"/>
                    <a:pt x="2982" y="7027"/>
                  </a:cubicBezTo>
                  <a:cubicBezTo>
                    <a:pt x="2986" y="7019"/>
                    <a:pt x="2983" y="6995"/>
                    <a:pt x="2961" y="6995"/>
                  </a:cubicBezTo>
                  <a:cubicBezTo>
                    <a:pt x="2959" y="6994"/>
                    <a:pt x="2885" y="7024"/>
                    <a:pt x="2919" y="6983"/>
                  </a:cubicBezTo>
                  <a:cubicBezTo>
                    <a:pt x="2965" y="6926"/>
                    <a:pt x="2877" y="6941"/>
                    <a:pt x="2877" y="6922"/>
                  </a:cubicBezTo>
                  <a:cubicBezTo>
                    <a:pt x="2877" y="6892"/>
                    <a:pt x="2838" y="6895"/>
                    <a:pt x="2871" y="6869"/>
                  </a:cubicBezTo>
                  <a:cubicBezTo>
                    <a:pt x="2872" y="6868"/>
                    <a:pt x="2917" y="6866"/>
                    <a:pt x="2888" y="6835"/>
                  </a:cubicBezTo>
                  <a:cubicBezTo>
                    <a:pt x="2868" y="6813"/>
                    <a:pt x="2826" y="6840"/>
                    <a:pt x="2797" y="6821"/>
                  </a:cubicBezTo>
                  <a:cubicBezTo>
                    <a:pt x="2789" y="6815"/>
                    <a:pt x="2735" y="6820"/>
                    <a:pt x="2730" y="6828"/>
                  </a:cubicBezTo>
                  <a:cubicBezTo>
                    <a:pt x="2715" y="6851"/>
                    <a:pt x="2727" y="6846"/>
                    <a:pt x="2731" y="6861"/>
                  </a:cubicBezTo>
                  <a:cubicBezTo>
                    <a:pt x="2728" y="6867"/>
                    <a:pt x="2653" y="6846"/>
                    <a:pt x="2699" y="6882"/>
                  </a:cubicBezTo>
                  <a:cubicBezTo>
                    <a:pt x="2713" y="6892"/>
                    <a:pt x="2692" y="6900"/>
                    <a:pt x="2677" y="6900"/>
                  </a:cubicBezTo>
                  <a:cubicBezTo>
                    <a:pt x="2646" y="6900"/>
                    <a:pt x="2681" y="6944"/>
                    <a:pt x="2613" y="6916"/>
                  </a:cubicBezTo>
                  <a:cubicBezTo>
                    <a:pt x="2604" y="6912"/>
                    <a:pt x="2547" y="6930"/>
                    <a:pt x="2590" y="6956"/>
                  </a:cubicBezTo>
                  <a:cubicBezTo>
                    <a:pt x="2588" y="6978"/>
                    <a:pt x="2497" y="7031"/>
                    <a:pt x="2464" y="7029"/>
                  </a:cubicBezTo>
                  <a:cubicBezTo>
                    <a:pt x="2420" y="7027"/>
                    <a:pt x="2455" y="7025"/>
                    <a:pt x="2444" y="7007"/>
                  </a:cubicBezTo>
                  <a:cubicBezTo>
                    <a:pt x="2435" y="6993"/>
                    <a:pt x="2406" y="7016"/>
                    <a:pt x="2398" y="6997"/>
                  </a:cubicBezTo>
                  <a:cubicBezTo>
                    <a:pt x="2389" y="6971"/>
                    <a:pt x="2290" y="6971"/>
                    <a:pt x="2316" y="7023"/>
                  </a:cubicBezTo>
                  <a:cubicBezTo>
                    <a:pt x="2320" y="7032"/>
                    <a:pt x="2358" y="7033"/>
                    <a:pt x="2296" y="7062"/>
                  </a:cubicBezTo>
                  <a:cubicBezTo>
                    <a:pt x="2283" y="7069"/>
                    <a:pt x="2209" y="7084"/>
                    <a:pt x="2206" y="7067"/>
                  </a:cubicBezTo>
                  <a:cubicBezTo>
                    <a:pt x="2195" y="7019"/>
                    <a:pt x="2163" y="7073"/>
                    <a:pt x="2160" y="7025"/>
                  </a:cubicBezTo>
                  <a:cubicBezTo>
                    <a:pt x="2156" y="6980"/>
                    <a:pt x="2105" y="7047"/>
                    <a:pt x="2107" y="6967"/>
                  </a:cubicBezTo>
                  <a:cubicBezTo>
                    <a:pt x="2107" y="6941"/>
                    <a:pt x="2092" y="6904"/>
                    <a:pt x="2059" y="6904"/>
                  </a:cubicBezTo>
                  <a:cubicBezTo>
                    <a:pt x="2046" y="6910"/>
                    <a:pt x="2061" y="6878"/>
                    <a:pt x="2026" y="6868"/>
                  </a:cubicBezTo>
                  <a:cubicBezTo>
                    <a:pt x="2020" y="6866"/>
                    <a:pt x="2004" y="6759"/>
                    <a:pt x="1997" y="6744"/>
                  </a:cubicBezTo>
                  <a:cubicBezTo>
                    <a:pt x="1990" y="6728"/>
                    <a:pt x="2011" y="6703"/>
                    <a:pt x="1964" y="6643"/>
                  </a:cubicBezTo>
                  <a:cubicBezTo>
                    <a:pt x="1943" y="6617"/>
                    <a:pt x="1957" y="6615"/>
                    <a:pt x="1907" y="6611"/>
                  </a:cubicBezTo>
                  <a:cubicBezTo>
                    <a:pt x="1906" y="6611"/>
                    <a:pt x="1870" y="6577"/>
                    <a:pt x="1870" y="6572"/>
                  </a:cubicBezTo>
                  <a:cubicBezTo>
                    <a:pt x="1870" y="6482"/>
                    <a:pt x="1850" y="6536"/>
                    <a:pt x="1847" y="6490"/>
                  </a:cubicBezTo>
                  <a:cubicBezTo>
                    <a:pt x="1847" y="6474"/>
                    <a:pt x="1881" y="6456"/>
                    <a:pt x="1856" y="6406"/>
                  </a:cubicBezTo>
                  <a:cubicBezTo>
                    <a:pt x="1856" y="6406"/>
                    <a:pt x="1845" y="6357"/>
                    <a:pt x="1880" y="6385"/>
                  </a:cubicBezTo>
                  <a:cubicBezTo>
                    <a:pt x="1907" y="6407"/>
                    <a:pt x="1967" y="6357"/>
                    <a:pt x="1976" y="6357"/>
                  </a:cubicBezTo>
                  <a:cubicBezTo>
                    <a:pt x="1991" y="6358"/>
                    <a:pt x="2061" y="6356"/>
                    <a:pt x="2067" y="6343"/>
                  </a:cubicBezTo>
                  <a:cubicBezTo>
                    <a:pt x="2075" y="6322"/>
                    <a:pt x="2124" y="6342"/>
                    <a:pt x="2140" y="6317"/>
                  </a:cubicBezTo>
                  <a:cubicBezTo>
                    <a:pt x="2159" y="6290"/>
                    <a:pt x="2170" y="6303"/>
                    <a:pt x="2170" y="6257"/>
                  </a:cubicBezTo>
                  <a:cubicBezTo>
                    <a:pt x="2171" y="6256"/>
                    <a:pt x="2207" y="6201"/>
                    <a:pt x="2228" y="6182"/>
                  </a:cubicBezTo>
                  <a:cubicBezTo>
                    <a:pt x="2239" y="6172"/>
                    <a:pt x="2222" y="6145"/>
                    <a:pt x="2252" y="6126"/>
                  </a:cubicBezTo>
                  <a:cubicBezTo>
                    <a:pt x="2267" y="6117"/>
                    <a:pt x="2281" y="6046"/>
                    <a:pt x="2256" y="6017"/>
                  </a:cubicBezTo>
                  <a:cubicBezTo>
                    <a:pt x="2246" y="6005"/>
                    <a:pt x="2257" y="5937"/>
                    <a:pt x="2233" y="5906"/>
                  </a:cubicBezTo>
                  <a:cubicBezTo>
                    <a:pt x="2198" y="5860"/>
                    <a:pt x="2261" y="5809"/>
                    <a:pt x="2224" y="5774"/>
                  </a:cubicBezTo>
                  <a:cubicBezTo>
                    <a:pt x="2215" y="5764"/>
                    <a:pt x="2194" y="5767"/>
                    <a:pt x="2181" y="5767"/>
                  </a:cubicBezTo>
                  <a:cubicBezTo>
                    <a:pt x="2118" y="5767"/>
                    <a:pt x="2116" y="5775"/>
                    <a:pt x="2070" y="5729"/>
                  </a:cubicBezTo>
                  <a:cubicBezTo>
                    <a:pt x="2047" y="5706"/>
                    <a:pt x="2099" y="5686"/>
                    <a:pt x="2024" y="5670"/>
                  </a:cubicBezTo>
                  <a:cubicBezTo>
                    <a:pt x="1966" y="5658"/>
                    <a:pt x="1884" y="5570"/>
                    <a:pt x="1852" y="5656"/>
                  </a:cubicBezTo>
                  <a:cubicBezTo>
                    <a:pt x="1842" y="5685"/>
                    <a:pt x="1729" y="5698"/>
                    <a:pt x="1731" y="5718"/>
                  </a:cubicBezTo>
                  <a:cubicBezTo>
                    <a:pt x="1705" y="5718"/>
                    <a:pt x="1694" y="5707"/>
                    <a:pt x="1650" y="5709"/>
                  </a:cubicBezTo>
                  <a:cubicBezTo>
                    <a:pt x="1624" y="5710"/>
                    <a:pt x="1649" y="5672"/>
                    <a:pt x="1557" y="5672"/>
                  </a:cubicBezTo>
                  <a:cubicBezTo>
                    <a:pt x="1530" y="5672"/>
                    <a:pt x="1517" y="5676"/>
                    <a:pt x="1498" y="5655"/>
                  </a:cubicBezTo>
                  <a:cubicBezTo>
                    <a:pt x="1466" y="5621"/>
                    <a:pt x="1472" y="5639"/>
                    <a:pt x="1448" y="5590"/>
                  </a:cubicBezTo>
                  <a:cubicBezTo>
                    <a:pt x="1442" y="5579"/>
                    <a:pt x="1420" y="5609"/>
                    <a:pt x="1394" y="5588"/>
                  </a:cubicBezTo>
                  <a:cubicBezTo>
                    <a:pt x="1296" y="5510"/>
                    <a:pt x="1369" y="5528"/>
                    <a:pt x="1415" y="5468"/>
                  </a:cubicBezTo>
                  <a:cubicBezTo>
                    <a:pt x="1433" y="5444"/>
                    <a:pt x="1428" y="5386"/>
                    <a:pt x="1415" y="5360"/>
                  </a:cubicBezTo>
                  <a:cubicBezTo>
                    <a:pt x="1408" y="5345"/>
                    <a:pt x="1424" y="5329"/>
                    <a:pt x="1431" y="5316"/>
                  </a:cubicBezTo>
                  <a:cubicBezTo>
                    <a:pt x="1422" y="5328"/>
                    <a:pt x="1396" y="5329"/>
                    <a:pt x="1408" y="5390"/>
                  </a:cubicBezTo>
                  <a:cubicBezTo>
                    <a:pt x="1427" y="5483"/>
                    <a:pt x="1276" y="5526"/>
                    <a:pt x="1342" y="5560"/>
                  </a:cubicBezTo>
                  <a:cubicBezTo>
                    <a:pt x="1353" y="5566"/>
                    <a:pt x="1363" y="5595"/>
                    <a:pt x="1389" y="5604"/>
                  </a:cubicBezTo>
                  <a:cubicBezTo>
                    <a:pt x="1445" y="5621"/>
                    <a:pt x="1425" y="5594"/>
                    <a:pt x="1462" y="5641"/>
                  </a:cubicBezTo>
                  <a:cubicBezTo>
                    <a:pt x="1528" y="5724"/>
                    <a:pt x="1576" y="5662"/>
                    <a:pt x="1626" y="5709"/>
                  </a:cubicBezTo>
                  <a:cubicBezTo>
                    <a:pt x="1663" y="5744"/>
                    <a:pt x="1691" y="5714"/>
                    <a:pt x="1724" y="5731"/>
                  </a:cubicBezTo>
                  <a:cubicBezTo>
                    <a:pt x="1733" y="5736"/>
                    <a:pt x="1778" y="5709"/>
                    <a:pt x="1806" y="5710"/>
                  </a:cubicBezTo>
                  <a:cubicBezTo>
                    <a:pt x="1846" y="5712"/>
                    <a:pt x="1862" y="5644"/>
                    <a:pt x="1897" y="5638"/>
                  </a:cubicBezTo>
                  <a:cubicBezTo>
                    <a:pt x="1932" y="5631"/>
                    <a:pt x="1934" y="5647"/>
                    <a:pt x="1945" y="5647"/>
                  </a:cubicBezTo>
                  <a:cubicBezTo>
                    <a:pt x="1966" y="5653"/>
                    <a:pt x="1984" y="5670"/>
                    <a:pt x="2026" y="5681"/>
                  </a:cubicBezTo>
                  <a:cubicBezTo>
                    <a:pt x="2065" y="5692"/>
                    <a:pt x="2036" y="5719"/>
                    <a:pt x="2091" y="5757"/>
                  </a:cubicBezTo>
                  <a:cubicBezTo>
                    <a:pt x="2132" y="5786"/>
                    <a:pt x="2116" y="5779"/>
                    <a:pt x="2175" y="5779"/>
                  </a:cubicBezTo>
                  <a:cubicBezTo>
                    <a:pt x="2225" y="5779"/>
                    <a:pt x="2217" y="5804"/>
                    <a:pt x="2213" y="5854"/>
                  </a:cubicBezTo>
                  <a:cubicBezTo>
                    <a:pt x="2211" y="5876"/>
                    <a:pt x="2198" y="5868"/>
                    <a:pt x="2217" y="5903"/>
                  </a:cubicBezTo>
                  <a:cubicBezTo>
                    <a:pt x="2235" y="5937"/>
                    <a:pt x="2236" y="6007"/>
                    <a:pt x="2245" y="6020"/>
                  </a:cubicBezTo>
                  <a:cubicBezTo>
                    <a:pt x="2257" y="6038"/>
                    <a:pt x="2257" y="6102"/>
                    <a:pt x="2233" y="6123"/>
                  </a:cubicBezTo>
                  <a:cubicBezTo>
                    <a:pt x="2215" y="6138"/>
                    <a:pt x="2233" y="6162"/>
                    <a:pt x="2203" y="6179"/>
                  </a:cubicBezTo>
                  <a:cubicBezTo>
                    <a:pt x="2193" y="6185"/>
                    <a:pt x="2155" y="6244"/>
                    <a:pt x="2153" y="6263"/>
                  </a:cubicBezTo>
                  <a:cubicBezTo>
                    <a:pt x="2152" y="6270"/>
                    <a:pt x="2111" y="6314"/>
                    <a:pt x="2085" y="6315"/>
                  </a:cubicBezTo>
                  <a:cubicBezTo>
                    <a:pt x="2080" y="6315"/>
                    <a:pt x="2051" y="6332"/>
                    <a:pt x="2023" y="6337"/>
                  </a:cubicBezTo>
                  <a:cubicBezTo>
                    <a:pt x="1973" y="6346"/>
                    <a:pt x="1973" y="6326"/>
                    <a:pt x="1940" y="6360"/>
                  </a:cubicBezTo>
                  <a:cubicBezTo>
                    <a:pt x="1899" y="6402"/>
                    <a:pt x="1821" y="6327"/>
                    <a:pt x="1846" y="6395"/>
                  </a:cubicBezTo>
                  <a:cubicBezTo>
                    <a:pt x="1867" y="6454"/>
                    <a:pt x="1813" y="6490"/>
                    <a:pt x="1846" y="6516"/>
                  </a:cubicBezTo>
                  <a:cubicBezTo>
                    <a:pt x="1863" y="6530"/>
                    <a:pt x="1842" y="6580"/>
                    <a:pt x="1883" y="6619"/>
                  </a:cubicBezTo>
                  <a:cubicBezTo>
                    <a:pt x="1907" y="6624"/>
                    <a:pt x="1943" y="6644"/>
                    <a:pt x="1955" y="6666"/>
                  </a:cubicBezTo>
                  <a:cubicBezTo>
                    <a:pt x="1970" y="6695"/>
                    <a:pt x="1977" y="6673"/>
                    <a:pt x="1985" y="6736"/>
                  </a:cubicBezTo>
                  <a:cubicBezTo>
                    <a:pt x="1986" y="6748"/>
                    <a:pt x="1996" y="6766"/>
                    <a:pt x="1994" y="6790"/>
                  </a:cubicBezTo>
                  <a:cubicBezTo>
                    <a:pt x="1994" y="6795"/>
                    <a:pt x="2019" y="6847"/>
                    <a:pt x="2018" y="6869"/>
                  </a:cubicBezTo>
                  <a:cubicBezTo>
                    <a:pt x="2018" y="6874"/>
                    <a:pt x="2044" y="6902"/>
                    <a:pt x="2042" y="6923"/>
                  </a:cubicBezTo>
                  <a:cubicBezTo>
                    <a:pt x="2078" y="6931"/>
                    <a:pt x="2085" y="6942"/>
                    <a:pt x="2092" y="6979"/>
                  </a:cubicBezTo>
                  <a:cubicBezTo>
                    <a:pt x="2098" y="7008"/>
                    <a:pt x="2079" y="7029"/>
                    <a:pt x="2132" y="7020"/>
                  </a:cubicBezTo>
                  <a:cubicBezTo>
                    <a:pt x="2150" y="7017"/>
                    <a:pt x="2139" y="7060"/>
                    <a:pt x="2173" y="7060"/>
                  </a:cubicBezTo>
                  <a:cubicBezTo>
                    <a:pt x="2201" y="7060"/>
                    <a:pt x="2186" y="7072"/>
                    <a:pt x="2215" y="7089"/>
                  </a:cubicBezTo>
                  <a:cubicBezTo>
                    <a:pt x="2236" y="7101"/>
                    <a:pt x="2346" y="7084"/>
                    <a:pt x="2346" y="7044"/>
                  </a:cubicBezTo>
                  <a:cubicBezTo>
                    <a:pt x="2346" y="7014"/>
                    <a:pt x="2307" y="7001"/>
                    <a:pt x="2351" y="6993"/>
                  </a:cubicBezTo>
                  <a:cubicBezTo>
                    <a:pt x="2357" y="6992"/>
                    <a:pt x="2390" y="7020"/>
                    <a:pt x="2419" y="7017"/>
                  </a:cubicBezTo>
                  <a:cubicBezTo>
                    <a:pt x="2437" y="7016"/>
                    <a:pt x="2405" y="7045"/>
                    <a:pt x="2465" y="7036"/>
                  </a:cubicBezTo>
                  <a:cubicBezTo>
                    <a:pt x="2532" y="7026"/>
                    <a:pt x="2532" y="7026"/>
                    <a:pt x="2590" y="6987"/>
                  </a:cubicBezTo>
                  <a:cubicBezTo>
                    <a:pt x="2643" y="6951"/>
                    <a:pt x="2544" y="6923"/>
                    <a:pt x="2646" y="6933"/>
                  </a:cubicBezTo>
                  <a:cubicBezTo>
                    <a:pt x="2690" y="6937"/>
                    <a:pt x="2648" y="6912"/>
                    <a:pt x="2697" y="6905"/>
                  </a:cubicBezTo>
                  <a:cubicBezTo>
                    <a:pt x="2754" y="6897"/>
                    <a:pt x="2682" y="6876"/>
                    <a:pt x="2735" y="6869"/>
                  </a:cubicBezTo>
                  <a:cubicBezTo>
                    <a:pt x="2755" y="6867"/>
                    <a:pt x="2725" y="6817"/>
                    <a:pt x="2783" y="6835"/>
                  </a:cubicBezTo>
                  <a:cubicBezTo>
                    <a:pt x="2784" y="6835"/>
                    <a:pt x="2813" y="6870"/>
                    <a:pt x="2842" y="6846"/>
                  </a:cubicBezTo>
                  <a:cubicBezTo>
                    <a:pt x="2844" y="6845"/>
                    <a:pt x="2889" y="6842"/>
                    <a:pt x="2850" y="6862"/>
                  </a:cubicBezTo>
                  <a:cubicBezTo>
                    <a:pt x="2833" y="6870"/>
                    <a:pt x="2863" y="6900"/>
                    <a:pt x="2862" y="6922"/>
                  </a:cubicBezTo>
                  <a:cubicBezTo>
                    <a:pt x="2862" y="6938"/>
                    <a:pt x="2883" y="6946"/>
                    <a:pt x="2896" y="6946"/>
                  </a:cubicBezTo>
                  <a:cubicBezTo>
                    <a:pt x="2918" y="6973"/>
                    <a:pt x="2904" y="6950"/>
                    <a:pt x="2898" y="6992"/>
                  </a:cubicBezTo>
                  <a:cubicBezTo>
                    <a:pt x="2891" y="7043"/>
                    <a:pt x="2966" y="6989"/>
                    <a:pt x="2964" y="7023"/>
                  </a:cubicBezTo>
                  <a:cubicBezTo>
                    <a:pt x="2961" y="7088"/>
                    <a:pt x="2967" y="7037"/>
                    <a:pt x="3006" y="7086"/>
                  </a:cubicBezTo>
                  <a:cubicBezTo>
                    <a:pt x="3011" y="7093"/>
                    <a:pt x="3022" y="7086"/>
                    <a:pt x="3046" y="7104"/>
                  </a:cubicBezTo>
                  <a:cubicBezTo>
                    <a:pt x="3062" y="7116"/>
                    <a:pt x="3094" y="7098"/>
                    <a:pt x="3103" y="7151"/>
                  </a:cubicBezTo>
                  <a:cubicBezTo>
                    <a:pt x="3103" y="7151"/>
                    <a:pt x="3123" y="7197"/>
                    <a:pt x="3147" y="7172"/>
                  </a:cubicBezTo>
                  <a:cubicBezTo>
                    <a:pt x="3167" y="7152"/>
                    <a:pt x="3254" y="7179"/>
                    <a:pt x="3254" y="7142"/>
                  </a:cubicBezTo>
                  <a:cubicBezTo>
                    <a:pt x="3254" y="7113"/>
                    <a:pt x="3277" y="7137"/>
                    <a:pt x="3279" y="7097"/>
                  </a:cubicBezTo>
                  <a:cubicBezTo>
                    <a:pt x="3280" y="7065"/>
                    <a:pt x="3327" y="7120"/>
                    <a:pt x="3366" y="7066"/>
                  </a:cubicBezTo>
                  <a:cubicBezTo>
                    <a:pt x="3413" y="7000"/>
                    <a:pt x="3458" y="7095"/>
                    <a:pt x="3521" y="7095"/>
                  </a:cubicBezTo>
                  <a:cubicBezTo>
                    <a:pt x="3532" y="7095"/>
                    <a:pt x="3578" y="7099"/>
                    <a:pt x="3549" y="7116"/>
                  </a:cubicBezTo>
                  <a:cubicBezTo>
                    <a:pt x="3541" y="7120"/>
                    <a:pt x="3488" y="7191"/>
                    <a:pt x="3499" y="7207"/>
                  </a:cubicBezTo>
                  <a:cubicBezTo>
                    <a:pt x="3508" y="7219"/>
                    <a:pt x="3482" y="7271"/>
                    <a:pt x="3459" y="7278"/>
                  </a:cubicBezTo>
                  <a:cubicBezTo>
                    <a:pt x="3427" y="7288"/>
                    <a:pt x="3395" y="7297"/>
                    <a:pt x="3390" y="7332"/>
                  </a:cubicBezTo>
                  <a:cubicBezTo>
                    <a:pt x="3389" y="7339"/>
                    <a:pt x="3389" y="7337"/>
                    <a:pt x="3389" y="7345"/>
                  </a:cubicBezTo>
                  <a:cubicBezTo>
                    <a:pt x="3381" y="7376"/>
                    <a:pt x="3443" y="7511"/>
                    <a:pt x="3430" y="7514"/>
                  </a:cubicBezTo>
                  <a:cubicBezTo>
                    <a:pt x="3351" y="7533"/>
                    <a:pt x="3356" y="7563"/>
                    <a:pt x="3364" y="7635"/>
                  </a:cubicBezTo>
                  <a:cubicBezTo>
                    <a:pt x="3367" y="7669"/>
                    <a:pt x="3411" y="7728"/>
                    <a:pt x="3437" y="7748"/>
                  </a:cubicBezTo>
                  <a:cubicBezTo>
                    <a:pt x="3444" y="7752"/>
                    <a:pt x="3462" y="7785"/>
                    <a:pt x="3443" y="7800"/>
                  </a:cubicBezTo>
                  <a:cubicBezTo>
                    <a:pt x="3439" y="7803"/>
                    <a:pt x="3401" y="7848"/>
                    <a:pt x="3406" y="7861"/>
                  </a:cubicBezTo>
                  <a:cubicBezTo>
                    <a:pt x="3420" y="7895"/>
                    <a:pt x="3368" y="7871"/>
                    <a:pt x="3370" y="7899"/>
                  </a:cubicBezTo>
                  <a:cubicBezTo>
                    <a:pt x="3371" y="7911"/>
                    <a:pt x="3344" y="7985"/>
                    <a:pt x="3351" y="7989"/>
                  </a:cubicBezTo>
                  <a:cubicBezTo>
                    <a:pt x="3381" y="8004"/>
                    <a:pt x="3315" y="8037"/>
                    <a:pt x="3353" y="8065"/>
                  </a:cubicBezTo>
                  <a:cubicBezTo>
                    <a:pt x="3381" y="8087"/>
                    <a:pt x="3338" y="8085"/>
                    <a:pt x="3338" y="8107"/>
                  </a:cubicBezTo>
                  <a:cubicBezTo>
                    <a:pt x="3338" y="8125"/>
                    <a:pt x="3349" y="8112"/>
                    <a:pt x="3349" y="8159"/>
                  </a:cubicBezTo>
                  <a:cubicBezTo>
                    <a:pt x="3349" y="8198"/>
                    <a:pt x="3356" y="8201"/>
                    <a:pt x="3375" y="8231"/>
                  </a:cubicBezTo>
                  <a:cubicBezTo>
                    <a:pt x="3386" y="8261"/>
                    <a:pt x="3439" y="8341"/>
                    <a:pt x="3480" y="8322"/>
                  </a:cubicBezTo>
                  <a:cubicBezTo>
                    <a:pt x="3504" y="8310"/>
                    <a:pt x="3491" y="8332"/>
                    <a:pt x="3520" y="8355"/>
                  </a:cubicBezTo>
                  <a:cubicBezTo>
                    <a:pt x="3566" y="8391"/>
                    <a:pt x="3443" y="8372"/>
                    <a:pt x="3427" y="8377"/>
                  </a:cubicBezTo>
                  <a:cubicBezTo>
                    <a:pt x="3410" y="8382"/>
                    <a:pt x="3393" y="8386"/>
                    <a:pt x="3394" y="8414"/>
                  </a:cubicBezTo>
                  <a:cubicBezTo>
                    <a:pt x="3394" y="8429"/>
                    <a:pt x="3422" y="8422"/>
                    <a:pt x="3394" y="8441"/>
                  </a:cubicBezTo>
                  <a:cubicBezTo>
                    <a:pt x="3376" y="8452"/>
                    <a:pt x="3414" y="8472"/>
                    <a:pt x="3368" y="8480"/>
                  </a:cubicBezTo>
                  <a:cubicBezTo>
                    <a:pt x="3328" y="8486"/>
                    <a:pt x="3356" y="8533"/>
                    <a:pt x="3301" y="8490"/>
                  </a:cubicBezTo>
                  <a:cubicBezTo>
                    <a:pt x="3269" y="8465"/>
                    <a:pt x="3272" y="8456"/>
                    <a:pt x="3235" y="8487"/>
                  </a:cubicBezTo>
                  <a:cubicBezTo>
                    <a:pt x="3205" y="8513"/>
                    <a:pt x="3219" y="8464"/>
                    <a:pt x="3159" y="8488"/>
                  </a:cubicBezTo>
                  <a:cubicBezTo>
                    <a:pt x="3117" y="8505"/>
                    <a:pt x="3097" y="8459"/>
                    <a:pt x="3082" y="8472"/>
                  </a:cubicBezTo>
                  <a:cubicBezTo>
                    <a:pt x="3054" y="8498"/>
                    <a:pt x="3072" y="8501"/>
                    <a:pt x="3019" y="8528"/>
                  </a:cubicBezTo>
                  <a:cubicBezTo>
                    <a:pt x="2968" y="8553"/>
                    <a:pt x="3036" y="8568"/>
                    <a:pt x="2941" y="8601"/>
                  </a:cubicBezTo>
                  <a:cubicBezTo>
                    <a:pt x="2907" y="8612"/>
                    <a:pt x="2952" y="8646"/>
                    <a:pt x="2847" y="8668"/>
                  </a:cubicBezTo>
                  <a:cubicBezTo>
                    <a:pt x="2799" y="8678"/>
                    <a:pt x="2762" y="8596"/>
                    <a:pt x="2751" y="8670"/>
                  </a:cubicBezTo>
                  <a:cubicBezTo>
                    <a:pt x="2749" y="8684"/>
                    <a:pt x="2722" y="8701"/>
                    <a:pt x="2722" y="8715"/>
                  </a:cubicBezTo>
                  <a:cubicBezTo>
                    <a:pt x="2681" y="8724"/>
                    <a:pt x="2681" y="8745"/>
                    <a:pt x="2632" y="8693"/>
                  </a:cubicBezTo>
                  <a:cubicBezTo>
                    <a:pt x="2616" y="8675"/>
                    <a:pt x="2595" y="8660"/>
                    <a:pt x="2572" y="8670"/>
                  </a:cubicBezTo>
                  <a:cubicBezTo>
                    <a:pt x="2548" y="8680"/>
                    <a:pt x="2488" y="8650"/>
                    <a:pt x="2510" y="8705"/>
                  </a:cubicBezTo>
                  <a:cubicBezTo>
                    <a:pt x="2520" y="8730"/>
                    <a:pt x="2480" y="8725"/>
                    <a:pt x="2499" y="8761"/>
                  </a:cubicBezTo>
                  <a:cubicBezTo>
                    <a:pt x="2510" y="8782"/>
                    <a:pt x="2501" y="8805"/>
                    <a:pt x="2482" y="8816"/>
                  </a:cubicBezTo>
                  <a:cubicBezTo>
                    <a:pt x="2455" y="8831"/>
                    <a:pt x="2451" y="8824"/>
                    <a:pt x="2441" y="8858"/>
                  </a:cubicBezTo>
                  <a:cubicBezTo>
                    <a:pt x="2436" y="8874"/>
                    <a:pt x="2376" y="8866"/>
                    <a:pt x="2359" y="8876"/>
                  </a:cubicBezTo>
                  <a:cubicBezTo>
                    <a:pt x="2333" y="8892"/>
                    <a:pt x="2281" y="8892"/>
                    <a:pt x="2254" y="8882"/>
                  </a:cubicBezTo>
                  <a:cubicBezTo>
                    <a:pt x="2243" y="8878"/>
                    <a:pt x="2223" y="8913"/>
                    <a:pt x="2210" y="8926"/>
                  </a:cubicBezTo>
                  <a:cubicBezTo>
                    <a:pt x="2164" y="8968"/>
                    <a:pt x="2230" y="8989"/>
                    <a:pt x="2211" y="9016"/>
                  </a:cubicBezTo>
                  <a:cubicBezTo>
                    <a:pt x="2202" y="9029"/>
                    <a:pt x="2150" y="9008"/>
                    <a:pt x="2148" y="9062"/>
                  </a:cubicBezTo>
                  <a:cubicBezTo>
                    <a:pt x="2147" y="9076"/>
                    <a:pt x="2126" y="9073"/>
                    <a:pt x="2117" y="9112"/>
                  </a:cubicBezTo>
                  <a:cubicBezTo>
                    <a:pt x="2096" y="9117"/>
                    <a:pt x="2085" y="9089"/>
                    <a:pt x="2070" y="9115"/>
                  </a:cubicBezTo>
                  <a:cubicBezTo>
                    <a:pt x="2069" y="9117"/>
                    <a:pt x="2066" y="9136"/>
                    <a:pt x="2051" y="9138"/>
                  </a:cubicBezTo>
                  <a:cubicBezTo>
                    <a:pt x="2039" y="9174"/>
                    <a:pt x="2082" y="9147"/>
                    <a:pt x="2046" y="9189"/>
                  </a:cubicBezTo>
                  <a:cubicBezTo>
                    <a:pt x="2005" y="9235"/>
                    <a:pt x="2119" y="9230"/>
                    <a:pt x="2083" y="9268"/>
                  </a:cubicBezTo>
                  <a:cubicBezTo>
                    <a:pt x="2072" y="9279"/>
                    <a:pt x="2092" y="9323"/>
                    <a:pt x="2032" y="9299"/>
                  </a:cubicBezTo>
                  <a:cubicBezTo>
                    <a:pt x="1999" y="9285"/>
                    <a:pt x="1967" y="9313"/>
                    <a:pt x="1963" y="9344"/>
                  </a:cubicBezTo>
                  <a:cubicBezTo>
                    <a:pt x="1958" y="9384"/>
                    <a:pt x="1911" y="9422"/>
                    <a:pt x="1907" y="9440"/>
                  </a:cubicBezTo>
                  <a:cubicBezTo>
                    <a:pt x="1903" y="9464"/>
                    <a:pt x="1915" y="9479"/>
                    <a:pt x="1915" y="9495"/>
                  </a:cubicBezTo>
                  <a:cubicBezTo>
                    <a:pt x="1926" y="9515"/>
                    <a:pt x="1924" y="9525"/>
                    <a:pt x="1925" y="9549"/>
                  </a:cubicBezTo>
                  <a:cubicBezTo>
                    <a:pt x="1927" y="9565"/>
                    <a:pt x="1893" y="9577"/>
                    <a:pt x="1870" y="9569"/>
                  </a:cubicBezTo>
                  <a:cubicBezTo>
                    <a:pt x="1796" y="9543"/>
                    <a:pt x="1823" y="9653"/>
                    <a:pt x="1748" y="9653"/>
                  </a:cubicBezTo>
                  <a:cubicBezTo>
                    <a:pt x="1690" y="9653"/>
                    <a:pt x="1713" y="9655"/>
                    <a:pt x="1702" y="9711"/>
                  </a:cubicBezTo>
                  <a:cubicBezTo>
                    <a:pt x="1660" y="9720"/>
                    <a:pt x="1662" y="9682"/>
                    <a:pt x="1669" y="9733"/>
                  </a:cubicBezTo>
                  <a:cubicBezTo>
                    <a:pt x="1672" y="9759"/>
                    <a:pt x="1616" y="9737"/>
                    <a:pt x="1616" y="9768"/>
                  </a:cubicBezTo>
                  <a:cubicBezTo>
                    <a:pt x="1616" y="9807"/>
                    <a:pt x="1620" y="9857"/>
                    <a:pt x="1566" y="9851"/>
                  </a:cubicBezTo>
                  <a:cubicBezTo>
                    <a:pt x="1556" y="9850"/>
                    <a:pt x="1560" y="9767"/>
                    <a:pt x="1488" y="9770"/>
                  </a:cubicBezTo>
                  <a:cubicBezTo>
                    <a:pt x="1426" y="9773"/>
                    <a:pt x="1523" y="9847"/>
                    <a:pt x="1372" y="9835"/>
                  </a:cubicBezTo>
                  <a:cubicBezTo>
                    <a:pt x="1331" y="9832"/>
                    <a:pt x="1329" y="9797"/>
                    <a:pt x="1257" y="9857"/>
                  </a:cubicBezTo>
                  <a:cubicBezTo>
                    <a:pt x="1219" y="9888"/>
                    <a:pt x="1203" y="9861"/>
                    <a:pt x="1175" y="9923"/>
                  </a:cubicBezTo>
                  <a:cubicBezTo>
                    <a:pt x="1161" y="9951"/>
                    <a:pt x="1117" y="9938"/>
                    <a:pt x="1106" y="9963"/>
                  </a:cubicBezTo>
                  <a:cubicBezTo>
                    <a:pt x="1099" y="9978"/>
                    <a:pt x="1059" y="10028"/>
                    <a:pt x="1038" y="10009"/>
                  </a:cubicBezTo>
                  <a:cubicBezTo>
                    <a:pt x="1027" y="9999"/>
                    <a:pt x="935" y="10000"/>
                    <a:pt x="935" y="10006"/>
                  </a:cubicBezTo>
                  <a:cubicBezTo>
                    <a:pt x="935" y="10016"/>
                    <a:pt x="911" y="10045"/>
                    <a:pt x="905" y="10046"/>
                  </a:cubicBezTo>
                  <a:cubicBezTo>
                    <a:pt x="905" y="10046"/>
                    <a:pt x="878" y="10059"/>
                    <a:pt x="871" y="10060"/>
                  </a:cubicBezTo>
                  <a:cubicBezTo>
                    <a:pt x="845" y="10064"/>
                    <a:pt x="805" y="10071"/>
                    <a:pt x="790" y="10048"/>
                  </a:cubicBezTo>
                  <a:cubicBezTo>
                    <a:pt x="771" y="10018"/>
                    <a:pt x="762" y="10061"/>
                    <a:pt x="757" y="10009"/>
                  </a:cubicBezTo>
                  <a:cubicBezTo>
                    <a:pt x="756" y="9999"/>
                    <a:pt x="654" y="9944"/>
                    <a:pt x="638" y="9920"/>
                  </a:cubicBezTo>
                  <a:cubicBezTo>
                    <a:pt x="601" y="9866"/>
                    <a:pt x="589" y="9912"/>
                    <a:pt x="534" y="9872"/>
                  </a:cubicBezTo>
                  <a:cubicBezTo>
                    <a:pt x="476" y="9831"/>
                    <a:pt x="510" y="9870"/>
                    <a:pt x="458" y="9811"/>
                  </a:cubicBezTo>
                  <a:cubicBezTo>
                    <a:pt x="450" y="9803"/>
                    <a:pt x="412" y="9810"/>
                    <a:pt x="376" y="9782"/>
                  </a:cubicBezTo>
                  <a:cubicBezTo>
                    <a:pt x="352" y="9764"/>
                    <a:pt x="348" y="9806"/>
                    <a:pt x="323" y="9806"/>
                  </a:cubicBezTo>
                  <a:cubicBezTo>
                    <a:pt x="228" y="9806"/>
                    <a:pt x="270" y="9817"/>
                    <a:pt x="235" y="9825"/>
                  </a:cubicBezTo>
                  <a:cubicBezTo>
                    <a:pt x="214" y="9829"/>
                    <a:pt x="231" y="9781"/>
                    <a:pt x="146" y="9843"/>
                  </a:cubicBezTo>
                  <a:cubicBezTo>
                    <a:pt x="135" y="9851"/>
                    <a:pt x="79" y="9891"/>
                    <a:pt x="73" y="9892"/>
                  </a:cubicBezTo>
                  <a:cubicBezTo>
                    <a:pt x="8" y="9905"/>
                    <a:pt x="59" y="9832"/>
                    <a:pt x="0" y="9803"/>
                  </a:cubicBezTo>
                  <a:cubicBezTo>
                    <a:pt x="15" y="9820"/>
                    <a:pt x="1" y="9958"/>
                    <a:pt x="104" y="9893"/>
                  </a:cubicBezTo>
                  <a:cubicBezTo>
                    <a:pt x="130" y="9876"/>
                    <a:pt x="192" y="9816"/>
                    <a:pt x="223" y="9832"/>
                  </a:cubicBezTo>
                  <a:cubicBezTo>
                    <a:pt x="243" y="9843"/>
                    <a:pt x="255" y="9813"/>
                    <a:pt x="287" y="9813"/>
                  </a:cubicBezTo>
                  <a:cubicBezTo>
                    <a:pt x="306" y="9813"/>
                    <a:pt x="344" y="9823"/>
                    <a:pt x="353" y="9810"/>
                  </a:cubicBezTo>
                  <a:cubicBezTo>
                    <a:pt x="372" y="9780"/>
                    <a:pt x="389" y="9809"/>
                    <a:pt x="433" y="9815"/>
                  </a:cubicBezTo>
                  <a:cubicBezTo>
                    <a:pt x="453" y="9818"/>
                    <a:pt x="487" y="9884"/>
                    <a:pt x="531" y="9892"/>
                  </a:cubicBezTo>
                  <a:cubicBezTo>
                    <a:pt x="549" y="9895"/>
                    <a:pt x="552" y="9911"/>
                    <a:pt x="597" y="9909"/>
                  </a:cubicBezTo>
                  <a:cubicBezTo>
                    <a:pt x="603" y="9909"/>
                    <a:pt x="624" y="9945"/>
                    <a:pt x="655" y="9959"/>
                  </a:cubicBezTo>
                  <a:cubicBezTo>
                    <a:pt x="670" y="9965"/>
                    <a:pt x="745" y="10008"/>
                    <a:pt x="745" y="10019"/>
                  </a:cubicBezTo>
                  <a:cubicBezTo>
                    <a:pt x="745" y="10068"/>
                    <a:pt x="763" y="10029"/>
                    <a:pt x="776" y="10072"/>
                  </a:cubicBezTo>
                  <a:cubicBezTo>
                    <a:pt x="776" y="10073"/>
                    <a:pt x="912" y="10104"/>
                    <a:pt x="932" y="10052"/>
                  </a:cubicBezTo>
                  <a:cubicBezTo>
                    <a:pt x="941" y="10028"/>
                    <a:pt x="959" y="10018"/>
                    <a:pt x="984" y="10018"/>
                  </a:cubicBezTo>
                  <a:cubicBezTo>
                    <a:pt x="1042" y="10018"/>
                    <a:pt x="1074" y="10060"/>
                    <a:pt x="1103" y="10000"/>
                  </a:cubicBezTo>
                  <a:cubicBezTo>
                    <a:pt x="1114" y="9979"/>
                    <a:pt x="1127" y="9951"/>
                    <a:pt x="1153" y="9953"/>
                  </a:cubicBezTo>
                  <a:cubicBezTo>
                    <a:pt x="1184" y="9965"/>
                    <a:pt x="1197" y="9903"/>
                    <a:pt x="1235" y="9889"/>
                  </a:cubicBezTo>
                  <a:cubicBezTo>
                    <a:pt x="1312" y="9861"/>
                    <a:pt x="1257" y="9851"/>
                    <a:pt x="1369" y="9851"/>
                  </a:cubicBezTo>
                  <a:cubicBezTo>
                    <a:pt x="1402" y="9851"/>
                    <a:pt x="1440" y="9854"/>
                    <a:pt x="1467" y="9835"/>
                  </a:cubicBezTo>
                  <a:cubicBezTo>
                    <a:pt x="1489" y="9819"/>
                    <a:pt x="1465" y="9800"/>
                    <a:pt x="1506" y="9789"/>
                  </a:cubicBezTo>
                  <a:cubicBezTo>
                    <a:pt x="1534" y="9782"/>
                    <a:pt x="1541" y="9883"/>
                    <a:pt x="1580" y="9866"/>
                  </a:cubicBezTo>
                  <a:cubicBezTo>
                    <a:pt x="1657" y="9831"/>
                    <a:pt x="1607" y="9819"/>
                    <a:pt x="1632" y="9772"/>
                  </a:cubicBezTo>
                  <a:cubicBezTo>
                    <a:pt x="1647" y="9743"/>
                    <a:pt x="1672" y="9768"/>
                    <a:pt x="1678" y="9733"/>
                  </a:cubicBezTo>
                  <a:cubicBezTo>
                    <a:pt x="1682" y="9712"/>
                    <a:pt x="1710" y="9749"/>
                    <a:pt x="1708" y="9691"/>
                  </a:cubicBezTo>
                  <a:cubicBezTo>
                    <a:pt x="1707" y="9645"/>
                    <a:pt x="1769" y="9705"/>
                    <a:pt x="1822" y="9612"/>
                  </a:cubicBezTo>
                  <a:cubicBezTo>
                    <a:pt x="1863" y="9542"/>
                    <a:pt x="1943" y="9610"/>
                    <a:pt x="1943" y="9524"/>
                  </a:cubicBezTo>
                  <a:cubicBezTo>
                    <a:pt x="1943" y="9493"/>
                    <a:pt x="1890" y="9463"/>
                    <a:pt x="1948" y="9405"/>
                  </a:cubicBezTo>
                  <a:cubicBezTo>
                    <a:pt x="1981" y="9372"/>
                    <a:pt x="1961" y="9332"/>
                    <a:pt x="2019" y="9326"/>
                  </a:cubicBezTo>
                  <a:cubicBezTo>
                    <a:pt x="2037" y="9324"/>
                    <a:pt x="2081" y="9343"/>
                    <a:pt x="2088" y="9310"/>
                  </a:cubicBezTo>
                  <a:cubicBezTo>
                    <a:pt x="2095" y="9280"/>
                    <a:pt x="2112" y="9270"/>
                    <a:pt x="2107" y="9255"/>
                  </a:cubicBezTo>
                  <a:cubicBezTo>
                    <a:pt x="2089" y="9198"/>
                    <a:pt x="2046" y="9253"/>
                    <a:pt x="2073" y="9179"/>
                  </a:cubicBezTo>
                  <a:cubicBezTo>
                    <a:pt x="2078" y="9165"/>
                    <a:pt x="2056" y="9135"/>
                    <a:pt x="2108" y="9135"/>
                  </a:cubicBezTo>
                  <a:cubicBezTo>
                    <a:pt x="2130" y="9136"/>
                    <a:pt x="2148" y="9089"/>
                    <a:pt x="2152" y="9073"/>
                  </a:cubicBezTo>
                  <a:cubicBezTo>
                    <a:pt x="2165" y="9059"/>
                    <a:pt x="2154" y="9037"/>
                    <a:pt x="2201" y="9035"/>
                  </a:cubicBezTo>
                  <a:cubicBezTo>
                    <a:pt x="2221" y="9034"/>
                    <a:pt x="2229" y="9018"/>
                    <a:pt x="2221" y="9001"/>
                  </a:cubicBezTo>
                  <a:cubicBezTo>
                    <a:pt x="2215" y="8988"/>
                    <a:pt x="2201" y="8962"/>
                    <a:pt x="2210" y="8952"/>
                  </a:cubicBezTo>
                  <a:cubicBezTo>
                    <a:pt x="2220" y="8942"/>
                    <a:pt x="2244" y="8901"/>
                    <a:pt x="2257" y="8901"/>
                  </a:cubicBezTo>
                  <a:cubicBezTo>
                    <a:pt x="2270" y="8901"/>
                    <a:pt x="2306" y="8908"/>
                    <a:pt x="2322" y="8903"/>
                  </a:cubicBezTo>
                  <a:cubicBezTo>
                    <a:pt x="2352" y="8893"/>
                    <a:pt x="2339" y="8900"/>
                    <a:pt x="2366" y="8884"/>
                  </a:cubicBezTo>
                  <a:cubicBezTo>
                    <a:pt x="2366" y="8884"/>
                    <a:pt x="2408" y="8881"/>
                    <a:pt x="2418" y="8879"/>
                  </a:cubicBezTo>
                  <a:cubicBezTo>
                    <a:pt x="2439" y="8874"/>
                    <a:pt x="2444" y="8874"/>
                    <a:pt x="2456" y="8852"/>
                  </a:cubicBezTo>
                  <a:cubicBezTo>
                    <a:pt x="2469" y="8827"/>
                    <a:pt x="2494" y="8835"/>
                    <a:pt x="2511" y="8805"/>
                  </a:cubicBezTo>
                  <a:cubicBezTo>
                    <a:pt x="2517" y="8793"/>
                    <a:pt x="2515" y="8777"/>
                    <a:pt x="2515" y="8765"/>
                  </a:cubicBezTo>
                  <a:cubicBezTo>
                    <a:pt x="2507" y="8761"/>
                    <a:pt x="2505" y="8746"/>
                    <a:pt x="2515" y="8736"/>
                  </a:cubicBezTo>
                  <a:cubicBezTo>
                    <a:pt x="2547" y="8704"/>
                    <a:pt x="2504" y="8704"/>
                    <a:pt x="2523" y="8687"/>
                  </a:cubicBezTo>
                  <a:cubicBezTo>
                    <a:pt x="2529" y="8681"/>
                    <a:pt x="2555" y="8690"/>
                    <a:pt x="2577" y="8678"/>
                  </a:cubicBezTo>
                  <a:cubicBezTo>
                    <a:pt x="2603" y="8665"/>
                    <a:pt x="2639" y="8735"/>
                    <a:pt x="2675" y="8735"/>
                  </a:cubicBezTo>
                  <a:cubicBezTo>
                    <a:pt x="2725" y="8735"/>
                    <a:pt x="2721" y="8733"/>
                    <a:pt x="2750" y="8696"/>
                  </a:cubicBezTo>
                  <a:cubicBezTo>
                    <a:pt x="2767" y="8676"/>
                    <a:pt x="2756" y="8675"/>
                    <a:pt x="2766" y="8660"/>
                  </a:cubicBezTo>
                  <a:cubicBezTo>
                    <a:pt x="2774" y="8649"/>
                    <a:pt x="2803" y="8680"/>
                    <a:pt x="2827" y="8679"/>
                  </a:cubicBezTo>
                  <a:cubicBezTo>
                    <a:pt x="2872" y="8678"/>
                    <a:pt x="2872" y="8679"/>
                    <a:pt x="2913" y="8655"/>
                  </a:cubicBezTo>
                  <a:cubicBezTo>
                    <a:pt x="2941" y="8638"/>
                    <a:pt x="2912" y="8621"/>
                    <a:pt x="2956" y="8608"/>
                  </a:cubicBezTo>
                  <a:cubicBezTo>
                    <a:pt x="3007" y="8593"/>
                    <a:pt x="2993" y="8560"/>
                    <a:pt x="3013" y="8544"/>
                  </a:cubicBezTo>
                  <a:cubicBezTo>
                    <a:pt x="3014" y="8543"/>
                    <a:pt x="3021" y="8536"/>
                    <a:pt x="3021" y="8536"/>
                  </a:cubicBezTo>
                  <a:cubicBezTo>
                    <a:pt x="3033" y="8538"/>
                    <a:pt x="3064" y="8516"/>
                    <a:pt x="3071" y="8505"/>
                  </a:cubicBezTo>
                  <a:cubicBezTo>
                    <a:pt x="3079" y="8495"/>
                    <a:pt x="3083" y="8480"/>
                    <a:pt x="3099" y="8488"/>
                  </a:cubicBezTo>
                  <a:cubicBezTo>
                    <a:pt x="3133" y="8505"/>
                    <a:pt x="3136" y="8503"/>
                    <a:pt x="3174" y="8496"/>
                  </a:cubicBezTo>
                  <a:cubicBezTo>
                    <a:pt x="3221" y="8488"/>
                    <a:pt x="3202" y="8524"/>
                    <a:pt x="3246" y="8497"/>
                  </a:cubicBezTo>
                  <a:cubicBezTo>
                    <a:pt x="3260" y="8489"/>
                    <a:pt x="3267" y="8471"/>
                    <a:pt x="3288" y="8493"/>
                  </a:cubicBezTo>
                  <a:cubicBezTo>
                    <a:pt x="3291" y="8496"/>
                    <a:pt x="3300" y="8502"/>
                    <a:pt x="3301" y="8504"/>
                  </a:cubicBezTo>
                  <a:cubicBezTo>
                    <a:pt x="3317" y="8509"/>
                    <a:pt x="3341" y="8544"/>
                    <a:pt x="3348" y="8507"/>
                  </a:cubicBezTo>
                  <a:cubicBezTo>
                    <a:pt x="3354" y="8472"/>
                    <a:pt x="3404" y="8496"/>
                    <a:pt x="3404" y="8478"/>
                  </a:cubicBezTo>
                  <a:cubicBezTo>
                    <a:pt x="3404" y="8452"/>
                    <a:pt x="3398" y="8458"/>
                    <a:pt x="3414" y="8441"/>
                  </a:cubicBezTo>
                  <a:cubicBezTo>
                    <a:pt x="3429" y="8424"/>
                    <a:pt x="3381" y="8399"/>
                    <a:pt x="3437" y="8396"/>
                  </a:cubicBezTo>
                  <a:cubicBezTo>
                    <a:pt x="3445" y="8395"/>
                    <a:pt x="3450" y="8392"/>
                    <a:pt x="3465" y="8392"/>
                  </a:cubicBezTo>
                  <a:cubicBezTo>
                    <a:pt x="3500" y="8392"/>
                    <a:pt x="3512" y="8382"/>
                    <a:pt x="3538" y="8382"/>
                  </a:cubicBezTo>
                  <a:cubicBezTo>
                    <a:pt x="3561" y="8382"/>
                    <a:pt x="3563" y="8420"/>
                    <a:pt x="3551" y="8436"/>
                  </a:cubicBezTo>
                  <a:cubicBezTo>
                    <a:pt x="3545" y="8445"/>
                    <a:pt x="3533" y="8480"/>
                    <a:pt x="3546" y="8486"/>
                  </a:cubicBezTo>
                  <a:cubicBezTo>
                    <a:pt x="3571" y="8497"/>
                    <a:pt x="3618" y="8493"/>
                    <a:pt x="3622" y="8497"/>
                  </a:cubicBezTo>
                  <a:cubicBezTo>
                    <a:pt x="3640" y="8519"/>
                    <a:pt x="3685" y="8506"/>
                    <a:pt x="3701" y="8538"/>
                  </a:cubicBezTo>
                  <a:cubicBezTo>
                    <a:pt x="3710" y="8556"/>
                    <a:pt x="3690" y="8573"/>
                    <a:pt x="3672" y="8577"/>
                  </a:cubicBezTo>
                  <a:cubicBezTo>
                    <a:pt x="3633" y="8587"/>
                    <a:pt x="3651" y="8590"/>
                    <a:pt x="3665" y="8618"/>
                  </a:cubicBezTo>
                  <a:cubicBezTo>
                    <a:pt x="3669" y="8648"/>
                    <a:pt x="3691" y="8679"/>
                    <a:pt x="3709" y="8703"/>
                  </a:cubicBezTo>
                  <a:cubicBezTo>
                    <a:pt x="3719" y="8717"/>
                    <a:pt x="3719" y="8730"/>
                    <a:pt x="3746" y="8738"/>
                  </a:cubicBezTo>
                  <a:cubicBezTo>
                    <a:pt x="3746" y="8738"/>
                    <a:pt x="3771" y="8760"/>
                    <a:pt x="3777" y="8761"/>
                  </a:cubicBezTo>
                  <a:cubicBezTo>
                    <a:pt x="3778" y="8761"/>
                    <a:pt x="3798" y="8775"/>
                    <a:pt x="3804" y="8777"/>
                  </a:cubicBezTo>
                  <a:cubicBezTo>
                    <a:pt x="3821" y="8783"/>
                    <a:pt x="3890" y="8840"/>
                    <a:pt x="3899" y="8853"/>
                  </a:cubicBezTo>
                  <a:cubicBezTo>
                    <a:pt x="3912" y="8873"/>
                    <a:pt x="3981" y="8848"/>
                    <a:pt x="3984" y="8869"/>
                  </a:cubicBezTo>
                  <a:cubicBezTo>
                    <a:pt x="3990" y="8919"/>
                    <a:pt x="3967" y="8903"/>
                    <a:pt x="3997" y="8959"/>
                  </a:cubicBezTo>
                  <a:cubicBezTo>
                    <a:pt x="4007" y="8978"/>
                    <a:pt x="4037" y="8959"/>
                    <a:pt x="4050" y="8959"/>
                  </a:cubicBezTo>
                  <a:cubicBezTo>
                    <a:pt x="4066" y="8959"/>
                    <a:pt x="4074" y="8953"/>
                    <a:pt x="4086" y="8964"/>
                  </a:cubicBezTo>
                  <a:cubicBezTo>
                    <a:pt x="4103" y="8982"/>
                    <a:pt x="4146" y="8995"/>
                    <a:pt x="4164" y="9011"/>
                  </a:cubicBezTo>
                  <a:cubicBezTo>
                    <a:pt x="4179" y="9025"/>
                    <a:pt x="4211" y="9050"/>
                    <a:pt x="4233" y="9045"/>
                  </a:cubicBezTo>
                  <a:cubicBezTo>
                    <a:pt x="4276" y="9035"/>
                    <a:pt x="4257" y="9064"/>
                    <a:pt x="4284" y="9079"/>
                  </a:cubicBezTo>
                  <a:cubicBezTo>
                    <a:pt x="4296" y="9087"/>
                    <a:pt x="4330" y="9094"/>
                    <a:pt x="4336" y="9071"/>
                  </a:cubicBezTo>
                  <a:cubicBezTo>
                    <a:pt x="4337" y="9068"/>
                    <a:pt x="4340" y="9059"/>
                    <a:pt x="4344" y="9059"/>
                  </a:cubicBezTo>
                  <a:cubicBezTo>
                    <a:pt x="4362" y="9063"/>
                    <a:pt x="4357" y="9066"/>
                    <a:pt x="4382" y="9066"/>
                  </a:cubicBezTo>
                  <a:cubicBezTo>
                    <a:pt x="4383" y="9058"/>
                    <a:pt x="4409" y="9065"/>
                    <a:pt x="4387" y="9016"/>
                  </a:cubicBezTo>
                  <a:cubicBezTo>
                    <a:pt x="4382" y="9004"/>
                    <a:pt x="4412" y="9002"/>
                    <a:pt x="4423" y="8994"/>
                  </a:cubicBezTo>
                  <a:cubicBezTo>
                    <a:pt x="4429" y="8989"/>
                    <a:pt x="4474" y="8958"/>
                    <a:pt x="4479" y="8962"/>
                  </a:cubicBezTo>
                  <a:cubicBezTo>
                    <a:pt x="4511" y="8982"/>
                    <a:pt x="4465" y="9015"/>
                    <a:pt x="4488" y="9036"/>
                  </a:cubicBezTo>
                  <a:cubicBezTo>
                    <a:pt x="4505" y="9050"/>
                    <a:pt x="4560" y="9053"/>
                    <a:pt x="4514" y="9066"/>
                  </a:cubicBezTo>
                  <a:cubicBezTo>
                    <a:pt x="4500" y="9070"/>
                    <a:pt x="4509" y="9084"/>
                    <a:pt x="4525" y="9088"/>
                  </a:cubicBezTo>
                  <a:cubicBezTo>
                    <a:pt x="4571" y="9101"/>
                    <a:pt x="4540" y="9133"/>
                    <a:pt x="4588" y="9135"/>
                  </a:cubicBezTo>
                  <a:cubicBezTo>
                    <a:pt x="4594" y="9135"/>
                    <a:pt x="4610" y="9148"/>
                    <a:pt x="4617" y="9152"/>
                  </a:cubicBezTo>
                  <a:cubicBezTo>
                    <a:pt x="4653" y="9180"/>
                    <a:pt x="4603" y="9144"/>
                    <a:pt x="4598" y="9201"/>
                  </a:cubicBezTo>
                  <a:cubicBezTo>
                    <a:pt x="4592" y="9260"/>
                    <a:pt x="4515" y="9250"/>
                    <a:pt x="4466" y="9250"/>
                  </a:cubicBezTo>
                  <a:cubicBezTo>
                    <a:pt x="4432" y="9250"/>
                    <a:pt x="4352" y="9234"/>
                    <a:pt x="4321" y="9218"/>
                  </a:cubicBezTo>
                  <a:cubicBezTo>
                    <a:pt x="4260" y="9187"/>
                    <a:pt x="4290" y="9258"/>
                    <a:pt x="4279" y="9262"/>
                  </a:cubicBezTo>
                  <a:cubicBezTo>
                    <a:pt x="4220" y="9284"/>
                    <a:pt x="4273" y="9338"/>
                    <a:pt x="4230" y="9381"/>
                  </a:cubicBezTo>
                  <a:cubicBezTo>
                    <a:pt x="4214" y="9397"/>
                    <a:pt x="4201" y="9467"/>
                    <a:pt x="4152" y="9483"/>
                  </a:cubicBezTo>
                  <a:cubicBezTo>
                    <a:pt x="4148" y="9484"/>
                    <a:pt x="4125" y="9560"/>
                    <a:pt x="4112" y="9580"/>
                  </a:cubicBezTo>
                  <a:cubicBezTo>
                    <a:pt x="4072" y="9641"/>
                    <a:pt x="4044" y="9610"/>
                    <a:pt x="4047" y="9673"/>
                  </a:cubicBezTo>
                  <a:cubicBezTo>
                    <a:pt x="4050" y="9716"/>
                    <a:pt x="3998" y="9663"/>
                    <a:pt x="3998" y="9724"/>
                  </a:cubicBezTo>
                  <a:cubicBezTo>
                    <a:pt x="3998" y="9811"/>
                    <a:pt x="4000" y="9791"/>
                    <a:pt x="3911" y="9795"/>
                  </a:cubicBezTo>
                  <a:cubicBezTo>
                    <a:pt x="3906" y="9795"/>
                    <a:pt x="3890" y="9780"/>
                    <a:pt x="3890" y="9779"/>
                  </a:cubicBezTo>
                  <a:cubicBezTo>
                    <a:pt x="3795" y="9745"/>
                    <a:pt x="3796" y="9808"/>
                    <a:pt x="3760" y="9818"/>
                  </a:cubicBezTo>
                  <a:cubicBezTo>
                    <a:pt x="3742" y="9823"/>
                    <a:pt x="3709" y="9880"/>
                    <a:pt x="3794" y="9822"/>
                  </a:cubicBezTo>
                  <a:cubicBezTo>
                    <a:pt x="3821" y="9804"/>
                    <a:pt x="3841" y="9774"/>
                    <a:pt x="3887" y="9813"/>
                  </a:cubicBezTo>
                  <a:cubicBezTo>
                    <a:pt x="3901" y="9825"/>
                    <a:pt x="4003" y="9847"/>
                    <a:pt x="4009" y="9779"/>
                  </a:cubicBezTo>
                  <a:cubicBezTo>
                    <a:pt x="4012" y="9738"/>
                    <a:pt x="4009" y="9701"/>
                    <a:pt x="4064" y="9705"/>
                  </a:cubicBezTo>
                  <a:cubicBezTo>
                    <a:pt x="4068" y="9706"/>
                    <a:pt x="4137" y="9727"/>
                    <a:pt x="4137" y="9740"/>
                  </a:cubicBezTo>
                  <a:cubicBezTo>
                    <a:pt x="4140" y="9791"/>
                    <a:pt x="4135" y="9784"/>
                    <a:pt x="4104" y="9828"/>
                  </a:cubicBezTo>
                  <a:cubicBezTo>
                    <a:pt x="4094" y="9842"/>
                    <a:pt x="4052" y="9875"/>
                    <a:pt x="4091" y="9904"/>
                  </a:cubicBezTo>
                  <a:cubicBezTo>
                    <a:pt x="4114" y="9922"/>
                    <a:pt x="4062" y="9971"/>
                    <a:pt x="4069" y="9988"/>
                  </a:cubicBezTo>
                  <a:cubicBezTo>
                    <a:pt x="4090" y="10038"/>
                    <a:pt x="3999" y="10077"/>
                    <a:pt x="4070" y="10103"/>
                  </a:cubicBezTo>
                  <a:cubicBezTo>
                    <a:pt x="4103" y="10115"/>
                    <a:pt x="4089" y="10070"/>
                    <a:pt x="4139" y="10084"/>
                  </a:cubicBezTo>
                  <a:cubicBezTo>
                    <a:pt x="4178" y="10095"/>
                    <a:pt x="4250" y="10059"/>
                    <a:pt x="4226" y="10150"/>
                  </a:cubicBezTo>
                  <a:cubicBezTo>
                    <a:pt x="4217" y="10187"/>
                    <a:pt x="4209" y="10160"/>
                    <a:pt x="4235" y="10209"/>
                  </a:cubicBezTo>
                  <a:cubicBezTo>
                    <a:pt x="4238" y="10214"/>
                    <a:pt x="4227" y="10263"/>
                    <a:pt x="4267" y="10232"/>
                  </a:cubicBezTo>
                  <a:cubicBezTo>
                    <a:pt x="4267" y="10232"/>
                    <a:pt x="4298" y="10185"/>
                    <a:pt x="4296" y="10225"/>
                  </a:cubicBezTo>
                  <a:cubicBezTo>
                    <a:pt x="4295" y="10238"/>
                    <a:pt x="4264" y="10249"/>
                    <a:pt x="4298" y="10300"/>
                  </a:cubicBezTo>
                  <a:cubicBezTo>
                    <a:pt x="4308" y="10314"/>
                    <a:pt x="4278" y="10372"/>
                    <a:pt x="4350" y="10388"/>
                  </a:cubicBezTo>
                  <a:cubicBezTo>
                    <a:pt x="4406" y="10400"/>
                    <a:pt x="4458" y="10404"/>
                    <a:pt x="4490" y="10455"/>
                  </a:cubicBezTo>
                  <a:cubicBezTo>
                    <a:pt x="4500" y="10507"/>
                    <a:pt x="4526" y="10587"/>
                    <a:pt x="4442" y="10582"/>
                  </a:cubicBezTo>
                  <a:cubicBezTo>
                    <a:pt x="4418" y="10581"/>
                    <a:pt x="4472" y="10677"/>
                    <a:pt x="4472" y="10682"/>
                  </a:cubicBezTo>
                  <a:cubicBezTo>
                    <a:pt x="4471" y="10691"/>
                    <a:pt x="4488" y="10732"/>
                    <a:pt x="4447" y="10731"/>
                  </a:cubicBezTo>
                  <a:cubicBezTo>
                    <a:pt x="4436" y="10730"/>
                    <a:pt x="4449" y="10673"/>
                    <a:pt x="4407" y="10703"/>
                  </a:cubicBezTo>
                  <a:cubicBezTo>
                    <a:pt x="4380" y="10722"/>
                    <a:pt x="4293" y="10692"/>
                    <a:pt x="4288" y="10732"/>
                  </a:cubicBezTo>
                  <a:cubicBezTo>
                    <a:pt x="4287" y="10741"/>
                    <a:pt x="4235" y="10816"/>
                    <a:pt x="4235" y="10816"/>
                  </a:cubicBezTo>
                  <a:cubicBezTo>
                    <a:pt x="4250" y="10847"/>
                    <a:pt x="4257" y="10823"/>
                    <a:pt x="4228" y="10860"/>
                  </a:cubicBezTo>
                  <a:cubicBezTo>
                    <a:pt x="4211" y="10882"/>
                    <a:pt x="4296" y="10861"/>
                    <a:pt x="4274" y="10913"/>
                  </a:cubicBezTo>
                  <a:cubicBezTo>
                    <a:pt x="4268" y="10926"/>
                    <a:pt x="4235" y="10928"/>
                    <a:pt x="4238" y="10985"/>
                  </a:cubicBezTo>
                  <a:cubicBezTo>
                    <a:pt x="4238" y="11002"/>
                    <a:pt x="4288" y="11002"/>
                    <a:pt x="4301" y="11015"/>
                  </a:cubicBezTo>
                  <a:cubicBezTo>
                    <a:pt x="4311" y="11026"/>
                    <a:pt x="4303" y="11075"/>
                    <a:pt x="4275" y="11075"/>
                  </a:cubicBezTo>
                  <a:cubicBezTo>
                    <a:pt x="4217" y="11075"/>
                    <a:pt x="4291" y="11141"/>
                    <a:pt x="4246" y="11163"/>
                  </a:cubicBezTo>
                  <a:cubicBezTo>
                    <a:pt x="4222" y="11174"/>
                    <a:pt x="4239" y="11199"/>
                    <a:pt x="4239" y="11228"/>
                  </a:cubicBezTo>
                  <a:cubicBezTo>
                    <a:pt x="4239" y="11305"/>
                    <a:pt x="4256" y="11308"/>
                    <a:pt x="4218" y="11392"/>
                  </a:cubicBezTo>
                  <a:cubicBezTo>
                    <a:pt x="4189" y="11458"/>
                    <a:pt x="4112" y="11400"/>
                    <a:pt x="4100" y="11401"/>
                  </a:cubicBezTo>
                  <a:cubicBezTo>
                    <a:pt x="4054" y="11406"/>
                    <a:pt x="4097" y="11433"/>
                    <a:pt x="4052" y="11391"/>
                  </a:cubicBezTo>
                  <a:cubicBezTo>
                    <a:pt x="4049" y="11388"/>
                    <a:pt x="4028" y="11388"/>
                    <a:pt x="4006" y="11364"/>
                  </a:cubicBezTo>
                  <a:cubicBezTo>
                    <a:pt x="3948" y="11301"/>
                    <a:pt x="3972" y="11380"/>
                    <a:pt x="3972" y="11380"/>
                  </a:cubicBezTo>
                  <a:cubicBezTo>
                    <a:pt x="3932" y="11380"/>
                    <a:pt x="3935" y="11358"/>
                    <a:pt x="3915" y="11381"/>
                  </a:cubicBezTo>
                  <a:cubicBezTo>
                    <a:pt x="3906" y="11392"/>
                    <a:pt x="3855" y="11383"/>
                    <a:pt x="3886" y="11420"/>
                  </a:cubicBezTo>
                  <a:cubicBezTo>
                    <a:pt x="3893" y="11428"/>
                    <a:pt x="3862" y="11453"/>
                    <a:pt x="3862" y="11453"/>
                  </a:cubicBezTo>
                  <a:cubicBezTo>
                    <a:pt x="3814" y="11501"/>
                    <a:pt x="3759" y="11496"/>
                    <a:pt x="3763" y="11544"/>
                  </a:cubicBezTo>
                  <a:cubicBezTo>
                    <a:pt x="3765" y="11571"/>
                    <a:pt x="3711" y="11521"/>
                    <a:pt x="3684" y="11563"/>
                  </a:cubicBezTo>
                  <a:cubicBezTo>
                    <a:pt x="3672" y="11582"/>
                    <a:pt x="3649" y="11574"/>
                    <a:pt x="3672" y="11617"/>
                  </a:cubicBezTo>
                  <a:cubicBezTo>
                    <a:pt x="3684" y="11639"/>
                    <a:pt x="3651" y="11661"/>
                    <a:pt x="3678" y="11687"/>
                  </a:cubicBezTo>
                  <a:cubicBezTo>
                    <a:pt x="3696" y="11704"/>
                    <a:pt x="3664" y="11695"/>
                    <a:pt x="3682" y="11741"/>
                  </a:cubicBezTo>
                  <a:cubicBezTo>
                    <a:pt x="3688" y="11757"/>
                    <a:pt x="3685" y="11841"/>
                    <a:pt x="3718" y="11809"/>
                  </a:cubicBezTo>
                  <a:cubicBezTo>
                    <a:pt x="3746" y="11782"/>
                    <a:pt x="3762" y="11848"/>
                    <a:pt x="3807" y="11816"/>
                  </a:cubicBezTo>
                  <a:cubicBezTo>
                    <a:pt x="3826" y="11802"/>
                    <a:pt x="3930" y="11798"/>
                    <a:pt x="3945" y="11814"/>
                  </a:cubicBezTo>
                  <a:cubicBezTo>
                    <a:pt x="3966" y="11836"/>
                    <a:pt x="3982" y="11949"/>
                    <a:pt x="3935" y="11953"/>
                  </a:cubicBezTo>
                  <a:cubicBezTo>
                    <a:pt x="3885" y="11957"/>
                    <a:pt x="3928" y="11970"/>
                    <a:pt x="3928" y="12003"/>
                  </a:cubicBezTo>
                  <a:cubicBezTo>
                    <a:pt x="3928" y="12024"/>
                    <a:pt x="3948" y="12046"/>
                    <a:pt x="3888" y="12050"/>
                  </a:cubicBezTo>
                  <a:cubicBezTo>
                    <a:pt x="3872" y="12051"/>
                    <a:pt x="3901" y="12027"/>
                    <a:pt x="3840" y="12027"/>
                  </a:cubicBezTo>
                  <a:cubicBezTo>
                    <a:pt x="3825" y="12027"/>
                    <a:pt x="3854" y="12059"/>
                    <a:pt x="3822" y="12059"/>
                  </a:cubicBezTo>
                  <a:cubicBezTo>
                    <a:pt x="3726" y="12059"/>
                    <a:pt x="3798" y="12132"/>
                    <a:pt x="3760" y="12132"/>
                  </a:cubicBezTo>
                  <a:cubicBezTo>
                    <a:pt x="3728" y="12132"/>
                    <a:pt x="3766" y="12118"/>
                    <a:pt x="3711" y="12095"/>
                  </a:cubicBezTo>
                  <a:cubicBezTo>
                    <a:pt x="3674" y="12079"/>
                    <a:pt x="3661" y="12048"/>
                    <a:pt x="3629" y="12052"/>
                  </a:cubicBezTo>
                  <a:cubicBezTo>
                    <a:pt x="3608" y="12055"/>
                    <a:pt x="3610" y="12079"/>
                    <a:pt x="3623" y="12095"/>
                  </a:cubicBezTo>
                  <a:cubicBezTo>
                    <a:pt x="3655" y="12140"/>
                    <a:pt x="3595" y="12100"/>
                    <a:pt x="3592" y="12136"/>
                  </a:cubicBezTo>
                  <a:cubicBezTo>
                    <a:pt x="3592" y="12143"/>
                    <a:pt x="3562" y="12150"/>
                    <a:pt x="3555" y="12116"/>
                  </a:cubicBezTo>
                  <a:cubicBezTo>
                    <a:pt x="3541" y="12048"/>
                    <a:pt x="3511" y="12121"/>
                    <a:pt x="3485" y="12134"/>
                  </a:cubicBezTo>
                  <a:cubicBezTo>
                    <a:pt x="3481" y="12136"/>
                    <a:pt x="3413" y="12132"/>
                    <a:pt x="3413" y="12121"/>
                  </a:cubicBezTo>
                  <a:cubicBezTo>
                    <a:pt x="3414" y="12100"/>
                    <a:pt x="3438" y="12087"/>
                    <a:pt x="3390" y="12070"/>
                  </a:cubicBezTo>
                  <a:cubicBezTo>
                    <a:pt x="3380" y="12066"/>
                    <a:pt x="3308" y="12078"/>
                    <a:pt x="3305" y="12097"/>
                  </a:cubicBezTo>
                  <a:cubicBezTo>
                    <a:pt x="3300" y="12122"/>
                    <a:pt x="3263" y="12110"/>
                    <a:pt x="3247" y="12100"/>
                  </a:cubicBezTo>
                  <a:cubicBezTo>
                    <a:pt x="3231" y="12090"/>
                    <a:pt x="3167" y="12023"/>
                    <a:pt x="3159" y="12074"/>
                  </a:cubicBezTo>
                  <a:cubicBezTo>
                    <a:pt x="3135" y="12087"/>
                    <a:pt x="3133" y="12068"/>
                    <a:pt x="3132" y="12092"/>
                  </a:cubicBezTo>
                  <a:cubicBezTo>
                    <a:pt x="3132" y="12096"/>
                    <a:pt x="3100" y="12113"/>
                    <a:pt x="3092" y="12080"/>
                  </a:cubicBezTo>
                  <a:cubicBezTo>
                    <a:pt x="3083" y="12043"/>
                    <a:pt x="3029" y="12099"/>
                    <a:pt x="3018" y="12098"/>
                  </a:cubicBezTo>
                  <a:cubicBezTo>
                    <a:pt x="3018" y="12098"/>
                    <a:pt x="2997" y="12100"/>
                    <a:pt x="2994" y="12100"/>
                  </a:cubicBezTo>
                  <a:cubicBezTo>
                    <a:pt x="2928" y="12104"/>
                    <a:pt x="2929" y="12110"/>
                    <a:pt x="2858" y="12104"/>
                  </a:cubicBezTo>
                  <a:cubicBezTo>
                    <a:pt x="2779" y="12097"/>
                    <a:pt x="2856" y="12065"/>
                    <a:pt x="2802" y="12051"/>
                  </a:cubicBezTo>
                  <a:cubicBezTo>
                    <a:pt x="2768" y="12042"/>
                    <a:pt x="2812" y="12101"/>
                    <a:pt x="2699" y="12062"/>
                  </a:cubicBezTo>
                  <a:cubicBezTo>
                    <a:pt x="2634" y="12039"/>
                    <a:pt x="2584" y="12078"/>
                    <a:pt x="2524" y="12075"/>
                  </a:cubicBezTo>
                  <a:cubicBezTo>
                    <a:pt x="2516" y="12074"/>
                    <a:pt x="2442" y="12089"/>
                    <a:pt x="2441" y="12106"/>
                  </a:cubicBezTo>
                  <a:cubicBezTo>
                    <a:pt x="2440" y="12124"/>
                    <a:pt x="2444" y="12192"/>
                    <a:pt x="2408" y="12172"/>
                  </a:cubicBezTo>
                  <a:cubicBezTo>
                    <a:pt x="2391" y="12162"/>
                    <a:pt x="2406" y="12124"/>
                    <a:pt x="2380" y="12124"/>
                  </a:cubicBezTo>
                  <a:cubicBezTo>
                    <a:pt x="2326" y="12124"/>
                    <a:pt x="2245" y="12118"/>
                    <a:pt x="2196" y="12097"/>
                  </a:cubicBezTo>
                  <a:cubicBezTo>
                    <a:pt x="2175" y="12088"/>
                    <a:pt x="2208" y="12013"/>
                    <a:pt x="2169" y="11993"/>
                  </a:cubicBezTo>
                  <a:cubicBezTo>
                    <a:pt x="2162" y="11989"/>
                    <a:pt x="2149" y="11981"/>
                    <a:pt x="2142" y="11981"/>
                  </a:cubicBezTo>
                  <a:cubicBezTo>
                    <a:pt x="2110" y="11990"/>
                    <a:pt x="2118" y="11978"/>
                    <a:pt x="2082" y="12007"/>
                  </a:cubicBezTo>
                  <a:cubicBezTo>
                    <a:pt x="2042" y="12038"/>
                    <a:pt x="2094" y="12086"/>
                    <a:pt x="1990" y="12089"/>
                  </a:cubicBezTo>
                  <a:cubicBezTo>
                    <a:pt x="1956" y="12090"/>
                    <a:pt x="2002" y="12052"/>
                    <a:pt x="1920" y="12052"/>
                  </a:cubicBezTo>
                  <a:cubicBezTo>
                    <a:pt x="1881" y="12052"/>
                    <a:pt x="1855" y="12044"/>
                    <a:pt x="1824" y="12058"/>
                  </a:cubicBezTo>
                  <a:cubicBezTo>
                    <a:pt x="1805" y="12067"/>
                    <a:pt x="1765" y="12072"/>
                    <a:pt x="1757" y="12040"/>
                  </a:cubicBezTo>
                  <a:cubicBezTo>
                    <a:pt x="1757" y="12040"/>
                    <a:pt x="1732" y="12020"/>
                    <a:pt x="1704" y="12019"/>
                  </a:cubicBezTo>
                  <a:cubicBezTo>
                    <a:pt x="1662" y="12018"/>
                    <a:pt x="1760" y="11956"/>
                    <a:pt x="1721" y="11954"/>
                  </a:cubicBezTo>
                  <a:cubicBezTo>
                    <a:pt x="1658" y="11952"/>
                    <a:pt x="1688" y="11926"/>
                    <a:pt x="1633" y="11914"/>
                  </a:cubicBezTo>
                  <a:cubicBezTo>
                    <a:pt x="1623" y="11912"/>
                    <a:pt x="1604" y="11931"/>
                    <a:pt x="1602" y="11952"/>
                  </a:cubicBezTo>
                  <a:cubicBezTo>
                    <a:pt x="1601" y="11972"/>
                    <a:pt x="1564" y="11964"/>
                    <a:pt x="1594" y="12002"/>
                  </a:cubicBezTo>
                  <a:cubicBezTo>
                    <a:pt x="1611" y="12023"/>
                    <a:pt x="1551" y="12045"/>
                    <a:pt x="1536" y="12009"/>
                  </a:cubicBezTo>
                  <a:cubicBezTo>
                    <a:pt x="1528" y="11991"/>
                    <a:pt x="1496" y="12012"/>
                    <a:pt x="1468" y="11960"/>
                  </a:cubicBezTo>
                  <a:cubicBezTo>
                    <a:pt x="1468" y="11959"/>
                    <a:pt x="1405" y="11898"/>
                    <a:pt x="1394" y="11880"/>
                  </a:cubicBezTo>
                  <a:cubicBezTo>
                    <a:pt x="1363" y="11832"/>
                    <a:pt x="1293" y="11818"/>
                    <a:pt x="1242" y="11799"/>
                  </a:cubicBezTo>
                  <a:cubicBezTo>
                    <a:pt x="1221" y="11815"/>
                    <a:pt x="1179" y="11758"/>
                    <a:pt x="1082" y="11835"/>
                  </a:cubicBezTo>
                  <a:cubicBezTo>
                    <a:pt x="1076" y="11840"/>
                    <a:pt x="1068" y="11843"/>
                    <a:pt x="1064" y="11848"/>
                  </a:cubicBezTo>
                  <a:cubicBezTo>
                    <a:pt x="1070" y="11855"/>
                    <a:pt x="1168" y="11781"/>
                    <a:pt x="1204" y="11811"/>
                  </a:cubicBezTo>
                  <a:cubicBezTo>
                    <a:pt x="1218" y="11822"/>
                    <a:pt x="1256" y="11809"/>
                    <a:pt x="1282" y="11825"/>
                  </a:cubicBezTo>
                  <a:cubicBezTo>
                    <a:pt x="1311" y="11842"/>
                    <a:pt x="1355" y="11851"/>
                    <a:pt x="1387" y="11884"/>
                  </a:cubicBezTo>
                  <a:cubicBezTo>
                    <a:pt x="1389" y="11886"/>
                    <a:pt x="1405" y="11906"/>
                    <a:pt x="1406" y="11906"/>
                  </a:cubicBezTo>
                  <a:cubicBezTo>
                    <a:pt x="1409" y="11916"/>
                    <a:pt x="1475" y="12002"/>
                    <a:pt x="1495" y="12009"/>
                  </a:cubicBezTo>
                  <a:cubicBezTo>
                    <a:pt x="1562" y="12032"/>
                    <a:pt x="1510" y="12059"/>
                    <a:pt x="1597" y="12033"/>
                  </a:cubicBezTo>
                  <a:cubicBezTo>
                    <a:pt x="1631" y="12022"/>
                    <a:pt x="1598" y="11984"/>
                    <a:pt x="1598" y="11983"/>
                  </a:cubicBezTo>
                  <a:cubicBezTo>
                    <a:pt x="1598" y="11975"/>
                    <a:pt x="1615" y="11968"/>
                    <a:pt x="1624" y="11938"/>
                  </a:cubicBezTo>
                  <a:cubicBezTo>
                    <a:pt x="1631" y="11916"/>
                    <a:pt x="1677" y="11958"/>
                    <a:pt x="1695" y="11960"/>
                  </a:cubicBezTo>
                  <a:cubicBezTo>
                    <a:pt x="1733" y="11962"/>
                    <a:pt x="1625" y="12035"/>
                    <a:pt x="1710" y="12030"/>
                  </a:cubicBezTo>
                  <a:cubicBezTo>
                    <a:pt x="1744" y="12028"/>
                    <a:pt x="1752" y="12102"/>
                    <a:pt x="1843" y="12061"/>
                  </a:cubicBezTo>
                  <a:cubicBezTo>
                    <a:pt x="1849" y="12058"/>
                    <a:pt x="1949" y="12062"/>
                    <a:pt x="1950" y="12078"/>
                  </a:cubicBezTo>
                  <a:cubicBezTo>
                    <a:pt x="1950" y="12081"/>
                    <a:pt x="1962" y="12101"/>
                    <a:pt x="1967" y="12102"/>
                  </a:cubicBezTo>
                  <a:cubicBezTo>
                    <a:pt x="2099" y="12134"/>
                    <a:pt x="2087" y="11945"/>
                    <a:pt x="2161" y="12018"/>
                  </a:cubicBezTo>
                  <a:cubicBezTo>
                    <a:pt x="2192" y="12049"/>
                    <a:pt x="2128" y="12117"/>
                    <a:pt x="2228" y="12121"/>
                  </a:cubicBezTo>
                  <a:cubicBezTo>
                    <a:pt x="2259" y="12122"/>
                    <a:pt x="2342" y="12138"/>
                    <a:pt x="2364" y="12159"/>
                  </a:cubicBezTo>
                  <a:cubicBezTo>
                    <a:pt x="2392" y="12185"/>
                    <a:pt x="2439" y="12211"/>
                    <a:pt x="2442" y="12153"/>
                  </a:cubicBezTo>
                  <a:cubicBezTo>
                    <a:pt x="2444" y="12114"/>
                    <a:pt x="2478" y="12095"/>
                    <a:pt x="2514" y="12096"/>
                  </a:cubicBezTo>
                  <a:cubicBezTo>
                    <a:pt x="2549" y="12097"/>
                    <a:pt x="2588" y="12073"/>
                    <a:pt x="2652" y="12073"/>
                  </a:cubicBezTo>
                  <a:cubicBezTo>
                    <a:pt x="2728" y="12073"/>
                    <a:pt x="2727" y="12095"/>
                    <a:pt x="2768" y="12100"/>
                  </a:cubicBezTo>
                  <a:cubicBezTo>
                    <a:pt x="2787" y="12102"/>
                    <a:pt x="2786" y="12054"/>
                    <a:pt x="2817" y="12103"/>
                  </a:cubicBezTo>
                  <a:cubicBezTo>
                    <a:pt x="2822" y="12112"/>
                    <a:pt x="2838" y="12113"/>
                    <a:pt x="2847" y="12113"/>
                  </a:cubicBezTo>
                  <a:cubicBezTo>
                    <a:pt x="2856" y="12107"/>
                    <a:pt x="3008" y="12147"/>
                    <a:pt x="3078" y="12088"/>
                  </a:cubicBezTo>
                  <a:cubicBezTo>
                    <a:pt x="3086" y="12081"/>
                    <a:pt x="3106" y="12133"/>
                    <a:pt x="3133" y="12114"/>
                  </a:cubicBezTo>
                  <a:cubicBezTo>
                    <a:pt x="3144" y="12107"/>
                    <a:pt x="3131" y="12101"/>
                    <a:pt x="3150" y="12099"/>
                  </a:cubicBezTo>
                  <a:cubicBezTo>
                    <a:pt x="3167" y="12096"/>
                    <a:pt x="3151" y="12028"/>
                    <a:pt x="3237" y="12107"/>
                  </a:cubicBezTo>
                  <a:cubicBezTo>
                    <a:pt x="3259" y="12128"/>
                    <a:pt x="3322" y="12150"/>
                    <a:pt x="3330" y="12104"/>
                  </a:cubicBezTo>
                  <a:cubicBezTo>
                    <a:pt x="3333" y="12087"/>
                    <a:pt x="3373" y="12072"/>
                    <a:pt x="3398" y="12088"/>
                  </a:cubicBezTo>
                  <a:cubicBezTo>
                    <a:pt x="3432" y="12110"/>
                    <a:pt x="3341" y="12147"/>
                    <a:pt x="3481" y="12147"/>
                  </a:cubicBezTo>
                  <a:cubicBezTo>
                    <a:pt x="3518" y="12147"/>
                    <a:pt x="3527" y="12069"/>
                    <a:pt x="3543" y="12131"/>
                  </a:cubicBezTo>
                  <a:cubicBezTo>
                    <a:pt x="3547" y="12146"/>
                    <a:pt x="3594" y="12183"/>
                    <a:pt x="3611" y="12137"/>
                  </a:cubicBezTo>
                  <a:cubicBezTo>
                    <a:pt x="3613" y="12131"/>
                    <a:pt x="3676" y="12131"/>
                    <a:pt x="3640" y="12095"/>
                  </a:cubicBezTo>
                  <a:cubicBezTo>
                    <a:pt x="3603" y="12058"/>
                    <a:pt x="3649" y="12065"/>
                    <a:pt x="3682" y="12096"/>
                  </a:cubicBezTo>
                  <a:cubicBezTo>
                    <a:pt x="3690" y="12104"/>
                    <a:pt x="3725" y="12120"/>
                    <a:pt x="3744" y="12136"/>
                  </a:cubicBezTo>
                  <a:cubicBezTo>
                    <a:pt x="3752" y="12142"/>
                    <a:pt x="3800" y="12146"/>
                    <a:pt x="3783" y="12105"/>
                  </a:cubicBezTo>
                  <a:cubicBezTo>
                    <a:pt x="3765" y="12063"/>
                    <a:pt x="3833" y="12088"/>
                    <a:pt x="3841" y="12059"/>
                  </a:cubicBezTo>
                  <a:cubicBezTo>
                    <a:pt x="3847" y="12037"/>
                    <a:pt x="3872" y="12059"/>
                    <a:pt x="3902" y="12059"/>
                  </a:cubicBezTo>
                  <a:cubicBezTo>
                    <a:pt x="3930" y="12059"/>
                    <a:pt x="3948" y="12060"/>
                    <a:pt x="3945" y="12019"/>
                  </a:cubicBezTo>
                  <a:cubicBezTo>
                    <a:pt x="3944" y="12000"/>
                    <a:pt x="3912" y="11973"/>
                    <a:pt x="3942" y="11961"/>
                  </a:cubicBezTo>
                  <a:cubicBezTo>
                    <a:pt x="3979" y="11947"/>
                    <a:pt x="3977" y="11821"/>
                    <a:pt x="3953" y="11808"/>
                  </a:cubicBezTo>
                  <a:cubicBezTo>
                    <a:pt x="3918" y="11789"/>
                    <a:pt x="3944" y="11793"/>
                    <a:pt x="3892" y="11793"/>
                  </a:cubicBezTo>
                  <a:cubicBezTo>
                    <a:pt x="3850" y="11793"/>
                    <a:pt x="3837" y="11786"/>
                    <a:pt x="3804" y="11806"/>
                  </a:cubicBezTo>
                  <a:cubicBezTo>
                    <a:pt x="3779" y="11821"/>
                    <a:pt x="3757" y="11780"/>
                    <a:pt x="3716" y="11798"/>
                  </a:cubicBezTo>
                  <a:cubicBezTo>
                    <a:pt x="3704" y="11803"/>
                    <a:pt x="3698" y="11773"/>
                    <a:pt x="3698" y="11773"/>
                  </a:cubicBezTo>
                  <a:cubicBezTo>
                    <a:pt x="3677" y="11762"/>
                    <a:pt x="3704" y="11699"/>
                    <a:pt x="3691" y="11687"/>
                  </a:cubicBezTo>
                  <a:cubicBezTo>
                    <a:pt x="3674" y="11672"/>
                    <a:pt x="3698" y="11634"/>
                    <a:pt x="3680" y="11597"/>
                  </a:cubicBezTo>
                  <a:cubicBezTo>
                    <a:pt x="3671" y="11580"/>
                    <a:pt x="3719" y="11572"/>
                    <a:pt x="3729" y="11572"/>
                  </a:cubicBezTo>
                  <a:cubicBezTo>
                    <a:pt x="3805" y="11572"/>
                    <a:pt x="3738" y="11543"/>
                    <a:pt x="3828" y="11498"/>
                  </a:cubicBezTo>
                  <a:cubicBezTo>
                    <a:pt x="3849" y="11487"/>
                    <a:pt x="3904" y="11453"/>
                    <a:pt x="3904" y="11427"/>
                  </a:cubicBezTo>
                  <a:cubicBezTo>
                    <a:pt x="3904" y="11400"/>
                    <a:pt x="3876" y="11412"/>
                    <a:pt x="3913" y="11398"/>
                  </a:cubicBezTo>
                  <a:cubicBezTo>
                    <a:pt x="3953" y="11384"/>
                    <a:pt x="3928" y="11394"/>
                    <a:pt x="3973" y="11397"/>
                  </a:cubicBezTo>
                  <a:cubicBezTo>
                    <a:pt x="4000" y="11399"/>
                    <a:pt x="3951" y="11357"/>
                    <a:pt x="4030" y="11402"/>
                  </a:cubicBezTo>
                  <a:cubicBezTo>
                    <a:pt x="4051" y="11413"/>
                    <a:pt x="4058" y="11411"/>
                    <a:pt x="4079" y="11428"/>
                  </a:cubicBezTo>
                  <a:cubicBezTo>
                    <a:pt x="4106" y="11426"/>
                    <a:pt x="4098" y="11428"/>
                    <a:pt x="4120" y="11428"/>
                  </a:cubicBezTo>
                  <a:cubicBezTo>
                    <a:pt x="4126" y="11432"/>
                    <a:pt x="4185" y="11434"/>
                    <a:pt x="4192" y="11430"/>
                  </a:cubicBezTo>
                  <a:cubicBezTo>
                    <a:pt x="4211" y="11421"/>
                    <a:pt x="4212" y="11416"/>
                    <a:pt x="4221" y="11398"/>
                  </a:cubicBezTo>
                  <a:cubicBezTo>
                    <a:pt x="4227" y="11395"/>
                    <a:pt x="4228" y="11364"/>
                    <a:pt x="4240" y="11355"/>
                  </a:cubicBezTo>
                  <a:cubicBezTo>
                    <a:pt x="4242" y="11353"/>
                    <a:pt x="4246" y="11342"/>
                    <a:pt x="4248" y="11339"/>
                  </a:cubicBezTo>
                  <a:cubicBezTo>
                    <a:pt x="4248" y="11339"/>
                    <a:pt x="4250" y="11322"/>
                    <a:pt x="4250" y="11319"/>
                  </a:cubicBezTo>
                  <a:cubicBezTo>
                    <a:pt x="4250" y="11313"/>
                    <a:pt x="4250" y="11264"/>
                    <a:pt x="4250" y="11261"/>
                  </a:cubicBezTo>
                  <a:cubicBezTo>
                    <a:pt x="4244" y="11263"/>
                    <a:pt x="4245" y="11267"/>
                    <a:pt x="4245" y="11248"/>
                  </a:cubicBezTo>
                  <a:cubicBezTo>
                    <a:pt x="4245" y="11217"/>
                    <a:pt x="4230" y="11197"/>
                    <a:pt x="4260" y="11176"/>
                  </a:cubicBezTo>
                  <a:cubicBezTo>
                    <a:pt x="4271" y="11167"/>
                    <a:pt x="4273" y="11132"/>
                    <a:pt x="4266" y="11118"/>
                  </a:cubicBezTo>
                  <a:cubicBezTo>
                    <a:pt x="4259" y="11104"/>
                    <a:pt x="4261" y="11087"/>
                    <a:pt x="4282" y="11085"/>
                  </a:cubicBezTo>
                  <a:cubicBezTo>
                    <a:pt x="4287" y="11084"/>
                    <a:pt x="4306" y="11080"/>
                    <a:pt x="4305" y="11073"/>
                  </a:cubicBezTo>
                  <a:cubicBezTo>
                    <a:pt x="4313" y="11062"/>
                    <a:pt x="4327" y="11009"/>
                    <a:pt x="4302" y="11002"/>
                  </a:cubicBezTo>
                  <a:cubicBezTo>
                    <a:pt x="4290" y="10998"/>
                    <a:pt x="4269" y="10985"/>
                    <a:pt x="4255" y="10984"/>
                  </a:cubicBezTo>
                  <a:cubicBezTo>
                    <a:pt x="4250" y="10984"/>
                    <a:pt x="4240" y="10958"/>
                    <a:pt x="4257" y="10945"/>
                  </a:cubicBezTo>
                  <a:cubicBezTo>
                    <a:pt x="4270" y="10935"/>
                    <a:pt x="4306" y="10892"/>
                    <a:pt x="4288" y="10877"/>
                  </a:cubicBezTo>
                  <a:cubicBezTo>
                    <a:pt x="4268" y="10861"/>
                    <a:pt x="4235" y="10877"/>
                    <a:pt x="4254" y="10844"/>
                  </a:cubicBezTo>
                  <a:cubicBezTo>
                    <a:pt x="4263" y="10826"/>
                    <a:pt x="4229" y="10818"/>
                    <a:pt x="4267" y="10780"/>
                  </a:cubicBezTo>
                  <a:cubicBezTo>
                    <a:pt x="4295" y="10752"/>
                    <a:pt x="4290" y="10722"/>
                    <a:pt x="4332" y="10723"/>
                  </a:cubicBezTo>
                  <a:cubicBezTo>
                    <a:pt x="4340" y="10724"/>
                    <a:pt x="4365" y="10716"/>
                    <a:pt x="4384" y="10717"/>
                  </a:cubicBezTo>
                  <a:cubicBezTo>
                    <a:pt x="4397" y="10717"/>
                    <a:pt x="4425" y="10699"/>
                    <a:pt x="4431" y="10715"/>
                  </a:cubicBezTo>
                  <a:cubicBezTo>
                    <a:pt x="4437" y="10731"/>
                    <a:pt x="4437" y="10741"/>
                    <a:pt x="4460" y="10739"/>
                  </a:cubicBezTo>
                  <a:cubicBezTo>
                    <a:pt x="4466" y="10739"/>
                    <a:pt x="4473" y="10729"/>
                    <a:pt x="4483" y="10725"/>
                  </a:cubicBezTo>
                  <a:cubicBezTo>
                    <a:pt x="4499" y="10719"/>
                    <a:pt x="4501" y="10720"/>
                    <a:pt x="4496" y="10705"/>
                  </a:cubicBezTo>
                  <a:cubicBezTo>
                    <a:pt x="4491" y="10682"/>
                    <a:pt x="4493" y="10694"/>
                    <a:pt x="4485" y="10674"/>
                  </a:cubicBezTo>
                  <a:cubicBezTo>
                    <a:pt x="4477" y="10652"/>
                    <a:pt x="4477" y="10649"/>
                    <a:pt x="4461" y="10631"/>
                  </a:cubicBezTo>
                  <a:cubicBezTo>
                    <a:pt x="4453" y="10623"/>
                    <a:pt x="4445" y="10601"/>
                    <a:pt x="4462" y="10597"/>
                  </a:cubicBezTo>
                  <a:cubicBezTo>
                    <a:pt x="4507" y="10588"/>
                    <a:pt x="4501" y="10582"/>
                    <a:pt x="4510" y="10541"/>
                  </a:cubicBezTo>
                  <a:cubicBezTo>
                    <a:pt x="4514" y="10526"/>
                    <a:pt x="4511" y="10495"/>
                    <a:pt x="4505" y="10481"/>
                  </a:cubicBezTo>
                  <a:cubicBezTo>
                    <a:pt x="4495" y="10457"/>
                    <a:pt x="4494" y="10430"/>
                    <a:pt x="4466" y="10414"/>
                  </a:cubicBezTo>
                  <a:cubicBezTo>
                    <a:pt x="4442" y="10400"/>
                    <a:pt x="4440" y="10395"/>
                    <a:pt x="4408" y="10390"/>
                  </a:cubicBezTo>
                  <a:cubicBezTo>
                    <a:pt x="4389" y="10387"/>
                    <a:pt x="4379" y="10378"/>
                    <a:pt x="4360" y="10379"/>
                  </a:cubicBezTo>
                  <a:cubicBezTo>
                    <a:pt x="4352" y="10380"/>
                    <a:pt x="4339" y="10372"/>
                    <a:pt x="4336" y="10371"/>
                  </a:cubicBezTo>
                  <a:cubicBezTo>
                    <a:pt x="4291" y="10353"/>
                    <a:pt x="4322" y="10319"/>
                    <a:pt x="4299" y="10287"/>
                  </a:cubicBezTo>
                  <a:cubicBezTo>
                    <a:pt x="4286" y="10269"/>
                    <a:pt x="4290" y="10258"/>
                    <a:pt x="4298" y="10239"/>
                  </a:cubicBezTo>
                  <a:cubicBezTo>
                    <a:pt x="4303" y="10228"/>
                    <a:pt x="4323" y="10200"/>
                    <a:pt x="4293" y="10199"/>
                  </a:cubicBezTo>
                  <a:cubicBezTo>
                    <a:pt x="4279" y="10199"/>
                    <a:pt x="4239" y="10253"/>
                    <a:pt x="4244" y="10218"/>
                  </a:cubicBezTo>
                  <a:cubicBezTo>
                    <a:pt x="4247" y="10197"/>
                    <a:pt x="4232" y="10203"/>
                    <a:pt x="4230" y="10179"/>
                  </a:cubicBezTo>
                  <a:cubicBezTo>
                    <a:pt x="4228" y="10160"/>
                    <a:pt x="4235" y="10154"/>
                    <a:pt x="4237" y="10134"/>
                  </a:cubicBezTo>
                  <a:cubicBezTo>
                    <a:pt x="4239" y="10107"/>
                    <a:pt x="4240" y="10089"/>
                    <a:pt x="4212" y="10081"/>
                  </a:cubicBezTo>
                  <a:cubicBezTo>
                    <a:pt x="4196" y="10076"/>
                    <a:pt x="4174" y="10083"/>
                    <a:pt x="4149" y="10071"/>
                  </a:cubicBezTo>
                  <a:cubicBezTo>
                    <a:pt x="4139" y="10067"/>
                    <a:pt x="4123" y="10069"/>
                    <a:pt x="4115" y="10076"/>
                  </a:cubicBezTo>
                  <a:cubicBezTo>
                    <a:pt x="4109" y="10080"/>
                    <a:pt x="4077" y="10101"/>
                    <a:pt x="4071" y="10094"/>
                  </a:cubicBezTo>
                  <a:cubicBezTo>
                    <a:pt x="4067" y="10090"/>
                    <a:pt x="4039" y="10081"/>
                    <a:pt x="4060" y="10061"/>
                  </a:cubicBezTo>
                  <a:cubicBezTo>
                    <a:pt x="4063" y="10057"/>
                    <a:pt x="4086" y="10017"/>
                    <a:pt x="4088" y="10010"/>
                  </a:cubicBezTo>
                  <a:cubicBezTo>
                    <a:pt x="4088" y="9982"/>
                    <a:pt x="4073" y="9988"/>
                    <a:pt x="4095" y="9947"/>
                  </a:cubicBezTo>
                  <a:cubicBezTo>
                    <a:pt x="4120" y="9900"/>
                    <a:pt x="4099" y="9913"/>
                    <a:pt x="4089" y="9887"/>
                  </a:cubicBezTo>
                  <a:cubicBezTo>
                    <a:pt x="4081" y="9864"/>
                    <a:pt x="4134" y="9815"/>
                    <a:pt x="4141" y="9790"/>
                  </a:cubicBezTo>
                  <a:cubicBezTo>
                    <a:pt x="4145" y="9777"/>
                    <a:pt x="4158" y="9745"/>
                    <a:pt x="4143" y="9735"/>
                  </a:cubicBezTo>
                  <a:cubicBezTo>
                    <a:pt x="4120" y="9719"/>
                    <a:pt x="4123" y="9724"/>
                    <a:pt x="4098" y="9711"/>
                  </a:cubicBezTo>
                  <a:lnTo>
                    <a:pt x="4096" y="9710"/>
                  </a:lnTo>
                  <a:cubicBezTo>
                    <a:pt x="4086" y="9706"/>
                    <a:pt x="4059" y="9701"/>
                    <a:pt x="4059" y="9688"/>
                  </a:cubicBezTo>
                  <a:cubicBezTo>
                    <a:pt x="4059" y="9632"/>
                    <a:pt x="4072" y="9649"/>
                    <a:pt x="4106" y="9604"/>
                  </a:cubicBezTo>
                  <a:cubicBezTo>
                    <a:pt x="4109" y="9600"/>
                    <a:pt x="4128" y="9572"/>
                    <a:pt x="4130" y="9571"/>
                  </a:cubicBezTo>
                  <a:cubicBezTo>
                    <a:pt x="4150" y="9549"/>
                    <a:pt x="4150" y="9522"/>
                    <a:pt x="4163" y="9498"/>
                  </a:cubicBezTo>
                  <a:cubicBezTo>
                    <a:pt x="4168" y="9488"/>
                    <a:pt x="4219" y="9457"/>
                    <a:pt x="4220" y="9415"/>
                  </a:cubicBezTo>
                  <a:cubicBezTo>
                    <a:pt x="4220" y="9408"/>
                    <a:pt x="4264" y="9349"/>
                    <a:pt x="4266" y="9297"/>
                  </a:cubicBezTo>
                  <a:cubicBezTo>
                    <a:pt x="4267" y="9290"/>
                    <a:pt x="4301" y="9274"/>
                    <a:pt x="4299" y="9242"/>
                  </a:cubicBezTo>
                  <a:cubicBezTo>
                    <a:pt x="4299" y="9228"/>
                    <a:pt x="4351" y="9226"/>
                    <a:pt x="4361" y="9245"/>
                  </a:cubicBezTo>
                  <a:cubicBezTo>
                    <a:pt x="4376" y="9272"/>
                    <a:pt x="4545" y="9273"/>
                    <a:pt x="4570" y="9261"/>
                  </a:cubicBezTo>
                  <a:cubicBezTo>
                    <a:pt x="4655" y="9222"/>
                    <a:pt x="4569" y="9174"/>
                    <a:pt x="4659" y="9185"/>
                  </a:cubicBezTo>
                  <a:cubicBezTo>
                    <a:pt x="4700" y="9190"/>
                    <a:pt x="4676" y="9258"/>
                    <a:pt x="4757" y="9220"/>
                  </a:cubicBezTo>
                  <a:cubicBezTo>
                    <a:pt x="4773" y="9213"/>
                    <a:pt x="4810" y="9223"/>
                    <a:pt x="4825" y="9205"/>
                  </a:cubicBezTo>
                  <a:cubicBezTo>
                    <a:pt x="4838" y="9188"/>
                    <a:pt x="4982" y="9110"/>
                    <a:pt x="4983" y="9105"/>
                  </a:cubicBezTo>
                  <a:cubicBezTo>
                    <a:pt x="5025" y="9087"/>
                    <a:pt x="5032" y="9034"/>
                    <a:pt x="5021" y="8995"/>
                  </a:cubicBezTo>
                  <a:cubicBezTo>
                    <a:pt x="5002" y="8933"/>
                    <a:pt x="5085" y="8886"/>
                    <a:pt x="4997" y="8878"/>
                  </a:cubicBezTo>
                  <a:cubicBezTo>
                    <a:pt x="4980" y="8876"/>
                    <a:pt x="4976" y="8834"/>
                    <a:pt x="5019" y="8826"/>
                  </a:cubicBezTo>
                  <a:cubicBezTo>
                    <a:pt x="5052" y="8821"/>
                    <a:pt x="5113" y="8767"/>
                    <a:pt x="5052" y="8739"/>
                  </a:cubicBezTo>
                  <a:cubicBezTo>
                    <a:pt x="5050" y="8738"/>
                    <a:pt x="5013" y="8730"/>
                    <a:pt x="5042" y="8711"/>
                  </a:cubicBezTo>
                  <a:cubicBezTo>
                    <a:pt x="5053" y="8704"/>
                    <a:pt x="5095" y="8680"/>
                    <a:pt x="5093" y="8662"/>
                  </a:cubicBezTo>
                  <a:cubicBezTo>
                    <a:pt x="5117" y="8656"/>
                    <a:pt x="5105" y="8690"/>
                    <a:pt x="5175" y="8687"/>
                  </a:cubicBezTo>
                  <a:cubicBezTo>
                    <a:pt x="5220" y="8685"/>
                    <a:pt x="5188" y="8804"/>
                    <a:pt x="5270" y="8751"/>
                  </a:cubicBezTo>
                  <a:cubicBezTo>
                    <a:pt x="5293" y="8736"/>
                    <a:pt x="5282" y="8775"/>
                    <a:pt x="5349" y="8775"/>
                  </a:cubicBezTo>
                  <a:cubicBezTo>
                    <a:pt x="5412" y="8775"/>
                    <a:pt x="5417" y="8723"/>
                    <a:pt x="5417" y="8671"/>
                  </a:cubicBezTo>
                  <a:cubicBezTo>
                    <a:pt x="5426" y="8641"/>
                    <a:pt x="5457" y="8595"/>
                    <a:pt x="5488" y="8580"/>
                  </a:cubicBezTo>
                  <a:cubicBezTo>
                    <a:pt x="5518" y="8566"/>
                    <a:pt x="5668" y="8494"/>
                    <a:pt x="5687" y="8494"/>
                  </a:cubicBezTo>
                  <a:cubicBezTo>
                    <a:pt x="5699" y="8494"/>
                    <a:pt x="5734" y="8510"/>
                    <a:pt x="5781" y="8510"/>
                  </a:cubicBezTo>
                  <a:cubicBezTo>
                    <a:pt x="5842" y="8510"/>
                    <a:pt x="5878" y="8454"/>
                    <a:pt x="5858" y="8426"/>
                  </a:cubicBezTo>
                  <a:cubicBezTo>
                    <a:pt x="5836" y="8395"/>
                    <a:pt x="5877" y="8350"/>
                    <a:pt x="5899" y="8324"/>
                  </a:cubicBezTo>
                  <a:cubicBezTo>
                    <a:pt x="5917" y="8303"/>
                    <a:pt x="5921" y="8272"/>
                    <a:pt x="5893" y="8255"/>
                  </a:cubicBezTo>
                  <a:cubicBezTo>
                    <a:pt x="5848" y="8228"/>
                    <a:pt x="5773" y="8245"/>
                    <a:pt x="5873" y="8150"/>
                  </a:cubicBezTo>
                  <a:cubicBezTo>
                    <a:pt x="5886" y="8138"/>
                    <a:pt x="5895" y="8112"/>
                    <a:pt x="5872" y="8102"/>
                  </a:cubicBezTo>
                  <a:cubicBezTo>
                    <a:pt x="5857" y="8094"/>
                    <a:pt x="5859" y="8069"/>
                    <a:pt x="5897" y="8071"/>
                  </a:cubicBezTo>
                  <a:cubicBezTo>
                    <a:pt x="5906" y="8071"/>
                    <a:pt x="5926" y="8064"/>
                    <a:pt x="5927" y="8064"/>
                  </a:cubicBezTo>
                  <a:cubicBezTo>
                    <a:pt x="5971" y="8032"/>
                    <a:pt x="5904" y="8002"/>
                    <a:pt x="5904" y="7954"/>
                  </a:cubicBezTo>
                  <a:cubicBezTo>
                    <a:pt x="5927" y="7954"/>
                    <a:pt x="5941" y="7995"/>
                    <a:pt x="5976" y="7971"/>
                  </a:cubicBezTo>
                  <a:cubicBezTo>
                    <a:pt x="5998" y="7955"/>
                    <a:pt x="6062" y="7967"/>
                    <a:pt x="6060" y="7941"/>
                  </a:cubicBezTo>
                  <a:cubicBezTo>
                    <a:pt x="6060" y="7932"/>
                    <a:pt x="5968" y="7875"/>
                    <a:pt x="6031" y="7878"/>
                  </a:cubicBezTo>
                  <a:cubicBezTo>
                    <a:pt x="6057" y="7879"/>
                    <a:pt x="6064" y="7793"/>
                    <a:pt x="6161" y="7825"/>
                  </a:cubicBezTo>
                  <a:cubicBezTo>
                    <a:pt x="6211" y="7842"/>
                    <a:pt x="6150" y="7983"/>
                    <a:pt x="6236" y="7996"/>
                  </a:cubicBezTo>
                  <a:cubicBezTo>
                    <a:pt x="6268" y="8000"/>
                    <a:pt x="6456" y="8068"/>
                    <a:pt x="6414" y="8117"/>
                  </a:cubicBezTo>
                  <a:cubicBezTo>
                    <a:pt x="6385" y="8152"/>
                    <a:pt x="6431" y="8161"/>
                    <a:pt x="6434" y="8213"/>
                  </a:cubicBezTo>
                  <a:cubicBezTo>
                    <a:pt x="6436" y="8232"/>
                    <a:pt x="6436" y="8239"/>
                    <a:pt x="6441" y="8257"/>
                  </a:cubicBezTo>
                  <a:cubicBezTo>
                    <a:pt x="6466" y="8340"/>
                    <a:pt x="6500" y="8237"/>
                    <a:pt x="6521" y="8264"/>
                  </a:cubicBezTo>
                  <a:cubicBezTo>
                    <a:pt x="6572" y="8334"/>
                    <a:pt x="6576" y="8306"/>
                    <a:pt x="6647" y="8346"/>
                  </a:cubicBezTo>
                  <a:cubicBezTo>
                    <a:pt x="6679" y="8363"/>
                    <a:pt x="6795" y="8337"/>
                    <a:pt x="6829" y="8330"/>
                  </a:cubicBezTo>
                  <a:cubicBezTo>
                    <a:pt x="6875" y="8322"/>
                    <a:pt x="6908" y="8335"/>
                    <a:pt x="6885" y="8384"/>
                  </a:cubicBezTo>
                  <a:cubicBezTo>
                    <a:pt x="6875" y="8406"/>
                    <a:pt x="6878" y="8404"/>
                    <a:pt x="6878" y="8428"/>
                  </a:cubicBezTo>
                  <a:cubicBezTo>
                    <a:pt x="6878" y="8530"/>
                    <a:pt x="6790" y="8532"/>
                    <a:pt x="6872" y="8637"/>
                  </a:cubicBezTo>
                  <a:cubicBezTo>
                    <a:pt x="6885" y="8653"/>
                    <a:pt x="6843" y="8722"/>
                    <a:pt x="6840" y="8750"/>
                  </a:cubicBezTo>
                  <a:cubicBezTo>
                    <a:pt x="6830" y="8826"/>
                    <a:pt x="6717" y="8786"/>
                    <a:pt x="6726" y="8854"/>
                  </a:cubicBezTo>
                  <a:cubicBezTo>
                    <a:pt x="6726" y="8857"/>
                    <a:pt x="6775" y="8937"/>
                    <a:pt x="6728" y="8919"/>
                  </a:cubicBezTo>
                  <a:cubicBezTo>
                    <a:pt x="6687" y="8904"/>
                    <a:pt x="6688" y="8949"/>
                    <a:pt x="6647" y="8960"/>
                  </a:cubicBezTo>
                  <a:cubicBezTo>
                    <a:pt x="6611" y="8970"/>
                    <a:pt x="6663" y="8977"/>
                    <a:pt x="6591" y="8977"/>
                  </a:cubicBezTo>
                  <a:cubicBezTo>
                    <a:pt x="6586" y="8977"/>
                    <a:pt x="6591" y="9008"/>
                    <a:pt x="6553" y="9017"/>
                  </a:cubicBezTo>
                  <a:cubicBezTo>
                    <a:pt x="6530" y="9022"/>
                    <a:pt x="6570" y="9045"/>
                    <a:pt x="6485" y="9041"/>
                  </a:cubicBezTo>
                  <a:cubicBezTo>
                    <a:pt x="6443" y="9039"/>
                    <a:pt x="6443" y="9093"/>
                    <a:pt x="6449" y="9121"/>
                  </a:cubicBezTo>
                  <a:cubicBezTo>
                    <a:pt x="6453" y="9138"/>
                    <a:pt x="6381" y="9131"/>
                    <a:pt x="6447" y="9208"/>
                  </a:cubicBezTo>
                  <a:cubicBezTo>
                    <a:pt x="6487" y="9255"/>
                    <a:pt x="6438" y="9336"/>
                    <a:pt x="6401" y="9372"/>
                  </a:cubicBezTo>
                  <a:cubicBezTo>
                    <a:pt x="6399" y="9374"/>
                    <a:pt x="6398" y="9378"/>
                    <a:pt x="6395" y="9379"/>
                  </a:cubicBezTo>
                  <a:cubicBezTo>
                    <a:pt x="6383" y="9401"/>
                    <a:pt x="6375" y="9388"/>
                    <a:pt x="6387" y="9429"/>
                  </a:cubicBezTo>
                  <a:cubicBezTo>
                    <a:pt x="6394" y="9454"/>
                    <a:pt x="6351" y="9465"/>
                    <a:pt x="6320" y="9455"/>
                  </a:cubicBezTo>
                  <a:cubicBezTo>
                    <a:pt x="6262" y="9436"/>
                    <a:pt x="6339" y="9497"/>
                    <a:pt x="6285" y="9505"/>
                  </a:cubicBezTo>
                  <a:cubicBezTo>
                    <a:pt x="6242" y="9511"/>
                    <a:pt x="6256" y="9566"/>
                    <a:pt x="6187" y="9562"/>
                  </a:cubicBezTo>
                  <a:cubicBezTo>
                    <a:pt x="6176" y="9561"/>
                    <a:pt x="6147" y="9598"/>
                    <a:pt x="6116" y="9609"/>
                  </a:cubicBezTo>
                  <a:cubicBezTo>
                    <a:pt x="6074" y="9624"/>
                    <a:pt x="6098" y="9648"/>
                    <a:pt x="6059" y="9692"/>
                  </a:cubicBezTo>
                  <a:cubicBezTo>
                    <a:pt x="6049" y="9703"/>
                    <a:pt x="6013" y="9740"/>
                    <a:pt x="6013" y="9749"/>
                  </a:cubicBezTo>
                  <a:cubicBezTo>
                    <a:pt x="6012" y="9776"/>
                    <a:pt x="6063" y="9785"/>
                    <a:pt x="6026" y="9827"/>
                  </a:cubicBezTo>
                  <a:cubicBezTo>
                    <a:pt x="6022" y="9831"/>
                    <a:pt x="6019" y="9842"/>
                    <a:pt x="6018" y="9848"/>
                  </a:cubicBezTo>
                  <a:cubicBezTo>
                    <a:pt x="5982" y="9868"/>
                    <a:pt x="6005" y="9898"/>
                    <a:pt x="5980" y="9937"/>
                  </a:cubicBezTo>
                  <a:cubicBezTo>
                    <a:pt x="5969" y="9953"/>
                    <a:pt x="5983" y="9975"/>
                    <a:pt x="5955" y="10026"/>
                  </a:cubicBezTo>
                  <a:cubicBezTo>
                    <a:pt x="5941" y="10050"/>
                    <a:pt x="5945" y="10082"/>
                    <a:pt x="5919" y="10118"/>
                  </a:cubicBezTo>
                  <a:cubicBezTo>
                    <a:pt x="5912" y="10127"/>
                    <a:pt x="5941" y="10123"/>
                    <a:pt x="5951" y="10087"/>
                  </a:cubicBezTo>
                  <a:cubicBezTo>
                    <a:pt x="5960" y="10053"/>
                    <a:pt x="5970" y="10029"/>
                    <a:pt x="5982" y="9997"/>
                  </a:cubicBezTo>
                  <a:cubicBezTo>
                    <a:pt x="5987" y="9983"/>
                    <a:pt x="5976" y="9952"/>
                    <a:pt x="6002" y="9916"/>
                  </a:cubicBezTo>
                  <a:cubicBezTo>
                    <a:pt x="6004" y="9913"/>
                    <a:pt x="6001" y="9876"/>
                    <a:pt x="6032" y="9847"/>
                  </a:cubicBezTo>
                  <a:cubicBezTo>
                    <a:pt x="6036" y="9843"/>
                    <a:pt x="6069" y="9796"/>
                    <a:pt x="6056" y="9790"/>
                  </a:cubicBezTo>
                  <a:cubicBezTo>
                    <a:pt x="6054" y="9773"/>
                    <a:pt x="6016" y="9758"/>
                    <a:pt x="6054" y="9721"/>
                  </a:cubicBezTo>
                  <a:cubicBezTo>
                    <a:pt x="6122" y="9682"/>
                    <a:pt x="6078" y="9683"/>
                    <a:pt x="6098" y="9643"/>
                  </a:cubicBezTo>
                  <a:cubicBezTo>
                    <a:pt x="6099" y="9641"/>
                    <a:pt x="6149" y="9616"/>
                    <a:pt x="6154" y="9613"/>
                  </a:cubicBezTo>
                  <a:cubicBezTo>
                    <a:pt x="6155" y="9607"/>
                    <a:pt x="6180" y="9588"/>
                    <a:pt x="6197" y="9589"/>
                  </a:cubicBezTo>
                  <a:cubicBezTo>
                    <a:pt x="6241" y="9590"/>
                    <a:pt x="6274" y="9528"/>
                    <a:pt x="6315" y="9525"/>
                  </a:cubicBezTo>
                  <a:cubicBezTo>
                    <a:pt x="6340" y="9524"/>
                    <a:pt x="6315" y="9476"/>
                    <a:pt x="6332" y="9476"/>
                  </a:cubicBezTo>
                  <a:cubicBezTo>
                    <a:pt x="6353" y="9476"/>
                    <a:pt x="6381" y="9475"/>
                    <a:pt x="6394" y="9455"/>
                  </a:cubicBezTo>
                  <a:cubicBezTo>
                    <a:pt x="6399" y="9448"/>
                    <a:pt x="6395" y="9402"/>
                    <a:pt x="6431" y="9364"/>
                  </a:cubicBezTo>
                  <a:cubicBezTo>
                    <a:pt x="6433" y="9362"/>
                    <a:pt x="6435" y="9358"/>
                    <a:pt x="6435" y="9356"/>
                  </a:cubicBezTo>
                  <a:cubicBezTo>
                    <a:pt x="6530" y="9267"/>
                    <a:pt x="6444" y="9203"/>
                    <a:pt x="6441" y="9177"/>
                  </a:cubicBezTo>
                  <a:cubicBezTo>
                    <a:pt x="6439" y="9157"/>
                    <a:pt x="6434" y="9154"/>
                    <a:pt x="6465" y="9137"/>
                  </a:cubicBezTo>
                  <a:cubicBezTo>
                    <a:pt x="6487" y="9125"/>
                    <a:pt x="6428" y="9069"/>
                    <a:pt x="6487" y="9069"/>
                  </a:cubicBezTo>
                  <a:cubicBezTo>
                    <a:pt x="6553" y="9069"/>
                    <a:pt x="6536" y="9037"/>
                    <a:pt x="6581" y="9023"/>
                  </a:cubicBezTo>
                  <a:cubicBezTo>
                    <a:pt x="6598" y="8981"/>
                    <a:pt x="6612" y="9010"/>
                    <a:pt x="6644" y="8979"/>
                  </a:cubicBezTo>
                  <a:cubicBezTo>
                    <a:pt x="6654" y="8970"/>
                    <a:pt x="6675" y="8977"/>
                    <a:pt x="6696" y="8948"/>
                  </a:cubicBezTo>
                  <a:cubicBezTo>
                    <a:pt x="6710" y="8929"/>
                    <a:pt x="6799" y="8952"/>
                    <a:pt x="6751" y="8886"/>
                  </a:cubicBezTo>
                  <a:cubicBezTo>
                    <a:pt x="6734" y="8862"/>
                    <a:pt x="6731" y="8825"/>
                    <a:pt x="6775" y="8822"/>
                  </a:cubicBezTo>
                  <a:cubicBezTo>
                    <a:pt x="6807" y="8820"/>
                    <a:pt x="6841" y="8792"/>
                    <a:pt x="6854" y="8762"/>
                  </a:cubicBezTo>
                  <a:cubicBezTo>
                    <a:pt x="6867" y="8730"/>
                    <a:pt x="6908" y="8649"/>
                    <a:pt x="6881" y="8620"/>
                  </a:cubicBezTo>
                  <a:cubicBezTo>
                    <a:pt x="6858" y="8594"/>
                    <a:pt x="6837" y="8555"/>
                    <a:pt x="6861" y="8521"/>
                  </a:cubicBezTo>
                  <a:cubicBezTo>
                    <a:pt x="6863" y="8518"/>
                    <a:pt x="6864" y="8519"/>
                    <a:pt x="6864" y="8517"/>
                  </a:cubicBezTo>
                  <a:cubicBezTo>
                    <a:pt x="6890" y="8489"/>
                    <a:pt x="6874" y="8443"/>
                    <a:pt x="6908" y="8460"/>
                  </a:cubicBezTo>
                  <a:cubicBezTo>
                    <a:pt x="6957" y="8486"/>
                    <a:pt x="7039" y="8312"/>
                    <a:pt x="7039" y="8277"/>
                  </a:cubicBezTo>
                  <a:cubicBezTo>
                    <a:pt x="7039" y="8251"/>
                    <a:pt x="7042" y="8183"/>
                    <a:pt x="7085" y="8199"/>
                  </a:cubicBezTo>
                  <a:cubicBezTo>
                    <a:pt x="7113" y="8210"/>
                    <a:pt x="7096" y="8215"/>
                    <a:pt x="7146" y="8215"/>
                  </a:cubicBezTo>
                  <a:cubicBezTo>
                    <a:pt x="7187" y="8215"/>
                    <a:pt x="7243" y="8166"/>
                    <a:pt x="7286" y="8144"/>
                  </a:cubicBezTo>
                  <a:cubicBezTo>
                    <a:pt x="7326" y="8123"/>
                    <a:pt x="7329" y="8100"/>
                    <a:pt x="7345" y="8061"/>
                  </a:cubicBezTo>
                  <a:cubicBezTo>
                    <a:pt x="7362" y="8019"/>
                    <a:pt x="7354" y="8034"/>
                    <a:pt x="7423" y="8028"/>
                  </a:cubicBezTo>
                  <a:cubicBezTo>
                    <a:pt x="7496" y="8022"/>
                    <a:pt x="7558" y="7964"/>
                    <a:pt x="7604" y="8020"/>
                  </a:cubicBezTo>
                  <a:cubicBezTo>
                    <a:pt x="7624" y="8045"/>
                    <a:pt x="7702" y="8100"/>
                    <a:pt x="7734" y="8102"/>
                  </a:cubicBezTo>
                  <a:cubicBezTo>
                    <a:pt x="7765" y="8104"/>
                    <a:pt x="7791" y="8110"/>
                    <a:pt x="7821" y="8118"/>
                  </a:cubicBezTo>
                  <a:cubicBezTo>
                    <a:pt x="7891" y="8145"/>
                    <a:pt x="7939" y="8217"/>
                    <a:pt x="8030" y="8166"/>
                  </a:cubicBezTo>
                  <a:cubicBezTo>
                    <a:pt x="8057" y="8150"/>
                    <a:pt x="8117" y="8132"/>
                    <a:pt x="8147" y="8151"/>
                  </a:cubicBezTo>
                  <a:cubicBezTo>
                    <a:pt x="8219" y="8197"/>
                    <a:pt x="8236" y="8184"/>
                    <a:pt x="8281" y="8111"/>
                  </a:cubicBezTo>
                  <a:cubicBezTo>
                    <a:pt x="8295" y="8089"/>
                    <a:pt x="8343" y="8023"/>
                    <a:pt x="8363" y="8013"/>
                  </a:cubicBezTo>
                  <a:cubicBezTo>
                    <a:pt x="8397" y="7996"/>
                    <a:pt x="8407" y="7993"/>
                    <a:pt x="8433" y="7966"/>
                  </a:cubicBezTo>
                  <a:cubicBezTo>
                    <a:pt x="8447" y="7952"/>
                    <a:pt x="8501" y="7919"/>
                    <a:pt x="8521" y="7922"/>
                  </a:cubicBezTo>
                  <a:cubicBezTo>
                    <a:pt x="8521" y="7848"/>
                    <a:pt x="8520" y="7898"/>
                    <a:pt x="8560" y="7877"/>
                  </a:cubicBezTo>
                  <a:cubicBezTo>
                    <a:pt x="8569" y="7873"/>
                    <a:pt x="8555" y="7797"/>
                    <a:pt x="8623" y="7770"/>
                  </a:cubicBezTo>
                  <a:cubicBezTo>
                    <a:pt x="8650" y="7759"/>
                    <a:pt x="8806" y="7868"/>
                    <a:pt x="8759" y="7742"/>
                  </a:cubicBezTo>
                  <a:cubicBezTo>
                    <a:pt x="8738" y="7688"/>
                    <a:pt x="8795" y="7715"/>
                    <a:pt x="8845" y="7666"/>
                  </a:cubicBezTo>
                  <a:cubicBezTo>
                    <a:pt x="8859" y="7654"/>
                    <a:pt x="8958" y="7582"/>
                    <a:pt x="8974" y="7578"/>
                  </a:cubicBezTo>
                  <a:cubicBezTo>
                    <a:pt x="9002" y="7572"/>
                    <a:pt x="9007" y="7557"/>
                    <a:pt x="9057" y="7557"/>
                  </a:cubicBezTo>
                  <a:cubicBezTo>
                    <a:pt x="9130" y="7557"/>
                    <a:pt x="9099" y="7557"/>
                    <a:pt x="9166" y="7585"/>
                  </a:cubicBezTo>
                  <a:cubicBezTo>
                    <a:pt x="9286" y="7635"/>
                    <a:pt x="9255" y="7559"/>
                    <a:pt x="9305" y="7531"/>
                  </a:cubicBezTo>
                  <a:cubicBezTo>
                    <a:pt x="9343" y="7510"/>
                    <a:pt x="9363" y="7539"/>
                    <a:pt x="9404" y="7494"/>
                  </a:cubicBezTo>
                  <a:cubicBezTo>
                    <a:pt x="9404" y="7493"/>
                    <a:pt x="9423" y="7461"/>
                    <a:pt x="9424" y="7451"/>
                  </a:cubicBezTo>
                  <a:cubicBezTo>
                    <a:pt x="9432" y="7398"/>
                    <a:pt x="9452" y="7431"/>
                    <a:pt x="9513" y="7403"/>
                  </a:cubicBezTo>
                  <a:cubicBezTo>
                    <a:pt x="9542" y="7389"/>
                    <a:pt x="9556" y="7366"/>
                    <a:pt x="9594" y="7345"/>
                  </a:cubicBezTo>
                  <a:cubicBezTo>
                    <a:pt x="9605" y="7339"/>
                    <a:pt x="9717" y="7263"/>
                    <a:pt x="9702" y="7300"/>
                  </a:cubicBezTo>
                  <a:cubicBezTo>
                    <a:pt x="9693" y="7323"/>
                    <a:pt x="9659" y="7319"/>
                    <a:pt x="9732" y="7319"/>
                  </a:cubicBezTo>
                  <a:cubicBezTo>
                    <a:pt x="9824" y="7319"/>
                    <a:pt x="9731" y="7379"/>
                    <a:pt x="9731" y="7387"/>
                  </a:cubicBezTo>
                  <a:cubicBezTo>
                    <a:pt x="9731" y="7417"/>
                    <a:pt x="9817" y="7465"/>
                    <a:pt x="9796" y="7398"/>
                  </a:cubicBezTo>
                  <a:cubicBezTo>
                    <a:pt x="9788" y="7372"/>
                    <a:pt x="9814" y="7380"/>
                    <a:pt x="9829" y="7334"/>
                  </a:cubicBezTo>
                  <a:cubicBezTo>
                    <a:pt x="9839" y="7301"/>
                    <a:pt x="9835" y="7374"/>
                    <a:pt x="9874" y="7381"/>
                  </a:cubicBezTo>
                  <a:cubicBezTo>
                    <a:pt x="9926" y="7391"/>
                    <a:pt x="9960" y="7364"/>
                    <a:pt x="10002" y="7336"/>
                  </a:cubicBezTo>
                  <a:cubicBezTo>
                    <a:pt x="10026" y="7320"/>
                    <a:pt x="10007" y="7255"/>
                    <a:pt x="10019" y="7240"/>
                  </a:cubicBezTo>
                  <a:cubicBezTo>
                    <a:pt x="10046" y="7206"/>
                    <a:pt x="10083" y="7220"/>
                    <a:pt x="10132" y="7178"/>
                  </a:cubicBezTo>
                  <a:cubicBezTo>
                    <a:pt x="10161" y="7154"/>
                    <a:pt x="10192" y="7208"/>
                    <a:pt x="10173" y="7126"/>
                  </a:cubicBezTo>
                  <a:cubicBezTo>
                    <a:pt x="10163" y="7085"/>
                    <a:pt x="10270" y="7106"/>
                    <a:pt x="10270" y="7055"/>
                  </a:cubicBezTo>
                  <a:lnTo>
                    <a:pt x="10270" y="7027"/>
                  </a:lnTo>
                  <a:cubicBezTo>
                    <a:pt x="10255" y="6998"/>
                    <a:pt x="10323" y="6976"/>
                    <a:pt x="10340" y="6967"/>
                  </a:cubicBezTo>
                  <a:cubicBezTo>
                    <a:pt x="10367" y="6951"/>
                    <a:pt x="10341" y="6925"/>
                    <a:pt x="10335" y="6908"/>
                  </a:cubicBezTo>
                  <a:cubicBezTo>
                    <a:pt x="10330" y="6893"/>
                    <a:pt x="10319" y="6871"/>
                    <a:pt x="10318" y="6854"/>
                  </a:cubicBezTo>
                  <a:cubicBezTo>
                    <a:pt x="10317" y="6839"/>
                    <a:pt x="10311" y="6833"/>
                    <a:pt x="10311" y="6807"/>
                  </a:cubicBezTo>
                  <a:cubicBezTo>
                    <a:pt x="10311" y="6796"/>
                    <a:pt x="10309" y="6787"/>
                    <a:pt x="10314" y="6777"/>
                  </a:cubicBezTo>
                  <a:lnTo>
                    <a:pt x="10325" y="6747"/>
                  </a:lnTo>
                  <a:cubicBezTo>
                    <a:pt x="10333" y="6750"/>
                    <a:pt x="10359" y="6697"/>
                    <a:pt x="10364" y="6690"/>
                  </a:cubicBezTo>
                  <a:cubicBezTo>
                    <a:pt x="10391" y="6645"/>
                    <a:pt x="10392" y="6647"/>
                    <a:pt x="10392" y="6595"/>
                  </a:cubicBezTo>
                  <a:cubicBezTo>
                    <a:pt x="10400" y="6593"/>
                    <a:pt x="10384" y="6545"/>
                    <a:pt x="10407" y="6510"/>
                  </a:cubicBezTo>
                  <a:cubicBezTo>
                    <a:pt x="10460" y="6432"/>
                    <a:pt x="10438" y="6464"/>
                    <a:pt x="10513" y="6407"/>
                  </a:cubicBezTo>
                  <a:cubicBezTo>
                    <a:pt x="10536" y="6389"/>
                    <a:pt x="10609" y="6357"/>
                    <a:pt x="10609" y="6344"/>
                  </a:cubicBezTo>
                  <a:cubicBezTo>
                    <a:pt x="10609" y="6319"/>
                    <a:pt x="10563" y="6337"/>
                    <a:pt x="10563" y="6286"/>
                  </a:cubicBezTo>
                  <a:cubicBezTo>
                    <a:pt x="10617" y="6271"/>
                    <a:pt x="10584" y="6294"/>
                    <a:pt x="10654" y="6294"/>
                  </a:cubicBezTo>
                  <a:cubicBezTo>
                    <a:pt x="10714" y="6294"/>
                    <a:pt x="10731" y="6233"/>
                    <a:pt x="10736" y="6183"/>
                  </a:cubicBezTo>
                  <a:cubicBezTo>
                    <a:pt x="10742" y="6125"/>
                    <a:pt x="10775" y="6129"/>
                    <a:pt x="10775" y="6024"/>
                  </a:cubicBezTo>
                  <a:cubicBezTo>
                    <a:pt x="10775" y="5995"/>
                    <a:pt x="10768" y="5868"/>
                    <a:pt x="10809" y="5872"/>
                  </a:cubicBezTo>
                  <a:cubicBezTo>
                    <a:pt x="10867" y="5877"/>
                    <a:pt x="10845" y="5861"/>
                    <a:pt x="10837" y="5823"/>
                  </a:cubicBezTo>
                  <a:cubicBezTo>
                    <a:pt x="10828" y="5782"/>
                    <a:pt x="10814" y="5781"/>
                    <a:pt x="10859" y="5744"/>
                  </a:cubicBezTo>
                  <a:cubicBezTo>
                    <a:pt x="10875" y="5731"/>
                    <a:pt x="10912" y="5740"/>
                    <a:pt x="10926" y="5765"/>
                  </a:cubicBezTo>
                  <a:cubicBezTo>
                    <a:pt x="10931" y="5772"/>
                    <a:pt x="10997" y="5814"/>
                    <a:pt x="11026" y="5776"/>
                  </a:cubicBezTo>
                  <a:cubicBezTo>
                    <a:pt x="11032" y="5767"/>
                    <a:pt x="11097" y="5774"/>
                    <a:pt x="11052" y="5732"/>
                  </a:cubicBezTo>
                  <a:cubicBezTo>
                    <a:pt x="11019" y="5700"/>
                    <a:pt x="11056" y="5701"/>
                    <a:pt x="11066" y="5669"/>
                  </a:cubicBezTo>
                  <a:cubicBezTo>
                    <a:pt x="11066" y="5669"/>
                    <a:pt x="11201" y="5617"/>
                    <a:pt x="11207" y="5624"/>
                  </a:cubicBezTo>
                  <a:cubicBezTo>
                    <a:pt x="11213" y="5634"/>
                    <a:pt x="11198" y="5657"/>
                    <a:pt x="11248" y="5653"/>
                  </a:cubicBezTo>
                  <a:cubicBezTo>
                    <a:pt x="11273" y="5652"/>
                    <a:pt x="11237" y="5571"/>
                    <a:pt x="11275" y="5571"/>
                  </a:cubicBezTo>
                  <a:cubicBezTo>
                    <a:pt x="11324" y="5571"/>
                    <a:pt x="11316" y="5587"/>
                    <a:pt x="11316" y="5534"/>
                  </a:cubicBezTo>
                  <a:cubicBezTo>
                    <a:pt x="11302" y="5518"/>
                    <a:pt x="11304" y="5482"/>
                    <a:pt x="11340" y="5506"/>
                  </a:cubicBezTo>
                  <a:cubicBezTo>
                    <a:pt x="11367" y="5525"/>
                    <a:pt x="11424" y="5519"/>
                    <a:pt x="11431" y="5481"/>
                  </a:cubicBezTo>
                  <a:cubicBezTo>
                    <a:pt x="11433" y="5469"/>
                    <a:pt x="11454" y="5398"/>
                    <a:pt x="11462" y="5392"/>
                  </a:cubicBezTo>
                  <a:cubicBezTo>
                    <a:pt x="11483" y="5373"/>
                    <a:pt x="11498" y="5386"/>
                    <a:pt x="11515" y="5342"/>
                  </a:cubicBezTo>
                  <a:cubicBezTo>
                    <a:pt x="11523" y="5319"/>
                    <a:pt x="11585" y="5298"/>
                    <a:pt x="11579" y="5361"/>
                  </a:cubicBezTo>
                  <a:cubicBezTo>
                    <a:pt x="11577" y="5381"/>
                    <a:pt x="11628" y="5386"/>
                    <a:pt x="11653" y="5362"/>
                  </a:cubicBezTo>
                  <a:cubicBezTo>
                    <a:pt x="11689" y="5326"/>
                    <a:pt x="11686" y="5427"/>
                    <a:pt x="11732" y="5375"/>
                  </a:cubicBezTo>
                  <a:cubicBezTo>
                    <a:pt x="11754" y="5350"/>
                    <a:pt x="11768" y="5389"/>
                    <a:pt x="11799" y="5402"/>
                  </a:cubicBezTo>
                  <a:cubicBezTo>
                    <a:pt x="11861" y="5429"/>
                    <a:pt x="11903" y="5476"/>
                    <a:pt x="11976" y="5444"/>
                  </a:cubicBezTo>
                  <a:cubicBezTo>
                    <a:pt x="11991" y="5438"/>
                    <a:pt x="11980" y="5406"/>
                    <a:pt x="11951" y="5397"/>
                  </a:cubicBezTo>
                  <a:cubicBezTo>
                    <a:pt x="11923" y="5388"/>
                    <a:pt x="11937" y="5336"/>
                    <a:pt x="12003" y="5391"/>
                  </a:cubicBezTo>
                  <a:cubicBezTo>
                    <a:pt x="12055" y="5434"/>
                    <a:pt x="12152" y="5404"/>
                    <a:pt x="12051" y="5326"/>
                  </a:cubicBezTo>
                  <a:cubicBezTo>
                    <a:pt x="11995" y="5282"/>
                    <a:pt x="12090" y="5326"/>
                    <a:pt x="12094" y="5325"/>
                  </a:cubicBezTo>
                  <a:cubicBezTo>
                    <a:pt x="12120" y="5324"/>
                    <a:pt x="12113" y="5250"/>
                    <a:pt x="12082" y="5250"/>
                  </a:cubicBezTo>
                  <a:cubicBezTo>
                    <a:pt x="12038" y="5250"/>
                    <a:pt x="12027" y="5237"/>
                    <a:pt x="12005" y="5200"/>
                  </a:cubicBezTo>
                  <a:cubicBezTo>
                    <a:pt x="12001" y="5193"/>
                    <a:pt x="12034" y="5168"/>
                    <a:pt x="12034" y="5122"/>
                  </a:cubicBezTo>
                  <a:cubicBezTo>
                    <a:pt x="12034" y="5081"/>
                    <a:pt x="12034" y="5076"/>
                    <a:pt x="12075" y="5079"/>
                  </a:cubicBezTo>
                  <a:cubicBezTo>
                    <a:pt x="12090" y="5080"/>
                    <a:pt x="12063" y="5119"/>
                    <a:pt x="12094" y="5151"/>
                  </a:cubicBezTo>
                  <a:cubicBezTo>
                    <a:pt x="12144" y="5202"/>
                    <a:pt x="12215" y="5138"/>
                    <a:pt x="12238" y="5089"/>
                  </a:cubicBezTo>
                  <a:cubicBezTo>
                    <a:pt x="12252" y="5060"/>
                    <a:pt x="12327" y="5118"/>
                    <a:pt x="12322" y="5023"/>
                  </a:cubicBezTo>
                  <a:cubicBezTo>
                    <a:pt x="12321" y="5001"/>
                    <a:pt x="12278" y="4975"/>
                    <a:pt x="12335" y="4956"/>
                  </a:cubicBezTo>
                  <a:cubicBezTo>
                    <a:pt x="12361" y="4948"/>
                    <a:pt x="12396" y="4933"/>
                    <a:pt x="12394" y="4901"/>
                  </a:cubicBezTo>
                  <a:cubicBezTo>
                    <a:pt x="12393" y="4886"/>
                    <a:pt x="12312" y="4886"/>
                    <a:pt x="12337" y="4852"/>
                  </a:cubicBezTo>
                  <a:cubicBezTo>
                    <a:pt x="12340" y="4847"/>
                    <a:pt x="12385" y="4853"/>
                    <a:pt x="12392" y="4853"/>
                  </a:cubicBezTo>
                  <a:cubicBezTo>
                    <a:pt x="12415" y="4871"/>
                    <a:pt x="12432" y="4812"/>
                    <a:pt x="12471" y="4846"/>
                  </a:cubicBezTo>
                  <a:cubicBezTo>
                    <a:pt x="12478" y="4852"/>
                    <a:pt x="12526" y="4839"/>
                    <a:pt x="12494" y="4813"/>
                  </a:cubicBezTo>
                  <a:cubicBezTo>
                    <a:pt x="12476" y="4798"/>
                    <a:pt x="12494" y="4777"/>
                    <a:pt x="12462" y="4744"/>
                  </a:cubicBezTo>
                  <a:cubicBezTo>
                    <a:pt x="12460" y="4742"/>
                    <a:pt x="12452" y="4715"/>
                    <a:pt x="12452" y="4709"/>
                  </a:cubicBezTo>
                  <a:cubicBezTo>
                    <a:pt x="12556" y="4709"/>
                    <a:pt x="12502" y="4676"/>
                    <a:pt x="12542" y="4629"/>
                  </a:cubicBezTo>
                  <a:cubicBezTo>
                    <a:pt x="12552" y="4617"/>
                    <a:pt x="12607" y="4563"/>
                    <a:pt x="12605" y="4614"/>
                  </a:cubicBezTo>
                  <a:cubicBezTo>
                    <a:pt x="12604" y="4654"/>
                    <a:pt x="12621" y="4661"/>
                    <a:pt x="12640" y="4703"/>
                  </a:cubicBezTo>
                  <a:cubicBezTo>
                    <a:pt x="12642" y="4709"/>
                    <a:pt x="12686" y="4736"/>
                    <a:pt x="12686" y="4695"/>
                  </a:cubicBezTo>
                  <a:cubicBezTo>
                    <a:pt x="12686" y="4665"/>
                    <a:pt x="12723" y="4730"/>
                    <a:pt x="12748" y="4699"/>
                  </a:cubicBezTo>
                  <a:cubicBezTo>
                    <a:pt x="12750" y="4697"/>
                    <a:pt x="12744" y="4649"/>
                    <a:pt x="12778" y="4664"/>
                  </a:cubicBezTo>
                  <a:cubicBezTo>
                    <a:pt x="12801" y="4674"/>
                    <a:pt x="12766" y="4706"/>
                    <a:pt x="12799" y="4706"/>
                  </a:cubicBezTo>
                  <a:cubicBezTo>
                    <a:pt x="12855" y="4706"/>
                    <a:pt x="12810" y="4743"/>
                    <a:pt x="12883" y="4780"/>
                  </a:cubicBezTo>
                  <a:cubicBezTo>
                    <a:pt x="12903" y="4790"/>
                    <a:pt x="12884" y="4820"/>
                    <a:pt x="12849" y="4824"/>
                  </a:cubicBezTo>
                  <a:cubicBezTo>
                    <a:pt x="12810" y="4828"/>
                    <a:pt x="12794" y="4905"/>
                    <a:pt x="12858" y="4894"/>
                  </a:cubicBezTo>
                  <a:cubicBezTo>
                    <a:pt x="12878" y="4891"/>
                    <a:pt x="12856" y="4843"/>
                    <a:pt x="12893" y="4901"/>
                  </a:cubicBezTo>
                  <a:cubicBezTo>
                    <a:pt x="12908" y="4924"/>
                    <a:pt x="12972" y="4889"/>
                    <a:pt x="12990" y="4936"/>
                  </a:cubicBezTo>
                  <a:cubicBezTo>
                    <a:pt x="12982" y="4974"/>
                    <a:pt x="13022" y="4989"/>
                    <a:pt x="12963" y="4987"/>
                  </a:cubicBezTo>
                  <a:cubicBezTo>
                    <a:pt x="12939" y="4986"/>
                    <a:pt x="12914" y="4969"/>
                    <a:pt x="12929" y="5028"/>
                  </a:cubicBezTo>
                  <a:cubicBezTo>
                    <a:pt x="12933" y="5046"/>
                    <a:pt x="12953" y="5084"/>
                    <a:pt x="12979" y="5084"/>
                  </a:cubicBezTo>
                  <a:cubicBezTo>
                    <a:pt x="13013" y="5084"/>
                    <a:pt x="13024" y="5019"/>
                    <a:pt x="13045" y="5058"/>
                  </a:cubicBezTo>
                  <a:cubicBezTo>
                    <a:pt x="13067" y="5100"/>
                    <a:pt x="13116" y="5054"/>
                    <a:pt x="13115" y="5139"/>
                  </a:cubicBezTo>
                  <a:cubicBezTo>
                    <a:pt x="13115" y="5145"/>
                    <a:pt x="13139" y="5176"/>
                    <a:pt x="13162" y="5158"/>
                  </a:cubicBezTo>
                  <a:cubicBezTo>
                    <a:pt x="13194" y="5133"/>
                    <a:pt x="13207" y="5091"/>
                    <a:pt x="13226" y="5152"/>
                  </a:cubicBezTo>
                  <a:cubicBezTo>
                    <a:pt x="13234" y="5180"/>
                    <a:pt x="13185" y="5147"/>
                    <a:pt x="13189" y="5192"/>
                  </a:cubicBezTo>
                  <a:cubicBezTo>
                    <a:pt x="13190" y="5205"/>
                    <a:pt x="13255" y="5207"/>
                    <a:pt x="13214" y="5233"/>
                  </a:cubicBezTo>
                  <a:cubicBezTo>
                    <a:pt x="13154" y="5270"/>
                    <a:pt x="13178" y="5253"/>
                    <a:pt x="13106" y="5270"/>
                  </a:cubicBezTo>
                  <a:cubicBezTo>
                    <a:pt x="13074" y="5277"/>
                    <a:pt x="13053" y="5324"/>
                    <a:pt x="13036" y="5265"/>
                  </a:cubicBezTo>
                  <a:cubicBezTo>
                    <a:pt x="13030" y="5242"/>
                    <a:pt x="13025" y="5256"/>
                    <a:pt x="12998" y="5260"/>
                  </a:cubicBezTo>
                  <a:cubicBezTo>
                    <a:pt x="12997" y="5261"/>
                    <a:pt x="12967" y="5330"/>
                    <a:pt x="12961" y="5337"/>
                  </a:cubicBezTo>
                  <a:cubicBezTo>
                    <a:pt x="12942" y="5358"/>
                    <a:pt x="13003" y="5399"/>
                    <a:pt x="13025" y="5406"/>
                  </a:cubicBezTo>
                  <a:cubicBezTo>
                    <a:pt x="13045" y="5412"/>
                    <a:pt x="13127" y="5467"/>
                    <a:pt x="13110" y="5492"/>
                  </a:cubicBezTo>
                  <a:cubicBezTo>
                    <a:pt x="13087" y="5526"/>
                    <a:pt x="13152" y="5566"/>
                    <a:pt x="13162" y="5601"/>
                  </a:cubicBezTo>
                  <a:cubicBezTo>
                    <a:pt x="13170" y="5627"/>
                    <a:pt x="13197" y="5655"/>
                    <a:pt x="13194" y="5592"/>
                  </a:cubicBezTo>
                  <a:cubicBezTo>
                    <a:pt x="13191" y="5531"/>
                    <a:pt x="13278" y="5608"/>
                    <a:pt x="13260" y="5636"/>
                  </a:cubicBezTo>
                  <a:cubicBezTo>
                    <a:pt x="13251" y="5649"/>
                    <a:pt x="13235" y="5688"/>
                    <a:pt x="13235" y="5708"/>
                  </a:cubicBezTo>
                  <a:lnTo>
                    <a:pt x="13235" y="5710"/>
                  </a:lnTo>
                  <a:cubicBezTo>
                    <a:pt x="13245" y="5780"/>
                    <a:pt x="13227" y="5775"/>
                    <a:pt x="13295" y="5823"/>
                  </a:cubicBezTo>
                  <a:cubicBezTo>
                    <a:pt x="13323" y="5843"/>
                    <a:pt x="13343" y="5858"/>
                    <a:pt x="13362" y="5888"/>
                  </a:cubicBezTo>
                  <a:cubicBezTo>
                    <a:pt x="13379" y="5916"/>
                    <a:pt x="13432" y="5885"/>
                    <a:pt x="13480" y="5885"/>
                  </a:cubicBezTo>
                  <a:cubicBezTo>
                    <a:pt x="13514" y="5885"/>
                    <a:pt x="13583" y="5873"/>
                    <a:pt x="13608" y="5893"/>
                  </a:cubicBezTo>
                  <a:cubicBezTo>
                    <a:pt x="13612" y="5896"/>
                    <a:pt x="13640" y="5919"/>
                    <a:pt x="13643" y="5918"/>
                  </a:cubicBezTo>
                  <a:cubicBezTo>
                    <a:pt x="13654" y="5873"/>
                    <a:pt x="13667" y="5853"/>
                    <a:pt x="13714" y="5884"/>
                  </a:cubicBezTo>
                  <a:cubicBezTo>
                    <a:pt x="13734" y="5897"/>
                    <a:pt x="13744" y="5918"/>
                    <a:pt x="13752" y="5925"/>
                  </a:cubicBezTo>
                  <a:cubicBezTo>
                    <a:pt x="13750" y="5960"/>
                    <a:pt x="13825" y="5955"/>
                    <a:pt x="13821" y="6054"/>
                  </a:cubicBezTo>
                  <a:cubicBezTo>
                    <a:pt x="13820" y="6086"/>
                    <a:pt x="13956" y="6215"/>
                    <a:pt x="13956" y="6280"/>
                  </a:cubicBezTo>
                  <a:cubicBezTo>
                    <a:pt x="13956" y="6362"/>
                    <a:pt x="13914" y="6372"/>
                    <a:pt x="13898" y="6427"/>
                  </a:cubicBezTo>
                  <a:cubicBezTo>
                    <a:pt x="13882" y="6480"/>
                    <a:pt x="13879" y="6477"/>
                    <a:pt x="13855" y="6526"/>
                  </a:cubicBezTo>
                  <a:cubicBezTo>
                    <a:pt x="13838" y="6561"/>
                    <a:pt x="13864" y="6580"/>
                    <a:pt x="13836" y="6619"/>
                  </a:cubicBezTo>
                  <a:cubicBezTo>
                    <a:pt x="13835" y="6620"/>
                    <a:pt x="13832" y="6629"/>
                    <a:pt x="13830" y="6631"/>
                  </a:cubicBezTo>
                  <a:cubicBezTo>
                    <a:pt x="13827" y="6647"/>
                    <a:pt x="13813" y="6675"/>
                    <a:pt x="13860" y="6654"/>
                  </a:cubicBezTo>
                  <a:cubicBezTo>
                    <a:pt x="13880" y="6644"/>
                    <a:pt x="13871" y="6686"/>
                    <a:pt x="13886" y="6705"/>
                  </a:cubicBezTo>
                  <a:cubicBezTo>
                    <a:pt x="13915" y="6739"/>
                    <a:pt x="13902" y="6788"/>
                    <a:pt x="13838" y="6783"/>
                  </a:cubicBezTo>
                  <a:cubicBezTo>
                    <a:pt x="13747" y="6776"/>
                    <a:pt x="13792" y="6820"/>
                    <a:pt x="13697" y="6840"/>
                  </a:cubicBezTo>
                  <a:cubicBezTo>
                    <a:pt x="13693" y="6852"/>
                    <a:pt x="13691" y="6832"/>
                    <a:pt x="13688" y="6873"/>
                  </a:cubicBezTo>
                  <a:cubicBezTo>
                    <a:pt x="13686" y="6892"/>
                    <a:pt x="13636" y="6868"/>
                    <a:pt x="13651" y="6927"/>
                  </a:cubicBezTo>
                  <a:cubicBezTo>
                    <a:pt x="13655" y="6944"/>
                    <a:pt x="13688" y="7132"/>
                    <a:pt x="13643" y="7102"/>
                  </a:cubicBezTo>
                  <a:cubicBezTo>
                    <a:pt x="13641" y="7101"/>
                    <a:pt x="13633" y="7081"/>
                    <a:pt x="13619" y="7067"/>
                  </a:cubicBezTo>
                  <a:cubicBezTo>
                    <a:pt x="13597" y="7046"/>
                    <a:pt x="13539" y="6976"/>
                    <a:pt x="13518" y="7027"/>
                  </a:cubicBezTo>
                  <a:cubicBezTo>
                    <a:pt x="13508" y="7053"/>
                    <a:pt x="13494" y="7131"/>
                    <a:pt x="13538" y="7132"/>
                  </a:cubicBezTo>
                  <a:cubicBezTo>
                    <a:pt x="13639" y="7134"/>
                    <a:pt x="13630" y="7233"/>
                    <a:pt x="13701" y="7187"/>
                  </a:cubicBezTo>
                  <a:cubicBezTo>
                    <a:pt x="13727" y="7171"/>
                    <a:pt x="13729" y="7065"/>
                    <a:pt x="13730" y="7036"/>
                  </a:cubicBezTo>
                  <a:cubicBezTo>
                    <a:pt x="13731" y="7002"/>
                    <a:pt x="13805" y="6966"/>
                    <a:pt x="13794" y="7057"/>
                  </a:cubicBezTo>
                  <a:cubicBezTo>
                    <a:pt x="13784" y="7134"/>
                    <a:pt x="13821" y="7086"/>
                    <a:pt x="13821" y="7182"/>
                  </a:cubicBezTo>
                  <a:cubicBezTo>
                    <a:pt x="13821" y="7278"/>
                    <a:pt x="13812" y="7221"/>
                    <a:pt x="13795" y="7259"/>
                  </a:cubicBezTo>
                  <a:cubicBezTo>
                    <a:pt x="13786" y="7280"/>
                    <a:pt x="13816" y="7309"/>
                    <a:pt x="13815" y="7340"/>
                  </a:cubicBezTo>
                  <a:cubicBezTo>
                    <a:pt x="13814" y="7354"/>
                    <a:pt x="13832" y="7384"/>
                    <a:pt x="13815" y="7402"/>
                  </a:cubicBezTo>
                  <a:cubicBezTo>
                    <a:pt x="13805" y="7413"/>
                    <a:pt x="13848" y="7427"/>
                    <a:pt x="13845" y="7482"/>
                  </a:cubicBezTo>
                  <a:cubicBezTo>
                    <a:pt x="13844" y="7501"/>
                    <a:pt x="13894" y="7510"/>
                    <a:pt x="13916" y="7527"/>
                  </a:cubicBezTo>
                  <a:cubicBezTo>
                    <a:pt x="13979" y="7575"/>
                    <a:pt x="14044" y="7530"/>
                    <a:pt x="14050" y="7564"/>
                  </a:cubicBezTo>
                  <a:cubicBezTo>
                    <a:pt x="14054" y="7585"/>
                    <a:pt x="14097" y="7606"/>
                    <a:pt x="14111" y="7586"/>
                  </a:cubicBezTo>
                  <a:cubicBezTo>
                    <a:pt x="14142" y="7584"/>
                    <a:pt x="14105" y="7654"/>
                    <a:pt x="14197" y="7629"/>
                  </a:cubicBezTo>
                  <a:cubicBezTo>
                    <a:pt x="14237" y="7619"/>
                    <a:pt x="14226" y="7591"/>
                    <a:pt x="14286" y="7613"/>
                  </a:cubicBezTo>
                  <a:cubicBezTo>
                    <a:pt x="14316" y="7624"/>
                    <a:pt x="14388" y="7638"/>
                    <a:pt x="14357" y="7579"/>
                  </a:cubicBezTo>
                  <a:cubicBezTo>
                    <a:pt x="14338" y="7544"/>
                    <a:pt x="14451" y="7534"/>
                    <a:pt x="14473" y="7529"/>
                  </a:cubicBezTo>
                  <a:cubicBezTo>
                    <a:pt x="14514" y="7519"/>
                    <a:pt x="14557" y="7520"/>
                    <a:pt x="14592" y="7503"/>
                  </a:cubicBezTo>
                  <a:cubicBezTo>
                    <a:pt x="14662" y="7470"/>
                    <a:pt x="14680" y="7530"/>
                    <a:pt x="14729" y="7446"/>
                  </a:cubicBezTo>
                  <a:cubicBezTo>
                    <a:pt x="14758" y="7396"/>
                    <a:pt x="14796" y="7435"/>
                    <a:pt x="14796" y="7479"/>
                  </a:cubicBezTo>
                  <a:cubicBezTo>
                    <a:pt x="14796" y="7554"/>
                    <a:pt x="14824" y="7535"/>
                    <a:pt x="14835" y="7600"/>
                  </a:cubicBezTo>
                  <a:cubicBezTo>
                    <a:pt x="14836" y="7606"/>
                    <a:pt x="14857" y="7630"/>
                    <a:pt x="14861" y="7630"/>
                  </a:cubicBezTo>
                  <a:cubicBezTo>
                    <a:pt x="14914" y="7677"/>
                    <a:pt x="14890" y="7662"/>
                    <a:pt x="14927" y="7710"/>
                  </a:cubicBezTo>
                  <a:cubicBezTo>
                    <a:pt x="14954" y="7744"/>
                    <a:pt x="14984" y="7676"/>
                    <a:pt x="15018" y="7769"/>
                  </a:cubicBezTo>
                  <a:cubicBezTo>
                    <a:pt x="15038" y="7824"/>
                    <a:pt x="15093" y="7911"/>
                    <a:pt x="15132" y="7956"/>
                  </a:cubicBezTo>
                  <a:cubicBezTo>
                    <a:pt x="15181" y="8013"/>
                    <a:pt x="15075" y="8020"/>
                    <a:pt x="15203" y="8110"/>
                  </a:cubicBezTo>
                  <a:cubicBezTo>
                    <a:pt x="15226" y="8126"/>
                    <a:pt x="15232" y="8136"/>
                    <a:pt x="15263" y="8148"/>
                  </a:cubicBezTo>
                  <a:cubicBezTo>
                    <a:pt x="15280" y="8155"/>
                    <a:pt x="15303" y="8179"/>
                    <a:pt x="15346" y="8191"/>
                  </a:cubicBezTo>
                  <a:cubicBezTo>
                    <a:pt x="15414" y="8210"/>
                    <a:pt x="15343" y="8226"/>
                    <a:pt x="15371" y="8285"/>
                  </a:cubicBezTo>
                  <a:cubicBezTo>
                    <a:pt x="15385" y="8313"/>
                    <a:pt x="15407" y="8338"/>
                    <a:pt x="15434" y="8354"/>
                  </a:cubicBezTo>
                  <a:cubicBezTo>
                    <a:pt x="15434" y="8354"/>
                    <a:pt x="15462" y="8361"/>
                    <a:pt x="15478" y="8345"/>
                  </a:cubicBezTo>
                  <a:cubicBezTo>
                    <a:pt x="15488" y="8335"/>
                    <a:pt x="15596" y="8325"/>
                    <a:pt x="15600" y="8346"/>
                  </a:cubicBezTo>
                  <a:cubicBezTo>
                    <a:pt x="15608" y="8380"/>
                    <a:pt x="15598" y="8406"/>
                    <a:pt x="15656" y="8421"/>
                  </a:cubicBezTo>
                  <a:cubicBezTo>
                    <a:pt x="15688" y="8431"/>
                    <a:pt x="15730" y="8448"/>
                    <a:pt x="15758" y="8467"/>
                  </a:cubicBezTo>
                  <a:cubicBezTo>
                    <a:pt x="15798" y="8493"/>
                    <a:pt x="15835" y="8453"/>
                    <a:pt x="15832" y="8492"/>
                  </a:cubicBezTo>
                  <a:cubicBezTo>
                    <a:pt x="15830" y="8521"/>
                    <a:pt x="15863" y="8569"/>
                    <a:pt x="15902" y="8569"/>
                  </a:cubicBezTo>
                  <a:cubicBezTo>
                    <a:pt x="15955" y="8569"/>
                    <a:pt x="15949" y="8599"/>
                    <a:pt x="15984" y="8636"/>
                  </a:cubicBezTo>
                  <a:cubicBezTo>
                    <a:pt x="16049" y="8704"/>
                    <a:pt x="16017" y="8721"/>
                    <a:pt x="16119" y="8721"/>
                  </a:cubicBezTo>
                  <a:cubicBezTo>
                    <a:pt x="16127" y="8741"/>
                    <a:pt x="16247" y="8790"/>
                    <a:pt x="16215" y="8840"/>
                  </a:cubicBezTo>
                  <a:cubicBezTo>
                    <a:pt x="16197" y="8867"/>
                    <a:pt x="16289" y="8875"/>
                    <a:pt x="16240" y="8978"/>
                  </a:cubicBezTo>
                  <a:cubicBezTo>
                    <a:pt x="16215" y="9029"/>
                    <a:pt x="16185" y="9101"/>
                    <a:pt x="16132" y="9128"/>
                  </a:cubicBezTo>
                  <a:cubicBezTo>
                    <a:pt x="16117" y="9135"/>
                    <a:pt x="16070" y="9226"/>
                    <a:pt x="16068" y="9228"/>
                  </a:cubicBezTo>
                  <a:cubicBezTo>
                    <a:pt x="16053" y="9236"/>
                    <a:pt x="16020" y="9309"/>
                    <a:pt x="16020" y="9338"/>
                  </a:cubicBezTo>
                  <a:cubicBezTo>
                    <a:pt x="16020" y="9414"/>
                    <a:pt x="16059" y="9348"/>
                    <a:pt x="16039" y="9422"/>
                  </a:cubicBezTo>
                  <a:cubicBezTo>
                    <a:pt x="16029" y="9457"/>
                    <a:pt x="16071" y="9459"/>
                    <a:pt x="15982" y="9487"/>
                  </a:cubicBezTo>
                  <a:cubicBezTo>
                    <a:pt x="15951" y="9497"/>
                    <a:pt x="15895" y="9504"/>
                    <a:pt x="15893" y="9534"/>
                  </a:cubicBezTo>
                  <a:cubicBezTo>
                    <a:pt x="15889" y="9589"/>
                    <a:pt x="15869" y="9582"/>
                    <a:pt x="15903" y="9642"/>
                  </a:cubicBezTo>
                  <a:cubicBezTo>
                    <a:pt x="15916" y="9665"/>
                    <a:pt x="15899" y="9658"/>
                    <a:pt x="15935" y="9683"/>
                  </a:cubicBezTo>
                  <a:cubicBezTo>
                    <a:pt x="15965" y="9704"/>
                    <a:pt x="15949" y="9746"/>
                    <a:pt x="15963" y="9781"/>
                  </a:cubicBezTo>
                  <a:cubicBezTo>
                    <a:pt x="15976" y="9815"/>
                    <a:pt x="15961" y="9848"/>
                    <a:pt x="16000" y="9900"/>
                  </a:cubicBezTo>
                  <a:cubicBezTo>
                    <a:pt x="16003" y="9904"/>
                    <a:pt x="16035" y="9987"/>
                    <a:pt x="16037" y="9996"/>
                  </a:cubicBezTo>
                  <a:cubicBezTo>
                    <a:pt x="16034" y="10009"/>
                    <a:pt x="16048" y="10182"/>
                    <a:pt x="16044" y="10229"/>
                  </a:cubicBezTo>
                  <a:cubicBezTo>
                    <a:pt x="16042" y="10249"/>
                    <a:pt x="16053" y="10382"/>
                    <a:pt x="16066" y="10403"/>
                  </a:cubicBezTo>
                  <a:cubicBezTo>
                    <a:pt x="16132" y="10508"/>
                    <a:pt x="16038" y="10731"/>
                    <a:pt x="16038" y="10748"/>
                  </a:cubicBezTo>
                  <a:cubicBezTo>
                    <a:pt x="16038" y="10749"/>
                    <a:pt x="16009" y="10863"/>
                    <a:pt x="16009" y="10919"/>
                  </a:cubicBezTo>
                  <a:cubicBezTo>
                    <a:pt x="16009" y="11031"/>
                    <a:pt x="15914" y="10970"/>
                    <a:pt x="15891" y="10995"/>
                  </a:cubicBezTo>
                  <a:cubicBezTo>
                    <a:pt x="15850" y="11038"/>
                    <a:pt x="15829" y="11029"/>
                    <a:pt x="15762" y="11111"/>
                  </a:cubicBezTo>
                  <a:cubicBezTo>
                    <a:pt x="15751" y="11124"/>
                    <a:pt x="15525" y="11187"/>
                    <a:pt x="15490" y="11158"/>
                  </a:cubicBezTo>
                  <a:cubicBezTo>
                    <a:pt x="15426" y="11105"/>
                    <a:pt x="15452" y="11120"/>
                    <a:pt x="15408" y="11056"/>
                  </a:cubicBezTo>
                  <a:cubicBezTo>
                    <a:pt x="15370" y="10998"/>
                    <a:pt x="15315" y="10801"/>
                    <a:pt x="15247" y="10761"/>
                  </a:cubicBezTo>
                  <a:cubicBezTo>
                    <a:pt x="15247" y="10761"/>
                    <a:pt x="15129" y="10687"/>
                    <a:pt x="15117" y="10677"/>
                  </a:cubicBezTo>
                  <a:cubicBezTo>
                    <a:pt x="14951" y="10541"/>
                    <a:pt x="14887" y="10799"/>
                    <a:pt x="14766" y="10898"/>
                  </a:cubicBezTo>
                  <a:cubicBezTo>
                    <a:pt x="14709" y="10945"/>
                    <a:pt x="14647" y="11120"/>
                    <a:pt x="14630" y="11192"/>
                  </a:cubicBezTo>
                  <a:cubicBezTo>
                    <a:pt x="14594" y="11199"/>
                    <a:pt x="14620" y="11201"/>
                    <a:pt x="14568" y="11179"/>
                  </a:cubicBezTo>
                  <a:cubicBezTo>
                    <a:pt x="14507" y="11153"/>
                    <a:pt x="14442" y="11169"/>
                    <a:pt x="14430" y="11243"/>
                  </a:cubicBezTo>
                  <a:cubicBezTo>
                    <a:pt x="14351" y="11264"/>
                    <a:pt x="14366" y="11382"/>
                    <a:pt x="14324" y="11442"/>
                  </a:cubicBezTo>
                  <a:cubicBezTo>
                    <a:pt x="14281" y="11502"/>
                    <a:pt x="14260" y="11576"/>
                    <a:pt x="14163" y="11601"/>
                  </a:cubicBezTo>
                  <a:cubicBezTo>
                    <a:pt x="14054" y="11628"/>
                    <a:pt x="13803" y="11633"/>
                    <a:pt x="13718" y="11552"/>
                  </a:cubicBezTo>
                  <a:cubicBezTo>
                    <a:pt x="13675" y="11511"/>
                    <a:pt x="13608" y="11470"/>
                    <a:pt x="13580" y="11544"/>
                  </a:cubicBezTo>
                  <a:cubicBezTo>
                    <a:pt x="13552" y="11615"/>
                    <a:pt x="13512" y="11563"/>
                    <a:pt x="13506" y="11634"/>
                  </a:cubicBezTo>
                  <a:cubicBezTo>
                    <a:pt x="13506" y="11635"/>
                    <a:pt x="13453" y="11700"/>
                    <a:pt x="13426" y="11644"/>
                  </a:cubicBezTo>
                  <a:cubicBezTo>
                    <a:pt x="13413" y="11617"/>
                    <a:pt x="13403" y="11655"/>
                    <a:pt x="13384" y="11613"/>
                  </a:cubicBezTo>
                  <a:cubicBezTo>
                    <a:pt x="13382" y="11607"/>
                    <a:pt x="13345" y="11601"/>
                    <a:pt x="13345" y="11573"/>
                  </a:cubicBezTo>
                  <a:cubicBezTo>
                    <a:pt x="13281" y="11534"/>
                    <a:pt x="13293" y="11585"/>
                    <a:pt x="13257" y="11626"/>
                  </a:cubicBezTo>
                  <a:cubicBezTo>
                    <a:pt x="13242" y="11641"/>
                    <a:pt x="13233" y="11708"/>
                    <a:pt x="13162" y="11685"/>
                  </a:cubicBezTo>
                  <a:cubicBezTo>
                    <a:pt x="13105" y="11667"/>
                    <a:pt x="13118" y="11718"/>
                    <a:pt x="13053" y="11653"/>
                  </a:cubicBezTo>
                  <a:cubicBezTo>
                    <a:pt x="13029" y="11629"/>
                    <a:pt x="12983" y="11690"/>
                    <a:pt x="12977" y="11603"/>
                  </a:cubicBezTo>
                  <a:cubicBezTo>
                    <a:pt x="12974" y="11550"/>
                    <a:pt x="12821" y="11617"/>
                    <a:pt x="12821" y="11621"/>
                  </a:cubicBezTo>
                  <a:cubicBezTo>
                    <a:pt x="12823" y="11640"/>
                    <a:pt x="12802" y="11631"/>
                    <a:pt x="12805" y="11693"/>
                  </a:cubicBezTo>
                  <a:cubicBezTo>
                    <a:pt x="12807" y="11732"/>
                    <a:pt x="12783" y="11682"/>
                    <a:pt x="12779" y="11751"/>
                  </a:cubicBezTo>
                  <a:cubicBezTo>
                    <a:pt x="12777" y="11781"/>
                    <a:pt x="12733" y="11754"/>
                    <a:pt x="12754" y="11835"/>
                  </a:cubicBezTo>
                  <a:cubicBezTo>
                    <a:pt x="12760" y="11855"/>
                    <a:pt x="12754" y="11949"/>
                    <a:pt x="12722" y="11969"/>
                  </a:cubicBezTo>
                  <a:cubicBezTo>
                    <a:pt x="12692" y="11988"/>
                    <a:pt x="12633" y="12006"/>
                    <a:pt x="12633" y="12044"/>
                  </a:cubicBezTo>
                  <a:cubicBezTo>
                    <a:pt x="12635" y="12046"/>
                    <a:pt x="12696" y="12008"/>
                    <a:pt x="12704" y="12005"/>
                  </a:cubicBezTo>
                  <a:cubicBezTo>
                    <a:pt x="12763" y="11983"/>
                    <a:pt x="12746" y="11950"/>
                    <a:pt x="12764" y="11922"/>
                  </a:cubicBezTo>
                  <a:cubicBezTo>
                    <a:pt x="12777" y="11902"/>
                    <a:pt x="12750" y="11806"/>
                    <a:pt x="12765" y="11790"/>
                  </a:cubicBezTo>
                  <a:cubicBezTo>
                    <a:pt x="12793" y="11759"/>
                    <a:pt x="12783" y="11745"/>
                    <a:pt x="12795" y="11734"/>
                  </a:cubicBezTo>
                  <a:lnTo>
                    <a:pt x="12797" y="11731"/>
                  </a:lnTo>
                  <a:cubicBezTo>
                    <a:pt x="12815" y="11685"/>
                    <a:pt x="12813" y="11703"/>
                    <a:pt x="12815" y="11651"/>
                  </a:cubicBezTo>
                  <a:cubicBezTo>
                    <a:pt x="12816" y="11623"/>
                    <a:pt x="12937" y="11565"/>
                    <a:pt x="12950" y="11636"/>
                  </a:cubicBezTo>
                  <a:cubicBezTo>
                    <a:pt x="12958" y="11677"/>
                    <a:pt x="13015" y="11646"/>
                    <a:pt x="13040" y="11675"/>
                  </a:cubicBezTo>
                  <a:cubicBezTo>
                    <a:pt x="13059" y="11698"/>
                    <a:pt x="13096" y="11715"/>
                    <a:pt x="13124" y="11700"/>
                  </a:cubicBezTo>
                  <a:cubicBezTo>
                    <a:pt x="13151" y="11686"/>
                    <a:pt x="13165" y="11742"/>
                    <a:pt x="13253" y="11658"/>
                  </a:cubicBezTo>
                  <a:cubicBezTo>
                    <a:pt x="13272" y="11640"/>
                    <a:pt x="13308" y="11553"/>
                    <a:pt x="13341" y="11598"/>
                  </a:cubicBezTo>
                  <a:cubicBezTo>
                    <a:pt x="13365" y="11629"/>
                    <a:pt x="13365" y="11602"/>
                    <a:pt x="13380" y="11635"/>
                  </a:cubicBezTo>
                  <a:cubicBezTo>
                    <a:pt x="13388" y="11654"/>
                    <a:pt x="13404" y="11632"/>
                    <a:pt x="13422" y="11669"/>
                  </a:cubicBezTo>
                  <a:cubicBezTo>
                    <a:pt x="13436" y="11696"/>
                    <a:pt x="13521" y="11660"/>
                    <a:pt x="13519" y="11636"/>
                  </a:cubicBezTo>
                  <a:cubicBezTo>
                    <a:pt x="13514" y="11576"/>
                    <a:pt x="13571" y="11622"/>
                    <a:pt x="13595" y="11550"/>
                  </a:cubicBezTo>
                  <a:cubicBezTo>
                    <a:pt x="13620" y="11476"/>
                    <a:pt x="13681" y="11552"/>
                    <a:pt x="13703" y="11562"/>
                  </a:cubicBezTo>
                  <a:cubicBezTo>
                    <a:pt x="13704" y="11563"/>
                    <a:pt x="13718" y="11574"/>
                    <a:pt x="13720" y="11575"/>
                  </a:cubicBezTo>
                  <a:cubicBezTo>
                    <a:pt x="13720" y="11575"/>
                    <a:pt x="13814" y="11623"/>
                    <a:pt x="13858" y="11622"/>
                  </a:cubicBezTo>
                  <a:cubicBezTo>
                    <a:pt x="13883" y="11621"/>
                    <a:pt x="13966" y="11639"/>
                    <a:pt x="14012" y="11639"/>
                  </a:cubicBezTo>
                  <a:cubicBezTo>
                    <a:pt x="14062" y="11639"/>
                    <a:pt x="14089" y="11641"/>
                    <a:pt x="14138" y="11634"/>
                  </a:cubicBezTo>
                  <a:cubicBezTo>
                    <a:pt x="14188" y="11627"/>
                    <a:pt x="14288" y="11576"/>
                    <a:pt x="14303" y="11525"/>
                  </a:cubicBezTo>
                  <a:cubicBezTo>
                    <a:pt x="14320" y="11468"/>
                    <a:pt x="14374" y="11459"/>
                    <a:pt x="14368" y="11393"/>
                  </a:cubicBezTo>
                  <a:cubicBezTo>
                    <a:pt x="14365" y="11360"/>
                    <a:pt x="14397" y="11262"/>
                    <a:pt x="14437" y="11254"/>
                  </a:cubicBezTo>
                  <a:cubicBezTo>
                    <a:pt x="14437" y="11254"/>
                    <a:pt x="14443" y="11249"/>
                    <a:pt x="14444" y="11249"/>
                  </a:cubicBezTo>
                  <a:cubicBezTo>
                    <a:pt x="14452" y="11238"/>
                    <a:pt x="14479" y="11202"/>
                    <a:pt x="14494" y="11202"/>
                  </a:cubicBezTo>
                  <a:cubicBezTo>
                    <a:pt x="14530" y="11203"/>
                    <a:pt x="14528" y="11196"/>
                    <a:pt x="14572" y="11213"/>
                  </a:cubicBezTo>
                  <a:cubicBezTo>
                    <a:pt x="14590" y="11219"/>
                    <a:pt x="14671" y="11214"/>
                    <a:pt x="14633" y="11236"/>
                  </a:cubicBezTo>
                  <a:cubicBezTo>
                    <a:pt x="14600" y="11255"/>
                    <a:pt x="14695" y="11259"/>
                    <a:pt x="14697" y="11254"/>
                  </a:cubicBezTo>
                  <a:cubicBezTo>
                    <a:pt x="14702" y="11233"/>
                    <a:pt x="14711" y="11257"/>
                    <a:pt x="14722" y="11225"/>
                  </a:cubicBezTo>
                  <a:cubicBezTo>
                    <a:pt x="14728" y="11208"/>
                    <a:pt x="14745" y="11275"/>
                    <a:pt x="14770" y="11225"/>
                  </a:cubicBezTo>
                  <a:cubicBezTo>
                    <a:pt x="14785" y="11196"/>
                    <a:pt x="14712" y="11193"/>
                    <a:pt x="14694" y="11178"/>
                  </a:cubicBezTo>
                  <a:cubicBezTo>
                    <a:pt x="14655" y="11146"/>
                    <a:pt x="14648" y="11137"/>
                    <a:pt x="14680" y="11085"/>
                  </a:cubicBezTo>
                  <a:cubicBezTo>
                    <a:pt x="14727" y="11010"/>
                    <a:pt x="14708" y="10985"/>
                    <a:pt x="14785" y="10901"/>
                  </a:cubicBezTo>
                  <a:cubicBezTo>
                    <a:pt x="14850" y="10829"/>
                    <a:pt x="14861" y="10837"/>
                    <a:pt x="14913" y="10740"/>
                  </a:cubicBezTo>
                  <a:cubicBezTo>
                    <a:pt x="14955" y="10662"/>
                    <a:pt x="15010" y="10632"/>
                    <a:pt x="15090" y="10678"/>
                  </a:cubicBezTo>
                  <a:cubicBezTo>
                    <a:pt x="15145" y="10710"/>
                    <a:pt x="15237" y="10758"/>
                    <a:pt x="15270" y="10812"/>
                  </a:cubicBezTo>
                  <a:cubicBezTo>
                    <a:pt x="15297" y="10857"/>
                    <a:pt x="15311" y="10912"/>
                    <a:pt x="15345" y="10968"/>
                  </a:cubicBezTo>
                  <a:cubicBezTo>
                    <a:pt x="15352" y="10980"/>
                    <a:pt x="15381" y="11050"/>
                    <a:pt x="15386" y="11067"/>
                  </a:cubicBezTo>
                  <a:cubicBezTo>
                    <a:pt x="15388" y="11067"/>
                    <a:pt x="15413" y="11111"/>
                    <a:pt x="15422" y="11116"/>
                  </a:cubicBezTo>
                  <a:cubicBezTo>
                    <a:pt x="15425" y="11136"/>
                    <a:pt x="15466" y="11161"/>
                    <a:pt x="15481" y="11172"/>
                  </a:cubicBezTo>
                  <a:cubicBezTo>
                    <a:pt x="15529" y="11200"/>
                    <a:pt x="15621" y="11173"/>
                    <a:pt x="15672" y="11160"/>
                  </a:cubicBezTo>
                  <a:cubicBezTo>
                    <a:pt x="15725" y="11145"/>
                    <a:pt x="15741" y="11144"/>
                    <a:pt x="15790" y="11115"/>
                  </a:cubicBezTo>
                  <a:cubicBezTo>
                    <a:pt x="15874" y="11065"/>
                    <a:pt x="15850" y="11024"/>
                    <a:pt x="15943" y="11004"/>
                  </a:cubicBezTo>
                  <a:cubicBezTo>
                    <a:pt x="16023" y="10987"/>
                    <a:pt x="16022" y="10992"/>
                    <a:pt x="16022" y="10898"/>
                  </a:cubicBezTo>
                  <a:cubicBezTo>
                    <a:pt x="16022" y="10867"/>
                    <a:pt x="16047" y="10748"/>
                    <a:pt x="16059" y="10721"/>
                  </a:cubicBezTo>
                  <a:cubicBezTo>
                    <a:pt x="16075" y="10684"/>
                    <a:pt x="16092" y="10575"/>
                    <a:pt x="16091" y="10532"/>
                  </a:cubicBezTo>
                  <a:cubicBezTo>
                    <a:pt x="16091" y="10530"/>
                    <a:pt x="16096" y="10518"/>
                    <a:pt x="16096" y="10518"/>
                  </a:cubicBezTo>
                  <a:cubicBezTo>
                    <a:pt x="16105" y="10504"/>
                    <a:pt x="16083" y="10375"/>
                    <a:pt x="16069" y="10352"/>
                  </a:cubicBezTo>
                  <a:cubicBezTo>
                    <a:pt x="16036" y="10300"/>
                    <a:pt x="16080" y="10159"/>
                    <a:pt x="16053" y="10112"/>
                  </a:cubicBezTo>
                  <a:cubicBezTo>
                    <a:pt x="16042" y="10094"/>
                    <a:pt x="16059" y="10030"/>
                    <a:pt x="16071" y="10010"/>
                  </a:cubicBezTo>
                  <a:cubicBezTo>
                    <a:pt x="16098" y="9964"/>
                    <a:pt x="16084" y="9905"/>
                    <a:pt x="16060" y="9860"/>
                  </a:cubicBezTo>
                  <a:cubicBezTo>
                    <a:pt x="16034" y="9813"/>
                    <a:pt x="16025" y="9779"/>
                    <a:pt x="16010" y="9729"/>
                  </a:cubicBezTo>
                  <a:cubicBezTo>
                    <a:pt x="16003" y="9710"/>
                    <a:pt x="16003" y="9697"/>
                    <a:pt x="15997" y="9679"/>
                  </a:cubicBezTo>
                  <a:cubicBezTo>
                    <a:pt x="15997" y="9646"/>
                    <a:pt x="16001" y="9608"/>
                    <a:pt x="15990" y="9578"/>
                  </a:cubicBezTo>
                  <a:cubicBezTo>
                    <a:pt x="15984" y="9564"/>
                    <a:pt x="15989" y="9550"/>
                    <a:pt x="15971" y="9527"/>
                  </a:cubicBezTo>
                  <a:cubicBezTo>
                    <a:pt x="15937" y="9484"/>
                    <a:pt x="16076" y="9497"/>
                    <a:pt x="16052" y="9439"/>
                  </a:cubicBezTo>
                  <a:cubicBezTo>
                    <a:pt x="16030" y="9388"/>
                    <a:pt x="16110" y="9419"/>
                    <a:pt x="16120" y="9338"/>
                  </a:cubicBezTo>
                  <a:cubicBezTo>
                    <a:pt x="16121" y="9328"/>
                    <a:pt x="16139" y="9284"/>
                    <a:pt x="16139" y="9276"/>
                  </a:cubicBezTo>
                  <a:cubicBezTo>
                    <a:pt x="16170" y="9207"/>
                    <a:pt x="16206" y="9160"/>
                    <a:pt x="16252" y="9099"/>
                  </a:cubicBezTo>
                  <a:cubicBezTo>
                    <a:pt x="16282" y="9059"/>
                    <a:pt x="16309" y="9009"/>
                    <a:pt x="16309" y="8959"/>
                  </a:cubicBezTo>
                  <a:cubicBezTo>
                    <a:pt x="16309" y="8896"/>
                    <a:pt x="16260" y="8900"/>
                    <a:pt x="16260" y="8857"/>
                  </a:cubicBezTo>
                  <a:cubicBezTo>
                    <a:pt x="16260" y="8766"/>
                    <a:pt x="16262" y="8792"/>
                    <a:pt x="16195" y="8732"/>
                  </a:cubicBezTo>
                  <a:cubicBezTo>
                    <a:pt x="16183" y="8721"/>
                    <a:pt x="16135" y="8701"/>
                    <a:pt x="16135" y="8689"/>
                  </a:cubicBezTo>
                  <a:cubicBezTo>
                    <a:pt x="16135" y="8658"/>
                    <a:pt x="16091" y="8624"/>
                    <a:pt x="16068" y="8606"/>
                  </a:cubicBezTo>
                  <a:cubicBezTo>
                    <a:pt x="16058" y="8599"/>
                    <a:pt x="16003" y="8631"/>
                    <a:pt x="15970" y="8570"/>
                  </a:cubicBezTo>
                  <a:cubicBezTo>
                    <a:pt x="15960" y="8550"/>
                    <a:pt x="15891" y="8539"/>
                    <a:pt x="15912" y="8533"/>
                  </a:cubicBezTo>
                  <a:cubicBezTo>
                    <a:pt x="15934" y="8526"/>
                    <a:pt x="15974" y="8520"/>
                    <a:pt x="15987" y="8506"/>
                  </a:cubicBezTo>
                  <a:cubicBezTo>
                    <a:pt x="16003" y="8436"/>
                    <a:pt x="15964" y="8447"/>
                    <a:pt x="16029" y="8442"/>
                  </a:cubicBezTo>
                  <a:cubicBezTo>
                    <a:pt x="16036" y="8441"/>
                    <a:pt x="16069" y="8416"/>
                    <a:pt x="16098" y="8415"/>
                  </a:cubicBezTo>
                  <a:cubicBezTo>
                    <a:pt x="16115" y="8415"/>
                    <a:pt x="16108" y="8404"/>
                    <a:pt x="16151" y="8409"/>
                  </a:cubicBezTo>
                  <a:cubicBezTo>
                    <a:pt x="16230" y="8417"/>
                    <a:pt x="16204" y="8383"/>
                    <a:pt x="16289" y="8395"/>
                  </a:cubicBezTo>
                  <a:cubicBezTo>
                    <a:pt x="16364" y="8406"/>
                    <a:pt x="16412" y="8292"/>
                    <a:pt x="16590" y="8374"/>
                  </a:cubicBezTo>
                  <a:cubicBezTo>
                    <a:pt x="16636" y="8396"/>
                    <a:pt x="16698" y="8379"/>
                    <a:pt x="16705" y="8325"/>
                  </a:cubicBezTo>
                  <a:cubicBezTo>
                    <a:pt x="16708" y="8294"/>
                    <a:pt x="16712" y="8262"/>
                    <a:pt x="16715" y="8231"/>
                  </a:cubicBezTo>
                  <a:cubicBezTo>
                    <a:pt x="16723" y="8164"/>
                    <a:pt x="16762" y="8236"/>
                    <a:pt x="16848" y="8169"/>
                  </a:cubicBezTo>
                  <a:cubicBezTo>
                    <a:pt x="16903" y="8126"/>
                    <a:pt x="16996" y="8243"/>
                    <a:pt x="17063" y="8146"/>
                  </a:cubicBezTo>
                  <a:cubicBezTo>
                    <a:pt x="17082" y="8118"/>
                    <a:pt x="17134" y="8040"/>
                    <a:pt x="17159" y="8026"/>
                  </a:cubicBezTo>
                  <a:cubicBezTo>
                    <a:pt x="17177" y="8016"/>
                    <a:pt x="17239" y="8011"/>
                    <a:pt x="17210" y="8066"/>
                  </a:cubicBezTo>
                  <a:cubicBezTo>
                    <a:pt x="17176" y="8129"/>
                    <a:pt x="17235" y="8129"/>
                    <a:pt x="17243" y="8155"/>
                  </a:cubicBezTo>
                  <a:cubicBezTo>
                    <a:pt x="17232" y="8200"/>
                    <a:pt x="17316" y="8236"/>
                    <a:pt x="17320" y="8284"/>
                  </a:cubicBezTo>
                  <a:cubicBezTo>
                    <a:pt x="17326" y="8356"/>
                    <a:pt x="17344" y="8308"/>
                    <a:pt x="17300" y="8380"/>
                  </a:cubicBezTo>
                  <a:cubicBezTo>
                    <a:pt x="17278" y="8417"/>
                    <a:pt x="17373" y="8431"/>
                    <a:pt x="17343" y="8466"/>
                  </a:cubicBezTo>
                  <a:cubicBezTo>
                    <a:pt x="17321" y="8493"/>
                    <a:pt x="17344" y="8508"/>
                    <a:pt x="17376" y="8510"/>
                  </a:cubicBezTo>
                  <a:cubicBezTo>
                    <a:pt x="17410" y="8513"/>
                    <a:pt x="17462" y="8535"/>
                    <a:pt x="17491" y="8519"/>
                  </a:cubicBezTo>
                  <a:cubicBezTo>
                    <a:pt x="17533" y="8496"/>
                    <a:pt x="17563" y="8527"/>
                    <a:pt x="17501" y="8552"/>
                  </a:cubicBezTo>
                  <a:cubicBezTo>
                    <a:pt x="17471" y="8564"/>
                    <a:pt x="17521" y="8622"/>
                    <a:pt x="17480" y="8636"/>
                  </a:cubicBezTo>
                  <a:cubicBezTo>
                    <a:pt x="17364" y="8678"/>
                    <a:pt x="17551" y="8819"/>
                    <a:pt x="17529" y="8734"/>
                  </a:cubicBezTo>
                  <a:cubicBezTo>
                    <a:pt x="17523" y="8713"/>
                    <a:pt x="17478" y="8709"/>
                    <a:pt x="17549" y="8697"/>
                  </a:cubicBezTo>
                  <a:cubicBezTo>
                    <a:pt x="17597" y="8689"/>
                    <a:pt x="17594" y="8637"/>
                    <a:pt x="17629" y="8723"/>
                  </a:cubicBezTo>
                  <a:cubicBezTo>
                    <a:pt x="17645" y="8762"/>
                    <a:pt x="17568" y="8700"/>
                    <a:pt x="17579" y="8798"/>
                  </a:cubicBezTo>
                  <a:cubicBezTo>
                    <a:pt x="17583" y="8831"/>
                    <a:pt x="17609" y="8820"/>
                    <a:pt x="17539" y="8842"/>
                  </a:cubicBezTo>
                  <a:cubicBezTo>
                    <a:pt x="17500" y="8854"/>
                    <a:pt x="17480" y="8870"/>
                    <a:pt x="17481" y="8914"/>
                  </a:cubicBezTo>
                  <a:cubicBezTo>
                    <a:pt x="17482" y="8941"/>
                    <a:pt x="17537" y="8926"/>
                    <a:pt x="17559" y="8905"/>
                  </a:cubicBezTo>
                  <a:cubicBezTo>
                    <a:pt x="17602" y="8864"/>
                    <a:pt x="17574" y="8934"/>
                    <a:pt x="17594" y="8954"/>
                  </a:cubicBezTo>
                  <a:cubicBezTo>
                    <a:pt x="17610" y="8970"/>
                    <a:pt x="17693" y="9029"/>
                    <a:pt x="17709" y="9028"/>
                  </a:cubicBezTo>
                  <a:cubicBezTo>
                    <a:pt x="17727" y="9031"/>
                    <a:pt x="17811" y="9022"/>
                    <a:pt x="17814" y="9039"/>
                  </a:cubicBezTo>
                  <a:cubicBezTo>
                    <a:pt x="17819" y="9074"/>
                    <a:pt x="17820" y="9085"/>
                    <a:pt x="17858" y="9107"/>
                  </a:cubicBezTo>
                  <a:cubicBezTo>
                    <a:pt x="17895" y="9128"/>
                    <a:pt x="17910" y="9126"/>
                    <a:pt x="17908" y="9163"/>
                  </a:cubicBezTo>
                  <a:cubicBezTo>
                    <a:pt x="17905" y="9195"/>
                    <a:pt x="17891" y="9172"/>
                    <a:pt x="17915" y="9220"/>
                  </a:cubicBezTo>
                  <a:cubicBezTo>
                    <a:pt x="17921" y="9231"/>
                    <a:pt x="17890" y="9238"/>
                    <a:pt x="17887" y="9260"/>
                  </a:cubicBezTo>
                  <a:cubicBezTo>
                    <a:pt x="17869" y="9265"/>
                    <a:pt x="17859" y="9233"/>
                    <a:pt x="17823" y="9282"/>
                  </a:cubicBezTo>
                  <a:cubicBezTo>
                    <a:pt x="17818" y="9288"/>
                    <a:pt x="17722" y="9275"/>
                    <a:pt x="17746" y="9329"/>
                  </a:cubicBezTo>
                  <a:cubicBezTo>
                    <a:pt x="17764" y="9370"/>
                    <a:pt x="17649" y="9434"/>
                    <a:pt x="17715" y="9400"/>
                  </a:cubicBezTo>
                  <a:cubicBezTo>
                    <a:pt x="17741" y="9387"/>
                    <a:pt x="17765" y="9358"/>
                    <a:pt x="17756" y="9328"/>
                  </a:cubicBezTo>
                  <a:cubicBezTo>
                    <a:pt x="17742" y="9280"/>
                    <a:pt x="17824" y="9320"/>
                    <a:pt x="17834" y="9288"/>
                  </a:cubicBezTo>
                  <a:cubicBezTo>
                    <a:pt x="17867" y="9277"/>
                    <a:pt x="17878" y="9284"/>
                    <a:pt x="17896" y="9277"/>
                  </a:cubicBezTo>
                  <a:cubicBezTo>
                    <a:pt x="17905" y="9274"/>
                    <a:pt x="17890" y="9263"/>
                    <a:pt x="17927" y="9246"/>
                  </a:cubicBezTo>
                  <a:cubicBezTo>
                    <a:pt x="17951" y="9235"/>
                    <a:pt x="17901" y="9203"/>
                    <a:pt x="17915" y="9155"/>
                  </a:cubicBezTo>
                  <a:cubicBezTo>
                    <a:pt x="17931" y="9101"/>
                    <a:pt x="17836" y="9114"/>
                    <a:pt x="17828" y="9051"/>
                  </a:cubicBezTo>
                  <a:cubicBezTo>
                    <a:pt x="17827" y="9040"/>
                    <a:pt x="17819" y="9017"/>
                    <a:pt x="17807" y="9017"/>
                  </a:cubicBezTo>
                  <a:cubicBezTo>
                    <a:pt x="17737" y="9017"/>
                    <a:pt x="17694" y="9022"/>
                    <a:pt x="17646" y="8970"/>
                  </a:cubicBezTo>
                  <a:cubicBezTo>
                    <a:pt x="17627" y="8949"/>
                    <a:pt x="17607" y="8952"/>
                    <a:pt x="17601" y="8901"/>
                  </a:cubicBezTo>
                  <a:cubicBezTo>
                    <a:pt x="17594" y="8850"/>
                    <a:pt x="17512" y="8923"/>
                    <a:pt x="17508" y="8900"/>
                  </a:cubicBezTo>
                  <a:cubicBezTo>
                    <a:pt x="17493" y="8897"/>
                    <a:pt x="17513" y="8865"/>
                    <a:pt x="17533" y="8856"/>
                  </a:cubicBezTo>
                  <a:cubicBezTo>
                    <a:pt x="17589" y="8829"/>
                    <a:pt x="17591" y="8875"/>
                    <a:pt x="17595" y="8788"/>
                  </a:cubicBezTo>
                  <a:cubicBezTo>
                    <a:pt x="17597" y="8746"/>
                    <a:pt x="17679" y="8789"/>
                    <a:pt x="17621" y="8673"/>
                  </a:cubicBezTo>
                  <a:cubicBezTo>
                    <a:pt x="17599" y="8629"/>
                    <a:pt x="17582" y="8677"/>
                    <a:pt x="17522" y="8682"/>
                  </a:cubicBezTo>
                  <a:cubicBezTo>
                    <a:pt x="17493" y="8685"/>
                    <a:pt x="17506" y="8735"/>
                    <a:pt x="17469" y="8683"/>
                  </a:cubicBezTo>
                  <a:cubicBezTo>
                    <a:pt x="17446" y="8652"/>
                    <a:pt x="17538" y="8632"/>
                    <a:pt x="17508" y="8591"/>
                  </a:cubicBezTo>
                  <a:cubicBezTo>
                    <a:pt x="17490" y="8565"/>
                    <a:pt x="17550" y="8573"/>
                    <a:pt x="17550" y="8514"/>
                  </a:cubicBezTo>
                  <a:lnTo>
                    <a:pt x="17550" y="8508"/>
                  </a:lnTo>
                  <a:cubicBezTo>
                    <a:pt x="17539" y="8485"/>
                    <a:pt x="17487" y="8513"/>
                    <a:pt x="17451" y="8513"/>
                  </a:cubicBezTo>
                  <a:cubicBezTo>
                    <a:pt x="17429" y="8513"/>
                    <a:pt x="17362" y="8517"/>
                    <a:pt x="17362" y="8482"/>
                  </a:cubicBezTo>
                  <a:cubicBezTo>
                    <a:pt x="17363" y="8482"/>
                    <a:pt x="17373" y="8448"/>
                    <a:pt x="17345" y="8427"/>
                  </a:cubicBezTo>
                  <a:cubicBezTo>
                    <a:pt x="17275" y="8375"/>
                    <a:pt x="17370" y="8375"/>
                    <a:pt x="17335" y="8295"/>
                  </a:cubicBezTo>
                  <a:cubicBezTo>
                    <a:pt x="17316" y="8251"/>
                    <a:pt x="17333" y="8244"/>
                    <a:pt x="17284" y="8195"/>
                  </a:cubicBezTo>
                  <a:cubicBezTo>
                    <a:pt x="17230" y="8142"/>
                    <a:pt x="17284" y="8135"/>
                    <a:pt x="17236" y="8121"/>
                  </a:cubicBezTo>
                  <a:cubicBezTo>
                    <a:pt x="17210" y="8114"/>
                    <a:pt x="17265" y="8011"/>
                    <a:pt x="17201" y="8011"/>
                  </a:cubicBezTo>
                  <a:cubicBezTo>
                    <a:pt x="17144" y="8011"/>
                    <a:pt x="17129" y="8021"/>
                    <a:pt x="17098" y="8069"/>
                  </a:cubicBezTo>
                  <a:cubicBezTo>
                    <a:pt x="17045" y="8152"/>
                    <a:pt x="17048" y="8157"/>
                    <a:pt x="16952" y="8151"/>
                  </a:cubicBezTo>
                  <a:cubicBezTo>
                    <a:pt x="16895" y="8147"/>
                    <a:pt x="16893" y="8108"/>
                    <a:pt x="16829" y="8164"/>
                  </a:cubicBezTo>
                  <a:cubicBezTo>
                    <a:pt x="16797" y="8192"/>
                    <a:pt x="16711" y="8186"/>
                    <a:pt x="16707" y="8203"/>
                  </a:cubicBezTo>
                  <a:lnTo>
                    <a:pt x="16700" y="8224"/>
                  </a:lnTo>
                  <a:cubicBezTo>
                    <a:pt x="16708" y="8269"/>
                    <a:pt x="16696" y="8366"/>
                    <a:pt x="16637" y="8366"/>
                  </a:cubicBezTo>
                  <a:cubicBezTo>
                    <a:pt x="16542" y="8366"/>
                    <a:pt x="16522" y="8308"/>
                    <a:pt x="16448" y="8327"/>
                  </a:cubicBezTo>
                  <a:cubicBezTo>
                    <a:pt x="16410" y="8337"/>
                    <a:pt x="16346" y="8379"/>
                    <a:pt x="16306" y="8382"/>
                  </a:cubicBezTo>
                  <a:cubicBezTo>
                    <a:pt x="16262" y="8386"/>
                    <a:pt x="16239" y="8376"/>
                    <a:pt x="16203" y="8398"/>
                  </a:cubicBezTo>
                  <a:cubicBezTo>
                    <a:pt x="16176" y="8415"/>
                    <a:pt x="16110" y="8396"/>
                    <a:pt x="16072" y="8417"/>
                  </a:cubicBezTo>
                  <a:lnTo>
                    <a:pt x="16069" y="8418"/>
                  </a:lnTo>
                  <a:cubicBezTo>
                    <a:pt x="16034" y="8429"/>
                    <a:pt x="16038" y="8434"/>
                    <a:pt x="15992" y="8434"/>
                  </a:cubicBezTo>
                  <a:cubicBezTo>
                    <a:pt x="15971" y="8434"/>
                    <a:pt x="15984" y="8453"/>
                    <a:pt x="15970" y="8480"/>
                  </a:cubicBezTo>
                  <a:cubicBezTo>
                    <a:pt x="15958" y="8502"/>
                    <a:pt x="15843" y="8574"/>
                    <a:pt x="15847" y="8477"/>
                  </a:cubicBezTo>
                  <a:cubicBezTo>
                    <a:pt x="15848" y="8442"/>
                    <a:pt x="15771" y="8480"/>
                    <a:pt x="15737" y="8434"/>
                  </a:cubicBezTo>
                  <a:cubicBezTo>
                    <a:pt x="15719" y="8409"/>
                    <a:pt x="15617" y="8427"/>
                    <a:pt x="15614" y="8375"/>
                  </a:cubicBezTo>
                  <a:cubicBezTo>
                    <a:pt x="15613" y="8354"/>
                    <a:pt x="15599" y="8320"/>
                    <a:pt x="15570" y="8320"/>
                  </a:cubicBezTo>
                  <a:cubicBezTo>
                    <a:pt x="15494" y="8320"/>
                    <a:pt x="15540" y="8300"/>
                    <a:pt x="15455" y="8335"/>
                  </a:cubicBezTo>
                  <a:cubicBezTo>
                    <a:pt x="15441" y="8341"/>
                    <a:pt x="15422" y="8335"/>
                    <a:pt x="15414" y="8323"/>
                  </a:cubicBezTo>
                  <a:cubicBezTo>
                    <a:pt x="15414" y="8323"/>
                    <a:pt x="15357" y="8277"/>
                    <a:pt x="15383" y="8235"/>
                  </a:cubicBezTo>
                  <a:cubicBezTo>
                    <a:pt x="15416" y="8181"/>
                    <a:pt x="15297" y="8168"/>
                    <a:pt x="15268" y="8141"/>
                  </a:cubicBezTo>
                  <a:cubicBezTo>
                    <a:pt x="15253" y="8126"/>
                    <a:pt x="15190" y="8098"/>
                    <a:pt x="15171" y="8066"/>
                  </a:cubicBezTo>
                  <a:cubicBezTo>
                    <a:pt x="15168" y="8061"/>
                    <a:pt x="15133" y="8043"/>
                    <a:pt x="15154" y="8000"/>
                  </a:cubicBezTo>
                  <a:cubicBezTo>
                    <a:pt x="15176" y="7958"/>
                    <a:pt x="15106" y="7916"/>
                    <a:pt x="15093" y="7881"/>
                  </a:cubicBezTo>
                  <a:cubicBezTo>
                    <a:pt x="15088" y="7868"/>
                    <a:pt x="15027" y="7784"/>
                    <a:pt x="15025" y="7758"/>
                  </a:cubicBezTo>
                  <a:cubicBezTo>
                    <a:pt x="15025" y="7758"/>
                    <a:pt x="15021" y="7749"/>
                    <a:pt x="15021" y="7747"/>
                  </a:cubicBezTo>
                  <a:cubicBezTo>
                    <a:pt x="15004" y="7737"/>
                    <a:pt x="15030" y="7709"/>
                    <a:pt x="14955" y="7712"/>
                  </a:cubicBezTo>
                  <a:cubicBezTo>
                    <a:pt x="14928" y="7713"/>
                    <a:pt x="14903" y="7651"/>
                    <a:pt x="14882" y="7633"/>
                  </a:cubicBezTo>
                  <a:cubicBezTo>
                    <a:pt x="14835" y="7590"/>
                    <a:pt x="14869" y="7626"/>
                    <a:pt x="14839" y="7573"/>
                  </a:cubicBezTo>
                  <a:cubicBezTo>
                    <a:pt x="14789" y="7485"/>
                    <a:pt x="14815" y="7554"/>
                    <a:pt x="14803" y="7458"/>
                  </a:cubicBezTo>
                  <a:cubicBezTo>
                    <a:pt x="14796" y="7399"/>
                    <a:pt x="14749" y="7369"/>
                    <a:pt x="14718" y="7442"/>
                  </a:cubicBezTo>
                  <a:cubicBezTo>
                    <a:pt x="14693" y="7498"/>
                    <a:pt x="14640" y="7460"/>
                    <a:pt x="14586" y="7490"/>
                  </a:cubicBezTo>
                  <a:cubicBezTo>
                    <a:pt x="14541" y="7514"/>
                    <a:pt x="14428" y="7514"/>
                    <a:pt x="14367" y="7537"/>
                  </a:cubicBezTo>
                  <a:cubicBezTo>
                    <a:pt x="14295" y="7564"/>
                    <a:pt x="14392" y="7616"/>
                    <a:pt x="14312" y="7606"/>
                  </a:cubicBezTo>
                  <a:cubicBezTo>
                    <a:pt x="14269" y="7601"/>
                    <a:pt x="14260" y="7557"/>
                    <a:pt x="14198" y="7611"/>
                  </a:cubicBezTo>
                  <a:cubicBezTo>
                    <a:pt x="14179" y="7628"/>
                    <a:pt x="14137" y="7626"/>
                    <a:pt x="14135" y="7587"/>
                  </a:cubicBezTo>
                  <a:cubicBezTo>
                    <a:pt x="14134" y="7580"/>
                    <a:pt x="14113" y="7561"/>
                    <a:pt x="14099" y="7578"/>
                  </a:cubicBezTo>
                  <a:cubicBezTo>
                    <a:pt x="14051" y="7593"/>
                    <a:pt x="14082" y="7532"/>
                    <a:pt x="14025" y="7532"/>
                  </a:cubicBezTo>
                  <a:cubicBezTo>
                    <a:pt x="13998" y="7532"/>
                    <a:pt x="13962" y="7539"/>
                    <a:pt x="13940" y="7522"/>
                  </a:cubicBezTo>
                  <a:cubicBezTo>
                    <a:pt x="13899" y="7489"/>
                    <a:pt x="13874" y="7519"/>
                    <a:pt x="13859" y="7456"/>
                  </a:cubicBezTo>
                  <a:cubicBezTo>
                    <a:pt x="13854" y="7433"/>
                    <a:pt x="13818" y="7422"/>
                    <a:pt x="13833" y="7398"/>
                  </a:cubicBezTo>
                  <a:cubicBezTo>
                    <a:pt x="13847" y="7377"/>
                    <a:pt x="13796" y="7269"/>
                    <a:pt x="13840" y="7300"/>
                  </a:cubicBezTo>
                  <a:cubicBezTo>
                    <a:pt x="13887" y="7334"/>
                    <a:pt x="13987" y="7261"/>
                    <a:pt x="14039" y="7247"/>
                  </a:cubicBezTo>
                  <a:cubicBezTo>
                    <a:pt x="14059" y="7242"/>
                    <a:pt x="14152" y="7203"/>
                    <a:pt x="14149" y="7173"/>
                  </a:cubicBezTo>
                  <a:cubicBezTo>
                    <a:pt x="14149" y="7169"/>
                    <a:pt x="14164" y="7119"/>
                    <a:pt x="14155" y="7098"/>
                  </a:cubicBezTo>
                  <a:cubicBezTo>
                    <a:pt x="14134" y="7047"/>
                    <a:pt x="14103" y="7125"/>
                    <a:pt x="14054" y="7054"/>
                  </a:cubicBezTo>
                  <a:cubicBezTo>
                    <a:pt x="14023" y="7010"/>
                    <a:pt x="14093" y="6924"/>
                    <a:pt x="14100" y="6903"/>
                  </a:cubicBezTo>
                  <a:cubicBezTo>
                    <a:pt x="14132" y="6850"/>
                    <a:pt x="14199" y="6866"/>
                    <a:pt x="14186" y="6727"/>
                  </a:cubicBezTo>
                  <a:cubicBezTo>
                    <a:pt x="14181" y="6673"/>
                    <a:pt x="14099" y="6658"/>
                    <a:pt x="14098" y="6636"/>
                  </a:cubicBezTo>
                  <a:cubicBezTo>
                    <a:pt x="14091" y="6552"/>
                    <a:pt x="14008" y="6543"/>
                    <a:pt x="13991" y="6475"/>
                  </a:cubicBezTo>
                  <a:cubicBezTo>
                    <a:pt x="13984" y="6443"/>
                    <a:pt x="13969" y="6353"/>
                    <a:pt x="14022" y="6354"/>
                  </a:cubicBezTo>
                  <a:cubicBezTo>
                    <a:pt x="14041" y="6355"/>
                    <a:pt x="14122" y="6352"/>
                    <a:pt x="14094" y="6316"/>
                  </a:cubicBezTo>
                  <a:cubicBezTo>
                    <a:pt x="14090" y="6312"/>
                    <a:pt x="14082" y="6294"/>
                    <a:pt x="14079" y="6293"/>
                  </a:cubicBezTo>
                  <a:cubicBezTo>
                    <a:pt x="14073" y="6291"/>
                    <a:pt x="14066" y="6257"/>
                    <a:pt x="14047" y="6239"/>
                  </a:cubicBezTo>
                  <a:cubicBezTo>
                    <a:pt x="13985" y="6182"/>
                    <a:pt x="13993" y="6106"/>
                    <a:pt x="13933" y="6034"/>
                  </a:cubicBezTo>
                  <a:cubicBezTo>
                    <a:pt x="13905" y="5999"/>
                    <a:pt x="13883" y="5960"/>
                    <a:pt x="13851" y="5927"/>
                  </a:cubicBezTo>
                  <a:cubicBezTo>
                    <a:pt x="13825" y="5900"/>
                    <a:pt x="13787" y="5834"/>
                    <a:pt x="13757" y="5813"/>
                  </a:cubicBezTo>
                  <a:cubicBezTo>
                    <a:pt x="13748" y="5806"/>
                    <a:pt x="13724" y="5761"/>
                    <a:pt x="13689" y="5735"/>
                  </a:cubicBezTo>
                  <a:cubicBezTo>
                    <a:pt x="13646" y="5703"/>
                    <a:pt x="13617" y="5733"/>
                    <a:pt x="13549" y="5672"/>
                  </a:cubicBezTo>
                  <a:cubicBezTo>
                    <a:pt x="13521" y="5647"/>
                    <a:pt x="13474" y="5632"/>
                    <a:pt x="13436" y="5632"/>
                  </a:cubicBezTo>
                  <a:cubicBezTo>
                    <a:pt x="13300" y="5623"/>
                    <a:pt x="13352" y="5610"/>
                    <a:pt x="13325" y="5486"/>
                  </a:cubicBezTo>
                  <a:cubicBezTo>
                    <a:pt x="13318" y="5450"/>
                    <a:pt x="13259" y="5314"/>
                    <a:pt x="13227" y="5292"/>
                  </a:cubicBezTo>
                  <a:cubicBezTo>
                    <a:pt x="13205" y="5278"/>
                    <a:pt x="13241" y="5221"/>
                    <a:pt x="13240" y="5209"/>
                  </a:cubicBezTo>
                  <a:cubicBezTo>
                    <a:pt x="13240" y="5200"/>
                    <a:pt x="13174" y="5179"/>
                    <a:pt x="13230" y="5174"/>
                  </a:cubicBezTo>
                  <a:cubicBezTo>
                    <a:pt x="13266" y="5171"/>
                    <a:pt x="13234" y="5042"/>
                    <a:pt x="13153" y="5138"/>
                  </a:cubicBezTo>
                  <a:cubicBezTo>
                    <a:pt x="13123" y="5176"/>
                    <a:pt x="13129" y="5074"/>
                    <a:pt x="13091" y="5071"/>
                  </a:cubicBezTo>
                  <a:cubicBezTo>
                    <a:pt x="13046" y="5067"/>
                    <a:pt x="13047" y="4990"/>
                    <a:pt x="13004" y="5056"/>
                  </a:cubicBezTo>
                  <a:cubicBezTo>
                    <a:pt x="12964" y="5116"/>
                    <a:pt x="12914" y="4968"/>
                    <a:pt x="12960" y="4999"/>
                  </a:cubicBezTo>
                  <a:cubicBezTo>
                    <a:pt x="12961" y="5000"/>
                    <a:pt x="13037" y="5016"/>
                    <a:pt x="13003" y="4958"/>
                  </a:cubicBezTo>
                  <a:lnTo>
                    <a:pt x="12996" y="4922"/>
                  </a:lnTo>
                  <a:cubicBezTo>
                    <a:pt x="12974" y="4913"/>
                    <a:pt x="12996" y="4893"/>
                    <a:pt x="12911" y="4896"/>
                  </a:cubicBezTo>
                  <a:cubicBezTo>
                    <a:pt x="12890" y="4897"/>
                    <a:pt x="12880" y="4842"/>
                    <a:pt x="12861" y="4875"/>
                  </a:cubicBezTo>
                  <a:cubicBezTo>
                    <a:pt x="12853" y="4890"/>
                    <a:pt x="12796" y="4854"/>
                    <a:pt x="12873" y="4837"/>
                  </a:cubicBezTo>
                  <a:cubicBezTo>
                    <a:pt x="12907" y="4830"/>
                    <a:pt x="12924" y="4767"/>
                    <a:pt x="12867" y="4755"/>
                  </a:cubicBezTo>
                  <a:cubicBezTo>
                    <a:pt x="12835" y="4748"/>
                    <a:pt x="12848" y="4686"/>
                    <a:pt x="12812" y="4686"/>
                  </a:cubicBezTo>
                  <a:cubicBezTo>
                    <a:pt x="12785" y="4686"/>
                    <a:pt x="12813" y="4660"/>
                    <a:pt x="12781" y="4645"/>
                  </a:cubicBezTo>
                  <a:cubicBezTo>
                    <a:pt x="12743" y="4627"/>
                    <a:pt x="12754" y="4697"/>
                    <a:pt x="12720" y="4681"/>
                  </a:cubicBezTo>
                  <a:cubicBezTo>
                    <a:pt x="12684" y="4664"/>
                    <a:pt x="12699" y="4656"/>
                    <a:pt x="12681" y="4688"/>
                  </a:cubicBezTo>
                  <a:cubicBezTo>
                    <a:pt x="12675" y="4698"/>
                    <a:pt x="12641" y="4693"/>
                    <a:pt x="12634" y="4666"/>
                  </a:cubicBezTo>
                  <a:cubicBezTo>
                    <a:pt x="12630" y="4648"/>
                    <a:pt x="12620" y="4637"/>
                    <a:pt x="12621" y="4613"/>
                  </a:cubicBezTo>
                  <a:cubicBezTo>
                    <a:pt x="12624" y="4537"/>
                    <a:pt x="12522" y="4589"/>
                    <a:pt x="12514" y="4658"/>
                  </a:cubicBezTo>
                  <a:cubicBezTo>
                    <a:pt x="12506" y="4726"/>
                    <a:pt x="12410" y="4644"/>
                    <a:pt x="12456" y="4743"/>
                  </a:cubicBezTo>
                  <a:cubicBezTo>
                    <a:pt x="12460" y="4754"/>
                    <a:pt x="12495" y="4823"/>
                    <a:pt x="12478" y="4822"/>
                  </a:cubicBezTo>
                  <a:cubicBezTo>
                    <a:pt x="12407" y="4819"/>
                    <a:pt x="12450" y="4826"/>
                    <a:pt x="12405" y="4839"/>
                  </a:cubicBezTo>
                  <a:cubicBezTo>
                    <a:pt x="12374" y="4849"/>
                    <a:pt x="12309" y="4811"/>
                    <a:pt x="12317" y="4875"/>
                  </a:cubicBezTo>
                  <a:cubicBezTo>
                    <a:pt x="12320" y="4905"/>
                    <a:pt x="12406" y="4897"/>
                    <a:pt x="12361" y="4926"/>
                  </a:cubicBezTo>
                  <a:cubicBezTo>
                    <a:pt x="12339" y="4940"/>
                    <a:pt x="12329" y="4929"/>
                    <a:pt x="12299" y="4949"/>
                  </a:cubicBezTo>
                  <a:cubicBezTo>
                    <a:pt x="12273" y="4967"/>
                    <a:pt x="12339" y="5040"/>
                    <a:pt x="12280" y="5065"/>
                  </a:cubicBezTo>
                  <a:cubicBezTo>
                    <a:pt x="12269" y="5070"/>
                    <a:pt x="12253" y="5058"/>
                    <a:pt x="12226" y="5074"/>
                  </a:cubicBezTo>
                  <a:cubicBezTo>
                    <a:pt x="12225" y="5074"/>
                    <a:pt x="12214" y="5021"/>
                    <a:pt x="12188" y="4993"/>
                  </a:cubicBezTo>
                  <a:cubicBezTo>
                    <a:pt x="12132" y="4932"/>
                    <a:pt x="12131" y="4911"/>
                    <a:pt x="12187" y="4853"/>
                  </a:cubicBezTo>
                  <a:cubicBezTo>
                    <a:pt x="12247" y="4791"/>
                    <a:pt x="12233" y="4791"/>
                    <a:pt x="12255" y="4714"/>
                  </a:cubicBezTo>
                  <a:cubicBezTo>
                    <a:pt x="12260" y="4694"/>
                    <a:pt x="12253" y="4589"/>
                    <a:pt x="12271" y="4557"/>
                  </a:cubicBezTo>
                  <a:cubicBezTo>
                    <a:pt x="12287" y="4527"/>
                    <a:pt x="12266" y="4492"/>
                    <a:pt x="12336" y="4490"/>
                  </a:cubicBezTo>
                  <a:cubicBezTo>
                    <a:pt x="12371" y="4490"/>
                    <a:pt x="12432" y="4466"/>
                    <a:pt x="12442" y="4426"/>
                  </a:cubicBezTo>
                  <a:lnTo>
                    <a:pt x="12454" y="4377"/>
                  </a:lnTo>
                  <a:cubicBezTo>
                    <a:pt x="12472" y="4355"/>
                    <a:pt x="12502" y="4261"/>
                    <a:pt x="12527" y="4221"/>
                  </a:cubicBezTo>
                  <a:cubicBezTo>
                    <a:pt x="12608" y="4089"/>
                    <a:pt x="12619" y="4198"/>
                    <a:pt x="12711" y="4214"/>
                  </a:cubicBezTo>
                  <a:cubicBezTo>
                    <a:pt x="12761" y="4223"/>
                    <a:pt x="12790" y="4221"/>
                    <a:pt x="12825" y="4176"/>
                  </a:cubicBezTo>
                  <a:cubicBezTo>
                    <a:pt x="12845" y="4148"/>
                    <a:pt x="12864" y="4083"/>
                    <a:pt x="12872" y="4049"/>
                  </a:cubicBezTo>
                  <a:cubicBezTo>
                    <a:pt x="12905" y="3952"/>
                    <a:pt x="12931" y="3925"/>
                    <a:pt x="12928" y="3807"/>
                  </a:cubicBezTo>
                  <a:cubicBezTo>
                    <a:pt x="12927" y="3755"/>
                    <a:pt x="13046" y="3752"/>
                    <a:pt x="13085" y="3737"/>
                  </a:cubicBezTo>
                  <a:cubicBezTo>
                    <a:pt x="13273" y="3662"/>
                    <a:pt x="13271" y="3721"/>
                    <a:pt x="13304" y="3719"/>
                  </a:cubicBezTo>
                  <a:cubicBezTo>
                    <a:pt x="13438" y="3713"/>
                    <a:pt x="13420" y="3634"/>
                    <a:pt x="13499" y="3858"/>
                  </a:cubicBezTo>
                  <a:cubicBezTo>
                    <a:pt x="13553" y="4012"/>
                    <a:pt x="13607" y="3922"/>
                    <a:pt x="13615" y="3955"/>
                  </a:cubicBezTo>
                  <a:cubicBezTo>
                    <a:pt x="13630" y="4016"/>
                    <a:pt x="13707" y="3955"/>
                    <a:pt x="13711" y="3881"/>
                  </a:cubicBezTo>
                  <a:cubicBezTo>
                    <a:pt x="13715" y="3806"/>
                    <a:pt x="13788" y="3788"/>
                    <a:pt x="13845" y="3814"/>
                  </a:cubicBezTo>
                  <a:cubicBezTo>
                    <a:pt x="13919" y="3848"/>
                    <a:pt x="13987" y="3742"/>
                    <a:pt x="14035" y="3763"/>
                  </a:cubicBezTo>
                  <a:cubicBezTo>
                    <a:pt x="14067" y="3777"/>
                    <a:pt x="14108" y="3783"/>
                    <a:pt x="14125" y="3751"/>
                  </a:cubicBezTo>
                  <a:cubicBezTo>
                    <a:pt x="14163" y="3677"/>
                    <a:pt x="14290" y="3745"/>
                    <a:pt x="14295" y="3644"/>
                  </a:cubicBezTo>
                  <a:cubicBezTo>
                    <a:pt x="14297" y="3616"/>
                    <a:pt x="14330" y="3611"/>
                    <a:pt x="14292" y="3541"/>
                  </a:cubicBezTo>
                  <a:cubicBezTo>
                    <a:pt x="14264" y="3490"/>
                    <a:pt x="14324" y="3447"/>
                    <a:pt x="14379" y="3594"/>
                  </a:cubicBezTo>
                  <a:cubicBezTo>
                    <a:pt x="14416" y="3690"/>
                    <a:pt x="14470" y="3466"/>
                    <a:pt x="14523" y="3440"/>
                  </a:cubicBezTo>
                  <a:cubicBezTo>
                    <a:pt x="14632" y="3387"/>
                    <a:pt x="14560" y="3448"/>
                    <a:pt x="14669" y="3444"/>
                  </a:cubicBezTo>
                  <a:cubicBezTo>
                    <a:pt x="14730" y="3442"/>
                    <a:pt x="14752" y="3568"/>
                    <a:pt x="14852" y="3491"/>
                  </a:cubicBezTo>
                  <a:cubicBezTo>
                    <a:pt x="14871" y="3476"/>
                    <a:pt x="14849" y="3434"/>
                    <a:pt x="14900" y="3431"/>
                  </a:cubicBezTo>
                  <a:cubicBezTo>
                    <a:pt x="14974" y="3427"/>
                    <a:pt x="14932" y="3510"/>
                    <a:pt x="15053" y="3464"/>
                  </a:cubicBezTo>
                  <a:cubicBezTo>
                    <a:pt x="15121" y="3439"/>
                    <a:pt x="15181" y="3524"/>
                    <a:pt x="15180" y="3454"/>
                  </a:cubicBezTo>
                  <a:cubicBezTo>
                    <a:pt x="15179" y="3412"/>
                    <a:pt x="15222" y="3452"/>
                    <a:pt x="15227" y="3354"/>
                  </a:cubicBezTo>
                  <a:cubicBezTo>
                    <a:pt x="15228" y="3325"/>
                    <a:pt x="15281" y="3346"/>
                    <a:pt x="15302" y="3284"/>
                  </a:cubicBezTo>
                  <a:cubicBezTo>
                    <a:pt x="15308" y="3264"/>
                    <a:pt x="15335" y="3278"/>
                    <a:pt x="15349" y="3280"/>
                  </a:cubicBezTo>
                  <a:cubicBezTo>
                    <a:pt x="15420" y="3310"/>
                    <a:pt x="15424" y="3302"/>
                    <a:pt x="15454" y="3238"/>
                  </a:cubicBezTo>
                  <a:cubicBezTo>
                    <a:pt x="15501" y="3138"/>
                    <a:pt x="15477" y="3198"/>
                    <a:pt x="15489" y="3103"/>
                  </a:cubicBezTo>
                  <a:cubicBezTo>
                    <a:pt x="15497" y="3040"/>
                    <a:pt x="15677" y="3040"/>
                    <a:pt x="15568" y="2907"/>
                  </a:cubicBezTo>
                  <a:cubicBezTo>
                    <a:pt x="15522" y="2850"/>
                    <a:pt x="15569" y="2821"/>
                    <a:pt x="15525" y="2763"/>
                  </a:cubicBezTo>
                  <a:cubicBezTo>
                    <a:pt x="15493" y="2718"/>
                    <a:pt x="15606" y="2619"/>
                    <a:pt x="15603" y="2547"/>
                  </a:cubicBezTo>
                  <a:cubicBezTo>
                    <a:pt x="15601" y="2501"/>
                    <a:pt x="15688" y="2472"/>
                    <a:pt x="15604" y="2364"/>
                  </a:cubicBezTo>
                  <a:cubicBezTo>
                    <a:pt x="15559" y="2305"/>
                    <a:pt x="15695" y="2288"/>
                    <a:pt x="15706" y="2250"/>
                  </a:cubicBezTo>
                  <a:cubicBezTo>
                    <a:pt x="15735" y="2160"/>
                    <a:pt x="15809" y="2295"/>
                    <a:pt x="15776" y="2163"/>
                  </a:cubicBezTo>
                  <a:cubicBezTo>
                    <a:pt x="15761" y="2105"/>
                    <a:pt x="15804" y="2135"/>
                    <a:pt x="15804" y="2033"/>
                  </a:cubicBezTo>
                  <a:cubicBezTo>
                    <a:pt x="15804" y="1972"/>
                    <a:pt x="15823" y="2007"/>
                    <a:pt x="15823" y="1915"/>
                  </a:cubicBezTo>
                  <a:cubicBezTo>
                    <a:pt x="15823" y="1782"/>
                    <a:pt x="15957" y="1939"/>
                    <a:pt x="15971" y="1738"/>
                  </a:cubicBezTo>
                  <a:cubicBezTo>
                    <a:pt x="15978" y="1620"/>
                    <a:pt x="16183" y="1653"/>
                    <a:pt x="16138" y="1518"/>
                  </a:cubicBezTo>
                  <a:cubicBezTo>
                    <a:pt x="16136" y="1512"/>
                    <a:pt x="16135" y="1503"/>
                    <a:pt x="16135" y="1497"/>
                  </a:cubicBezTo>
                  <a:cubicBezTo>
                    <a:pt x="16127" y="1481"/>
                    <a:pt x="16155" y="1464"/>
                    <a:pt x="16152" y="1408"/>
                  </a:cubicBezTo>
                  <a:cubicBezTo>
                    <a:pt x="16150" y="1365"/>
                    <a:pt x="16323" y="1298"/>
                    <a:pt x="16160" y="1302"/>
                  </a:cubicBezTo>
                  <a:cubicBezTo>
                    <a:pt x="16085" y="1304"/>
                    <a:pt x="16170" y="1238"/>
                    <a:pt x="16059" y="1212"/>
                  </a:cubicBezTo>
                  <a:cubicBezTo>
                    <a:pt x="16042" y="1208"/>
                    <a:pt x="15940" y="1146"/>
                    <a:pt x="15985" y="1119"/>
                  </a:cubicBezTo>
                  <a:cubicBezTo>
                    <a:pt x="16018" y="1099"/>
                    <a:pt x="15904" y="1049"/>
                    <a:pt x="15982" y="921"/>
                  </a:cubicBezTo>
                  <a:cubicBezTo>
                    <a:pt x="16000" y="891"/>
                    <a:pt x="16078" y="929"/>
                    <a:pt x="16133" y="879"/>
                  </a:cubicBezTo>
                  <a:cubicBezTo>
                    <a:pt x="16168" y="846"/>
                    <a:pt x="16175" y="910"/>
                    <a:pt x="16165" y="765"/>
                  </a:cubicBezTo>
                  <a:cubicBezTo>
                    <a:pt x="16151" y="547"/>
                    <a:pt x="16272" y="758"/>
                    <a:pt x="16343" y="742"/>
                  </a:cubicBezTo>
                  <a:cubicBezTo>
                    <a:pt x="16364" y="737"/>
                    <a:pt x="16294" y="581"/>
                    <a:pt x="16494" y="567"/>
                  </a:cubicBezTo>
                  <a:cubicBezTo>
                    <a:pt x="16495" y="566"/>
                    <a:pt x="16664" y="512"/>
                    <a:pt x="16688" y="506"/>
                  </a:cubicBezTo>
                  <a:cubicBezTo>
                    <a:pt x="16800" y="479"/>
                    <a:pt x="16771" y="395"/>
                    <a:pt x="16915" y="510"/>
                  </a:cubicBezTo>
                  <a:cubicBezTo>
                    <a:pt x="17016" y="591"/>
                    <a:pt x="16908" y="664"/>
                    <a:pt x="17184" y="664"/>
                  </a:cubicBezTo>
                  <a:cubicBezTo>
                    <a:pt x="17398" y="664"/>
                    <a:pt x="17242" y="648"/>
                    <a:pt x="17383" y="600"/>
                  </a:cubicBezTo>
                  <a:cubicBezTo>
                    <a:pt x="17490" y="564"/>
                    <a:pt x="17439" y="586"/>
                    <a:pt x="17525" y="493"/>
                  </a:cubicBezTo>
                  <a:cubicBezTo>
                    <a:pt x="17637" y="371"/>
                    <a:pt x="17491" y="346"/>
                    <a:pt x="17740" y="294"/>
                  </a:cubicBezTo>
                  <a:cubicBezTo>
                    <a:pt x="17825" y="276"/>
                    <a:pt x="17815" y="328"/>
                    <a:pt x="17923" y="216"/>
                  </a:cubicBezTo>
                  <a:cubicBezTo>
                    <a:pt x="17974" y="164"/>
                    <a:pt x="18123" y="277"/>
                    <a:pt x="18210" y="145"/>
                  </a:cubicBezTo>
                  <a:cubicBezTo>
                    <a:pt x="18254" y="77"/>
                    <a:pt x="18241" y="279"/>
                    <a:pt x="18392" y="186"/>
                  </a:cubicBezTo>
                  <a:cubicBezTo>
                    <a:pt x="18468" y="139"/>
                    <a:pt x="18499" y="291"/>
                    <a:pt x="18517" y="315"/>
                  </a:cubicBezTo>
                  <a:cubicBezTo>
                    <a:pt x="18554" y="343"/>
                    <a:pt x="18599" y="370"/>
                    <a:pt x="18644" y="341"/>
                  </a:cubicBezTo>
                  <a:cubicBezTo>
                    <a:pt x="18714" y="296"/>
                    <a:pt x="18679" y="416"/>
                    <a:pt x="18721" y="410"/>
                  </a:cubicBezTo>
                  <a:cubicBezTo>
                    <a:pt x="18755" y="406"/>
                    <a:pt x="18742" y="436"/>
                    <a:pt x="18763" y="452"/>
                  </a:cubicBezTo>
                  <a:cubicBezTo>
                    <a:pt x="18805" y="485"/>
                    <a:pt x="18694" y="473"/>
                    <a:pt x="18801" y="523"/>
                  </a:cubicBezTo>
                  <a:cubicBezTo>
                    <a:pt x="18844" y="543"/>
                    <a:pt x="18757" y="548"/>
                    <a:pt x="18867" y="561"/>
                  </a:cubicBezTo>
                  <a:cubicBezTo>
                    <a:pt x="18891" y="564"/>
                    <a:pt x="18824" y="608"/>
                    <a:pt x="18921" y="650"/>
                  </a:cubicBezTo>
                  <a:cubicBezTo>
                    <a:pt x="19009" y="688"/>
                    <a:pt x="18964" y="707"/>
                    <a:pt x="19100" y="702"/>
                  </a:cubicBezTo>
                  <a:cubicBezTo>
                    <a:pt x="19126" y="701"/>
                    <a:pt x="19149" y="755"/>
                    <a:pt x="19192" y="792"/>
                  </a:cubicBezTo>
                  <a:cubicBezTo>
                    <a:pt x="19236" y="829"/>
                    <a:pt x="19078" y="901"/>
                    <a:pt x="19285" y="952"/>
                  </a:cubicBezTo>
                  <a:cubicBezTo>
                    <a:pt x="19377" y="975"/>
                    <a:pt x="19263" y="1008"/>
                    <a:pt x="19365" y="1064"/>
                  </a:cubicBezTo>
                  <a:cubicBezTo>
                    <a:pt x="19412" y="1090"/>
                    <a:pt x="19332" y="1129"/>
                    <a:pt x="19425" y="1163"/>
                  </a:cubicBezTo>
                  <a:cubicBezTo>
                    <a:pt x="19497" y="1190"/>
                    <a:pt x="19414" y="1231"/>
                    <a:pt x="19467" y="1305"/>
                  </a:cubicBezTo>
                  <a:cubicBezTo>
                    <a:pt x="19478" y="1320"/>
                    <a:pt x="19421" y="1329"/>
                    <a:pt x="19462" y="1354"/>
                  </a:cubicBezTo>
                  <a:cubicBezTo>
                    <a:pt x="19467" y="1357"/>
                    <a:pt x="19460" y="1463"/>
                    <a:pt x="19473" y="1493"/>
                  </a:cubicBezTo>
                  <a:cubicBezTo>
                    <a:pt x="19478" y="1503"/>
                    <a:pt x="19502" y="1575"/>
                    <a:pt x="19502" y="1587"/>
                  </a:cubicBezTo>
                  <a:cubicBezTo>
                    <a:pt x="19502" y="1664"/>
                    <a:pt x="19541" y="1702"/>
                    <a:pt x="19490" y="1729"/>
                  </a:cubicBezTo>
                  <a:cubicBezTo>
                    <a:pt x="19444" y="1753"/>
                    <a:pt x="19541" y="1756"/>
                    <a:pt x="19507" y="1794"/>
                  </a:cubicBezTo>
                  <a:cubicBezTo>
                    <a:pt x="19449" y="1860"/>
                    <a:pt x="19495" y="1914"/>
                    <a:pt x="19570" y="1885"/>
                  </a:cubicBezTo>
                  <a:cubicBezTo>
                    <a:pt x="19571" y="1885"/>
                    <a:pt x="19669" y="1874"/>
                    <a:pt x="19591" y="1915"/>
                  </a:cubicBezTo>
                  <a:cubicBezTo>
                    <a:pt x="19541" y="1941"/>
                    <a:pt x="19652" y="1916"/>
                    <a:pt x="19619" y="2036"/>
                  </a:cubicBezTo>
                  <a:cubicBezTo>
                    <a:pt x="19584" y="2161"/>
                    <a:pt x="19728" y="2103"/>
                    <a:pt x="19725" y="2158"/>
                  </a:cubicBezTo>
                  <a:cubicBezTo>
                    <a:pt x="19724" y="2170"/>
                    <a:pt x="19650" y="2169"/>
                    <a:pt x="19748" y="2207"/>
                  </a:cubicBezTo>
                  <a:cubicBezTo>
                    <a:pt x="19771" y="2215"/>
                    <a:pt x="19731" y="2236"/>
                    <a:pt x="19719" y="2236"/>
                  </a:cubicBezTo>
                  <a:cubicBezTo>
                    <a:pt x="19695" y="2287"/>
                    <a:pt x="19735" y="2268"/>
                    <a:pt x="19726" y="2344"/>
                  </a:cubicBezTo>
                  <a:cubicBezTo>
                    <a:pt x="19718" y="2405"/>
                    <a:pt x="19767" y="2406"/>
                    <a:pt x="19801" y="2420"/>
                  </a:cubicBezTo>
                  <a:cubicBezTo>
                    <a:pt x="19802" y="2422"/>
                    <a:pt x="19861" y="2448"/>
                    <a:pt x="19864" y="2413"/>
                  </a:cubicBezTo>
                  <a:cubicBezTo>
                    <a:pt x="19867" y="2377"/>
                    <a:pt x="19922" y="2410"/>
                    <a:pt x="19970" y="2392"/>
                  </a:cubicBezTo>
                  <a:cubicBezTo>
                    <a:pt x="20066" y="2357"/>
                    <a:pt x="19987" y="2508"/>
                    <a:pt x="20054" y="2543"/>
                  </a:cubicBezTo>
                  <a:cubicBezTo>
                    <a:pt x="20058" y="2545"/>
                    <a:pt x="20188" y="2635"/>
                    <a:pt x="20170" y="2650"/>
                  </a:cubicBezTo>
                  <a:cubicBezTo>
                    <a:pt x="20122" y="2690"/>
                    <a:pt x="20246" y="2723"/>
                    <a:pt x="20257" y="2746"/>
                  </a:cubicBezTo>
                  <a:cubicBezTo>
                    <a:pt x="20267" y="2768"/>
                    <a:pt x="20284" y="2845"/>
                    <a:pt x="20313" y="2797"/>
                  </a:cubicBezTo>
                  <a:cubicBezTo>
                    <a:pt x="20343" y="2749"/>
                    <a:pt x="20342" y="2844"/>
                    <a:pt x="20402" y="2780"/>
                  </a:cubicBezTo>
                  <a:cubicBezTo>
                    <a:pt x="20435" y="2745"/>
                    <a:pt x="20416" y="2864"/>
                    <a:pt x="20519" y="2735"/>
                  </a:cubicBezTo>
                  <a:cubicBezTo>
                    <a:pt x="20531" y="2720"/>
                    <a:pt x="20676" y="2692"/>
                    <a:pt x="20720" y="2703"/>
                  </a:cubicBezTo>
                  <a:cubicBezTo>
                    <a:pt x="20793" y="2721"/>
                    <a:pt x="20777" y="2659"/>
                    <a:pt x="20831" y="2717"/>
                  </a:cubicBezTo>
                  <a:cubicBezTo>
                    <a:pt x="20832" y="2718"/>
                    <a:pt x="20906" y="2742"/>
                    <a:pt x="20908" y="2674"/>
                  </a:cubicBezTo>
                  <a:cubicBezTo>
                    <a:pt x="20909" y="2660"/>
                    <a:pt x="20964" y="2692"/>
                    <a:pt x="20969" y="2659"/>
                  </a:cubicBezTo>
                  <a:cubicBezTo>
                    <a:pt x="20975" y="2616"/>
                    <a:pt x="21033" y="2699"/>
                    <a:pt x="21079" y="2698"/>
                  </a:cubicBezTo>
                  <a:cubicBezTo>
                    <a:pt x="21156" y="2697"/>
                    <a:pt x="21144" y="2750"/>
                    <a:pt x="21144" y="2826"/>
                  </a:cubicBezTo>
                  <a:cubicBezTo>
                    <a:pt x="21144" y="2924"/>
                    <a:pt x="21152" y="2881"/>
                    <a:pt x="21279" y="2900"/>
                  </a:cubicBezTo>
                  <a:cubicBezTo>
                    <a:pt x="21330" y="2908"/>
                    <a:pt x="21267" y="2927"/>
                    <a:pt x="21337" y="2971"/>
                  </a:cubicBezTo>
                  <a:cubicBezTo>
                    <a:pt x="21454" y="3046"/>
                    <a:pt x="21314" y="3058"/>
                    <a:pt x="21443" y="3111"/>
                  </a:cubicBezTo>
                  <a:cubicBezTo>
                    <a:pt x="21463" y="3119"/>
                    <a:pt x="21439" y="3151"/>
                    <a:pt x="21483" y="3161"/>
                  </a:cubicBezTo>
                  <a:cubicBezTo>
                    <a:pt x="21517" y="3169"/>
                    <a:pt x="21523" y="3269"/>
                    <a:pt x="21567" y="3265"/>
                  </a:cubicBezTo>
                  <a:cubicBezTo>
                    <a:pt x="21587" y="3263"/>
                    <a:pt x="21572" y="3318"/>
                    <a:pt x="21627" y="3292"/>
                  </a:cubicBezTo>
                  <a:cubicBezTo>
                    <a:pt x="21636" y="3288"/>
                    <a:pt x="21741" y="3266"/>
                    <a:pt x="21739" y="3309"/>
                  </a:cubicBezTo>
                  <a:cubicBezTo>
                    <a:pt x="21738" y="3354"/>
                    <a:pt x="21795" y="3301"/>
                    <a:pt x="21819" y="3364"/>
                  </a:cubicBezTo>
                  <a:cubicBezTo>
                    <a:pt x="21833" y="3399"/>
                    <a:pt x="21901" y="3349"/>
                    <a:pt x="21954" y="3394"/>
                  </a:cubicBezTo>
                  <a:cubicBezTo>
                    <a:pt x="21976" y="3414"/>
                    <a:pt x="22003" y="3417"/>
                    <a:pt x="22046" y="3457"/>
                  </a:cubicBezTo>
                  <a:cubicBezTo>
                    <a:pt x="22084" y="3493"/>
                    <a:pt x="22101" y="3535"/>
                    <a:pt x="22125" y="3587"/>
                  </a:cubicBezTo>
                  <a:cubicBezTo>
                    <a:pt x="22149" y="3638"/>
                    <a:pt x="21957" y="3574"/>
                    <a:pt x="21941" y="3709"/>
                  </a:cubicBezTo>
                  <a:cubicBezTo>
                    <a:pt x="21937" y="3742"/>
                    <a:pt x="21890" y="3727"/>
                    <a:pt x="21907" y="3842"/>
                  </a:cubicBezTo>
                  <a:cubicBezTo>
                    <a:pt x="21909" y="3856"/>
                    <a:pt x="21866" y="3889"/>
                    <a:pt x="21849" y="3871"/>
                  </a:cubicBezTo>
                  <a:cubicBezTo>
                    <a:pt x="21831" y="3853"/>
                    <a:pt x="21823" y="3890"/>
                    <a:pt x="21779" y="3891"/>
                  </a:cubicBezTo>
                  <a:cubicBezTo>
                    <a:pt x="21759" y="3892"/>
                    <a:pt x="21797" y="3903"/>
                    <a:pt x="21754" y="3915"/>
                  </a:cubicBezTo>
                  <a:cubicBezTo>
                    <a:pt x="21666" y="3938"/>
                    <a:pt x="21616" y="4041"/>
                    <a:pt x="21726" y="3958"/>
                  </a:cubicBezTo>
                  <a:cubicBezTo>
                    <a:pt x="21781" y="3917"/>
                    <a:pt x="21722" y="3920"/>
                    <a:pt x="21804" y="3916"/>
                  </a:cubicBezTo>
                  <a:cubicBezTo>
                    <a:pt x="21834" y="3914"/>
                    <a:pt x="21773" y="3900"/>
                    <a:pt x="21850" y="3900"/>
                  </a:cubicBezTo>
                  <a:cubicBezTo>
                    <a:pt x="21861" y="3900"/>
                    <a:pt x="21913" y="3891"/>
                    <a:pt x="21915" y="3880"/>
                  </a:cubicBezTo>
                  <a:cubicBezTo>
                    <a:pt x="21951" y="3868"/>
                    <a:pt x="21891" y="3796"/>
                    <a:pt x="21953" y="3747"/>
                  </a:cubicBezTo>
                  <a:cubicBezTo>
                    <a:pt x="21983" y="3723"/>
                    <a:pt x="21912" y="3665"/>
                    <a:pt x="22111" y="3634"/>
                  </a:cubicBezTo>
                  <a:cubicBezTo>
                    <a:pt x="22146" y="3628"/>
                    <a:pt x="22174" y="3574"/>
                    <a:pt x="22138" y="3543"/>
                  </a:cubicBezTo>
                  <a:cubicBezTo>
                    <a:pt x="22118" y="3527"/>
                    <a:pt x="22094" y="3415"/>
                    <a:pt x="21987" y="3390"/>
                  </a:cubicBezTo>
                  <a:cubicBezTo>
                    <a:pt x="21935" y="3379"/>
                    <a:pt x="21951" y="3352"/>
                    <a:pt x="21857" y="3356"/>
                  </a:cubicBezTo>
                  <a:cubicBezTo>
                    <a:pt x="21843" y="3357"/>
                    <a:pt x="21832" y="3323"/>
                    <a:pt x="21820" y="3322"/>
                  </a:cubicBezTo>
                  <a:cubicBezTo>
                    <a:pt x="21783" y="3298"/>
                    <a:pt x="21761" y="3339"/>
                    <a:pt x="21746" y="3268"/>
                  </a:cubicBezTo>
                  <a:cubicBezTo>
                    <a:pt x="21738" y="3228"/>
                    <a:pt x="21589" y="3329"/>
                    <a:pt x="21582" y="3237"/>
                  </a:cubicBezTo>
                  <a:cubicBezTo>
                    <a:pt x="21581" y="3224"/>
                    <a:pt x="21544" y="3232"/>
                    <a:pt x="21540" y="3205"/>
                  </a:cubicBezTo>
                  <a:cubicBezTo>
                    <a:pt x="21530" y="3142"/>
                    <a:pt x="21479" y="3160"/>
                    <a:pt x="21481" y="3089"/>
                  </a:cubicBezTo>
                  <a:cubicBezTo>
                    <a:pt x="21483" y="3060"/>
                    <a:pt x="21399" y="3091"/>
                    <a:pt x="21402" y="3020"/>
                  </a:cubicBezTo>
                  <a:cubicBezTo>
                    <a:pt x="21404" y="2974"/>
                    <a:pt x="21350" y="2997"/>
                    <a:pt x="21328" y="2904"/>
                  </a:cubicBezTo>
                  <a:cubicBezTo>
                    <a:pt x="21310" y="2829"/>
                    <a:pt x="21155" y="2955"/>
                    <a:pt x="21164" y="2761"/>
                  </a:cubicBezTo>
                  <a:cubicBezTo>
                    <a:pt x="21165" y="2727"/>
                    <a:pt x="21133" y="2700"/>
                    <a:pt x="21162" y="2674"/>
                  </a:cubicBezTo>
                  <a:cubicBezTo>
                    <a:pt x="21176" y="2661"/>
                    <a:pt x="21141" y="2629"/>
                    <a:pt x="21172" y="2592"/>
                  </a:cubicBezTo>
                  <a:cubicBezTo>
                    <a:pt x="21198" y="2560"/>
                    <a:pt x="21147" y="2463"/>
                    <a:pt x="21217" y="2464"/>
                  </a:cubicBezTo>
                  <a:cubicBezTo>
                    <a:pt x="21322" y="2467"/>
                    <a:pt x="21204" y="2412"/>
                    <a:pt x="21293" y="2401"/>
                  </a:cubicBezTo>
                  <a:cubicBezTo>
                    <a:pt x="21353" y="2394"/>
                    <a:pt x="21368" y="2257"/>
                    <a:pt x="21422" y="2249"/>
                  </a:cubicBezTo>
                  <a:cubicBezTo>
                    <a:pt x="21540" y="2232"/>
                    <a:pt x="21474" y="2211"/>
                    <a:pt x="21624" y="2218"/>
                  </a:cubicBezTo>
                  <a:cubicBezTo>
                    <a:pt x="21655" y="2220"/>
                    <a:pt x="21639" y="2167"/>
                    <a:pt x="21733" y="2186"/>
                  </a:cubicBezTo>
                  <a:cubicBezTo>
                    <a:pt x="21733" y="2186"/>
                    <a:pt x="21754" y="2270"/>
                    <a:pt x="21785" y="2205"/>
                  </a:cubicBezTo>
                  <a:cubicBezTo>
                    <a:pt x="21919" y="2189"/>
                    <a:pt x="21794" y="2170"/>
                    <a:pt x="21945" y="2166"/>
                  </a:cubicBezTo>
                  <a:cubicBezTo>
                    <a:pt x="22022" y="2163"/>
                    <a:pt x="22085" y="2090"/>
                    <a:pt x="22160" y="2081"/>
                  </a:cubicBezTo>
                  <a:cubicBezTo>
                    <a:pt x="22196" y="2076"/>
                    <a:pt x="22306" y="2053"/>
                    <a:pt x="22336" y="2030"/>
                  </a:cubicBezTo>
                  <a:cubicBezTo>
                    <a:pt x="22352" y="2026"/>
                    <a:pt x="22466" y="1973"/>
                    <a:pt x="22466" y="1972"/>
                  </a:cubicBezTo>
                  <a:cubicBezTo>
                    <a:pt x="22464" y="1950"/>
                    <a:pt x="22517" y="1979"/>
                    <a:pt x="22511" y="1922"/>
                  </a:cubicBezTo>
                  <a:cubicBezTo>
                    <a:pt x="22527" y="1911"/>
                    <a:pt x="22656" y="1956"/>
                    <a:pt x="22602" y="1869"/>
                  </a:cubicBezTo>
                  <a:cubicBezTo>
                    <a:pt x="22602" y="1868"/>
                    <a:pt x="22719" y="1836"/>
                    <a:pt x="22736" y="1827"/>
                  </a:cubicBezTo>
                  <a:cubicBezTo>
                    <a:pt x="22864" y="1749"/>
                    <a:pt x="22738" y="1714"/>
                    <a:pt x="22909" y="1732"/>
                  </a:cubicBezTo>
                  <a:cubicBezTo>
                    <a:pt x="22990" y="1740"/>
                    <a:pt x="22971" y="1713"/>
                    <a:pt x="23059" y="1713"/>
                  </a:cubicBezTo>
                  <a:cubicBezTo>
                    <a:pt x="23121" y="1713"/>
                    <a:pt x="23374" y="1695"/>
                    <a:pt x="23408" y="1713"/>
                  </a:cubicBezTo>
                  <a:cubicBezTo>
                    <a:pt x="23454" y="1738"/>
                    <a:pt x="23413" y="1757"/>
                    <a:pt x="23508" y="1753"/>
                  </a:cubicBezTo>
                  <a:cubicBezTo>
                    <a:pt x="23531" y="1752"/>
                    <a:pt x="23496" y="1795"/>
                    <a:pt x="23608" y="1792"/>
                  </a:cubicBezTo>
                  <a:cubicBezTo>
                    <a:pt x="23666" y="1791"/>
                    <a:pt x="23683" y="1849"/>
                    <a:pt x="23716" y="1811"/>
                  </a:cubicBezTo>
                  <a:cubicBezTo>
                    <a:pt x="23683" y="1770"/>
                    <a:pt x="23576" y="1813"/>
                    <a:pt x="23521" y="1736"/>
                  </a:cubicBezTo>
                  <a:cubicBezTo>
                    <a:pt x="23494" y="1699"/>
                    <a:pt x="23510" y="1778"/>
                    <a:pt x="23433" y="1700"/>
                  </a:cubicBezTo>
                  <a:cubicBezTo>
                    <a:pt x="23416" y="1683"/>
                    <a:pt x="23011" y="1680"/>
                    <a:pt x="22992" y="1696"/>
                  </a:cubicBezTo>
                  <a:cubicBezTo>
                    <a:pt x="22955" y="1727"/>
                    <a:pt x="22913" y="1710"/>
                    <a:pt x="22859" y="1710"/>
                  </a:cubicBezTo>
                  <a:cubicBezTo>
                    <a:pt x="22754" y="1710"/>
                    <a:pt x="22838" y="1734"/>
                    <a:pt x="22728" y="1806"/>
                  </a:cubicBezTo>
                  <a:cubicBezTo>
                    <a:pt x="22668" y="1845"/>
                    <a:pt x="22558" y="1817"/>
                    <a:pt x="22592" y="1885"/>
                  </a:cubicBezTo>
                  <a:cubicBezTo>
                    <a:pt x="22613" y="1926"/>
                    <a:pt x="22493" y="1870"/>
                    <a:pt x="22487" y="1919"/>
                  </a:cubicBezTo>
                  <a:cubicBezTo>
                    <a:pt x="22484" y="1946"/>
                    <a:pt x="22182" y="2076"/>
                    <a:pt x="22143" y="2073"/>
                  </a:cubicBezTo>
                  <a:cubicBezTo>
                    <a:pt x="22099" y="2069"/>
                    <a:pt x="22016" y="2132"/>
                    <a:pt x="21964" y="2142"/>
                  </a:cubicBezTo>
                  <a:cubicBezTo>
                    <a:pt x="21926" y="2149"/>
                    <a:pt x="21871" y="2151"/>
                    <a:pt x="21849" y="2171"/>
                  </a:cubicBezTo>
                  <a:cubicBezTo>
                    <a:pt x="21849" y="2171"/>
                    <a:pt x="21770" y="2200"/>
                    <a:pt x="21772" y="2176"/>
                  </a:cubicBezTo>
                  <a:cubicBezTo>
                    <a:pt x="21775" y="2152"/>
                    <a:pt x="21688" y="2151"/>
                    <a:pt x="21646" y="2175"/>
                  </a:cubicBezTo>
                  <a:cubicBezTo>
                    <a:pt x="21602" y="2200"/>
                    <a:pt x="21468" y="2212"/>
                    <a:pt x="21391" y="2247"/>
                  </a:cubicBezTo>
                  <a:cubicBezTo>
                    <a:pt x="21350" y="2266"/>
                    <a:pt x="21341" y="2301"/>
                    <a:pt x="21331" y="2303"/>
                  </a:cubicBezTo>
                  <a:cubicBezTo>
                    <a:pt x="21327" y="2394"/>
                    <a:pt x="21249" y="2361"/>
                    <a:pt x="21249" y="2411"/>
                  </a:cubicBezTo>
                  <a:cubicBezTo>
                    <a:pt x="21249" y="2481"/>
                    <a:pt x="21158" y="2388"/>
                    <a:pt x="21164" y="2517"/>
                  </a:cubicBezTo>
                  <a:cubicBezTo>
                    <a:pt x="21165" y="2542"/>
                    <a:pt x="21140" y="2563"/>
                    <a:pt x="21143" y="2631"/>
                  </a:cubicBezTo>
                  <a:cubicBezTo>
                    <a:pt x="21145" y="2673"/>
                    <a:pt x="21067" y="2695"/>
                    <a:pt x="21018" y="2642"/>
                  </a:cubicBezTo>
                  <a:cubicBezTo>
                    <a:pt x="20967" y="2586"/>
                    <a:pt x="20945" y="2665"/>
                    <a:pt x="20901" y="2665"/>
                  </a:cubicBezTo>
                  <a:cubicBezTo>
                    <a:pt x="20819" y="2665"/>
                    <a:pt x="20900" y="2716"/>
                    <a:pt x="20780" y="2677"/>
                  </a:cubicBezTo>
                  <a:cubicBezTo>
                    <a:pt x="20759" y="2670"/>
                    <a:pt x="20694" y="2700"/>
                    <a:pt x="20635" y="2700"/>
                  </a:cubicBezTo>
                  <a:cubicBezTo>
                    <a:pt x="20624" y="2700"/>
                    <a:pt x="20591" y="2705"/>
                    <a:pt x="20590" y="2705"/>
                  </a:cubicBezTo>
                  <a:cubicBezTo>
                    <a:pt x="20486" y="2673"/>
                    <a:pt x="20468" y="2800"/>
                    <a:pt x="20420" y="2761"/>
                  </a:cubicBezTo>
                  <a:cubicBezTo>
                    <a:pt x="20388" y="2735"/>
                    <a:pt x="20381" y="2803"/>
                    <a:pt x="20324" y="2769"/>
                  </a:cubicBezTo>
                  <a:cubicBezTo>
                    <a:pt x="20296" y="2752"/>
                    <a:pt x="20299" y="2816"/>
                    <a:pt x="20278" y="2715"/>
                  </a:cubicBezTo>
                  <a:cubicBezTo>
                    <a:pt x="20270" y="2679"/>
                    <a:pt x="20196" y="2714"/>
                    <a:pt x="20196" y="2660"/>
                  </a:cubicBezTo>
                  <a:cubicBezTo>
                    <a:pt x="20196" y="2569"/>
                    <a:pt x="20031" y="2556"/>
                    <a:pt x="20039" y="2413"/>
                  </a:cubicBezTo>
                  <a:cubicBezTo>
                    <a:pt x="20043" y="2352"/>
                    <a:pt x="19961" y="2373"/>
                    <a:pt x="19910" y="2362"/>
                  </a:cubicBezTo>
                  <a:cubicBezTo>
                    <a:pt x="19842" y="2346"/>
                    <a:pt x="19833" y="2429"/>
                    <a:pt x="19783" y="2374"/>
                  </a:cubicBezTo>
                  <a:cubicBezTo>
                    <a:pt x="19730" y="2363"/>
                    <a:pt x="19760" y="2323"/>
                    <a:pt x="19731" y="2281"/>
                  </a:cubicBezTo>
                  <a:cubicBezTo>
                    <a:pt x="19707" y="2248"/>
                    <a:pt x="19845" y="2238"/>
                    <a:pt x="19747" y="2191"/>
                  </a:cubicBezTo>
                  <a:cubicBezTo>
                    <a:pt x="19717" y="2177"/>
                    <a:pt x="19815" y="2149"/>
                    <a:pt x="19683" y="2112"/>
                  </a:cubicBezTo>
                  <a:cubicBezTo>
                    <a:pt x="19603" y="2091"/>
                    <a:pt x="19640" y="2038"/>
                    <a:pt x="19629" y="1948"/>
                  </a:cubicBezTo>
                  <a:cubicBezTo>
                    <a:pt x="19629" y="1948"/>
                    <a:pt x="19586" y="1918"/>
                    <a:pt x="19606" y="1917"/>
                  </a:cubicBezTo>
                  <a:cubicBezTo>
                    <a:pt x="19634" y="1917"/>
                    <a:pt x="19670" y="1842"/>
                    <a:pt x="19552" y="1873"/>
                  </a:cubicBezTo>
                  <a:cubicBezTo>
                    <a:pt x="19510" y="1885"/>
                    <a:pt x="19497" y="1863"/>
                    <a:pt x="19522" y="1823"/>
                  </a:cubicBezTo>
                  <a:cubicBezTo>
                    <a:pt x="19567" y="1751"/>
                    <a:pt x="19462" y="1772"/>
                    <a:pt x="19526" y="1722"/>
                  </a:cubicBezTo>
                  <a:cubicBezTo>
                    <a:pt x="19534" y="1715"/>
                    <a:pt x="19545" y="1698"/>
                    <a:pt x="19545" y="1688"/>
                  </a:cubicBezTo>
                  <a:cubicBezTo>
                    <a:pt x="19555" y="1684"/>
                    <a:pt x="19529" y="1612"/>
                    <a:pt x="19529" y="1596"/>
                  </a:cubicBezTo>
                  <a:cubicBezTo>
                    <a:pt x="19528" y="1564"/>
                    <a:pt x="19483" y="1527"/>
                    <a:pt x="19486" y="1441"/>
                  </a:cubicBezTo>
                  <a:cubicBezTo>
                    <a:pt x="19486" y="1434"/>
                    <a:pt x="19480" y="1351"/>
                    <a:pt x="19472" y="1348"/>
                  </a:cubicBezTo>
                  <a:cubicBezTo>
                    <a:pt x="19439" y="1336"/>
                    <a:pt x="19496" y="1328"/>
                    <a:pt x="19471" y="1270"/>
                  </a:cubicBezTo>
                  <a:cubicBezTo>
                    <a:pt x="19438" y="1195"/>
                    <a:pt x="19513" y="1196"/>
                    <a:pt x="19408" y="1139"/>
                  </a:cubicBezTo>
                  <a:cubicBezTo>
                    <a:pt x="19403" y="1136"/>
                    <a:pt x="19397" y="1131"/>
                    <a:pt x="19393" y="1126"/>
                  </a:cubicBezTo>
                  <a:cubicBezTo>
                    <a:pt x="19441" y="1037"/>
                    <a:pt x="19332" y="1054"/>
                    <a:pt x="19342" y="971"/>
                  </a:cubicBezTo>
                  <a:cubicBezTo>
                    <a:pt x="19348" y="919"/>
                    <a:pt x="19173" y="949"/>
                    <a:pt x="19211" y="844"/>
                  </a:cubicBezTo>
                  <a:cubicBezTo>
                    <a:pt x="19245" y="753"/>
                    <a:pt x="19173" y="773"/>
                    <a:pt x="19157" y="721"/>
                  </a:cubicBezTo>
                  <a:cubicBezTo>
                    <a:pt x="19116" y="706"/>
                    <a:pt x="19179" y="680"/>
                    <a:pt x="19061" y="680"/>
                  </a:cubicBezTo>
                  <a:cubicBezTo>
                    <a:pt x="19016" y="661"/>
                    <a:pt x="18852" y="629"/>
                    <a:pt x="18894" y="574"/>
                  </a:cubicBezTo>
                  <a:cubicBezTo>
                    <a:pt x="18928" y="531"/>
                    <a:pt x="18843" y="549"/>
                    <a:pt x="18840" y="521"/>
                  </a:cubicBezTo>
                  <a:cubicBezTo>
                    <a:pt x="18836" y="488"/>
                    <a:pt x="18778" y="522"/>
                    <a:pt x="18794" y="466"/>
                  </a:cubicBezTo>
                  <a:cubicBezTo>
                    <a:pt x="18799" y="447"/>
                    <a:pt x="18756" y="444"/>
                    <a:pt x="18750" y="394"/>
                  </a:cubicBezTo>
                  <a:cubicBezTo>
                    <a:pt x="18747" y="365"/>
                    <a:pt x="18718" y="422"/>
                    <a:pt x="18702" y="346"/>
                  </a:cubicBezTo>
                  <a:cubicBezTo>
                    <a:pt x="18684" y="264"/>
                    <a:pt x="18567" y="373"/>
                    <a:pt x="18519" y="270"/>
                  </a:cubicBezTo>
                  <a:cubicBezTo>
                    <a:pt x="18395" y="0"/>
                    <a:pt x="18389" y="299"/>
                    <a:pt x="18250" y="128"/>
                  </a:cubicBezTo>
                  <a:cubicBezTo>
                    <a:pt x="18196" y="63"/>
                    <a:pt x="18229" y="177"/>
                    <a:pt x="18086" y="177"/>
                  </a:cubicBezTo>
                  <a:cubicBezTo>
                    <a:pt x="17956" y="177"/>
                    <a:pt x="18022" y="129"/>
                    <a:pt x="17892" y="217"/>
                  </a:cubicBezTo>
                  <a:cubicBezTo>
                    <a:pt x="17873" y="231"/>
                    <a:pt x="17850" y="244"/>
                    <a:pt x="17832" y="259"/>
                  </a:cubicBezTo>
                  <a:cubicBezTo>
                    <a:pt x="17802" y="261"/>
                    <a:pt x="17786" y="270"/>
                    <a:pt x="17731" y="270"/>
                  </a:cubicBezTo>
                  <a:cubicBezTo>
                    <a:pt x="17678" y="270"/>
                    <a:pt x="17595" y="289"/>
                    <a:pt x="17577" y="341"/>
                  </a:cubicBezTo>
                  <a:cubicBezTo>
                    <a:pt x="17480" y="613"/>
                    <a:pt x="17381" y="521"/>
                    <a:pt x="17312" y="617"/>
                  </a:cubicBezTo>
                  <a:cubicBezTo>
                    <a:pt x="17295" y="640"/>
                    <a:pt x="17126" y="636"/>
                    <a:pt x="17087" y="637"/>
                  </a:cubicBezTo>
                  <a:cubicBezTo>
                    <a:pt x="16985" y="640"/>
                    <a:pt x="16980" y="449"/>
                    <a:pt x="16829" y="428"/>
                  </a:cubicBezTo>
                  <a:cubicBezTo>
                    <a:pt x="16747" y="417"/>
                    <a:pt x="16696" y="503"/>
                    <a:pt x="16595" y="518"/>
                  </a:cubicBezTo>
                  <a:cubicBezTo>
                    <a:pt x="16549" y="525"/>
                    <a:pt x="16348" y="581"/>
                    <a:pt x="16335" y="620"/>
                  </a:cubicBezTo>
                  <a:cubicBezTo>
                    <a:pt x="16298" y="731"/>
                    <a:pt x="16334" y="730"/>
                    <a:pt x="16199" y="642"/>
                  </a:cubicBezTo>
                  <a:cubicBezTo>
                    <a:pt x="16129" y="596"/>
                    <a:pt x="16127" y="716"/>
                    <a:pt x="16143" y="754"/>
                  </a:cubicBezTo>
                  <a:cubicBezTo>
                    <a:pt x="16169" y="816"/>
                    <a:pt x="16107" y="879"/>
                    <a:pt x="16035" y="875"/>
                  </a:cubicBezTo>
                  <a:cubicBezTo>
                    <a:pt x="15984" y="873"/>
                    <a:pt x="15917" y="920"/>
                    <a:pt x="15939" y="978"/>
                  </a:cubicBezTo>
                  <a:cubicBezTo>
                    <a:pt x="15945" y="994"/>
                    <a:pt x="15959" y="1084"/>
                    <a:pt x="15937" y="1106"/>
                  </a:cubicBezTo>
                  <a:cubicBezTo>
                    <a:pt x="15899" y="1144"/>
                    <a:pt x="16042" y="1227"/>
                    <a:pt x="16080" y="1238"/>
                  </a:cubicBezTo>
                  <a:cubicBezTo>
                    <a:pt x="16150" y="1258"/>
                    <a:pt x="16062" y="1296"/>
                    <a:pt x="16159" y="1323"/>
                  </a:cubicBezTo>
                  <a:cubicBezTo>
                    <a:pt x="16202" y="1334"/>
                    <a:pt x="16128" y="1331"/>
                    <a:pt x="16128" y="1397"/>
                  </a:cubicBezTo>
                  <a:cubicBezTo>
                    <a:pt x="16128" y="1466"/>
                    <a:pt x="16096" y="1429"/>
                    <a:pt x="16112" y="1500"/>
                  </a:cubicBezTo>
                  <a:cubicBezTo>
                    <a:pt x="16112" y="1500"/>
                    <a:pt x="16112" y="1536"/>
                    <a:pt x="16112" y="1540"/>
                  </a:cubicBezTo>
                  <a:cubicBezTo>
                    <a:pt x="16104" y="1625"/>
                    <a:pt x="15984" y="1615"/>
                    <a:pt x="15974" y="1698"/>
                  </a:cubicBezTo>
                  <a:cubicBezTo>
                    <a:pt x="15967" y="1758"/>
                    <a:pt x="15936" y="1823"/>
                    <a:pt x="15870" y="1830"/>
                  </a:cubicBezTo>
                  <a:cubicBezTo>
                    <a:pt x="15788" y="1837"/>
                    <a:pt x="15832" y="1914"/>
                    <a:pt x="15794" y="1979"/>
                  </a:cubicBezTo>
                  <a:cubicBezTo>
                    <a:pt x="15784" y="1996"/>
                    <a:pt x="15808" y="2011"/>
                    <a:pt x="15757" y="2082"/>
                  </a:cubicBezTo>
                  <a:cubicBezTo>
                    <a:pt x="15728" y="2123"/>
                    <a:pt x="15806" y="2192"/>
                    <a:pt x="15736" y="2190"/>
                  </a:cubicBezTo>
                  <a:cubicBezTo>
                    <a:pt x="15725" y="2189"/>
                    <a:pt x="15707" y="2235"/>
                    <a:pt x="15659" y="2258"/>
                  </a:cubicBezTo>
                  <a:cubicBezTo>
                    <a:pt x="15636" y="2268"/>
                    <a:pt x="15565" y="2308"/>
                    <a:pt x="15566" y="2338"/>
                  </a:cubicBezTo>
                  <a:cubicBezTo>
                    <a:pt x="15571" y="2437"/>
                    <a:pt x="15657" y="2389"/>
                    <a:pt x="15586" y="2490"/>
                  </a:cubicBezTo>
                  <a:cubicBezTo>
                    <a:pt x="15557" y="2530"/>
                    <a:pt x="15624" y="2527"/>
                    <a:pt x="15501" y="2635"/>
                  </a:cubicBezTo>
                  <a:cubicBezTo>
                    <a:pt x="15475" y="2658"/>
                    <a:pt x="15442" y="2743"/>
                    <a:pt x="15497" y="2783"/>
                  </a:cubicBezTo>
                  <a:cubicBezTo>
                    <a:pt x="15507" y="2790"/>
                    <a:pt x="15538" y="2911"/>
                    <a:pt x="15572" y="2952"/>
                  </a:cubicBezTo>
                  <a:cubicBezTo>
                    <a:pt x="15592" y="2977"/>
                    <a:pt x="15541" y="3018"/>
                    <a:pt x="15521" y="3028"/>
                  </a:cubicBezTo>
                  <a:cubicBezTo>
                    <a:pt x="15395" y="3118"/>
                    <a:pt x="15515" y="3094"/>
                    <a:pt x="15440" y="3233"/>
                  </a:cubicBezTo>
                  <a:cubicBezTo>
                    <a:pt x="15385" y="3334"/>
                    <a:pt x="15310" y="3194"/>
                    <a:pt x="15275" y="3286"/>
                  </a:cubicBezTo>
                  <a:cubicBezTo>
                    <a:pt x="15249" y="3358"/>
                    <a:pt x="15193" y="3280"/>
                    <a:pt x="15197" y="3382"/>
                  </a:cubicBezTo>
                  <a:cubicBezTo>
                    <a:pt x="15197" y="3399"/>
                    <a:pt x="15176" y="3394"/>
                    <a:pt x="15173" y="3427"/>
                  </a:cubicBezTo>
                  <a:cubicBezTo>
                    <a:pt x="15170" y="3465"/>
                    <a:pt x="15065" y="3427"/>
                    <a:pt x="15006" y="3453"/>
                  </a:cubicBezTo>
                  <a:cubicBezTo>
                    <a:pt x="14974" y="3467"/>
                    <a:pt x="14940" y="3330"/>
                    <a:pt x="14829" y="3469"/>
                  </a:cubicBezTo>
                  <a:cubicBezTo>
                    <a:pt x="14788" y="3522"/>
                    <a:pt x="14750" y="3426"/>
                    <a:pt x="14670" y="3429"/>
                  </a:cubicBezTo>
                  <a:cubicBezTo>
                    <a:pt x="14611" y="3432"/>
                    <a:pt x="14566" y="3297"/>
                    <a:pt x="14431" y="3545"/>
                  </a:cubicBezTo>
                  <a:cubicBezTo>
                    <a:pt x="14395" y="3611"/>
                    <a:pt x="14341" y="3425"/>
                    <a:pt x="14303" y="3459"/>
                  </a:cubicBezTo>
                  <a:cubicBezTo>
                    <a:pt x="14279" y="3481"/>
                    <a:pt x="14273" y="3480"/>
                    <a:pt x="14273" y="3519"/>
                  </a:cubicBezTo>
                  <a:cubicBezTo>
                    <a:pt x="14258" y="3584"/>
                    <a:pt x="14310" y="3547"/>
                    <a:pt x="14266" y="3610"/>
                  </a:cubicBezTo>
                  <a:cubicBezTo>
                    <a:pt x="14249" y="3634"/>
                    <a:pt x="14306" y="3647"/>
                    <a:pt x="14170" y="3697"/>
                  </a:cubicBezTo>
                  <a:cubicBezTo>
                    <a:pt x="14135" y="3710"/>
                    <a:pt x="14102" y="3770"/>
                    <a:pt x="14022" y="3737"/>
                  </a:cubicBezTo>
                  <a:cubicBezTo>
                    <a:pt x="13965" y="3713"/>
                    <a:pt x="13919" y="3839"/>
                    <a:pt x="13800" y="3787"/>
                  </a:cubicBezTo>
                  <a:cubicBezTo>
                    <a:pt x="13696" y="3742"/>
                    <a:pt x="13664" y="3959"/>
                    <a:pt x="13625" y="3924"/>
                  </a:cubicBezTo>
                  <a:cubicBezTo>
                    <a:pt x="13598" y="3900"/>
                    <a:pt x="13561" y="3954"/>
                    <a:pt x="13520" y="3834"/>
                  </a:cubicBezTo>
                  <a:cubicBezTo>
                    <a:pt x="13508" y="3799"/>
                    <a:pt x="13490" y="3679"/>
                    <a:pt x="13450" y="3670"/>
                  </a:cubicBezTo>
                  <a:cubicBezTo>
                    <a:pt x="13430" y="3666"/>
                    <a:pt x="13421" y="3667"/>
                    <a:pt x="13400" y="3667"/>
                  </a:cubicBezTo>
                  <a:cubicBezTo>
                    <a:pt x="13306" y="3761"/>
                    <a:pt x="13284" y="3639"/>
                    <a:pt x="13140" y="3695"/>
                  </a:cubicBezTo>
                  <a:cubicBezTo>
                    <a:pt x="13092" y="3713"/>
                    <a:pt x="12887" y="3745"/>
                    <a:pt x="12887" y="3800"/>
                  </a:cubicBezTo>
                  <a:cubicBezTo>
                    <a:pt x="12887" y="3922"/>
                    <a:pt x="12898" y="3868"/>
                    <a:pt x="12855" y="3975"/>
                  </a:cubicBezTo>
                  <a:cubicBezTo>
                    <a:pt x="12828" y="4044"/>
                    <a:pt x="12839" y="4158"/>
                    <a:pt x="12786" y="4184"/>
                  </a:cubicBezTo>
                  <a:cubicBezTo>
                    <a:pt x="12734" y="4211"/>
                    <a:pt x="12636" y="4148"/>
                    <a:pt x="12620" y="4146"/>
                  </a:cubicBezTo>
                  <a:cubicBezTo>
                    <a:pt x="12608" y="4122"/>
                    <a:pt x="12556" y="4154"/>
                    <a:pt x="12556" y="4154"/>
                  </a:cubicBezTo>
                  <a:cubicBezTo>
                    <a:pt x="12524" y="4195"/>
                    <a:pt x="12460" y="4317"/>
                    <a:pt x="12450" y="4366"/>
                  </a:cubicBezTo>
                  <a:cubicBezTo>
                    <a:pt x="12423" y="4509"/>
                    <a:pt x="12329" y="4425"/>
                    <a:pt x="12269" y="4512"/>
                  </a:cubicBezTo>
                  <a:cubicBezTo>
                    <a:pt x="12243" y="4548"/>
                    <a:pt x="12253" y="4603"/>
                    <a:pt x="12234" y="4649"/>
                  </a:cubicBezTo>
                  <a:cubicBezTo>
                    <a:pt x="12229" y="4661"/>
                    <a:pt x="12242" y="4706"/>
                    <a:pt x="12218" y="4752"/>
                  </a:cubicBezTo>
                  <a:cubicBezTo>
                    <a:pt x="12123" y="4938"/>
                    <a:pt x="12091" y="4873"/>
                    <a:pt x="12211" y="5072"/>
                  </a:cubicBezTo>
                  <a:cubicBezTo>
                    <a:pt x="12230" y="5103"/>
                    <a:pt x="12158" y="5163"/>
                    <a:pt x="12114" y="5152"/>
                  </a:cubicBezTo>
                  <a:cubicBezTo>
                    <a:pt x="12099" y="5092"/>
                    <a:pt x="12102" y="5140"/>
                    <a:pt x="12099" y="5064"/>
                  </a:cubicBezTo>
                  <a:cubicBezTo>
                    <a:pt x="12097" y="5042"/>
                    <a:pt x="12002" y="5026"/>
                    <a:pt x="12011" y="5136"/>
                  </a:cubicBezTo>
                  <a:cubicBezTo>
                    <a:pt x="12012" y="5147"/>
                    <a:pt x="11930" y="5240"/>
                    <a:pt x="12040" y="5249"/>
                  </a:cubicBezTo>
                  <a:cubicBezTo>
                    <a:pt x="12053" y="5251"/>
                    <a:pt x="12131" y="5315"/>
                    <a:pt x="12045" y="5285"/>
                  </a:cubicBezTo>
                  <a:cubicBezTo>
                    <a:pt x="12023" y="5277"/>
                    <a:pt x="11989" y="5312"/>
                    <a:pt x="12050" y="5353"/>
                  </a:cubicBezTo>
                  <a:cubicBezTo>
                    <a:pt x="12087" y="5378"/>
                    <a:pt x="12039" y="5401"/>
                    <a:pt x="11973" y="5348"/>
                  </a:cubicBezTo>
                  <a:cubicBezTo>
                    <a:pt x="11956" y="5335"/>
                    <a:pt x="11876" y="5336"/>
                    <a:pt x="11929" y="5406"/>
                  </a:cubicBezTo>
                  <a:cubicBezTo>
                    <a:pt x="11976" y="5468"/>
                    <a:pt x="11733" y="5323"/>
                    <a:pt x="11722" y="5337"/>
                  </a:cubicBezTo>
                  <a:cubicBezTo>
                    <a:pt x="11673" y="5398"/>
                    <a:pt x="11696" y="5291"/>
                    <a:pt x="11643" y="5337"/>
                  </a:cubicBezTo>
                  <a:cubicBezTo>
                    <a:pt x="11604" y="5371"/>
                    <a:pt x="11591" y="5271"/>
                    <a:pt x="11532" y="5298"/>
                  </a:cubicBezTo>
                  <a:cubicBezTo>
                    <a:pt x="11523" y="5302"/>
                    <a:pt x="11528" y="5328"/>
                    <a:pt x="11484" y="5350"/>
                  </a:cubicBezTo>
                  <a:cubicBezTo>
                    <a:pt x="11466" y="5359"/>
                    <a:pt x="11448" y="5395"/>
                    <a:pt x="11437" y="5411"/>
                  </a:cubicBezTo>
                  <a:cubicBezTo>
                    <a:pt x="11427" y="5415"/>
                    <a:pt x="11408" y="5530"/>
                    <a:pt x="11328" y="5473"/>
                  </a:cubicBezTo>
                  <a:cubicBezTo>
                    <a:pt x="11327" y="5472"/>
                    <a:pt x="11264" y="5452"/>
                    <a:pt x="11273" y="5498"/>
                  </a:cubicBezTo>
                  <a:cubicBezTo>
                    <a:pt x="11288" y="5574"/>
                    <a:pt x="11235" y="5504"/>
                    <a:pt x="11238" y="5580"/>
                  </a:cubicBezTo>
                  <a:cubicBezTo>
                    <a:pt x="11240" y="5610"/>
                    <a:pt x="11131" y="5624"/>
                    <a:pt x="11106" y="5638"/>
                  </a:cubicBezTo>
                  <a:cubicBezTo>
                    <a:pt x="11081" y="5652"/>
                    <a:pt x="10970" y="5685"/>
                    <a:pt x="11022" y="5721"/>
                  </a:cubicBezTo>
                  <a:cubicBezTo>
                    <a:pt x="11045" y="5737"/>
                    <a:pt x="10987" y="5774"/>
                    <a:pt x="10918" y="5726"/>
                  </a:cubicBezTo>
                  <a:cubicBezTo>
                    <a:pt x="10864" y="5688"/>
                    <a:pt x="10774" y="5760"/>
                    <a:pt x="10820" y="5816"/>
                  </a:cubicBezTo>
                  <a:cubicBezTo>
                    <a:pt x="10854" y="5857"/>
                    <a:pt x="10778" y="5809"/>
                    <a:pt x="10778" y="5871"/>
                  </a:cubicBezTo>
                  <a:cubicBezTo>
                    <a:pt x="10778" y="5877"/>
                    <a:pt x="10779" y="5896"/>
                    <a:pt x="10775" y="5901"/>
                  </a:cubicBezTo>
                  <a:cubicBezTo>
                    <a:pt x="10757" y="6003"/>
                    <a:pt x="10766" y="6078"/>
                    <a:pt x="10724" y="6177"/>
                  </a:cubicBezTo>
                  <a:cubicBezTo>
                    <a:pt x="10704" y="6224"/>
                    <a:pt x="10724" y="6273"/>
                    <a:pt x="10614" y="6273"/>
                  </a:cubicBezTo>
                  <a:cubicBezTo>
                    <a:pt x="10596" y="6273"/>
                    <a:pt x="10497" y="6264"/>
                    <a:pt x="10544" y="6311"/>
                  </a:cubicBezTo>
                  <a:cubicBezTo>
                    <a:pt x="10594" y="6361"/>
                    <a:pt x="10556" y="6346"/>
                    <a:pt x="10508" y="6379"/>
                  </a:cubicBezTo>
                  <a:cubicBezTo>
                    <a:pt x="10403" y="6422"/>
                    <a:pt x="10376" y="6490"/>
                    <a:pt x="10376" y="6598"/>
                  </a:cubicBezTo>
                  <a:cubicBezTo>
                    <a:pt x="10376" y="6688"/>
                    <a:pt x="10250" y="6766"/>
                    <a:pt x="10315" y="6868"/>
                  </a:cubicBezTo>
                  <a:cubicBezTo>
                    <a:pt x="10319" y="6875"/>
                    <a:pt x="10326" y="6914"/>
                    <a:pt x="10326" y="6926"/>
                  </a:cubicBezTo>
                  <a:cubicBezTo>
                    <a:pt x="10332" y="7001"/>
                    <a:pt x="10248" y="6950"/>
                    <a:pt x="10248" y="7018"/>
                  </a:cubicBezTo>
                  <a:cubicBezTo>
                    <a:pt x="10248" y="7083"/>
                    <a:pt x="10162" y="7056"/>
                    <a:pt x="10158" y="7139"/>
                  </a:cubicBezTo>
                  <a:cubicBezTo>
                    <a:pt x="10156" y="7169"/>
                    <a:pt x="10108" y="7146"/>
                    <a:pt x="10064" y="7194"/>
                  </a:cubicBezTo>
                  <a:cubicBezTo>
                    <a:pt x="10040" y="7220"/>
                    <a:pt x="9986" y="7182"/>
                    <a:pt x="9986" y="7308"/>
                  </a:cubicBezTo>
                  <a:cubicBezTo>
                    <a:pt x="9986" y="7326"/>
                    <a:pt x="9905" y="7404"/>
                    <a:pt x="9861" y="7337"/>
                  </a:cubicBezTo>
                  <a:cubicBezTo>
                    <a:pt x="9797" y="7235"/>
                    <a:pt x="9831" y="7372"/>
                    <a:pt x="9786" y="7309"/>
                  </a:cubicBezTo>
                  <a:cubicBezTo>
                    <a:pt x="9774" y="7291"/>
                    <a:pt x="9723" y="7323"/>
                    <a:pt x="9721" y="7274"/>
                  </a:cubicBezTo>
                  <a:cubicBezTo>
                    <a:pt x="9719" y="7231"/>
                    <a:pt x="9485" y="7396"/>
                    <a:pt x="9443" y="7393"/>
                  </a:cubicBezTo>
                  <a:cubicBezTo>
                    <a:pt x="9418" y="7391"/>
                    <a:pt x="9401" y="7439"/>
                    <a:pt x="9398" y="7456"/>
                  </a:cubicBezTo>
                  <a:cubicBezTo>
                    <a:pt x="9312" y="7552"/>
                    <a:pt x="9333" y="7442"/>
                    <a:pt x="9262" y="7543"/>
                  </a:cubicBezTo>
                  <a:cubicBezTo>
                    <a:pt x="9210" y="7617"/>
                    <a:pt x="9059" y="7472"/>
                    <a:pt x="8937" y="7571"/>
                  </a:cubicBezTo>
                  <a:cubicBezTo>
                    <a:pt x="8923" y="7581"/>
                    <a:pt x="8829" y="7634"/>
                    <a:pt x="8802" y="7657"/>
                  </a:cubicBezTo>
                  <a:cubicBezTo>
                    <a:pt x="8771" y="7683"/>
                    <a:pt x="8710" y="7668"/>
                    <a:pt x="8739" y="7737"/>
                  </a:cubicBezTo>
                  <a:cubicBezTo>
                    <a:pt x="8752" y="7768"/>
                    <a:pt x="8703" y="7782"/>
                    <a:pt x="8670" y="7759"/>
                  </a:cubicBezTo>
                  <a:cubicBezTo>
                    <a:pt x="8641" y="7738"/>
                    <a:pt x="8564" y="7740"/>
                    <a:pt x="8557" y="7815"/>
                  </a:cubicBezTo>
                  <a:cubicBezTo>
                    <a:pt x="8552" y="7865"/>
                    <a:pt x="8517" y="7835"/>
                    <a:pt x="8496" y="7893"/>
                  </a:cubicBezTo>
                  <a:cubicBezTo>
                    <a:pt x="8486" y="7920"/>
                    <a:pt x="8365" y="7957"/>
                    <a:pt x="8314" y="8008"/>
                  </a:cubicBezTo>
                  <a:cubicBezTo>
                    <a:pt x="8238" y="8084"/>
                    <a:pt x="8263" y="8104"/>
                    <a:pt x="8239" y="8131"/>
                  </a:cubicBezTo>
                  <a:cubicBezTo>
                    <a:pt x="8195" y="8179"/>
                    <a:pt x="8186" y="8089"/>
                    <a:pt x="8073" y="8138"/>
                  </a:cubicBezTo>
                  <a:lnTo>
                    <a:pt x="8067" y="8139"/>
                  </a:lnTo>
                  <a:cubicBezTo>
                    <a:pt x="8067" y="8139"/>
                    <a:pt x="7954" y="8183"/>
                    <a:pt x="7904" y="8141"/>
                  </a:cubicBezTo>
                  <a:cubicBezTo>
                    <a:pt x="7831" y="8080"/>
                    <a:pt x="7682" y="8100"/>
                    <a:pt x="7618" y="8003"/>
                  </a:cubicBezTo>
                  <a:cubicBezTo>
                    <a:pt x="7564" y="7922"/>
                    <a:pt x="7460" y="8018"/>
                    <a:pt x="7364" y="7998"/>
                  </a:cubicBezTo>
                  <a:cubicBezTo>
                    <a:pt x="7314" y="7988"/>
                    <a:pt x="7328" y="8078"/>
                    <a:pt x="7266" y="8121"/>
                  </a:cubicBezTo>
                  <a:cubicBezTo>
                    <a:pt x="7203" y="8165"/>
                    <a:pt x="7149" y="8216"/>
                    <a:pt x="7067" y="8182"/>
                  </a:cubicBezTo>
                  <a:cubicBezTo>
                    <a:pt x="7006" y="8157"/>
                    <a:pt x="7017" y="8305"/>
                    <a:pt x="6986" y="8349"/>
                  </a:cubicBezTo>
                  <a:cubicBezTo>
                    <a:pt x="6975" y="8364"/>
                    <a:pt x="6885" y="8513"/>
                    <a:pt x="6908" y="8401"/>
                  </a:cubicBezTo>
                  <a:cubicBezTo>
                    <a:pt x="6926" y="8315"/>
                    <a:pt x="6921" y="8317"/>
                    <a:pt x="6826" y="8314"/>
                  </a:cubicBezTo>
                  <a:cubicBezTo>
                    <a:pt x="6823" y="8313"/>
                    <a:pt x="6791" y="8321"/>
                    <a:pt x="6789" y="8321"/>
                  </a:cubicBezTo>
                  <a:cubicBezTo>
                    <a:pt x="6743" y="8321"/>
                    <a:pt x="6740" y="8340"/>
                    <a:pt x="6679" y="8322"/>
                  </a:cubicBezTo>
                  <a:cubicBezTo>
                    <a:pt x="6577" y="8293"/>
                    <a:pt x="6602" y="8291"/>
                    <a:pt x="6531" y="8240"/>
                  </a:cubicBezTo>
                  <a:cubicBezTo>
                    <a:pt x="6498" y="8216"/>
                    <a:pt x="6471" y="8294"/>
                    <a:pt x="6453" y="8213"/>
                  </a:cubicBezTo>
                  <a:cubicBezTo>
                    <a:pt x="6435" y="8128"/>
                    <a:pt x="6433" y="8201"/>
                    <a:pt x="6437" y="8091"/>
                  </a:cubicBezTo>
                  <a:cubicBezTo>
                    <a:pt x="6439" y="8061"/>
                    <a:pt x="6320" y="8023"/>
                    <a:pt x="6287" y="7996"/>
                  </a:cubicBezTo>
                  <a:cubicBezTo>
                    <a:pt x="6224" y="7944"/>
                    <a:pt x="6208" y="7993"/>
                    <a:pt x="6200" y="7880"/>
                  </a:cubicBezTo>
                  <a:cubicBezTo>
                    <a:pt x="6185" y="7699"/>
                    <a:pt x="5989" y="7872"/>
                    <a:pt x="5975" y="7684"/>
                  </a:cubicBezTo>
                  <a:cubicBezTo>
                    <a:pt x="5970" y="7618"/>
                    <a:pt x="5749" y="7637"/>
                    <a:pt x="5731" y="7631"/>
                  </a:cubicBezTo>
                  <a:cubicBezTo>
                    <a:pt x="5731" y="7506"/>
                    <a:pt x="5851" y="7676"/>
                    <a:pt x="5940" y="7569"/>
                  </a:cubicBezTo>
                  <a:cubicBezTo>
                    <a:pt x="5952" y="7554"/>
                    <a:pt x="5950" y="7499"/>
                    <a:pt x="5877" y="7499"/>
                  </a:cubicBezTo>
                  <a:cubicBezTo>
                    <a:pt x="5728" y="7499"/>
                    <a:pt x="5745" y="7454"/>
                    <a:pt x="5697" y="7374"/>
                  </a:cubicBezTo>
                  <a:cubicBezTo>
                    <a:pt x="5696" y="7371"/>
                    <a:pt x="5697" y="7367"/>
                    <a:pt x="5697" y="7364"/>
                  </a:cubicBezTo>
                  <a:cubicBezTo>
                    <a:pt x="5654" y="7270"/>
                    <a:pt x="5577" y="7356"/>
                    <a:pt x="5485" y="7337"/>
                  </a:cubicBezTo>
                  <a:cubicBezTo>
                    <a:pt x="5419" y="7144"/>
                    <a:pt x="5405" y="7327"/>
                    <a:pt x="5377" y="7253"/>
                  </a:cubicBezTo>
                  <a:cubicBezTo>
                    <a:pt x="5347" y="7171"/>
                    <a:pt x="5413" y="7171"/>
                    <a:pt x="5337" y="7081"/>
                  </a:cubicBezTo>
                  <a:cubicBezTo>
                    <a:pt x="5293" y="7029"/>
                    <a:pt x="5317" y="6948"/>
                    <a:pt x="5353" y="6903"/>
                  </a:cubicBezTo>
                  <a:cubicBezTo>
                    <a:pt x="5398" y="6845"/>
                    <a:pt x="5395" y="6785"/>
                    <a:pt x="5480" y="6716"/>
                  </a:cubicBezTo>
                  <a:cubicBezTo>
                    <a:pt x="5497" y="6702"/>
                    <a:pt x="5542" y="6649"/>
                    <a:pt x="5562" y="6631"/>
                  </a:cubicBezTo>
                  <a:cubicBezTo>
                    <a:pt x="5603" y="6648"/>
                    <a:pt x="5620" y="6446"/>
                    <a:pt x="5505" y="6446"/>
                  </a:cubicBezTo>
                  <a:cubicBezTo>
                    <a:pt x="5423" y="6446"/>
                    <a:pt x="5369" y="6469"/>
                    <a:pt x="5361" y="6397"/>
                  </a:cubicBezTo>
                  <a:cubicBezTo>
                    <a:pt x="5333" y="6161"/>
                    <a:pt x="5421" y="6077"/>
                    <a:pt x="5603" y="5951"/>
                  </a:cubicBezTo>
                  <a:cubicBezTo>
                    <a:pt x="5620" y="5939"/>
                    <a:pt x="5623" y="5907"/>
                    <a:pt x="5623" y="5887"/>
                  </a:cubicBezTo>
                  <a:cubicBezTo>
                    <a:pt x="5669" y="5822"/>
                    <a:pt x="5516" y="5791"/>
                    <a:pt x="5517" y="5768"/>
                  </a:cubicBezTo>
                  <a:cubicBezTo>
                    <a:pt x="5520" y="5698"/>
                    <a:pt x="5507" y="5708"/>
                    <a:pt x="5633" y="5713"/>
                  </a:cubicBezTo>
                  <a:cubicBezTo>
                    <a:pt x="5673" y="5714"/>
                    <a:pt x="5701" y="5642"/>
                    <a:pt x="5646" y="5578"/>
                  </a:cubicBezTo>
                  <a:cubicBezTo>
                    <a:pt x="5609" y="5534"/>
                    <a:pt x="5503" y="5423"/>
                    <a:pt x="5490" y="5371"/>
                  </a:cubicBezTo>
                  <a:cubicBezTo>
                    <a:pt x="5477" y="5369"/>
                    <a:pt x="5479" y="5338"/>
                    <a:pt x="5400" y="5327"/>
                  </a:cubicBezTo>
                  <a:cubicBezTo>
                    <a:pt x="5352" y="5319"/>
                    <a:pt x="5284" y="5285"/>
                    <a:pt x="5284" y="5228"/>
                  </a:cubicBezTo>
                  <a:cubicBezTo>
                    <a:pt x="5284" y="5127"/>
                    <a:pt x="5297" y="5080"/>
                    <a:pt x="5303" y="4988"/>
                  </a:cubicBezTo>
                  <a:cubicBezTo>
                    <a:pt x="5315" y="4783"/>
                    <a:pt x="5152" y="4942"/>
                    <a:pt x="5115" y="4797"/>
                  </a:cubicBezTo>
                  <a:cubicBezTo>
                    <a:pt x="5065" y="4604"/>
                    <a:pt x="5045" y="4683"/>
                    <a:pt x="5009" y="4638"/>
                  </a:cubicBezTo>
                  <a:cubicBezTo>
                    <a:pt x="4966" y="4584"/>
                    <a:pt x="5177" y="4611"/>
                    <a:pt x="5194" y="4597"/>
                  </a:cubicBezTo>
                  <a:cubicBezTo>
                    <a:pt x="5221" y="4575"/>
                    <a:pt x="5330" y="4563"/>
                    <a:pt x="5220" y="4445"/>
                  </a:cubicBezTo>
                  <a:cubicBezTo>
                    <a:pt x="5069" y="4236"/>
                    <a:pt x="5023" y="4472"/>
                    <a:pt x="4980" y="4472"/>
                  </a:cubicBezTo>
                  <a:cubicBezTo>
                    <a:pt x="4904" y="4472"/>
                    <a:pt x="4885" y="4392"/>
                    <a:pt x="4811" y="4336"/>
                  </a:cubicBezTo>
                  <a:cubicBezTo>
                    <a:pt x="4758" y="4297"/>
                    <a:pt x="4716" y="4311"/>
                    <a:pt x="4745" y="4271"/>
                  </a:cubicBezTo>
                  <a:cubicBezTo>
                    <a:pt x="4828" y="4159"/>
                    <a:pt x="4662" y="4090"/>
                    <a:pt x="4593" y="4185"/>
                  </a:cubicBezTo>
                  <a:cubicBezTo>
                    <a:pt x="4558" y="4234"/>
                    <a:pt x="4535" y="4164"/>
                    <a:pt x="4550" y="4125"/>
                  </a:cubicBezTo>
                  <a:cubicBezTo>
                    <a:pt x="4587" y="4035"/>
                    <a:pt x="4453" y="4033"/>
                    <a:pt x="4489" y="3945"/>
                  </a:cubicBezTo>
                  <a:cubicBezTo>
                    <a:pt x="4501" y="3918"/>
                    <a:pt x="4530" y="3840"/>
                    <a:pt x="4501" y="3820"/>
                  </a:cubicBezTo>
                  <a:lnTo>
                    <a:pt x="4498" y="3816"/>
                  </a:lnTo>
                  <a:cubicBezTo>
                    <a:pt x="4440" y="3802"/>
                    <a:pt x="4310" y="3803"/>
                    <a:pt x="4310" y="3726"/>
                  </a:cubicBezTo>
                  <a:cubicBezTo>
                    <a:pt x="4310" y="3613"/>
                    <a:pt x="4231" y="3544"/>
                    <a:pt x="4160" y="3474"/>
                  </a:cubicBezTo>
                  <a:cubicBezTo>
                    <a:pt x="4134" y="3448"/>
                    <a:pt x="4070" y="3245"/>
                    <a:pt x="3958" y="3393"/>
                  </a:cubicBezTo>
                  <a:cubicBezTo>
                    <a:pt x="3852" y="3531"/>
                    <a:pt x="3901" y="3533"/>
                    <a:pt x="3856" y="3620"/>
                  </a:cubicBezTo>
                  <a:cubicBezTo>
                    <a:pt x="3828" y="3674"/>
                    <a:pt x="3754" y="3441"/>
                    <a:pt x="3755" y="3416"/>
                  </a:cubicBezTo>
                  <a:cubicBezTo>
                    <a:pt x="3758" y="3345"/>
                    <a:pt x="3815" y="3367"/>
                    <a:pt x="3861" y="3324"/>
                  </a:cubicBezTo>
                  <a:cubicBezTo>
                    <a:pt x="3905" y="3285"/>
                    <a:pt x="3808" y="3218"/>
                    <a:pt x="3808" y="3117"/>
                  </a:cubicBezTo>
                  <a:cubicBezTo>
                    <a:pt x="3808" y="3023"/>
                    <a:pt x="3779" y="3067"/>
                    <a:pt x="3737" y="3008"/>
                  </a:cubicBezTo>
                  <a:cubicBezTo>
                    <a:pt x="3733" y="3003"/>
                    <a:pt x="3752" y="2979"/>
                    <a:pt x="3753" y="2974"/>
                  </a:cubicBezTo>
                  <a:cubicBezTo>
                    <a:pt x="3741" y="2978"/>
                    <a:pt x="3705" y="3005"/>
                    <a:pt x="3722" y="3028"/>
                  </a:cubicBezTo>
                  <a:cubicBezTo>
                    <a:pt x="3757" y="3075"/>
                    <a:pt x="3741" y="3050"/>
                    <a:pt x="3782" y="3080"/>
                  </a:cubicBezTo>
                  <a:cubicBezTo>
                    <a:pt x="3800" y="3093"/>
                    <a:pt x="3773" y="3167"/>
                    <a:pt x="3781" y="3179"/>
                  </a:cubicBezTo>
                  <a:cubicBezTo>
                    <a:pt x="3795" y="3199"/>
                    <a:pt x="3859" y="3289"/>
                    <a:pt x="3838" y="3305"/>
                  </a:cubicBezTo>
                  <a:cubicBezTo>
                    <a:pt x="3779" y="3348"/>
                    <a:pt x="3720" y="3341"/>
                    <a:pt x="3724" y="3420"/>
                  </a:cubicBezTo>
                  <a:cubicBezTo>
                    <a:pt x="3724" y="3433"/>
                    <a:pt x="3765" y="3479"/>
                    <a:pt x="3766" y="3521"/>
                  </a:cubicBezTo>
                  <a:cubicBezTo>
                    <a:pt x="3767" y="3549"/>
                    <a:pt x="3810" y="3660"/>
                    <a:pt x="3842" y="3658"/>
                  </a:cubicBezTo>
                  <a:cubicBezTo>
                    <a:pt x="3931" y="3652"/>
                    <a:pt x="3860" y="3564"/>
                    <a:pt x="3936" y="3484"/>
                  </a:cubicBezTo>
                  <a:cubicBezTo>
                    <a:pt x="3958" y="3461"/>
                    <a:pt x="4021" y="3322"/>
                    <a:pt x="4062" y="3398"/>
                  </a:cubicBezTo>
                  <a:cubicBezTo>
                    <a:pt x="4076" y="3424"/>
                    <a:pt x="4186" y="3553"/>
                    <a:pt x="4211" y="3578"/>
                  </a:cubicBezTo>
                  <a:cubicBezTo>
                    <a:pt x="4231" y="3590"/>
                    <a:pt x="4285" y="3645"/>
                    <a:pt x="4285" y="3667"/>
                  </a:cubicBezTo>
                  <a:cubicBezTo>
                    <a:pt x="4285" y="3734"/>
                    <a:pt x="4255" y="3776"/>
                    <a:pt x="4356" y="3806"/>
                  </a:cubicBezTo>
                  <a:cubicBezTo>
                    <a:pt x="4373" y="3811"/>
                    <a:pt x="4462" y="3841"/>
                    <a:pt x="4467" y="3851"/>
                  </a:cubicBezTo>
                  <a:cubicBezTo>
                    <a:pt x="4493" y="3909"/>
                    <a:pt x="4457" y="3911"/>
                    <a:pt x="4458" y="3964"/>
                  </a:cubicBezTo>
                  <a:cubicBezTo>
                    <a:pt x="4460" y="4027"/>
                    <a:pt x="4445" y="4007"/>
                    <a:pt x="4506" y="4059"/>
                  </a:cubicBezTo>
                  <a:cubicBezTo>
                    <a:pt x="4547" y="4094"/>
                    <a:pt x="4529" y="4081"/>
                    <a:pt x="4516" y="4143"/>
                  </a:cubicBezTo>
                  <a:cubicBezTo>
                    <a:pt x="4502" y="4205"/>
                    <a:pt x="4552" y="4287"/>
                    <a:pt x="4604" y="4211"/>
                  </a:cubicBezTo>
                  <a:cubicBezTo>
                    <a:pt x="4653" y="4140"/>
                    <a:pt x="4806" y="4165"/>
                    <a:pt x="4691" y="4260"/>
                  </a:cubicBezTo>
                  <a:cubicBezTo>
                    <a:pt x="4663" y="4284"/>
                    <a:pt x="4655" y="4303"/>
                    <a:pt x="4698" y="4313"/>
                  </a:cubicBezTo>
                  <a:cubicBezTo>
                    <a:pt x="4759" y="4326"/>
                    <a:pt x="4768" y="4322"/>
                    <a:pt x="4822" y="4370"/>
                  </a:cubicBezTo>
                  <a:cubicBezTo>
                    <a:pt x="4876" y="4418"/>
                    <a:pt x="4895" y="4484"/>
                    <a:pt x="4942" y="4503"/>
                  </a:cubicBezTo>
                  <a:cubicBezTo>
                    <a:pt x="5037" y="4543"/>
                    <a:pt x="5036" y="4400"/>
                    <a:pt x="5091" y="4389"/>
                  </a:cubicBezTo>
                  <a:cubicBezTo>
                    <a:pt x="5119" y="4384"/>
                    <a:pt x="5117" y="4365"/>
                    <a:pt x="5157" y="4402"/>
                  </a:cubicBezTo>
                  <a:cubicBezTo>
                    <a:pt x="5184" y="4426"/>
                    <a:pt x="5234" y="4491"/>
                    <a:pt x="5232" y="4526"/>
                  </a:cubicBezTo>
                  <a:cubicBezTo>
                    <a:pt x="5230" y="4569"/>
                    <a:pt x="5189" y="4564"/>
                    <a:pt x="5157" y="4573"/>
                  </a:cubicBezTo>
                  <a:cubicBezTo>
                    <a:pt x="5131" y="4580"/>
                    <a:pt x="5078" y="4551"/>
                    <a:pt x="5045" y="4561"/>
                  </a:cubicBezTo>
                  <a:cubicBezTo>
                    <a:pt x="5035" y="4564"/>
                    <a:pt x="5004" y="4583"/>
                    <a:pt x="5002" y="4590"/>
                  </a:cubicBezTo>
                  <a:cubicBezTo>
                    <a:pt x="4948" y="4606"/>
                    <a:pt x="4956" y="4668"/>
                    <a:pt x="5046" y="4679"/>
                  </a:cubicBezTo>
                  <a:cubicBezTo>
                    <a:pt x="5080" y="4683"/>
                    <a:pt x="5082" y="4743"/>
                    <a:pt x="5092" y="4774"/>
                  </a:cubicBezTo>
                  <a:cubicBezTo>
                    <a:pt x="5101" y="4801"/>
                    <a:pt x="5121" y="4893"/>
                    <a:pt x="5153" y="4893"/>
                  </a:cubicBezTo>
                  <a:cubicBezTo>
                    <a:pt x="5222" y="4893"/>
                    <a:pt x="5240" y="4883"/>
                    <a:pt x="5269" y="4961"/>
                  </a:cubicBezTo>
                  <a:cubicBezTo>
                    <a:pt x="5287" y="5010"/>
                    <a:pt x="5272" y="5083"/>
                    <a:pt x="5265" y="5134"/>
                  </a:cubicBezTo>
                  <a:cubicBezTo>
                    <a:pt x="5254" y="5217"/>
                    <a:pt x="5251" y="5236"/>
                    <a:pt x="5279" y="5315"/>
                  </a:cubicBezTo>
                  <a:cubicBezTo>
                    <a:pt x="5281" y="5321"/>
                    <a:pt x="5353" y="5319"/>
                    <a:pt x="5376" y="5331"/>
                  </a:cubicBezTo>
                  <a:cubicBezTo>
                    <a:pt x="5417" y="5353"/>
                    <a:pt x="5436" y="5361"/>
                    <a:pt x="5462" y="5399"/>
                  </a:cubicBezTo>
                  <a:cubicBezTo>
                    <a:pt x="5463" y="5399"/>
                    <a:pt x="5506" y="5468"/>
                    <a:pt x="5515" y="5477"/>
                  </a:cubicBezTo>
                  <a:cubicBezTo>
                    <a:pt x="5536" y="5499"/>
                    <a:pt x="5558" y="5538"/>
                    <a:pt x="5588" y="5561"/>
                  </a:cubicBezTo>
                  <a:cubicBezTo>
                    <a:pt x="5614" y="5581"/>
                    <a:pt x="5695" y="5696"/>
                    <a:pt x="5600" y="5687"/>
                  </a:cubicBezTo>
                  <a:cubicBezTo>
                    <a:pt x="5577" y="5685"/>
                    <a:pt x="5525" y="5667"/>
                    <a:pt x="5510" y="5689"/>
                  </a:cubicBezTo>
                  <a:cubicBezTo>
                    <a:pt x="5491" y="5715"/>
                    <a:pt x="5471" y="5805"/>
                    <a:pt x="5521" y="5801"/>
                  </a:cubicBezTo>
                  <a:cubicBezTo>
                    <a:pt x="5551" y="5799"/>
                    <a:pt x="5597" y="5829"/>
                    <a:pt x="5597" y="5871"/>
                  </a:cubicBezTo>
                  <a:cubicBezTo>
                    <a:pt x="5597" y="5924"/>
                    <a:pt x="5588" y="5933"/>
                    <a:pt x="5548" y="5967"/>
                  </a:cubicBezTo>
                  <a:cubicBezTo>
                    <a:pt x="5542" y="5973"/>
                    <a:pt x="5502" y="5993"/>
                    <a:pt x="5479" y="6013"/>
                  </a:cubicBezTo>
                  <a:cubicBezTo>
                    <a:pt x="5466" y="6024"/>
                    <a:pt x="5459" y="6039"/>
                    <a:pt x="5449" y="6052"/>
                  </a:cubicBezTo>
                  <a:cubicBezTo>
                    <a:pt x="5410" y="6101"/>
                    <a:pt x="5403" y="6079"/>
                    <a:pt x="5364" y="6161"/>
                  </a:cubicBezTo>
                  <a:cubicBezTo>
                    <a:pt x="5314" y="6265"/>
                    <a:pt x="5322" y="6216"/>
                    <a:pt x="5322" y="6339"/>
                  </a:cubicBezTo>
                  <a:cubicBezTo>
                    <a:pt x="5322" y="6357"/>
                    <a:pt x="5326" y="6365"/>
                    <a:pt x="5326" y="6380"/>
                  </a:cubicBezTo>
                  <a:cubicBezTo>
                    <a:pt x="5326" y="6406"/>
                    <a:pt x="5347" y="6494"/>
                    <a:pt x="5379" y="6491"/>
                  </a:cubicBezTo>
                  <a:cubicBezTo>
                    <a:pt x="5391" y="6490"/>
                    <a:pt x="5381" y="6495"/>
                    <a:pt x="5412" y="6489"/>
                  </a:cubicBezTo>
                  <a:cubicBezTo>
                    <a:pt x="5454" y="6480"/>
                    <a:pt x="5508" y="6439"/>
                    <a:pt x="5545" y="6485"/>
                  </a:cubicBezTo>
                  <a:cubicBezTo>
                    <a:pt x="5565" y="6509"/>
                    <a:pt x="5578" y="6565"/>
                    <a:pt x="5555" y="6594"/>
                  </a:cubicBezTo>
                  <a:cubicBezTo>
                    <a:pt x="5526" y="6631"/>
                    <a:pt x="5546" y="6626"/>
                    <a:pt x="5494" y="6663"/>
                  </a:cubicBezTo>
                  <a:cubicBezTo>
                    <a:pt x="5434" y="6706"/>
                    <a:pt x="5407" y="6736"/>
                    <a:pt x="5375" y="6800"/>
                  </a:cubicBezTo>
                  <a:cubicBezTo>
                    <a:pt x="5369" y="6811"/>
                    <a:pt x="5355" y="6819"/>
                    <a:pt x="5348" y="6846"/>
                  </a:cubicBezTo>
                  <a:close/>
                </a:path>
              </a:pathLst>
            </a:custGeom>
            <a:solidFill>
              <a:srgbClr val="80D5FF"/>
            </a:solidFill>
            <a:ln w="0">
              <a:solidFill>
                <a:srgbClr val="0095E0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10" name="Freeform 371">
              <a:extLst>
                <a:ext uri="{FF2B5EF4-FFF2-40B4-BE49-F238E27FC236}">
                  <a16:creationId xmlns:a16="http://schemas.microsoft.com/office/drawing/2014/main" id="{2962D752-005A-415B-A12C-3C17C3339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7457" y="7216535"/>
              <a:ext cx="33338" cy="66675"/>
            </a:xfrm>
            <a:custGeom>
              <a:avLst/>
              <a:gdLst>
                <a:gd name="T0" fmla="*/ 2147483646 w 492"/>
                <a:gd name="T1" fmla="*/ 2147483646 h 1058"/>
                <a:gd name="T2" fmla="*/ 2147483646 w 492"/>
                <a:gd name="T3" fmla="*/ 2147483646 h 1058"/>
                <a:gd name="T4" fmla="*/ 2147483646 w 492"/>
                <a:gd name="T5" fmla="*/ 2147483646 h 1058"/>
                <a:gd name="T6" fmla="*/ 2147483646 w 492"/>
                <a:gd name="T7" fmla="*/ 2147483646 h 1058"/>
                <a:gd name="T8" fmla="*/ 2147483646 w 492"/>
                <a:gd name="T9" fmla="*/ 2147483646 h 1058"/>
                <a:gd name="T10" fmla="*/ 2147483646 w 492"/>
                <a:gd name="T11" fmla="*/ 2147483646 h 1058"/>
                <a:gd name="T12" fmla="*/ 2147483646 w 492"/>
                <a:gd name="T13" fmla="*/ 2147483646 h 1058"/>
                <a:gd name="T14" fmla="*/ 2147483646 w 492"/>
                <a:gd name="T15" fmla="*/ 2147483646 h 1058"/>
                <a:gd name="T16" fmla="*/ 2147483646 w 492"/>
                <a:gd name="T17" fmla="*/ 2147483646 h 1058"/>
                <a:gd name="T18" fmla="*/ 2147483646 w 492"/>
                <a:gd name="T19" fmla="*/ 2147483646 h 1058"/>
                <a:gd name="T20" fmla="*/ 2147483646 w 492"/>
                <a:gd name="T21" fmla="*/ 2147483646 h 1058"/>
                <a:gd name="T22" fmla="*/ 2147483646 w 492"/>
                <a:gd name="T23" fmla="*/ 2147483646 h 1058"/>
                <a:gd name="T24" fmla="*/ 2147483646 w 492"/>
                <a:gd name="T25" fmla="*/ 2147483646 h 1058"/>
                <a:gd name="T26" fmla="*/ 2147483646 w 492"/>
                <a:gd name="T27" fmla="*/ 2147483646 h 1058"/>
                <a:gd name="T28" fmla="*/ 2147483646 w 492"/>
                <a:gd name="T29" fmla="*/ 2147483646 h 1058"/>
                <a:gd name="T30" fmla="*/ 2147483646 w 492"/>
                <a:gd name="T31" fmla="*/ 2147483646 h 1058"/>
                <a:gd name="T32" fmla="*/ 2147483646 w 492"/>
                <a:gd name="T33" fmla="*/ 2147483646 h 1058"/>
                <a:gd name="T34" fmla="*/ 2147483646 w 492"/>
                <a:gd name="T35" fmla="*/ 2147483646 h 1058"/>
                <a:gd name="T36" fmla="*/ 2147483646 w 492"/>
                <a:gd name="T37" fmla="*/ 2147483646 h 1058"/>
                <a:gd name="T38" fmla="*/ 2147483646 w 492"/>
                <a:gd name="T39" fmla="*/ 2147483646 h 1058"/>
                <a:gd name="T40" fmla="*/ 2147483646 w 492"/>
                <a:gd name="T41" fmla="*/ 2147483646 h 1058"/>
                <a:gd name="T42" fmla="*/ 2147483646 w 492"/>
                <a:gd name="T43" fmla="*/ 2147483646 h 1058"/>
                <a:gd name="T44" fmla="*/ 2147483646 w 492"/>
                <a:gd name="T45" fmla="*/ 2147483646 h 105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92"/>
                <a:gd name="T70" fmla="*/ 0 h 1058"/>
                <a:gd name="T71" fmla="*/ 492 w 492"/>
                <a:gd name="T72" fmla="*/ 1058 h 105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92" h="1058">
                  <a:moveTo>
                    <a:pt x="127" y="854"/>
                  </a:moveTo>
                  <a:cubicBezTo>
                    <a:pt x="134" y="831"/>
                    <a:pt x="151" y="733"/>
                    <a:pt x="181" y="733"/>
                  </a:cubicBezTo>
                  <a:cubicBezTo>
                    <a:pt x="224" y="733"/>
                    <a:pt x="231" y="640"/>
                    <a:pt x="208" y="640"/>
                  </a:cubicBezTo>
                  <a:cubicBezTo>
                    <a:pt x="135" y="640"/>
                    <a:pt x="213" y="586"/>
                    <a:pt x="215" y="580"/>
                  </a:cubicBezTo>
                  <a:cubicBezTo>
                    <a:pt x="229" y="544"/>
                    <a:pt x="189" y="536"/>
                    <a:pt x="245" y="487"/>
                  </a:cubicBezTo>
                  <a:cubicBezTo>
                    <a:pt x="276" y="460"/>
                    <a:pt x="235" y="415"/>
                    <a:pt x="237" y="413"/>
                  </a:cubicBezTo>
                  <a:cubicBezTo>
                    <a:pt x="272" y="373"/>
                    <a:pt x="321" y="373"/>
                    <a:pt x="321" y="290"/>
                  </a:cubicBezTo>
                  <a:cubicBezTo>
                    <a:pt x="321" y="206"/>
                    <a:pt x="263" y="214"/>
                    <a:pt x="350" y="146"/>
                  </a:cubicBezTo>
                  <a:cubicBezTo>
                    <a:pt x="390" y="116"/>
                    <a:pt x="331" y="111"/>
                    <a:pt x="438" y="66"/>
                  </a:cubicBezTo>
                  <a:cubicBezTo>
                    <a:pt x="492" y="43"/>
                    <a:pt x="454" y="0"/>
                    <a:pt x="416" y="19"/>
                  </a:cubicBezTo>
                  <a:cubicBezTo>
                    <a:pt x="365" y="22"/>
                    <a:pt x="368" y="89"/>
                    <a:pt x="332" y="88"/>
                  </a:cubicBezTo>
                  <a:cubicBezTo>
                    <a:pt x="245" y="87"/>
                    <a:pt x="316" y="146"/>
                    <a:pt x="249" y="184"/>
                  </a:cubicBezTo>
                  <a:cubicBezTo>
                    <a:pt x="246" y="186"/>
                    <a:pt x="240" y="209"/>
                    <a:pt x="220" y="227"/>
                  </a:cubicBezTo>
                  <a:cubicBezTo>
                    <a:pt x="174" y="269"/>
                    <a:pt x="250" y="273"/>
                    <a:pt x="224" y="366"/>
                  </a:cubicBezTo>
                  <a:cubicBezTo>
                    <a:pt x="214" y="402"/>
                    <a:pt x="160" y="379"/>
                    <a:pt x="191" y="441"/>
                  </a:cubicBezTo>
                  <a:cubicBezTo>
                    <a:pt x="202" y="464"/>
                    <a:pt x="176" y="492"/>
                    <a:pt x="165" y="454"/>
                  </a:cubicBezTo>
                  <a:cubicBezTo>
                    <a:pt x="159" y="432"/>
                    <a:pt x="80" y="430"/>
                    <a:pt x="114" y="479"/>
                  </a:cubicBezTo>
                  <a:cubicBezTo>
                    <a:pt x="126" y="496"/>
                    <a:pt x="87" y="497"/>
                    <a:pt x="114" y="552"/>
                  </a:cubicBezTo>
                  <a:cubicBezTo>
                    <a:pt x="144" y="615"/>
                    <a:pt x="131" y="654"/>
                    <a:pt x="82" y="701"/>
                  </a:cubicBezTo>
                  <a:cubicBezTo>
                    <a:pt x="32" y="749"/>
                    <a:pt x="31" y="767"/>
                    <a:pt x="15" y="836"/>
                  </a:cubicBezTo>
                  <a:cubicBezTo>
                    <a:pt x="0" y="900"/>
                    <a:pt x="38" y="978"/>
                    <a:pt x="93" y="1013"/>
                  </a:cubicBezTo>
                  <a:cubicBezTo>
                    <a:pt x="102" y="1019"/>
                    <a:pt x="103" y="1058"/>
                    <a:pt x="149" y="1049"/>
                  </a:cubicBezTo>
                  <a:cubicBezTo>
                    <a:pt x="181" y="987"/>
                    <a:pt x="79" y="1009"/>
                    <a:pt x="127" y="854"/>
                  </a:cubicBezTo>
                  <a:close/>
                </a:path>
              </a:pathLst>
            </a:custGeom>
            <a:solidFill>
              <a:srgbClr val="80D5FF"/>
            </a:solidFill>
            <a:ln w="0">
              <a:solidFill>
                <a:srgbClr val="0095E0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11" name="Freeform 372">
              <a:extLst>
                <a:ext uri="{FF2B5EF4-FFF2-40B4-BE49-F238E27FC236}">
                  <a16:creationId xmlns:a16="http://schemas.microsoft.com/office/drawing/2014/main" id="{4187BF91-6F37-438F-907E-8A2281E67F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4622" y="7273685"/>
              <a:ext cx="47625" cy="36513"/>
            </a:xfrm>
            <a:custGeom>
              <a:avLst/>
              <a:gdLst>
                <a:gd name="T0" fmla="*/ 2147483646 w 699"/>
                <a:gd name="T1" fmla="*/ 2147483646 h 579"/>
                <a:gd name="T2" fmla="*/ 2147483646 w 699"/>
                <a:gd name="T3" fmla="*/ 2147483646 h 579"/>
                <a:gd name="T4" fmla="*/ 2147483646 w 699"/>
                <a:gd name="T5" fmla="*/ 2147483646 h 579"/>
                <a:gd name="T6" fmla="*/ 2147483646 w 699"/>
                <a:gd name="T7" fmla="*/ 2147483646 h 579"/>
                <a:gd name="T8" fmla="*/ 2147483646 w 699"/>
                <a:gd name="T9" fmla="*/ 2147483646 h 579"/>
                <a:gd name="T10" fmla="*/ 2147483646 w 699"/>
                <a:gd name="T11" fmla="*/ 2147483646 h 579"/>
                <a:gd name="T12" fmla="*/ 2147483646 w 699"/>
                <a:gd name="T13" fmla="*/ 2147483646 h 579"/>
                <a:gd name="T14" fmla="*/ 2147483646 w 699"/>
                <a:gd name="T15" fmla="*/ 2147483646 h 579"/>
                <a:gd name="T16" fmla="*/ 2147483646 w 699"/>
                <a:gd name="T17" fmla="*/ 2147483646 h 579"/>
                <a:gd name="T18" fmla="*/ 2147483646 w 699"/>
                <a:gd name="T19" fmla="*/ 2147483646 h 579"/>
                <a:gd name="T20" fmla="*/ 2147483646 w 699"/>
                <a:gd name="T21" fmla="*/ 2147483646 h 579"/>
                <a:gd name="T22" fmla="*/ 2147483646 w 699"/>
                <a:gd name="T23" fmla="*/ 2147483646 h 579"/>
                <a:gd name="T24" fmla="*/ 2147483646 w 699"/>
                <a:gd name="T25" fmla="*/ 2147483646 h 579"/>
                <a:gd name="T26" fmla="*/ 2147483646 w 699"/>
                <a:gd name="T27" fmla="*/ 2147483646 h 579"/>
                <a:gd name="T28" fmla="*/ 2147483646 w 699"/>
                <a:gd name="T29" fmla="*/ 2147483646 h 579"/>
                <a:gd name="T30" fmla="*/ 2147483646 w 699"/>
                <a:gd name="T31" fmla="*/ 2147483646 h 579"/>
                <a:gd name="T32" fmla="*/ 2147483646 w 699"/>
                <a:gd name="T33" fmla="*/ 2147483646 h 579"/>
                <a:gd name="T34" fmla="*/ 2147483646 w 699"/>
                <a:gd name="T35" fmla="*/ 2147483646 h 579"/>
                <a:gd name="T36" fmla="*/ 2147483646 w 699"/>
                <a:gd name="T37" fmla="*/ 2147483646 h 579"/>
                <a:gd name="T38" fmla="*/ 2147483646 w 699"/>
                <a:gd name="T39" fmla="*/ 2147483646 h 57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99"/>
                <a:gd name="T61" fmla="*/ 0 h 579"/>
                <a:gd name="T62" fmla="*/ 699 w 699"/>
                <a:gd name="T63" fmla="*/ 579 h 57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99" h="579">
                  <a:moveTo>
                    <a:pt x="343" y="300"/>
                  </a:moveTo>
                  <a:cubicBezTo>
                    <a:pt x="442" y="148"/>
                    <a:pt x="379" y="192"/>
                    <a:pt x="379" y="135"/>
                  </a:cubicBezTo>
                  <a:cubicBezTo>
                    <a:pt x="379" y="85"/>
                    <a:pt x="324" y="49"/>
                    <a:pt x="311" y="58"/>
                  </a:cubicBezTo>
                  <a:cubicBezTo>
                    <a:pt x="281" y="80"/>
                    <a:pt x="232" y="48"/>
                    <a:pt x="208" y="29"/>
                  </a:cubicBezTo>
                  <a:cubicBezTo>
                    <a:pt x="173" y="2"/>
                    <a:pt x="131" y="0"/>
                    <a:pt x="93" y="21"/>
                  </a:cubicBezTo>
                  <a:cubicBezTo>
                    <a:pt x="0" y="71"/>
                    <a:pt x="44" y="98"/>
                    <a:pt x="42" y="148"/>
                  </a:cubicBezTo>
                  <a:cubicBezTo>
                    <a:pt x="41" y="194"/>
                    <a:pt x="165" y="243"/>
                    <a:pt x="179" y="238"/>
                  </a:cubicBezTo>
                  <a:cubicBezTo>
                    <a:pt x="198" y="232"/>
                    <a:pt x="179" y="268"/>
                    <a:pt x="176" y="276"/>
                  </a:cubicBezTo>
                  <a:cubicBezTo>
                    <a:pt x="155" y="334"/>
                    <a:pt x="134" y="377"/>
                    <a:pt x="154" y="443"/>
                  </a:cubicBezTo>
                  <a:cubicBezTo>
                    <a:pt x="167" y="485"/>
                    <a:pt x="232" y="530"/>
                    <a:pt x="268" y="545"/>
                  </a:cubicBezTo>
                  <a:cubicBezTo>
                    <a:pt x="351" y="579"/>
                    <a:pt x="314" y="530"/>
                    <a:pt x="409" y="534"/>
                  </a:cubicBezTo>
                  <a:cubicBezTo>
                    <a:pt x="535" y="540"/>
                    <a:pt x="465" y="524"/>
                    <a:pt x="526" y="504"/>
                  </a:cubicBezTo>
                  <a:cubicBezTo>
                    <a:pt x="584" y="484"/>
                    <a:pt x="550" y="535"/>
                    <a:pt x="644" y="535"/>
                  </a:cubicBezTo>
                  <a:cubicBezTo>
                    <a:pt x="655" y="535"/>
                    <a:pt x="630" y="485"/>
                    <a:pt x="647" y="461"/>
                  </a:cubicBezTo>
                  <a:cubicBezTo>
                    <a:pt x="676" y="418"/>
                    <a:pt x="634" y="399"/>
                    <a:pt x="654" y="386"/>
                  </a:cubicBezTo>
                  <a:cubicBezTo>
                    <a:pt x="699" y="357"/>
                    <a:pt x="670" y="388"/>
                    <a:pt x="672" y="341"/>
                  </a:cubicBezTo>
                  <a:cubicBezTo>
                    <a:pt x="673" y="296"/>
                    <a:pt x="654" y="220"/>
                    <a:pt x="599" y="217"/>
                  </a:cubicBezTo>
                  <a:cubicBezTo>
                    <a:pt x="528" y="213"/>
                    <a:pt x="521" y="218"/>
                    <a:pt x="482" y="267"/>
                  </a:cubicBezTo>
                  <a:cubicBezTo>
                    <a:pt x="435" y="326"/>
                    <a:pt x="455" y="408"/>
                    <a:pt x="387" y="406"/>
                  </a:cubicBezTo>
                  <a:cubicBezTo>
                    <a:pt x="273" y="403"/>
                    <a:pt x="288" y="385"/>
                    <a:pt x="343" y="300"/>
                  </a:cubicBezTo>
                  <a:close/>
                </a:path>
              </a:pathLst>
            </a:custGeom>
            <a:solidFill>
              <a:srgbClr val="80D5FF"/>
            </a:solidFill>
            <a:ln w="0">
              <a:solidFill>
                <a:srgbClr val="0095E0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12" name="Freeform 373">
              <a:extLst>
                <a:ext uri="{FF2B5EF4-FFF2-40B4-BE49-F238E27FC236}">
                  <a16:creationId xmlns:a16="http://schemas.microsoft.com/office/drawing/2014/main" id="{8FE7A938-C9DE-4290-A2F0-A3DFD7D6E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4620" y="7133983"/>
              <a:ext cx="23812" cy="57150"/>
            </a:xfrm>
            <a:custGeom>
              <a:avLst/>
              <a:gdLst>
                <a:gd name="T0" fmla="*/ 2147483646 w 334"/>
                <a:gd name="T1" fmla="*/ 2147483646 h 918"/>
                <a:gd name="T2" fmla="*/ 2147483646 w 334"/>
                <a:gd name="T3" fmla="*/ 2147483646 h 918"/>
                <a:gd name="T4" fmla="*/ 2147483646 w 334"/>
                <a:gd name="T5" fmla="*/ 2147483646 h 918"/>
                <a:gd name="T6" fmla="*/ 2147483646 w 334"/>
                <a:gd name="T7" fmla="*/ 2147483646 h 918"/>
                <a:gd name="T8" fmla="*/ 2147483646 w 334"/>
                <a:gd name="T9" fmla="*/ 2147483646 h 918"/>
                <a:gd name="T10" fmla="*/ 2147483646 w 334"/>
                <a:gd name="T11" fmla="*/ 2147483646 h 918"/>
                <a:gd name="T12" fmla="*/ 2147483646 w 334"/>
                <a:gd name="T13" fmla="*/ 2147483646 h 918"/>
                <a:gd name="T14" fmla="*/ 2147483646 w 334"/>
                <a:gd name="T15" fmla="*/ 2147483646 h 918"/>
                <a:gd name="T16" fmla="*/ 2147483646 w 334"/>
                <a:gd name="T17" fmla="*/ 2147483646 h 918"/>
                <a:gd name="T18" fmla="*/ 2147483646 w 334"/>
                <a:gd name="T19" fmla="*/ 2147483646 h 918"/>
                <a:gd name="T20" fmla="*/ 2147483646 w 334"/>
                <a:gd name="T21" fmla="*/ 2147483646 h 918"/>
                <a:gd name="T22" fmla="*/ 2147483646 w 334"/>
                <a:gd name="T23" fmla="*/ 2147483646 h 918"/>
                <a:gd name="T24" fmla="*/ 2147483646 w 334"/>
                <a:gd name="T25" fmla="*/ 2147483646 h 918"/>
                <a:gd name="T26" fmla="*/ 2147483646 w 334"/>
                <a:gd name="T27" fmla="*/ 2147483646 h 918"/>
                <a:gd name="T28" fmla="*/ 2147483646 w 334"/>
                <a:gd name="T29" fmla="*/ 2147483646 h 918"/>
                <a:gd name="T30" fmla="*/ 2147483646 w 334"/>
                <a:gd name="T31" fmla="*/ 2147483646 h 918"/>
                <a:gd name="T32" fmla="*/ 2147483646 w 334"/>
                <a:gd name="T33" fmla="*/ 2147483646 h 918"/>
                <a:gd name="T34" fmla="*/ 2147483646 w 334"/>
                <a:gd name="T35" fmla="*/ 2147483646 h 918"/>
                <a:gd name="T36" fmla="*/ 2147483646 w 334"/>
                <a:gd name="T37" fmla="*/ 2147483646 h 918"/>
                <a:gd name="T38" fmla="*/ 2147483646 w 334"/>
                <a:gd name="T39" fmla="*/ 2147483646 h 918"/>
                <a:gd name="T40" fmla="*/ 2147483646 w 334"/>
                <a:gd name="T41" fmla="*/ 2147483646 h 918"/>
                <a:gd name="T42" fmla="*/ 2147483646 w 334"/>
                <a:gd name="T43" fmla="*/ 2147483646 h 918"/>
                <a:gd name="T44" fmla="*/ 2147483646 w 334"/>
                <a:gd name="T45" fmla="*/ 2147483646 h 918"/>
                <a:gd name="T46" fmla="*/ 2147483646 w 334"/>
                <a:gd name="T47" fmla="*/ 2147483646 h 918"/>
                <a:gd name="T48" fmla="*/ 2147483646 w 334"/>
                <a:gd name="T49" fmla="*/ 2147483646 h 91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34"/>
                <a:gd name="T76" fmla="*/ 0 h 918"/>
                <a:gd name="T77" fmla="*/ 334 w 334"/>
                <a:gd name="T78" fmla="*/ 918 h 91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34" h="918">
                  <a:moveTo>
                    <a:pt x="196" y="526"/>
                  </a:moveTo>
                  <a:cubicBezTo>
                    <a:pt x="172" y="517"/>
                    <a:pt x="169" y="432"/>
                    <a:pt x="180" y="402"/>
                  </a:cubicBezTo>
                  <a:cubicBezTo>
                    <a:pt x="189" y="379"/>
                    <a:pt x="197" y="329"/>
                    <a:pt x="179" y="310"/>
                  </a:cubicBezTo>
                  <a:cubicBezTo>
                    <a:pt x="155" y="285"/>
                    <a:pt x="203" y="274"/>
                    <a:pt x="215" y="239"/>
                  </a:cubicBezTo>
                  <a:cubicBezTo>
                    <a:pt x="224" y="216"/>
                    <a:pt x="226" y="175"/>
                    <a:pt x="197" y="166"/>
                  </a:cubicBezTo>
                  <a:cubicBezTo>
                    <a:pt x="196" y="164"/>
                    <a:pt x="160" y="137"/>
                    <a:pt x="174" y="81"/>
                  </a:cubicBezTo>
                  <a:cubicBezTo>
                    <a:pt x="180" y="56"/>
                    <a:pt x="207" y="0"/>
                    <a:pt x="167" y="13"/>
                  </a:cubicBezTo>
                  <a:cubicBezTo>
                    <a:pt x="154" y="17"/>
                    <a:pt x="118" y="18"/>
                    <a:pt x="129" y="59"/>
                  </a:cubicBezTo>
                  <a:cubicBezTo>
                    <a:pt x="139" y="97"/>
                    <a:pt x="162" y="120"/>
                    <a:pt x="155" y="177"/>
                  </a:cubicBezTo>
                  <a:cubicBezTo>
                    <a:pt x="153" y="192"/>
                    <a:pt x="112" y="208"/>
                    <a:pt x="101" y="253"/>
                  </a:cubicBezTo>
                  <a:cubicBezTo>
                    <a:pt x="95" y="273"/>
                    <a:pt x="84" y="258"/>
                    <a:pt x="81" y="290"/>
                  </a:cubicBezTo>
                  <a:cubicBezTo>
                    <a:pt x="79" y="312"/>
                    <a:pt x="32" y="317"/>
                    <a:pt x="46" y="364"/>
                  </a:cubicBezTo>
                  <a:cubicBezTo>
                    <a:pt x="58" y="404"/>
                    <a:pt x="0" y="452"/>
                    <a:pt x="45" y="485"/>
                  </a:cubicBezTo>
                  <a:cubicBezTo>
                    <a:pt x="63" y="499"/>
                    <a:pt x="31" y="548"/>
                    <a:pt x="74" y="570"/>
                  </a:cubicBezTo>
                  <a:cubicBezTo>
                    <a:pt x="113" y="590"/>
                    <a:pt x="81" y="624"/>
                    <a:pt x="119" y="642"/>
                  </a:cubicBezTo>
                  <a:cubicBezTo>
                    <a:pt x="127" y="646"/>
                    <a:pt x="137" y="701"/>
                    <a:pt x="136" y="712"/>
                  </a:cubicBezTo>
                  <a:cubicBezTo>
                    <a:pt x="136" y="724"/>
                    <a:pt x="148" y="712"/>
                    <a:pt x="151" y="746"/>
                  </a:cubicBezTo>
                  <a:cubicBezTo>
                    <a:pt x="154" y="793"/>
                    <a:pt x="200" y="751"/>
                    <a:pt x="209" y="778"/>
                  </a:cubicBezTo>
                  <a:cubicBezTo>
                    <a:pt x="234" y="849"/>
                    <a:pt x="187" y="851"/>
                    <a:pt x="267" y="873"/>
                  </a:cubicBezTo>
                  <a:cubicBezTo>
                    <a:pt x="267" y="874"/>
                    <a:pt x="230" y="918"/>
                    <a:pt x="262" y="909"/>
                  </a:cubicBezTo>
                  <a:cubicBezTo>
                    <a:pt x="321" y="892"/>
                    <a:pt x="250" y="819"/>
                    <a:pt x="307" y="781"/>
                  </a:cubicBezTo>
                  <a:cubicBezTo>
                    <a:pt x="334" y="763"/>
                    <a:pt x="332" y="725"/>
                    <a:pt x="301" y="724"/>
                  </a:cubicBezTo>
                  <a:cubicBezTo>
                    <a:pt x="259" y="722"/>
                    <a:pt x="296" y="665"/>
                    <a:pt x="265" y="637"/>
                  </a:cubicBezTo>
                  <a:cubicBezTo>
                    <a:pt x="252" y="626"/>
                    <a:pt x="211" y="595"/>
                    <a:pt x="209" y="589"/>
                  </a:cubicBezTo>
                  <a:cubicBezTo>
                    <a:pt x="202" y="567"/>
                    <a:pt x="223" y="537"/>
                    <a:pt x="196" y="526"/>
                  </a:cubicBezTo>
                  <a:close/>
                </a:path>
              </a:pathLst>
            </a:custGeom>
            <a:solidFill>
              <a:srgbClr val="80D5FF"/>
            </a:solidFill>
            <a:ln w="0">
              <a:solidFill>
                <a:srgbClr val="0095E0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13" name="Freeform 374">
              <a:extLst>
                <a:ext uri="{FF2B5EF4-FFF2-40B4-BE49-F238E27FC236}">
                  <a16:creationId xmlns:a16="http://schemas.microsoft.com/office/drawing/2014/main" id="{A5D15313-4FB1-42DB-811C-4A0D83A18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8433" y="7184785"/>
              <a:ext cx="31750" cy="17463"/>
            </a:xfrm>
            <a:custGeom>
              <a:avLst/>
              <a:gdLst>
                <a:gd name="T0" fmla="*/ 2147483646 w 472"/>
                <a:gd name="T1" fmla="*/ 2147483646 h 265"/>
                <a:gd name="T2" fmla="*/ 2147483646 w 472"/>
                <a:gd name="T3" fmla="*/ 2147483646 h 265"/>
                <a:gd name="T4" fmla="*/ 2147483646 w 472"/>
                <a:gd name="T5" fmla="*/ 2147483646 h 265"/>
                <a:gd name="T6" fmla="*/ 2147483646 w 472"/>
                <a:gd name="T7" fmla="*/ 2147483646 h 265"/>
                <a:gd name="T8" fmla="*/ 2147483646 w 472"/>
                <a:gd name="T9" fmla="*/ 2147483646 h 265"/>
                <a:gd name="T10" fmla="*/ 2147483646 w 472"/>
                <a:gd name="T11" fmla="*/ 2147483646 h 265"/>
                <a:gd name="T12" fmla="*/ 2147483646 w 472"/>
                <a:gd name="T13" fmla="*/ 2147483646 h 265"/>
                <a:gd name="T14" fmla="*/ 2147483646 w 472"/>
                <a:gd name="T15" fmla="*/ 2147483646 h 265"/>
                <a:gd name="T16" fmla="*/ 2147483646 w 472"/>
                <a:gd name="T17" fmla="*/ 2147483646 h 265"/>
                <a:gd name="T18" fmla="*/ 2147483646 w 472"/>
                <a:gd name="T19" fmla="*/ 2147483646 h 265"/>
                <a:gd name="T20" fmla="*/ 2147483646 w 472"/>
                <a:gd name="T21" fmla="*/ 2147483646 h 265"/>
                <a:gd name="T22" fmla="*/ 2147483646 w 472"/>
                <a:gd name="T23" fmla="*/ 2147483646 h 265"/>
                <a:gd name="T24" fmla="*/ 2147483646 w 472"/>
                <a:gd name="T25" fmla="*/ 2147483646 h 265"/>
                <a:gd name="T26" fmla="*/ 2147483646 w 472"/>
                <a:gd name="T27" fmla="*/ 2147483646 h 265"/>
                <a:gd name="T28" fmla="*/ 2147483646 w 472"/>
                <a:gd name="T29" fmla="*/ 2147483646 h 265"/>
                <a:gd name="T30" fmla="*/ 2147483646 w 472"/>
                <a:gd name="T31" fmla="*/ 2147483646 h 265"/>
                <a:gd name="T32" fmla="*/ 2147483646 w 472"/>
                <a:gd name="T33" fmla="*/ 2147483646 h 265"/>
                <a:gd name="T34" fmla="*/ 2147483646 w 472"/>
                <a:gd name="T35" fmla="*/ 2147483646 h 265"/>
                <a:gd name="T36" fmla="*/ 2147483646 w 472"/>
                <a:gd name="T37" fmla="*/ 2147483646 h 265"/>
                <a:gd name="T38" fmla="*/ 2147483646 w 472"/>
                <a:gd name="T39" fmla="*/ 2147483646 h 26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72"/>
                <a:gd name="T61" fmla="*/ 0 h 265"/>
                <a:gd name="T62" fmla="*/ 472 w 472"/>
                <a:gd name="T63" fmla="*/ 265 h 26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72" h="265">
                  <a:moveTo>
                    <a:pt x="208" y="77"/>
                  </a:moveTo>
                  <a:cubicBezTo>
                    <a:pt x="208" y="77"/>
                    <a:pt x="212" y="38"/>
                    <a:pt x="190" y="34"/>
                  </a:cubicBezTo>
                  <a:cubicBezTo>
                    <a:pt x="190" y="34"/>
                    <a:pt x="182" y="38"/>
                    <a:pt x="169" y="28"/>
                  </a:cubicBezTo>
                  <a:cubicBezTo>
                    <a:pt x="159" y="19"/>
                    <a:pt x="114" y="0"/>
                    <a:pt x="114" y="21"/>
                  </a:cubicBezTo>
                  <a:cubicBezTo>
                    <a:pt x="114" y="51"/>
                    <a:pt x="104" y="45"/>
                    <a:pt x="80" y="59"/>
                  </a:cubicBezTo>
                  <a:cubicBezTo>
                    <a:pt x="72" y="63"/>
                    <a:pt x="45" y="70"/>
                    <a:pt x="44" y="74"/>
                  </a:cubicBezTo>
                  <a:cubicBezTo>
                    <a:pt x="36" y="90"/>
                    <a:pt x="94" y="75"/>
                    <a:pt x="54" y="113"/>
                  </a:cubicBezTo>
                  <a:cubicBezTo>
                    <a:pt x="42" y="124"/>
                    <a:pt x="0" y="141"/>
                    <a:pt x="18" y="161"/>
                  </a:cubicBezTo>
                  <a:cubicBezTo>
                    <a:pt x="36" y="181"/>
                    <a:pt x="52" y="151"/>
                    <a:pt x="66" y="142"/>
                  </a:cubicBezTo>
                  <a:cubicBezTo>
                    <a:pt x="83" y="131"/>
                    <a:pt x="110" y="144"/>
                    <a:pt x="141" y="132"/>
                  </a:cubicBezTo>
                  <a:cubicBezTo>
                    <a:pt x="166" y="121"/>
                    <a:pt x="165" y="159"/>
                    <a:pt x="191" y="153"/>
                  </a:cubicBezTo>
                  <a:cubicBezTo>
                    <a:pt x="199" y="150"/>
                    <a:pt x="194" y="143"/>
                    <a:pt x="209" y="138"/>
                  </a:cubicBezTo>
                  <a:cubicBezTo>
                    <a:pt x="245" y="126"/>
                    <a:pt x="248" y="125"/>
                    <a:pt x="283" y="138"/>
                  </a:cubicBezTo>
                  <a:cubicBezTo>
                    <a:pt x="287" y="139"/>
                    <a:pt x="292" y="154"/>
                    <a:pt x="308" y="164"/>
                  </a:cubicBezTo>
                  <a:cubicBezTo>
                    <a:pt x="345" y="189"/>
                    <a:pt x="357" y="189"/>
                    <a:pt x="398" y="203"/>
                  </a:cubicBezTo>
                  <a:cubicBezTo>
                    <a:pt x="421" y="211"/>
                    <a:pt x="472" y="265"/>
                    <a:pt x="464" y="190"/>
                  </a:cubicBezTo>
                  <a:cubicBezTo>
                    <a:pt x="459" y="148"/>
                    <a:pt x="422" y="148"/>
                    <a:pt x="394" y="130"/>
                  </a:cubicBezTo>
                  <a:cubicBezTo>
                    <a:pt x="344" y="101"/>
                    <a:pt x="302" y="143"/>
                    <a:pt x="276" y="124"/>
                  </a:cubicBezTo>
                  <a:cubicBezTo>
                    <a:pt x="260" y="111"/>
                    <a:pt x="264" y="129"/>
                    <a:pt x="245" y="95"/>
                  </a:cubicBezTo>
                  <a:cubicBezTo>
                    <a:pt x="238" y="82"/>
                    <a:pt x="224" y="103"/>
                    <a:pt x="208" y="77"/>
                  </a:cubicBezTo>
                  <a:close/>
                </a:path>
              </a:pathLst>
            </a:custGeom>
            <a:solidFill>
              <a:srgbClr val="80D5FF"/>
            </a:solidFill>
            <a:ln w="0">
              <a:solidFill>
                <a:srgbClr val="0095E0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14" name="Freeform 375">
              <a:extLst>
                <a:ext uri="{FF2B5EF4-FFF2-40B4-BE49-F238E27FC236}">
                  <a16:creationId xmlns:a16="http://schemas.microsoft.com/office/drawing/2014/main" id="{B41CB667-7132-4A9F-8284-A15821959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9859" y="6945071"/>
              <a:ext cx="42863" cy="42862"/>
            </a:xfrm>
            <a:custGeom>
              <a:avLst/>
              <a:gdLst>
                <a:gd name="T0" fmla="*/ 2147483646 w 610"/>
                <a:gd name="T1" fmla="*/ 2147483646 h 660"/>
                <a:gd name="T2" fmla="*/ 2147483646 w 610"/>
                <a:gd name="T3" fmla="*/ 2147483646 h 660"/>
                <a:gd name="T4" fmla="*/ 2147483646 w 610"/>
                <a:gd name="T5" fmla="*/ 2147483646 h 660"/>
                <a:gd name="T6" fmla="*/ 2147483646 w 610"/>
                <a:gd name="T7" fmla="*/ 2147483646 h 660"/>
                <a:gd name="T8" fmla="*/ 2147483646 w 610"/>
                <a:gd name="T9" fmla="*/ 2147483646 h 660"/>
                <a:gd name="T10" fmla="*/ 2147483646 w 610"/>
                <a:gd name="T11" fmla="*/ 2147483646 h 660"/>
                <a:gd name="T12" fmla="*/ 2147483646 w 610"/>
                <a:gd name="T13" fmla="*/ 2147483646 h 660"/>
                <a:gd name="T14" fmla="*/ 2147483646 w 610"/>
                <a:gd name="T15" fmla="*/ 2147483646 h 660"/>
                <a:gd name="T16" fmla="*/ 2147483646 w 610"/>
                <a:gd name="T17" fmla="*/ 2147483646 h 660"/>
                <a:gd name="T18" fmla="*/ 2147483646 w 610"/>
                <a:gd name="T19" fmla="*/ 2147483646 h 660"/>
                <a:gd name="T20" fmla="*/ 2147483646 w 610"/>
                <a:gd name="T21" fmla="*/ 2147483646 h 660"/>
                <a:gd name="T22" fmla="*/ 2147483646 w 610"/>
                <a:gd name="T23" fmla="*/ 2147483646 h 660"/>
                <a:gd name="T24" fmla="*/ 2147483646 w 610"/>
                <a:gd name="T25" fmla="*/ 2147483646 h 660"/>
                <a:gd name="T26" fmla="*/ 2147483646 w 610"/>
                <a:gd name="T27" fmla="*/ 2147483646 h 660"/>
                <a:gd name="T28" fmla="*/ 2147483646 w 610"/>
                <a:gd name="T29" fmla="*/ 2147483646 h 6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10"/>
                <a:gd name="T46" fmla="*/ 0 h 660"/>
                <a:gd name="T47" fmla="*/ 610 w 610"/>
                <a:gd name="T48" fmla="*/ 660 h 6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10" h="660">
                  <a:moveTo>
                    <a:pt x="540" y="310"/>
                  </a:moveTo>
                  <a:cubicBezTo>
                    <a:pt x="547" y="231"/>
                    <a:pt x="488" y="340"/>
                    <a:pt x="530" y="181"/>
                  </a:cubicBezTo>
                  <a:cubicBezTo>
                    <a:pt x="561" y="65"/>
                    <a:pt x="610" y="111"/>
                    <a:pt x="498" y="106"/>
                  </a:cubicBezTo>
                  <a:cubicBezTo>
                    <a:pt x="428" y="103"/>
                    <a:pt x="422" y="120"/>
                    <a:pt x="421" y="120"/>
                  </a:cubicBezTo>
                  <a:cubicBezTo>
                    <a:pt x="340" y="126"/>
                    <a:pt x="355" y="0"/>
                    <a:pt x="245" y="61"/>
                  </a:cubicBezTo>
                  <a:cubicBezTo>
                    <a:pt x="179" y="98"/>
                    <a:pt x="141" y="61"/>
                    <a:pt x="132" y="100"/>
                  </a:cubicBezTo>
                  <a:cubicBezTo>
                    <a:pt x="107" y="208"/>
                    <a:pt x="69" y="177"/>
                    <a:pt x="43" y="193"/>
                  </a:cubicBezTo>
                  <a:cubicBezTo>
                    <a:pt x="0" y="221"/>
                    <a:pt x="75" y="277"/>
                    <a:pt x="76" y="279"/>
                  </a:cubicBezTo>
                  <a:cubicBezTo>
                    <a:pt x="136" y="344"/>
                    <a:pt x="100" y="297"/>
                    <a:pt x="129" y="401"/>
                  </a:cubicBezTo>
                  <a:cubicBezTo>
                    <a:pt x="131" y="410"/>
                    <a:pt x="135" y="419"/>
                    <a:pt x="139" y="429"/>
                  </a:cubicBezTo>
                  <a:cubicBezTo>
                    <a:pt x="155" y="482"/>
                    <a:pt x="138" y="502"/>
                    <a:pt x="178" y="529"/>
                  </a:cubicBezTo>
                  <a:cubicBezTo>
                    <a:pt x="194" y="539"/>
                    <a:pt x="175" y="660"/>
                    <a:pt x="289" y="520"/>
                  </a:cubicBezTo>
                  <a:cubicBezTo>
                    <a:pt x="303" y="503"/>
                    <a:pt x="416" y="525"/>
                    <a:pt x="433" y="479"/>
                  </a:cubicBezTo>
                  <a:cubicBezTo>
                    <a:pt x="458" y="409"/>
                    <a:pt x="508" y="443"/>
                    <a:pt x="508" y="421"/>
                  </a:cubicBezTo>
                  <a:cubicBezTo>
                    <a:pt x="508" y="330"/>
                    <a:pt x="540" y="311"/>
                    <a:pt x="540" y="310"/>
                  </a:cubicBezTo>
                  <a:close/>
                </a:path>
              </a:pathLst>
            </a:custGeom>
            <a:solidFill>
              <a:srgbClr val="80D5FF"/>
            </a:solidFill>
            <a:ln w="0">
              <a:solidFill>
                <a:srgbClr val="0095E0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15" name="Freeform 376">
              <a:extLst>
                <a:ext uri="{FF2B5EF4-FFF2-40B4-BE49-F238E27FC236}">
                  <a16:creationId xmlns:a16="http://schemas.microsoft.com/office/drawing/2014/main" id="{928E1EBE-E814-4027-9756-BC69D8FD2E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1295" y="6986348"/>
              <a:ext cx="19050" cy="15875"/>
            </a:xfrm>
            <a:custGeom>
              <a:avLst/>
              <a:gdLst>
                <a:gd name="T0" fmla="*/ 2147483646 w 285"/>
                <a:gd name="T1" fmla="*/ 2147483646 h 233"/>
                <a:gd name="T2" fmla="*/ 2147483646 w 285"/>
                <a:gd name="T3" fmla="*/ 2147483646 h 233"/>
                <a:gd name="T4" fmla="*/ 2147483646 w 285"/>
                <a:gd name="T5" fmla="*/ 2147483646 h 233"/>
                <a:gd name="T6" fmla="*/ 2147483646 w 285"/>
                <a:gd name="T7" fmla="*/ 2147483646 h 233"/>
                <a:gd name="T8" fmla="*/ 2147483646 w 285"/>
                <a:gd name="T9" fmla="*/ 2147483646 h 233"/>
                <a:gd name="T10" fmla="*/ 2147483646 w 285"/>
                <a:gd name="T11" fmla="*/ 2147483646 h 233"/>
                <a:gd name="T12" fmla="*/ 2147483646 w 285"/>
                <a:gd name="T13" fmla="*/ 2147483646 h 233"/>
                <a:gd name="T14" fmla="*/ 2147483646 w 285"/>
                <a:gd name="T15" fmla="*/ 2147483646 h 233"/>
                <a:gd name="T16" fmla="*/ 2147483646 w 285"/>
                <a:gd name="T17" fmla="*/ 2147483646 h 233"/>
                <a:gd name="T18" fmla="*/ 2147483646 w 285"/>
                <a:gd name="T19" fmla="*/ 2147483646 h 233"/>
                <a:gd name="T20" fmla="*/ 2147483646 w 285"/>
                <a:gd name="T21" fmla="*/ 2147483646 h 233"/>
                <a:gd name="T22" fmla="*/ 2147483646 w 285"/>
                <a:gd name="T23" fmla="*/ 2147483646 h 233"/>
                <a:gd name="T24" fmla="*/ 2147483646 w 285"/>
                <a:gd name="T25" fmla="*/ 2147483646 h 2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85"/>
                <a:gd name="T40" fmla="*/ 0 h 233"/>
                <a:gd name="T41" fmla="*/ 285 w 285"/>
                <a:gd name="T42" fmla="*/ 233 h 23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85" h="233">
                  <a:moveTo>
                    <a:pt x="222" y="65"/>
                  </a:moveTo>
                  <a:cubicBezTo>
                    <a:pt x="198" y="33"/>
                    <a:pt x="175" y="0"/>
                    <a:pt x="134" y="5"/>
                  </a:cubicBezTo>
                  <a:cubicBezTo>
                    <a:pt x="98" y="10"/>
                    <a:pt x="110" y="5"/>
                    <a:pt x="75" y="18"/>
                  </a:cubicBezTo>
                  <a:cubicBezTo>
                    <a:pt x="68" y="21"/>
                    <a:pt x="75" y="17"/>
                    <a:pt x="72" y="19"/>
                  </a:cubicBezTo>
                  <a:cubicBezTo>
                    <a:pt x="60" y="34"/>
                    <a:pt x="57" y="31"/>
                    <a:pt x="44" y="52"/>
                  </a:cubicBezTo>
                  <a:cubicBezTo>
                    <a:pt x="42" y="56"/>
                    <a:pt x="23" y="65"/>
                    <a:pt x="9" y="83"/>
                  </a:cubicBezTo>
                  <a:cubicBezTo>
                    <a:pt x="8" y="85"/>
                    <a:pt x="9" y="126"/>
                    <a:pt x="5" y="140"/>
                  </a:cubicBezTo>
                  <a:cubicBezTo>
                    <a:pt x="0" y="159"/>
                    <a:pt x="29" y="174"/>
                    <a:pt x="36" y="194"/>
                  </a:cubicBezTo>
                  <a:cubicBezTo>
                    <a:pt x="50" y="233"/>
                    <a:pt x="89" y="222"/>
                    <a:pt x="128" y="222"/>
                  </a:cubicBezTo>
                  <a:cubicBezTo>
                    <a:pt x="157" y="222"/>
                    <a:pt x="143" y="216"/>
                    <a:pt x="173" y="212"/>
                  </a:cubicBezTo>
                  <a:cubicBezTo>
                    <a:pt x="199" y="209"/>
                    <a:pt x="206" y="212"/>
                    <a:pt x="234" y="205"/>
                  </a:cubicBezTo>
                  <a:cubicBezTo>
                    <a:pt x="279" y="194"/>
                    <a:pt x="285" y="190"/>
                    <a:pt x="283" y="140"/>
                  </a:cubicBezTo>
                  <a:cubicBezTo>
                    <a:pt x="282" y="120"/>
                    <a:pt x="234" y="83"/>
                    <a:pt x="222" y="65"/>
                  </a:cubicBezTo>
                  <a:close/>
                </a:path>
              </a:pathLst>
            </a:custGeom>
            <a:solidFill>
              <a:srgbClr val="80D5FF"/>
            </a:solidFill>
            <a:ln w="0">
              <a:solidFill>
                <a:srgbClr val="0095E0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16" name="Freeform 377">
              <a:extLst>
                <a:ext uri="{FF2B5EF4-FFF2-40B4-BE49-F238E27FC236}">
                  <a16:creationId xmlns:a16="http://schemas.microsoft.com/office/drawing/2014/main" id="{98F6E480-9130-464C-8F5B-37BC9B655A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6208" y="7078423"/>
              <a:ext cx="25400" cy="22225"/>
            </a:xfrm>
            <a:custGeom>
              <a:avLst/>
              <a:gdLst>
                <a:gd name="T0" fmla="*/ 2147483646 w 379"/>
                <a:gd name="T1" fmla="*/ 2147483646 h 365"/>
                <a:gd name="T2" fmla="*/ 2147483646 w 379"/>
                <a:gd name="T3" fmla="*/ 2147483646 h 365"/>
                <a:gd name="T4" fmla="*/ 2147483646 w 379"/>
                <a:gd name="T5" fmla="*/ 2147483646 h 365"/>
                <a:gd name="T6" fmla="*/ 2147483646 w 379"/>
                <a:gd name="T7" fmla="*/ 2147483646 h 365"/>
                <a:gd name="T8" fmla="*/ 2147483646 w 379"/>
                <a:gd name="T9" fmla="*/ 2147483646 h 365"/>
                <a:gd name="T10" fmla="*/ 2147483646 w 379"/>
                <a:gd name="T11" fmla="*/ 2147483646 h 365"/>
                <a:gd name="T12" fmla="*/ 2147483646 w 379"/>
                <a:gd name="T13" fmla="*/ 2147483646 h 365"/>
                <a:gd name="T14" fmla="*/ 2147483646 w 379"/>
                <a:gd name="T15" fmla="*/ 2147483646 h 365"/>
                <a:gd name="T16" fmla="*/ 2147483646 w 379"/>
                <a:gd name="T17" fmla="*/ 2147483646 h 36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79"/>
                <a:gd name="T28" fmla="*/ 0 h 365"/>
                <a:gd name="T29" fmla="*/ 379 w 379"/>
                <a:gd name="T30" fmla="*/ 365 h 36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79" h="365">
                  <a:moveTo>
                    <a:pt x="347" y="67"/>
                  </a:moveTo>
                  <a:cubicBezTo>
                    <a:pt x="347" y="0"/>
                    <a:pt x="274" y="16"/>
                    <a:pt x="243" y="35"/>
                  </a:cubicBezTo>
                  <a:cubicBezTo>
                    <a:pt x="113" y="111"/>
                    <a:pt x="143" y="55"/>
                    <a:pt x="99" y="35"/>
                  </a:cubicBezTo>
                  <a:cubicBezTo>
                    <a:pt x="54" y="14"/>
                    <a:pt x="0" y="11"/>
                    <a:pt x="14" y="38"/>
                  </a:cubicBezTo>
                  <a:cubicBezTo>
                    <a:pt x="44" y="96"/>
                    <a:pt x="35" y="92"/>
                    <a:pt x="35" y="159"/>
                  </a:cubicBezTo>
                  <a:cubicBezTo>
                    <a:pt x="35" y="284"/>
                    <a:pt x="79" y="231"/>
                    <a:pt x="77" y="273"/>
                  </a:cubicBezTo>
                  <a:cubicBezTo>
                    <a:pt x="73" y="365"/>
                    <a:pt x="221" y="263"/>
                    <a:pt x="275" y="242"/>
                  </a:cubicBezTo>
                  <a:cubicBezTo>
                    <a:pt x="342" y="217"/>
                    <a:pt x="239" y="157"/>
                    <a:pt x="281" y="149"/>
                  </a:cubicBezTo>
                  <a:cubicBezTo>
                    <a:pt x="379" y="129"/>
                    <a:pt x="347" y="181"/>
                    <a:pt x="347" y="67"/>
                  </a:cubicBezTo>
                  <a:close/>
                </a:path>
              </a:pathLst>
            </a:custGeom>
            <a:solidFill>
              <a:srgbClr val="80D5FF"/>
            </a:solidFill>
            <a:ln w="0">
              <a:solidFill>
                <a:srgbClr val="0095E0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17" name="Freeform 378">
              <a:extLst>
                <a:ext uri="{FF2B5EF4-FFF2-40B4-BE49-F238E27FC236}">
                  <a16:creationId xmlns:a16="http://schemas.microsoft.com/office/drawing/2014/main" id="{CA2BCFF9-9ADF-46E4-804B-CB975293F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2722" y="7060958"/>
              <a:ext cx="26987" cy="19050"/>
            </a:xfrm>
            <a:custGeom>
              <a:avLst/>
              <a:gdLst>
                <a:gd name="T0" fmla="*/ 2147483646 w 392"/>
                <a:gd name="T1" fmla="*/ 2147483646 h 303"/>
                <a:gd name="T2" fmla="*/ 2147483646 w 392"/>
                <a:gd name="T3" fmla="*/ 2147483646 h 303"/>
                <a:gd name="T4" fmla="*/ 2147483646 w 392"/>
                <a:gd name="T5" fmla="*/ 2147483646 h 303"/>
                <a:gd name="T6" fmla="*/ 2147483646 w 392"/>
                <a:gd name="T7" fmla="*/ 2147483646 h 303"/>
                <a:gd name="T8" fmla="*/ 2147483646 w 392"/>
                <a:gd name="T9" fmla="*/ 2147483646 h 303"/>
                <a:gd name="T10" fmla="*/ 2147483646 w 392"/>
                <a:gd name="T11" fmla="*/ 2147483646 h 30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2"/>
                <a:gd name="T19" fmla="*/ 0 h 303"/>
                <a:gd name="T20" fmla="*/ 392 w 392"/>
                <a:gd name="T21" fmla="*/ 303 h 30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2" h="303">
                  <a:moveTo>
                    <a:pt x="246" y="147"/>
                  </a:moveTo>
                  <a:cubicBezTo>
                    <a:pt x="250" y="98"/>
                    <a:pt x="165" y="85"/>
                    <a:pt x="161" y="60"/>
                  </a:cubicBezTo>
                  <a:cubicBezTo>
                    <a:pt x="161" y="59"/>
                    <a:pt x="128" y="0"/>
                    <a:pt x="126" y="25"/>
                  </a:cubicBezTo>
                  <a:cubicBezTo>
                    <a:pt x="117" y="124"/>
                    <a:pt x="0" y="52"/>
                    <a:pt x="137" y="222"/>
                  </a:cubicBezTo>
                  <a:cubicBezTo>
                    <a:pt x="159" y="250"/>
                    <a:pt x="255" y="303"/>
                    <a:pt x="289" y="270"/>
                  </a:cubicBezTo>
                  <a:cubicBezTo>
                    <a:pt x="392" y="170"/>
                    <a:pt x="238" y="241"/>
                    <a:pt x="246" y="147"/>
                  </a:cubicBezTo>
                  <a:close/>
                </a:path>
              </a:pathLst>
            </a:custGeom>
            <a:solidFill>
              <a:srgbClr val="80D5FF"/>
            </a:solidFill>
            <a:ln w="0">
              <a:solidFill>
                <a:srgbClr val="0095E0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18" name="Freeform 379">
              <a:extLst>
                <a:ext uri="{FF2B5EF4-FFF2-40B4-BE49-F238E27FC236}">
                  <a16:creationId xmlns:a16="http://schemas.microsoft.com/office/drawing/2014/main" id="{FCA1D19F-B2C9-43B6-8B3C-4B755CBFB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4634" y="6192597"/>
              <a:ext cx="49213" cy="82550"/>
            </a:xfrm>
            <a:custGeom>
              <a:avLst/>
              <a:gdLst>
                <a:gd name="T0" fmla="*/ 2147483646 w 744"/>
                <a:gd name="T1" fmla="*/ 2147483646 h 1311"/>
                <a:gd name="T2" fmla="*/ 2147483646 w 744"/>
                <a:gd name="T3" fmla="*/ 2147483646 h 1311"/>
                <a:gd name="T4" fmla="*/ 2147483646 w 744"/>
                <a:gd name="T5" fmla="*/ 2147483646 h 1311"/>
                <a:gd name="T6" fmla="*/ 2147483646 w 744"/>
                <a:gd name="T7" fmla="*/ 2147483646 h 1311"/>
                <a:gd name="T8" fmla="*/ 2147483646 w 744"/>
                <a:gd name="T9" fmla="*/ 2147483646 h 1311"/>
                <a:gd name="T10" fmla="*/ 2147483646 w 744"/>
                <a:gd name="T11" fmla="*/ 2147483646 h 1311"/>
                <a:gd name="T12" fmla="*/ 2147483646 w 744"/>
                <a:gd name="T13" fmla="*/ 2147483646 h 1311"/>
                <a:gd name="T14" fmla="*/ 2147483646 w 744"/>
                <a:gd name="T15" fmla="*/ 2147483646 h 1311"/>
                <a:gd name="T16" fmla="*/ 2147483646 w 744"/>
                <a:gd name="T17" fmla="*/ 2147483646 h 1311"/>
                <a:gd name="T18" fmla="*/ 2147483646 w 744"/>
                <a:gd name="T19" fmla="*/ 2147483646 h 1311"/>
                <a:gd name="T20" fmla="*/ 2147483646 w 744"/>
                <a:gd name="T21" fmla="*/ 2147483646 h 1311"/>
                <a:gd name="T22" fmla="*/ 2147483646 w 744"/>
                <a:gd name="T23" fmla="*/ 2147483646 h 1311"/>
                <a:gd name="T24" fmla="*/ 2147483646 w 744"/>
                <a:gd name="T25" fmla="*/ 2147483646 h 1311"/>
                <a:gd name="T26" fmla="*/ 2147483646 w 744"/>
                <a:gd name="T27" fmla="*/ 2147483646 h 1311"/>
                <a:gd name="T28" fmla="*/ 2147483646 w 744"/>
                <a:gd name="T29" fmla="*/ 2147483646 h 1311"/>
                <a:gd name="T30" fmla="*/ 2147483646 w 744"/>
                <a:gd name="T31" fmla="*/ 2147483646 h 1311"/>
                <a:gd name="T32" fmla="*/ 2147483646 w 744"/>
                <a:gd name="T33" fmla="*/ 2147483646 h 1311"/>
                <a:gd name="T34" fmla="*/ 2147483646 w 744"/>
                <a:gd name="T35" fmla="*/ 2147483646 h 1311"/>
                <a:gd name="T36" fmla="*/ 2147483646 w 744"/>
                <a:gd name="T37" fmla="*/ 2147483646 h 1311"/>
                <a:gd name="T38" fmla="*/ 2147483646 w 744"/>
                <a:gd name="T39" fmla="*/ 2147483646 h 1311"/>
                <a:gd name="T40" fmla="*/ 2147483646 w 744"/>
                <a:gd name="T41" fmla="*/ 2147483646 h 1311"/>
                <a:gd name="T42" fmla="*/ 2147483646 w 744"/>
                <a:gd name="T43" fmla="*/ 2147483646 h 1311"/>
                <a:gd name="T44" fmla="*/ 2147483646 w 744"/>
                <a:gd name="T45" fmla="*/ 2147483646 h 1311"/>
                <a:gd name="T46" fmla="*/ 2147483646 w 744"/>
                <a:gd name="T47" fmla="*/ 2147483646 h 1311"/>
                <a:gd name="T48" fmla="*/ 2147483646 w 744"/>
                <a:gd name="T49" fmla="*/ 2147483646 h 1311"/>
                <a:gd name="T50" fmla="*/ 2147483646 w 744"/>
                <a:gd name="T51" fmla="*/ 2147483646 h 1311"/>
                <a:gd name="T52" fmla="*/ 2147483646 w 744"/>
                <a:gd name="T53" fmla="*/ 2147483646 h 1311"/>
                <a:gd name="T54" fmla="*/ 2147483646 w 744"/>
                <a:gd name="T55" fmla="*/ 2147483646 h 1311"/>
                <a:gd name="T56" fmla="*/ 2147483646 w 744"/>
                <a:gd name="T57" fmla="*/ 2147483646 h 1311"/>
                <a:gd name="T58" fmla="*/ 2147483646 w 744"/>
                <a:gd name="T59" fmla="*/ 2147483646 h 1311"/>
                <a:gd name="T60" fmla="*/ 2147483646 w 744"/>
                <a:gd name="T61" fmla="*/ 2147483646 h 1311"/>
                <a:gd name="T62" fmla="*/ 2147483646 w 744"/>
                <a:gd name="T63" fmla="*/ 2147483646 h 1311"/>
                <a:gd name="T64" fmla="*/ 2147483646 w 744"/>
                <a:gd name="T65" fmla="*/ 2147483646 h 1311"/>
                <a:gd name="T66" fmla="*/ 2147483646 w 744"/>
                <a:gd name="T67" fmla="*/ 2147483646 h 1311"/>
                <a:gd name="T68" fmla="*/ 2147483646 w 744"/>
                <a:gd name="T69" fmla="*/ 2147483646 h 1311"/>
                <a:gd name="T70" fmla="*/ 2147483646 w 744"/>
                <a:gd name="T71" fmla="*/ 2147483646 h 1311"/>
                <a:gd name="T72" fmla="*/ 2147483646 w 744"/>
                <a:gd name="T73" fmla="*/ 2147483646 h 1311"/>
                <a:gd name="T74" fmla="*/ 2147483646 w 744"/>
                <a:gd name="T75" fmla="*/ 2147483646 h 1311"/>
                <a:gd name="T76" fmla="*/ 2147483646 w 744"/>
                <a:gd name="T77" fmla="*/ 2147483646 h 131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744"/>
                <a:gd name="T118" fmla="*/ 0 h 1311"/>
                <a:gd name="T119" fmla="*/ 744 w 744"/>
                <a:gd name="T120" fmla="*/ 1311 h 131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744" h="1311">
                  <a:moveTo>
                    <a:pt x="601" y="650"/>
                  </a:moveTo>
                  <a:cubicBezTo>
                    <a:pt x="601" y="611"/>
                    <a:pt x="594" y="591"/>
                    <a:pt x="624" y="562"/>
                  </a:cubicBezTo>
                  <a:cubicBezTo>
                    <a:pt x="629" y="558"/>
                    <a:pt x="703" y="631"/>
                    <a:pt x="685" y="558"/>
                  </a:cubicBezTo>
                  <a:cubicBezTo>
                    <a:pt x="673" y="508"/>
                    <a:pt x="630" y="547"/>
                    <a:pt x="660" y="418"/>
                  </a:cubicBezTo>
                  <a:cubicBezTo>
                    <a:pt x="672" y="369"/>
                    <a:pt x="618" y="346"/>
                    <a:pt x="585" y="313"/>
                  </a:cubicBezTo>
                  <a:cubicBezTo>
                    <a:pt x="530" y="257"/>
                    <a:pt x="579" y="316"/>
                    <a:pt x="480" y="310"/>
                  </a:cubicBezTo>
                  <a:cubicBezTo>
                    <a:pt x="436" y="307"/>
                    <a:pt x="422" y="241"/>
                    <a:pt x="456" y="203"/>
                  </a:cubicBezTo>
                  <a:cubicBezTo>
                    <a:pt x="459" y="200"/>
                    <a:pt x="469" y="187"/>
                    <a:pt x="468" y="183"/>
                  </a:cubicBezTo>
                  <a:cubicBezTo>
                    <a:pt x="484" y="144"/>
                    <a:pt x="417" y="131"/>
                    <a:pt x="392" y="119"/>
                  </a:cubicBezTo>
                  <a:cubicBezTo>
                    <a:pt x="348" y="99"/>
                    <a:pt x="348" y="173"/>
                    <a:pt x="294" y="150"/>
                  </a:cubicBezTo>
                  <a:cubicBezTo>
                    <a:pt x="198" y="111"/>
                    <a:pt x="212" y="0"/>
                    <a:pt x="141" y="23"/>
                  </a:cubicBezTo>
                  <a:cubicBezTo>
                    <a:pt x="110" y="33"/>
                    <a:pt x="93" y="16"/>
                    <a:pt x="61" y="38"/>
                  </a:cubicBezTo>
                  <a:cubicBezTo>
                    <a:pt x="0" y="133"/>
                    <a:pt x="74" y="135"/>
                    <a:pt x="74" y="240"/>
                  </a:cubicBezTo>
                  <a:cubicBezTo>
                    <a:pt x="74" y="273"/>
                    <a:pt x="38" y="332"/>
                    <a:pt x="103" y="335"/>
                  </a:cubicBezTo>
                  <a:cubicBezTo>
                    <a:pt x="105" y="335"/>
                    <a:pt x="140" y="325"/>
                    <a:pt x="139" y="355"/>
                  </a:cubicBezTo>
                  <a:cubicBezTo>
                    <a:pt x="138" y="368"/>
                    <a:pt x="82" y="357"/>
                    <a:pt x="97" y="402"/>
                  </a:cubicBezTo>
                  <a:cubicBezTo>
                    <a:pt x="109" y="436"/>
                    <a:pt x="183" y="395"/>
                    <a:pt x="207" y="462"/>
                  </a:cubicBezTo>
                  <a:cubicBezTo>
                    <a:pt x="217" y="493"/>
                    <a:pt x="185" y="515"/>
                    <a:pt x="184" y="557"/>
                  </a:cubicBezTo>
                  <a:cubicBezTo>
                    <a:pt x="183" y="611"/>
                    <a:pt x="89" y="638"/>
                    <a:pt x="153" y="673"/>
                  </a:cubicBezTo>
                  <a:cubicBezTo>
                    <a:pt x="174" y="685"/>
                    <a:pt x="157" y="789"/>
                    <a:pt x="140" y="810"/>
                  </a:cubicBezTo>
                  <a:cubicBezTo>
                    <a:pt x="92" y="866"/>
                    <a:pt x="205" y="904"/>
                    <a:pt x="242" y="943"/>
                  </a:cubicBezTo>
                  <a:cubicBezTo>
                    <a:pt x="254" y="956"/>
                    <a:pt x="344" y="1012"/>
                    <a:pt x="330" y="1028"/>
                  </a:cubicBezTo>
                  <a:cubicBezTo>
                    <a:pt x="322" y="1038"/>
                    <a:pt x="316" y="1044"/>
                    <a:pt x="316" y="1057"/>
                  </a:cubicBezTo>
                  <a:cubicBezTo>
                    <a:pt x="294" y="1123"/>
                    <a:pt x="330" y="1097"/>
                    <a:pt x="354" y="1164"/>
                  </a:cubicBezTo>
                  <a:cubicBezTo>
                    <a:pt x="356" y="1168"/>
                    <a:pt x="373" y="1225"/>
                    <a:pt x="374" y="1225"/>
                  </a:cubicBezTo>
                  <a:cubicBezTo>
                    <a:pt x="384" y="1184"/>
                    <a:pt x="447" y="1220"/>
                    <a:pt x="450" y="1168"/>
                  </a:cubicBezTo>
                  <a:cubicBezTo>
                    <a:pt x="452" y="1132"/>
                    <a:pt x="513" y="1084"/>
                    <a:pt x="450" y="1063"/>
                  </a:cubicBezTo>
                  <a:cubicBezTo>
                    <a:pt x="394" y="1046"/>
                    <a:pt x="379" y="968"/>
                    <a:pt x="402" y="988"/>
                  </a:cubicBezTo>
                  <a:cubicBezTo>
                    <a:pt x="478" y="1058"/>
                    <a:pt x="468" y="1090"/>
                    <a:pt x="580" y="1029"/>
                  </a:cubicBezTo>
                  <a:cubicBezTo>
                    <a:pt x="589" y="1024"/>
                    <a:pt x="592" y="1170"/>
                    <a:pt x="578" y="1201"/>
                  </a:cubicBezTo>
                  <a:cubicBezTo>
                    <a:pt x="570" y="1220"/>
                    <a:pt x="528" y="1289"/>
                    <a:pt x="562" y="1295"/>
                  </a:cubicBezTo>
                  <a:cubicBezTo>
                    <a:pt x="651" y="1311"/>
                    <a:pt x="562" y="1233"/>
                    <a:pt x="622" y="1196"/>
                  </a:cubicBezTo>
                  <a:cubicBezTo>
                    <a:pt x="646" y="1181"/>
                    <a:pt x="658" y="1110"/>
                    <a:pt x="637" y="1078"/>
                  </a:cubicBezTo>
                  <a:cubicBezTo>
                    <a:pt x="599" y="1018"/>
                    <a:pt x="680" y="1024"/>
                    <a:pt x="681" y="978"/>
                  </a:cubicBezTo>
                  <a:cubicBezTo>
                    <a:pt x="681" y="970"/>
                    <a:pt x="690" y="968"/>
                    <a:pt x="689" y="943"/>
                  </a:cubicBezTo>
                  <a:cubicBezTo>
                    <a:pt x="688" y="878"/>
                    <a:pt x="744" y="864"/>
                    <a:pt x="672" y="829"/>
                  </a:cubicBezTo>
                  <a:cubicBezTo>
                    <a:pt x="660" y="822"/>
                    <a:pt x="638" y="784"/>
                    <a:pt x="631" y="778"/>
                  </a:cubicBezTo>
                  <a:cubicBezTo>
                    <a:pt x="610" y="730"/>
                    <a:pt x="611" y="725"/>
                    <a:pt x="564" y="725"/>
                  </a:cubicBezTo>
                  <a:cubicBezTo>
                    <a:pt x="564" y="690"/>
                    <a:pt x="601" y="711"/>
                    <a:pt x="601" y="650"/>
                  </a:cubicBezTo>
                  <a:close/>
                </a:path>
              </a:pathLst>
            </a:custGeom>
            <a:solidFill>
              <a:srgbClr val="80D5FF"/>
            </a:solidFill>
            <a:ln w="0">
              <a:solidFill>
                <a:srgbClr val="0095E0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19" name="Freeform 380">
              <a:extLst>
                <a:ext uri="{FF2B5EF4-FFF2-40B4-BE49-F238E27FC236}">
                  <a16:creationId xmlns:a16="http://schemas.microsoft.com/office/drawing/2014/main" id="{D6E34C91-1B39-4E3D-ACAF-D23D7DE95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5734" y="6168785"/>
              <a:ext cx="41275" cy="74613"/>
            </a:xfrm>
            <a:custGeom>
              <a:avLst/>
              <a:gdLst>
                <a:gd name="T0" fmla="*/ 2147483646 w 600"/>
                <a:gd name="T1" fmla="*/ 2147483646 h 1166"/>
                <a:gd name="T2" fmla="*/ 2147483646 w 600"/>
                <a:gd name="T3" fmla="*/ 2147483646 h 1166"/>
                <a:gd name="T4" fmla="*/ 2147483646 w 600"/>
                <a:gd name="T5" fmla="*/ 2147483646 h 1166"/>
                <a:gd name="T6" fmla="*/ 2147483646 w 600"/>
                <a:gd name="T7" fmla="*/ 2147483646 h 1166"/>
                <a:gd name="T8" fmla="*/ 2147483646 w 600"/>
                <a:gd name="T9" fmla="*/ 2147483646 h 1166"/>
                <a:gd name="T10" fmla="*/ 2147483646 w 600"/>
                <a:gd name="T11" fmla="*/ 2147483646 h 1166"/>
                <a:gd name="T12" fmla="*/ 2147483646 w 600"/>
                <a:gd name="T13" fmla="*/ 2147483646 h 1166"/>
                <a:gd name="T14" fmla="*/ 2147483646 w 600"/>
                <a:gd name="T15" fmla="*/ 2147483646 h 1166"/>
                <a:gd name="T16" fmla="*/ 2147483646 w 600"/>
                <a:gd name="T17" fmla="*/ 2147483646 h 1166"/>
                <a:gd name="T18" fmla="*/ 2147483646 w 600"/>
                <a:gd name="T19" fmla="*/ 2147483646 h 1166"/>
                <a:gd name="T20" fmla="*/ 2147483646 w 600"/>
                <a:gd name="T21" fmla="*/ 2147483646 h 1166"/>
                <a:gd name="T22" fmla="*/ 2147483646 w 600"/>
                <a:gd name="T23" fmla="*/ 2147483646 h 1166"/>
                <a:gd name="T24" fmla="*/ 2147483646 w 600"/>
                <a:gd name="T25" fmla="*/ 2147483646 h 1166"/>
                <a:gd name="T26" fmla="*/ 2147483646 w 600"/>
                <a:gd name="T27" fmla="*/ 2147483646 h 1166"/>
                <a:gd name="T28" fmla="*/ 2147483646 w 600"/>
                <a:gd name="T29" fmla="*/ 2147483646 h 1166"/>
                <a:gd name="T30" fmla="*/ 2147483646 w 600"/>
                <a:gd name="T31" fmla="*/ 2147483646 h 1166"/>
                <a:gd name="T32" fmla="*/ 2147483646 w 600"/>
                <a:gd name="T33" fmla="*/ 2147483646 h 1166"/>
                <a:gd name="T34" fmla="*/ 2147483646 w 600"/>
                <a:gd name="T35" fmla="*/ 2147483646 h 1166"/>
                <a:gd name="T36" fmla="*/ 2147483646 w 600"/>
                <a:gd name="T37" fmla="*/ 2147483646 h 1166"/>
                <a:gd name="T38" fmla="*/ 2147483646 w 600"/>
                <a:gd name="T39" fmla="*/ 2147483646 h 1166"/>
                <a:gd name="T40" fmla="*/ 2147483646 w 600"/>
                <a:gd name="T41" fmla="*/ 2147483646 h 1166"/>
                <a:gd name="T42" fmla="*/ 2147483646 w 600"/>
                <a:gd name="T43" fmla="*/ 2147483646 h 1166"/>
                <a:gd name="T44" fmla="*/ 2147483646 w 600"/>
                <a:gd name="T45" fmla="*/ 2147483646 h 1166"/>
                <a:gd name="T46" fmla="*/ 2147483646 w 600"/>
                <a:gd name="T47" fmla="*/ 2147483646 h 1166"/>
                <a:gd name="T48" fmla="*/ 2147483646 w 600"/>
                <a:gd name="T49" fmla="*/ 2147483646 h 1166"/>
                <a:gd name="T50" fmla="*/ 2147483646 w 600"/>
                <a:gd name="T51" fmla="*/ 2147483646 h 1166"/>
                <a:gd name="T52" fmla="*/ 2147483646 w 600"/>
                <a:gd name="T53" fmla="*/ 2147483646 h 1166"/>
                <a:gd name="T54" fmla="*/ 2147483646 w 600"/>
                <a:gd name="T55" fmla="*/ 2147483646 h 116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600"/>
                <a:gd name="T85" fmla="*/ 0 h 1166"/>
                <a:gd name="T86" fmla="*/ 600 w 600"/>
                <a:gd name="T87" fmla="*/ 1166 h 116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600" h="1166">
                  <a:moveTo>
                    <a:pt x="500" y="368"/>
                  </a:moveTo>
                  <a:cubicBezTo>
                    <a:pt x="392" y="280"/>
                    <a:pt x="452" y="314"/>
                    <a:pt x="400" y="201"/>
                  </a:cubicBezTo>
                  <a:cubicBezTo>
                    <a:pt x="365" y="127"/>
                    <a:pt x="284" y="255"/>
                    <a:pt x="284" y="105"/>
                  </a:cubicBezTo>
                  <a:lnTo>
                    <a:pt x="284" y="101"/>
                  </a:lnTo>
                  <a:cubicBezTo>
                    <a:pt x="284" y="74"/>
                    <a:pt x="328" y="26"/>
                    <a:pt x="271" y="7"/>
                  </a:cubicBezTo>
                  <a:cubicBezTo>
                    <a:pt x="249" y="0"/>
                    <a:pt x="268" y="43"/>
                    <a:pt x="232" y="19"/>
                  </a:cubicBezTo>
                  <a:cubicBezTo>
                    <a:pt x="209" y="27"/>
                    <a:pt x="237" y="80"/>
                    <a:pt x="228" y="107"/>
                  </a:cubicBezTo>
                  <a:cubicBezTo>
                    <a:pt x="227" y="111"/>
                    <a:pt x="227" y="112"/>
                    <a:pt x="226" y="106"/>
                  </a:cubicBezTo>
                  <a:cubicBezTo>
                    <a:pt x="205" y="155"/>
                    <a:pt x="195" y="151"/>
                    <a:pt x="230" y="214"/>
                  </a:cubicBezTo>
                  <a:cubicBezTo>
                    <a:pt x="245" y="240"/>
                    <a:pt x="245" y="328"/>
                    <a:pt x="218" y="356"/>
                  </a:cubicBezTo>
                  <a:cubicBezTo>
                    <a:pt x="171" y="403"/>
                    <a:pt x="115" y="589"/>
                    <a:pt x="105" y="595"/>
                  </a:cubicBezTo>
                  <a:cubicBezTo>
                    <a:pt x="47" y="629"/>
                    <a:pt x="0" y="678"/>
                    <a:pt x="56" y="740"/>
                  </a:cubicBezTo>
                  <a:cubicBezTo>
                    <a:pt x="73" y="760"/>
                    <a:pt x="115" y="809"/>
                    <a:pt x="115" y="832"/>
                  </a:cubicBezTo>
                  <a:cubicBezTo>
                    <a:pt x="115" y="905"/>
                    <a:pt x="97" y="869"/>
                    <a:pt x="145" y="942"/>
                  </a:cubicBezTo>
                  <a:cubicBezTo>
                    <a:pt x="163" y="969"/>
                    <a:pt x="135" y="995"/>
                    <a:pt x="166" y="1040"/>
                  </a:cubicBezTo>
                  <a:cubicBezTo>
                    <a:pt x="181" y="1062"/>
                    <a:pt x="173" y="1141"/>
                    <a:pt x="219" y="1090"/>
                  </a:cubicBezTo>
                  <a:cubicBezTo>
                    <a:pt x="227" y="1081"/>
                    <a:pt x="349" y="1166"/>
                    <a:pt x="287" y="1045"/>
                  </a:cubicBezTo>
                  <a:cubicBezTo>
                    <a:pt x="264" y="1002"/>
                    <a:pt x="214" y="1008"/>
                    <a:pt x="216" y="942"/>
                  </a:cubicBezTo>
                  <a:cubicBezTo>
                    <a:pt x="216" y="941"/>
                    <a:pt x="202" y="886"/>
                    <a:pt x="197" y="881"/>
                  </a:cubicBezTo>
                  <a:cubicBezTo>
                    <a:pt x="172" y="854"/>
                    <a:pt x="200" y="773"/>
                    <a:pt x="178" y="768"/>
                  </a:cubicBezTo>
                  <a:cubicBezTo>
                    <a:pt x="88" y="744"/>
                    <a:pt x="117" y="766"/>
                    <a:pt x="105" y="664"/>
                  </a:cubicBezTo>
                  <a:cubicBezTo>
                    <a:pt x="99" y="622"/>
                    <a:pt x="124" y="645"/>
                    <a:pt x="134" y="597"/>
                  </a:cubicBezTo>
                  <a:cubicBezTo>
                    <a:pt x="155" y="498"/>
                    <a:pt x="166" y="508"/>
                    <a:pt x="256" y="465"/>
                  </a:cubicBezTo>
                  <a:cubicBezTo>
                    <a:pt x="269" y="459"/>
                    <a:pt x="271" y="566"/>
                    <a:pt x="314" y="565"/>
                  </a:cubicBezTo>
                  <a:cubicBezTo>
                    <a:pt x="317" y="565"/>
                    <a:pt x="342" y="573"/>
                    <a:pt x="365" y="570"/>
                  </a:cubicBezTo>
                  <a:cubicBezTo>
                    <a:pt x="382" y="569"/>
                    <a:pt x="401" y="607"/>
                    <a:pt x="412" y="577"/>
                  </a:cubicBezTo>
                  <a:cubicBezTo>
                    <a:pt x="414" y="571"/>
                    <a:pt x="485" y="516"/>
                    <a:pt x="502" y="497"/>
                  </a:cubicBezTo>
                  <a:cubicBezTo>
                    <a:pt x="538" y="455"/>
                    <a:pt x="600" y="449"/>
                    <a:pt x="500" y="368"/>
                  </a:cubicBezTo>
                  <a:close/>
                </a:path>
              </a:pathLst>
            </a:custGeom>
            <a:solidFill>
              <a:srgbClr val="80D5FF"/>
            </a:solidFill>
            <a:ln w="0">
              <a:solidFill>
                <a:srgbClr val="0095E0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20" name="Freeform 381">
              <a:extLst>
                <a:ext uri="{FF2B5EF4-FFF2-40B4-BE49-F238E27FC236}">
                  <a16:creationId xmlns:a16="http://schemas.microsoft.com/office/drawing/2014/main" id="{AE5EBDE8-4CA0-4F3F-BE80-35A8A044C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4757" y="6240223"/>
              <a:ext cx="20638" cy="15875"/>
            </a:xfrm>
            <a:custGeom>
              <a:avLst/>
              <a:gdLst>
                <a:gd name="T0" fmla="*/ 2147483646 w 294"/>
                <a:gd name="T1" fmla="*/ 2147483646 h 257"/>
                <a:gd name="T2" fmla="*/ 2147483646 w 294"/>
                <a:gd name="T3" fmla="*/ 2147483646 h 257"/>
                <a:gd name="T4" fmla="*/ 2147483646 w 294"/>
                <a:gd name="T5" fmla="*/ 2147483646 h 257"/>
                <a:gd name="T6" fmla="*/ 2147483646 w 294"/>
                <a:gd name="T7" fmla="*/ 2147483646 h 257"/>
                <a:gd name="T8" fmla="*/ 2147483646 w 294"/>
                <a:gd name="T9" fmla="*/ 2147483646 h 257"/>
                <a:gd name="T10" fmla="*/ 2147483646 w 294"/>
                <a:gd name="T11" fmla="*/ 2147483646 h 257"/>
                <a:gd name="T12" fmla="*/ 2147483646 w 294"/>
                <a:gd name="T13" fmla="*/ 2147483646 h 257"/>
                <a:gd name="T14" fmla="*/ 2147483646 w 294"/>
                <a:gd name="T15" fmla="*/ 2147483646 h 257"/>
                <a:gd name="T16" fmla="*/ 2147483646 w 294"/>
                <a:gd name="T17" fmla="*/ 2147483646 h 257"/>
                <a:gd name="T18" fmla="*/ 2147483646 w 294"/>
                <a:gd name="T19" fmla="*/ 2147483646 h 25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94"/>
                <a:gd name="T31" fmla="*/ 0 h 257"/>
                <a:gd name="T32" fmla="*/ 294 w 294"/>
                <a:gd name="T33" fmla="*/ 257 h 25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94" h="257">
                  <a:moveTo>
                    <a:pt x="264" y="79"/>
                  </a:moveTo>
                  <a:cubicBezTo>
                    <a:pt x="250" y="41"/>
                    <a:pt x="261" y="0"/>
                    <a:pt x="210" y="37"/>
                  </a:cubicBezTo>
                  <a:cubicBezTo>
                    <a:pt x="183" y="57"/>
                    <a:pt x="121" y="58"/>
                    <a:pt x="95" y="43"/>
                  </a:cubicBezTo>
                  <a:cubicBezTo>
                    <a:pt x="25" y="4"/>
                    <a:pt x="48" y="13"/>
                    <a:pt x="24" y="43"/>
                  </a:cubicBezTo>
                  <a:cubicBezTo>
                    <a:pt x="0" y="71"/>
                    <a:pt x="56" y="168"/>
                    <a:pt x="66" y="174"/>
                  </a:cubicBezTo>
                  <a:cubicBezTo>
                    <a:pt x="73" y="178"/>
                    <a:pt x="108" y="242"/>
                    <a:pt x="137" y="190"/>
                  </a:cubicBezTo>
                  <a:cubicBezTo>
                    <a:pt x="173" y="125"/>
                    <a:pt x="207" y="159"/>
                    <a:pt x="175" y="187"/>
                  </a:cubicBezTo>
                  <a:cubicBezTo>
                    <a:pt x="117" y="236"/>
                    <a:pt x="165" y="257"/>
                    <a:pt x="178" y="240"/>
                  </a:cubicBezTo>
                  <a:cubicBezTo>
                    <a:pt x="225" y="174"/>
                    <a:pt x="250" y="196"/>
                    <a:pt x="280" y="171"/>
                  </a:cubicBezTo>
                  <a:cubicBezTo>
                    <a:pt x="294" y="159"/>
                    <a:pt x="271" y="99"/>
                    <a:pt x="264" y="79"/>
                  </a:cubicBezTo>
                  <a:close/>
                </a:path>
              </a:pathLst>
            </a:custGeom>
            <a:solidFill>
              <a:srgbClr val="80D5FF"/>
            </a:solidFill>
            <a:ln w="0">
              <a:solidFill>
                <a:srgbClr val="0095E0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21" name="Freeform 382">
              <a:extLst>
                <a:ext uri="{FF2B5EF4-FFF2-40B4-BE49-F238E27FC236}">
                  <a16:creationId xmlns:a16="http://schemas.microsoft.com/office/drawing/2014/main" id="{78664E41-1E71-4D36-B7DB-987A9C472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2059" y="6268797"/>
              <a:ext cx="34925" cy="17462"/>
            </a:xfrm>
            <a:custGeom>
              <a:avLst/>
              <a:gdLst>
                <a:gd name="T0" fmla="*/ 2147483646 w 515"/>
                <a:gd name="T1" fmla="*/ 2147483646 h 287"/>
                <a:gd name="T2" fmla="*/ 2147483646 w 515"/>
                <a:gd name="T3" fmla="*/ 2147483646 h 287"/>
                <a:gd name="T4" fmla="*/ 2147483646 w 515"/>
                <a:gd name="T5" fmla="*/ 2147483646 h 287"/>
                <a:gd name="T6" fmla="*/ 2147483646 w 515"/>
                <a:gd name="T7" fmla="*/ 2147483646 h 287"/>
                <a:gd name="T8" fmla="*/ 2147483646 w 515"/>
                <a:gd name="T9" fmla="*/ 2147483646 h 287"/>
                <a:gd name="T10" fmla="*/ 2147483646 w 515"/>
                <a:gd name="T11" fmla="*/ 2147483646 h 287"/>
                <a:gd name="T12" fmla="*/ 2147483646 w 515"/>
                <a:gd name="T13" fmla="*/ 2147483646 h 287"/>
                <a:gd name="T14" fmla="*/ 2147483646 w 515"/>
                <a:gd name="T15" fmla="*/ 2147483646 h 287"/>
                <a:gd name="T16" fmla="*/ 2147483646 w 515"/>
                <a:gd name="T17" fmla="*/ 2147483646 h 28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15"/>
                <a:gd name="T28" fmla="*/ 0 h 287"/>
                <a:gd name="T29" fmla="*/ 515 w 515"/>
                <a:gd name="T30" fmla="*/ 287 h 28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15" h="287">
                  <a:moveTo>
                    <a:pt x="406" y="267"/>
                  </a:moveTo>
                  <a:cubicBezTo>
                    <a:pt x="515" y="145"/>
                    <a:pt x="253" y="160"/>
                    <a:pt x="346" y="51"/>
                  </a:cubicBezTo>
                  <a:cubicBezTo>
                    <a:pt x="389" y="1"/>
                    <a:pt x="271" y="18"/>
                    <a:pt x="268" y="22"/>
                  </a:cubicBezTo>
                  <a:cubicBezTo>
                    <a:pt x="244" y="53"/>
                    <a:pt x="245" y="20"/>
                    <a:pt x="210" y="10"/>
                  </a:cubicBezTo>
                  <a:cubicBezTo>
                    <a:pt x="170" y="0"/>
                    <a:pt x="203" y="20"/>
                    <a:pt x="151" y="17"/>
                  </a:cubicBezTo>
                  <a:cubicBezTo>
                    <a:pt x="0" y="8"/>
                    <a:pt x="204" y="111"/>
                    <a:pt x="192" y="213"/>
                  </a:cubicBezTo>
                  <a:cubicBezTo>
                    <a:pt x="190" y="234"/>
                    <a:pt x="157" y="270"/>
                    <a:pt x="204" y="263"/>
                  </a:cubicBezTo>
                  <a:cubicBezTo>
                    <a:pt x="264" y="254"/>
                    <a:pt x="303" y="285"/>
                    <a:pt x="318" y="276"/>
                  </a:cubicBezTo>
                  <a:cubicBezTo>
                    <a:pt x="348" y="257"/>
                    <a:pt x="388" y="287"/>
                    <a:pt x="406" y="267"/>
                  </a:cubicBezTo>
                  <a:close/>
                </a:path>
              </a:pathLst>
            </a:custGeom>
            <a:solidFill>
              <a:srgbClr val="80D5FF"/>
            </a:solidFill>
            <a:ln w="0">
              <a:solidFill>
                <a:srgbClr val="0095E0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22" name="Freeform 383">
              <a:extLst>
                <a:ext uri="{FF2B5EF4-FFF2-40B4-BE49-F238E27FC236}">
                  <a16:creationId xmlns:a16="http://schemas.microsoft.com/office/drawing/2014/main" id="{6995209E-B330-4F98-80D0-84BBE01A1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2522" y="6344997"/>
              <a:ext cx="73025" cy="44450"/>
            </a:xfrm>
            <a:custGeom>
              <a:avLst/>
              <a:gdLst>
                <a:gd name="T0" fmla="*/ 2147483646 w 1077"/>
                <a:gd name="T1" fmla="*/ 2147483646 h 707"/>
                <a:gd name="T2" fmla="*/ 2147483646 w 1077"/>
                <a:gd name="T3" fmla="*/ 2147483646 h 707"/>
                <a:gd name="T4" fmla="*/ 2147483646 w 1077"/>
                <a:gd name="T5" fmla="*/ 2147483646 h 707"/>
                <a:gd name="T6" fmla="*/ 2147483646 w 1077"/>
                <a:gd name="T7" fmla="*/ 2147483646 h 707"/>
                <a:gd name="T8" fmla="*/ 2147483646 w 1077"/>
                <a:gd name="T9" fmla="*/ 2147483646 h 707"/>
                <a:gd name="T10" fmla="*/ 2147483646 w 1077"/>
                <a:gd name="T11" fmla="*/ 2147483646 h 707"/>
                <a:gd name="T12" fmla="*/ 2147483646 w 1077"/>
                <a:gd name="T13" fmla="*/ 2147483646 h 707"/>
                <a:gd name="T14" fmla="*/ 2147483646 w 1077"/>
                <a:gd name="T15" fmla="*/ 2147483646 h 707"/>
                <a:gd name="T16" fmla="*/ 2147483646 w 1077"/>
                <a:gd name="T17" fmla="*/ 2147483646 h 707"/>
                <a:gd name="T18" fmla="*/ 2147483646 w 1077"/>
                <a:gd name="T19" fmla="*/ 2147483646 h 707"/>
                <a:gd name="T20" fmla="*/ 2147483646 w 1077"/>
                <a:gd name="T21" fmla="*/ 2147483646 h 707"/>
                <a:gd name="T22" fmla="*/ 2147483646 w 1077"/>
                <a:gd name="T23" fmla="*/ 2147483646 h 707"/>
                <a:gd name="T24" fmla="*/ 2147483646 w 1077"/>
                <a:gd name="T25" fmla="*/ 2147483646 h 707"/>
                <a:gd name="T26" fmla="*/ 2147483646 w 1077"/>
                <a:gd name="T27" fmla="*/ 2147483646 h 707"/>
                <a:gd name="T28" fmla="*/ 2147483646 w 1077"/>
                <a:gd name="T29" fmla="*/ 2147483646 h 707"/>
                <a:gd name="T30" fmla="*/ 2147483646 w 1077"/>
                <a:gd name="T31" fmla="*/ 2147483646 h 707"/>
                <a:gd name="T32" fmla="*/ 2147483646 w 1077"/>
                <a:gd name="T33" fmla="*/ 2147483646 h 707"/>
                <a:gd name="T34" fmla="*/ 2147483646 w 1077"/>
                <a:gd name="T35" fmla="*/ 2147483646 h 707"/>
                <a:gd name="T36" fmla="*/ 2147483646 w 1077"/>
                <a:gd name="T37" fmla="*/ 2147483646 h 707"/>
                <a:gd name="T38" fmla="*/ 2147483646 w 1077"/>
                <a:gd name="T39" fmla="*/ 2147483646 h 707"/>
                <a:gd name="T40" fmla="*/ 2147483646 w 1077"/>
                <a:gd name="T41" fmla="*/ 2147483646 h 707"/>
                <a:gd name="T42" fmla="*/ 2147483646 w 1077"/>
                <a:gd name="T43" fmla="*/ 2147483646 h 707"/>
                <a:gd name="T44" fmla="*/ 2147483646 w 1077"/>
                <a:gd name="T45" fmla="*/ 2147483646 h 707"/>
                <a:gd name="T46" fmla="*/ 2147483646 w 1077"/>
                <a:gd name="T47" fmla="*/ 2147483646 h 707"/>
                <a:gd name="T48" fmla="*/ 2147483646 w 1077"/>
                <a:gd name="T49" fmla="*/ 2147483646 h 707"/>
                <a:gd name="T50" fmla="*/ 2147483646 w 1077"/>
                <a:gd name="T51" fmla="*/ 2147483646 h 707"/>
                <a:gd name="T52" fmla="*/ 2147483646 w 1077"/>
                <a:gd name="T53" fmla="*/ 2147483646 h 707"/>
                <a:gd name="T54" fmla="*/ 2147483646 w 1077"/>
                <a:gd name="T55" fmla="*/ 2147483646 h 707"/>
                <a:gd name="T56" fmla="*/ 2147483646 w 1077"/>
                <a:gd name="T57" fmla="*/ 2147483646 h 707"/>
                <a:gd name="T58" fmla="*/ 2147483646 w 1077"/>
                <a:gd name="T59" fmla="*/ 2147483646 h 707"/>
                <a:gd name="T60" fmla="*/ 2147483646 w 1077"/>
                <a:gd name="T61" fmla="*/ 2147483646 h 707"/>
                <a:gd name="T62" fmla="*/ 2147483646 w 1077"/>
                <a:gd name="T63" fmla="*/ 2147483646 h 707"/>
                <a:gd name="T64" fmla="*/ 2147483646 w 1077"/>
                <a:gd name="T65" fmla="*/ 2147483646 h 70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077"/>
                <a:gd name="T100" fmla="*/ 0 h 707"/>
                <a:gd name="T101" fmla="*/ 1077 w 1077"/>
                <a:gd name="T102" fmla="*/ 707 h 70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077" h="707">
                  <a:moveTo>
                    <a:pt x="867" y="196"/>
                  </a:moveTo>
                  <a:cubicBezTo>
                    <a:pt x="828" y="197"/>
                    <a:pt x="774" y="100"/>
                    <a:pt x="773" y="74"/>
                  </a:cubicBezTo>
                  <a:cubicBezTo>
                    <a:pt x="773" y="20"/>
                    <a:pt x="630" y="0"/>
                    <a:pt x="578" y="37"/>
                  </a:cubicBezTo>
                  <a:cubicBezTo>
                    <a:pt x="517" y="79"/>
                    <a:pt x="479" y="31"/>
                    <a:pt x="467" y="96"/>
                  </a:cubicBezTo>
                  <a:cubicBezTo>
                    <a:pt x="452" y="184"/>
                    <a:pt x="385" y="147"/>
                    <a:pt x="350" y="194"/>
                  </a:cubicBezTo>
                  <a:cubicBezTo>
                    <a:pt x="298" y="263"/>
                    <a:pt x="214" y="247"/>
                    <a:pt x="210" y="291"/>
                  </a:cubicBezTo>
                  <a:cubicBezTo>
                    <a:pt x="204" y="352"/>
                    <a:pt x="104" y="341"/>
                    <a:pt x="157" y="370"/>
                  </a:cubicBezTo>
                  <a:cubicBezTo>
                    <a:pt x="283" y="441"/>
                    <a:pt x="29" y="407"/>
                    <a:pt x="147" y="556"/>
                  </a:cubicBezTo>
                  <a:cubicBezTo>
                    <a:pt x="174" y="602"/>
                    <a:pt x="131" y="606"/>
                    <a:pt x="86" y="606"/>
                  </a:cubicBezTo>
                  <a:cubicBezTo>
                    <a:pt x="0" y="606"/>
                    <a:pt x="92" y="667"/>
                    <a:pt x="101" y="659"/>
                  </a:cubicBezTo>
                  <a:cubicBezTo>
                    <a:pt x="148" y="612"/>
                    <a:pt x="140" y="665"/>
                    <a:pt x="163" y="673"/>
                  </a:cubicBezTo>
                  <a:cubicBezTo>
                    <a:pt x="267" y="707"/>
                    <a:pt x="260" y="640"/>
                    <a:pt x="275" y="636"/>
                  </a:cubicBezTo>
                  <a:cubicBezTo>
                    <a:pt x="319" y="625"/>
                    <a:pt x="273" y="602"/>
                    <a:pt x="271" y="580"/>
                  </a:cubicBezTo>
                  <a:cubicBezTo>
                    <a:pt x="267" y="544"/>
                    <a:pt x="214" y="551"/>
                    <a:pt x="224" y="536"/>
                  </a:cubicBezTo>
                  <a:cubicBezTo>
                    <a:pt x="240" y="510"/>
                    <a:pt x="245" y="477"/>
                    <a:pt x="258" y="487"/>
                  </a:cubicBezTo>
                  <a:cubicBezTo>
                    <a:pt x="307" y="527"/>
                    <a:pt x="343" y="500"/>
                    <a:pt x="342" y="533"/>
                  </a:cubicBezTo>
                  <a:cubicBezTo>
                    <a:pt x="341" y="587"/>
                    <a:pt x="394" y="592"/>
                    <a:pt x="429" y="578"/>
                  </a:cubicBezTo>
                  <a:cubicBezTo>
                    <a:pt x="520" y="544"/>
                    <a:pt x="513" y="591"/>
                    <a:pt x="551" y="593"/>
                  </a:cubicBezTo>
                  <a:cubicBezTo>
                    <a:pt x="702" y="601"/>
                    <a:pt x="541" y="560"/>
                    <a:pt x="581" y="532"/>
                  </a:cubicBezTo>
                  <a:cubicBezTo>
                    <a:pt x="634" y="495"/>
                    <a:pt x="621" y="436"/>
                    <a:pt x="634" y="430"/>
                  </a:cubicBezTo>
                  <a:cubicBezTo>
                    <a:pt x="696" y="400"/>
                    <a:pt x="676" y="387"/>
                    <a:pt x="683" y="380"/>
                  </a:cubicBezTo>
                  <a:cubicBezTo>
                    <a:pt x="696" y="368"/>
                    <a:pt x="766" y="389"/>
                    <a:pt x="766" y="389"/>
                  </a:cubicBezTo>
                  <a:cubicBezTo>
                    <a:pt x="752" y="427"/>
                    <a:pt x="758" y="482"/>
                    <a:pt x="745" y="487"/>
                  </a:cubicBezTo>
                  <a:cubicBezTo>
                    <a:pt x="637" y="527"/>
                    <a:pt x="788" y="542"/>
                    <a:pt x="754" y="554"/>
                  </a:cubicBezTo>
                  <a:cubicBezTo>
                    <a:pt x="682" y="581"/>
                    <a:pt x="726" y="612"/>
                    <a:pt x="726" y="612"/>
                  </a:cubicBezTo>
                  <a:cubicBezTo>
                    <a:pt x="831" y="621"/>
                    <a:pt x="712" y="500"/>
                    <a:pt x="788" y="529"/>
                  </a:cubicBezTo>
                  <a:cubicBezTo>
                    <a:pt x="884" y="565"/>
                    <a:pt x="838" y="500"/>
                    <a:pt x="863" y="484"/>
                  </a:cubicBezTo>
                  <a:cubicBezTo>
                    <a:pt x="904" y="457"/>
                    <a:pt x="902" y="393"/>
                    <a:pt x="930" y="377"/>
                  </a:cubicBezTo>
                  <a:cubicBezTo>
                    <a:pt x="989" y="342"/>
                    <a:pt x="926" y="305"/>
                    <a:pt x="983" y="305"/>
                  </a:cubicBezTo>
                  <a:cubicBezTo>
                    <a:pt x="1009" y="305"/>
                    <a:pt x="993" y="251"/>
                    <a:pt x="991" y="248"/>
                  </a:cubicBezTo>
                  <a:cubicBezTo>
                    <a:pt x="949" y="192"/>
                    <a:pt x="1077" y="208"/>
                    <a:pt x="1015" y="154"/>
                  </a:cubicBezTo>
                  <a:cubicBezTo>
                    <a:pt x="967" y="112"/>
                    <a:pt x="925" y="175"/>
                    <a:pt x="924" y="175"/>
                  </a:cubicBezTo>
                  <a:cubicBezTo>
                    <a:pt x="879" y="177"/>
                    <a:pt x="947" y="195"/>
                    <a:pt x="867" y="196"/>
                  </a:cubicBezTo>
                  <a:close/>
                </a:path>
              </a:pathLst>
            </a:custGeom>
            <a:solidFill>
              <a:srgbClr val="80D5FF"/>
            </a:solidFill>
            <a:ln w="0">
              <a:solidFill>
                <a:srgbClr val="0095E0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23" name="Freeform 384">
              <a:extLst>
                <a:ext uri="{FF2B5EF4-FFF2-40B4-BE49-F238E27FC236}">
                  <a16:creationId xmlns:a16="http://schemas.microsoft.com/office/drawing/2014/main" id="{ED0C7AD0-ABEC-4C96-A8CE-D58544336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0334" y="6257684"/>
              <a:ext cx="41275" cy="44450"/>
            </a:xfrm>
            <a:custGeom>
              <a:avLst/>
              <a:gdLst>
                <a:gd name="T0" fmla="*/ 2147483646 w 610"/>
                <a:gd name="T1" fmla="*/ 2147483646 h 681"/>
                <a:gd name="T2" fmla="*/ 2147483646 w 610"/>
                <a:gd name="T3" fmla="*/ 2147483646 h 681"/>
                <a:gd name="T4" fmla="*/ 2147483646 w 610"/>
                <a:gd name="T5" fmla="*/ 2147483646 h 681"/>
                <a:gd name="T6" fmla="*/ 2147483646 w 610"/>
                <a:gd name="T7" fmla="*/ 2147483646 h 681"/>
                <a:gd name="T8" fmla="*/ 2147483646 w 610"/>
                <a:gd name="T9" fmla="*/ 2147483646 h 681"/>
                <a:gd name="T10" fmla="*/ 2147483646 w 610"/>
                <a:gd name="T11" fmla="*/ 2147483646 h 681"/>
                <a:gd name="T12" fmla="*/ 2147483646 w 610"/>
                <a:gd name="T13" fmla="*/ 2147483646 h 681"/>
                <a:gd name="T14" fmla="*/ 2147483646 w 610"/>
                <a:gd name="T15" fmla="*/ 2147483646 h 681"/>
                <a:gd name="T16" fmla="*/ 2147483646 w 610"/>
                <a:gd name="T17" fmla="*/ 2147483646 h 681"/>
                <a:gd name="T18" fmla="*/ 2147483646 w 610"/>
                <a:gd name="T19" fmla="*/ 2147483646 h 681"/>
                <a:gd name="T20" fmla="*/ 2147483646 w 610"/>
                <a:gd name="T21" fmla="*/ 2147483646 h 681"/>
                <a:gd name="T22" fmla="*/ 2147483646 w 610"/>
                <a:gd name="T23" fmla="*/ 2147483646 h 681"/>
                <a:gd name="T24" fmla="*/ 2147483646 w 610"/>
                <a:gd name="T25" fmla="*/ 2147483646 h 681"/>
                <a:gd name="T26" fmla="*/ 2147483646 w 610"/>
                <a:gd name="T27" fmla="*/ 2147483646 h 681"/>
                <a:gd name="T28" fmla="*/ 2147483646 w 610"/>
                <a:gd name="T29" fmla="*/ 2147483646 h 681"/>
                <a:gd name="T30" fmla="*/ 2147483646 w 610"/>
                <a:gd name="T31" fmla="*/ 2147483646 h 681"/>
                <a:gd name="T32" fmla="*/ 2147483646 w 610"/>
                <a:gd name="T33" fmla="*/ 2147483646 h 681"/>
                <a:gd name="T34" fmla="*/ 2147483646 w 610"/>
                <a:gd name="T35" fmla="*/ 2147483646 h 681"/>
                <a:gd name="T36" fmla="*/ 2147483646 w 610"/>
                <a:gd name="T37" fmla="*/ 2147483646 h 681"/>
                <a:gd name="T38" fmla="*/ 2147483646 w 610"/>
                <a:gd name="T39" fmla="*/ 2147483646 h 681"/>
                <a:gd name="T40" fmla="*/ 2147483646 w 610"/>
                <a:gd name="T41" fmla="*/ 2147483646 h 681"/>
                <a:gd name="T42" fmla="*/ 2147483646 w 610"/>
                <a:gd name="T43" fmla="*/ 2147483646 h 68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10"/>
                <a:gd name="T67" fmla="*/ 0 h 681"/>
                <a:gd name="T68" fmla="*/ 610 w 610"/>
                <a:gd name="T69" fmla="*/ 681 h 68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10" h="681">
                  <a:moveTo>
                    <a:pt x="430" y="211"/>
                  </a:moveTo>
                  <a:cubicBezTo>
                    <a:pt x="375" y="176"/>
                    <a:pt x="283" y="197"/>
                    <a:pt x="261" y="155"/>
                  </a:cubicBezTo>
                  <a:cubicBezTo>
                    <a:pt x="244" y="121"/>
                    <a:pt x="219" y="156"/>
                    <a:pt x="180" y="124"/>
                  </a:cubicBezTo>
                  <a:cubicBezTo>
                    <a:pt x="139" y="90"/>
                    <a:pt x="77" y="108"/>
                    <a:pt x="62" y="47"/>
                  </a:cubicBezTo>
                  <a:cubicBezTo>
                    <a:pt x="51" y="4"/>
                    <a:pt x="25" y="14"/>
                    <a:pt x="13" y="7"/>
                  </a:cubicBezTo>
                  <a:cubicBezTo>
                    <a:pt x="0" y="0"/>
                    <a:pt x="6" y="47"/>
                    <a:pt x="10" y="52"/>
                  </a:cubicBezTo>
                  <a:cubicBezTo>
                    <a:pt x="26" y="72"/>
                    <a:pt x="34" y="118"/>
                    <a:pt x="38" y="124"/>
                  </a:cubicBezTo>
                  <a:cubicBezTo>
                    <a:pt x="70" y="168"/>
                    <a:pt x="74" y="213"/>
                    <a:pt x="90" y="257"/>
                  </a:cubicBezTo>
                  <a:cubicBezTo>
                    <a:pt x="106" y="300"/>
                    <a:pt x="171" y="284"/>
                    <a:pt x="146" y="255"/>
                  </a:cubicBezTo>
                  <a:cubicBezTo>
                    <a:pt x="133" y="239"/>
                    <a:pt x="131" y="207"/>
                    <a:pt x="146" y="219"/>
                  </a:cubicBezTo>
                  <a:cubicBezTo>
                    <a:pt x="265" y="317"/>
                    <a:pt x="160" y="299"/>
                    <a:pt x="208" y="355"/>
                  </a:cubicBezTo>
                  <a:cubicBezTo>
                    <a:pt x="305" y="468"/>
                    <a:pt x="172" y="408"/>
                    <a:pt x="204" y="444"/>
                  </a:cubicBezTo>
                  <a:cubicBezTo>
                    <a:pt x="218" y="460"/>
                    <a:pt x="250" y="455"/>
                    <a:pt x="282" y="513"/>
                  </a:cubicBezTo>
                  <a:cubicBezTo>
                    <a:pt x="329" y="596"/>
                    <a:pt x="262" y="523"/>
                    <a:pt x="264" y="551"/>
                  </a:cubicBezTo>
                  <a:cubicBezTo>
                    <a:pt x="272" y="633"/>
                    <a:pt x="344" y="615"/>
                    <a:pt x="398" y="645"/>
                  </a:cubicBezTo>
                  <a:cubicBezTo>
                    <a:pt x="415" y="654"/>
                    <a:pt x="443" y="681"/>
                    <a:pt x="467" y="669"/>
                  </a:cubicBezTo>
                  <a:cubicBezTo>
                    <a:pt x="502" y="651"/>
                    <a:pt x="505" y="673"/>
                    <a:pt x="530" y="670"/>
                  </a:cubicBezTo>
                  <a:cubicBezTo>
                    <a:pt x="610" y="662"/>
                    <a:pt x="526" y="623"/>
                    <a:pt x="525" y="622"/>
                  </a:cubicBezTo>
                  <a:cubicBezTo>
                    <a:pt x="476" y="585"/>
                    <a:pt x="409" y="601"/>
                    <a:pt x="403" y="555"/>
                  </a:cubicBezTo>
                  <a:cubicBezTo>
                    <a:pt x="397" y="514"/>
                    <a:pt x="367" y="440"/>
                    <a:pt x="348" y="400"/>
                  </a:cubicBezTo>
                  <a:cubicBezTo>
                    <a:pt x="296" y="288"/>
                    <a:pt x="463" y="343"/>
                    <a:pt x="467" y="305"/>
                  </a:cubicBezTo>
                  <a:cubicBezTo>
                    <a:pt x="471" y="262"/>
                    <a:pt x="468" y="234"/>
                    <a:pt x="430" y="211"/>
                  </a:cubicBezTo>
                  <a:close/>
                </a:path>
              </a:pathLst>
            </a:custGeom>
            <a:solidFill>
              <a:srgbClr val="80D5FF"/>
            </a:solidFill>
            <a:ln w="0">
              <a:solidFill>
                <a:srgbClr val="0095E0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24" name="Freeform 385">
              <a:extLst>
                <a:ext uri="{FF2B5EF4-FFF2-40B4-BE49-F238E27FC236}">
                  <a16:creationId xmlns:a16="http://schemas.microsoft.com/office/drawing/2014/main" id="{D4F46D3D-216E-44E1-84E5-C3168D83A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1759" y="6313247"/>
              <a:ext cx="112713" cy="115887"/>
            </a:xfrm>
            <a:custGeom>
              <a:avLst/>
              <a:gdLst>
                <a:gd name="T0" fmla="*/ 2147483646 w 1644"/>
                <a:gd name="T1" fmla="*/ 2147483646 h 1815"/>
                <a:gd name="T2" fmla="*/ 2147483646 w 1644"/>
                <a:gd name="T3" fmla="*/ 2147483646 h 1815"/>
                <a:gd name="T4" fmla="*/ 2147483646 w 1644"/>
                <a:gd name="T5" fmla="*/ 2147483646 h 1815"/>
                <a:gd name="T6" fmla="*/ 2147483646 w 1644"/>
                <a:gd name="T7" fmla="*/ 2147483646 h 1815"/>
                <a:gd name="T8" fmla="*/ 2147483646 w 1644"/>
                <a:gd name="T9" fmla="*/ 2147483646 h 1815"/>
                <a:gd name="T10" fmla="*/ 2147483646 w 1644"/>
                <a:gd name="T11" fmla="*/ 2147483646 h 1815"/>
                <a:gd name="T12" fmla="*/ 2147483646 w 1644"/>
                <a:gd name="T13" fmla="*/ 2147483646 h 1815"/>
                <a:gd name="T14" fmla="*/ 2147483646 w 1644"/>
                <a:gd name="T15" fmla="*/ 2147483646 h 1815"/>
                <a:gd name="T16" fmla="*/ 2147483646 w 1644"/>
                <a:gd name="T17" fmla="*/ 2147483646 h 1815"/>
                <a:gd name="T18" fmla="*/ 2147483646 w 1644"/>
                <a:gd name="T19" fmla="*/ 2147483646 h 1815"/>
                <a:gd name="T20" fmla="*/ 2147483646 w 1644"/>
                <a:gd name="T21" fmla="*/ 2147483646 h 1815"/>
                <a:gd name="T22" fmla="*/ 2147483646 w 1644"/>
                <a:gd name="T23" fmla="*/ 2147483646 h 1815"/>
                <a:gd name="T24" fmla="*/ 2147483646 w 1644"/>
                <a:gd name="T25" fmla="*/ 2147483646 h 1815"/>
                <a:gd name="T26" fmla="*/ 2147483646 w 1644"/>
                <a:gd name="T27" fmla="*/ 2147483646 h 1815"/>
                <a:gd name="T28" fmla="*/ 2147483646 w 1644"/>
                <a:gd name="T29" fmla="*/ 2147483646 h 1815"/>
                <a:gd name="T30" fmla="*/ 2147483646 w 1644"/>
                <a:gd name="T31" fmla="*/ 2147483646 h 1815"/>
                <a:gd name="T32" fmla="*/ 2147483646 w 1644"/>
                <a:gd name="T33" fmla="*/ 2147483646 h 1815"/>
                <a:gd name="T34" fmla="*/ 2147483646 w 1644"/>
                <a:gd name="T35" fmla="*/ 2147483646 h 1815"/>
                <a:gd name="T36" fmla="*/ 2147483646 w 1644"/>
                <a:gd name="T37" fmla="*/ 2147483646 h 1815"/>
                <a:gd name="T38" fmla="*/ 2147483646 w 1644"/>
                <a:gd name="T39" fmla="*/ 2147483646 h 1815"/>
                <a:gd name="T40" fmla="*/ 2147483646 w 1644"/>
                <a:gd name="T41" fmla="*/ 2147483646 h 1815"/>
                <a:gd name="T42" fmla="*/ 2147483646 w 1644"/>
                <a:gd name="T43" fmla="*/ 2147483646 h 1815"/>
                <a:gd name="T44" fmla="*/ 2147483646 w 1644"/>
                <a:gd name="T45" fmla="*/ 2147483646 h 1815"/>
                <a:gd name="T46" fmla="*/ 2147483646 w 1644"/>
                <a:gd name="T47" fmla="*/ 2147483646 h 1815"/>
                <a:gd name="T48" fmla="*/ 2147483646 w 1644"/>
                <a:gd name="T49" fmla="*/ 2147483646 h 1815"/>
                <a:gd name="T50" fmla="*/ 2147483646 w 1644"/>
                <a:gd name="T51" fmla="*/ 2147483646 h 1815"/>
                <a:gd name="T52" fmla="*/ 2147483646 w 1644"/>
                <a:gd name="T53" fmla="*/ 2147483646 h 1815"/>
                <a:gd name="T54" fmla="*/ 2147483646 w 1644"/>
                <a:gd name="T55" fmla="*/ 2147483646 h 1815"/>
                <a:gd name="T56" fmla="*/ 2147483646 w 1644"/>
                <a:gd name="T57" fmla="*/ 2147483646 h 1815"/>
                <a:gd name="T58" fmla="*/ 2147483646 w 1644"/>
                <a:gd name="T59" fmla="*/ 2147483646 h 1815"/>
                <a:gd name="T60" fmla="*/ 2147483646 w 1644"/>
                <a:gd name="T61" fmla="*/ 2147483646 h 1815"/>
                <a:gd name="T62" fmla="*/ 2147483646 w 1644"/>
                <a:gd name="T63" fmla="*/ 2147483646 h 1815"/>
                <a:gd name="T64" fmla="*/ 2147483646 w 1644"/>
                <a:gd name="T65" fmla="*/ 2147483646 h 1815"/>
                <a:gd name="T66" fmla="*/ 2147483646 w 1644"/>
                <a:gd name="T67" fmla="*/ 2147483646 h 1815"/>
                <a:gd name="T68" fmla="*/ 2147483646 w 1644"/>
                <a:gd name="T69" fmla="*/ 2147483646 h 1815"/>
                <a:gd name="T70" fmla="*/ 2147483646 w 1644"/>
                <a:gd name="T71" fmla="*/ 2147483646 h 1815"/>
                <a:gd name="T72" fmla="*/ 2147483646 w 1644"/>
                <a:gd name="T73" fmla="*/ 2147483646 h 1815"/>
                <a:gd name="T74" fmla="*/ 2147483646 w 1644"/>
                <a:gd name="T75" fmla="*/ 2147483646 h 181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644"/>
                <a:gd name="T115" fmla="*/ 0 h 1815"/>
                <a:gd name="T116" fmla="*/ 1644 w 1644"/>
                <a:gd name="T117" fmla="*/ 1815 h 1815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644" h="1815">
                  <a:moveTo>
                    <a:pt x="1233" y="429"/>
                  </a:moveTo>
                  <a:cubicBezTo>
                    <a:pt x="1209" y="406"/>
                    <a:pt x="1186" y="344"/>
                    <a:pt x="1219" y="331"/>
                  </a:cubicBezTo>
                  <a:cubicBezTo>
                    <a:pt x="1257" y="315"/>
                    <a:pt x="1239" y="335"/>
                    <a:pt x="1290" y="303"/>
                  </a:cubicBezTo>
                  <a:cubicBezTo>
                    <a:pt x="1319" y="285"/>
                    <a:pt x="1236" y="251"/>
                    <a:pt x="1237" y="218"/>
                  </a:cubicBezTo>
                  <a:cubicBezTo>
                    <a:pt x="1238" y="164"/>
                    <a:pt x="1233" y="186"/>
                    <a:pt x="1209" y="163"/>
                  </a:cubicBezTo>
                  <a:cubicBezTo>
                    <a:pt x="1140" y="96"/>
                    <a:pt x="1091" y="167"/>
                    <a:pt x="988" y="131"/>
                  </a:cubicBezTo>
                  <a:cubicBezTo>
                    <a:pt x="986" y="130"/>
                    <a:pt x="893" y="128"/>
                    <a:pt x="885" y="128"/>
                  </a:cubicBezTo>
                  <a:cubicBezTo>
                    <a:pt x="760" y="133"/>
                    <a:pt x="762" y="160"/>
                    <a:pt x="698" y="54"/>
                  </a:cubicBezTo>
                  <a:cubicBezTo>
                    <a:pt x="665" y="0"/>
                    <a:pt x="594" y="15"/>
                    <a:pt x="593" y="15"/>
                  </a:cubicBezTo>
                  <a:cubicBezTo>
                    <a:pt x="587" y="52"/>
                    <a:pt x="606" y="71"/>
                    <a:pt x="631" y="93"/>
                  </a:cubicBezTo>
                  <a:cubicBezTo>
                    <a:pt x="657" y="115"/>
                    <a:pt x="695" y="113"/>
                    <a:pt x="699" y="120"/>
                  </a:cubicBezTo>
                  <a:cubicBezTo>
                    <a:pt x="709" y="138"/>
                    <a:pt x="690" y="133"/>
                    <a:pt x="725" y="182"/>
                  </a:cubicBezTo>
                  <a:cubicBezTo>
                    <a:pt x="758" y="229"/>
                    <a:pt x="863" y="189"/>
                    <a:pt x="914" y="202"/>
                  </a:cubicBezTo>
                  <a:cubicBezTo>
                    <a:pt x="945" y="211"/>
                    <a:pt x="963" y="212"/>
                    <a:pt x="986" y="232"/>
                  </a:cubicBezTo>
                  <a:cubicBezTo>
                    <a:pt x="1026" y="267"/>
                    <a:pt x="1036" y="311"/>
                    <a:pt x="1076" y="278"/>
                  </a:cubicBezTo>
                  <a:cubicBezTo>
                    <a:pt x="1114" y="248"/>
                    <a:pt x="1129" y="266"/>
                    <a:pt x="1116" y="304"/>
                  </a:cubicBezTo>
                  <a:cubicBezTo>
                    <a:pt x="1104" y="336"/>
                    <a:pt x="1051" y="302"/>
                    <a:pt x="1051" y="386"/>
                  </a:cubicBezTo>
                  <a:cubicBezTo>
                    <a:pt x="1051" y="403"/>
                    <a:pt x="1050" y="422"/>
                    <a:pt x="1062" y="436"/>
                  </a:cubicBezTo>
                  <a:cubicBezTo>
                    <a:pt x="1159" y="546"/>
                    <a:pt x="1084" y="571"/>
                    <a:pt x="1091" y="605"/>
                  </a:cubicBezTo>
                  <a:cubicBezTo>
                    <a:pt x="1108" y="679"/>
                    <a:pt x="1076" y="647"/>
                    <a:pt x="1059" y="682"/>
                  </a:cubicBezTo>
                  <a:cubicBezTo>
                    <a:pt x="1009" y="780"/>
                    <a:pt x="1099" y="781"/>
                    <a:pt x="1087" y="797"/>
                  </a:cubicBezTo>
                  <a:cubicBezTo>
                    <a:pt x="1019" y="885"/>
                    <a:pt x="1094" y="890"/>
                    <a:pt x="1029" y="948"/>
                  </a:cubicBezTo>
                  <a:cubicBezTo>
                    <a:pt x="977" y="994"/>
                    <a:pt x="920" y="963"/>
                    <a:pt x="887" y="983"/>
                  </a:cubicBezTo>
                  <a:cubicBezTo>
                    <a:pt x="860" y="999"/>
                    <a:pt x="821" y="988"/>
                    <a:pt x="795" y="975"/>
                  </a:cubicBezTo>
                  <a:cubicBezTo>
                    <a:pt x="700" y="926"/>
                    <a:pt x="681" y="989"/>
                    <a:pt x="634" y="927"/>
                  </a:cubicBezTo>
                  <a:cubicBezTo>
                    <a:pt x="607" y="892"/>
                    <a:pt x="563" y="947"/>
                    <a:pt x="603" y="999"/>
                  </a:cubicBezTo>
                  <a:cubicBezTo>
                    <a:pt x="623" y="1026"/>
                    <a:pt x="489" y="1010"/>
                    <a:pt x="465" y="1045"/>
                  </a:cubicBezTo>
                  <a:cubicBezTo>
                    <a:pt x="430" y="1096"/>
                    <a:pt x="276" y="921"/>
                    <a:pt x="258" y="889"/>
                  </a:cubicBezTo>
                  <a:cubicBezTo>
                    <a:pt x="250" y="876"/>
                    <a:pt x="114" y="824"/>
                    <a:pt x="141" y="813"/>
                  </a:cubicBezTo>
                  <a:cubicBezTo>
                    <a:pt x="176" y="800"/>
                    <a:pt x="148" y="788"/>
                    <a:pt x="149" y="767"/>
                  </a:cubicBezTo>
                  <a:cubicBezTo>
                    <a:pt x="151" y="714"/>
                    <a:pt x="108" y="700"/>
                    <a:pt x="115" y="687"/>
                  </a:cubicBezTo>
                  <a:cubicBezTo>
                    <a:pt x="127" y="667"/>
                    <a:pt x="64" y="580"/>
                    <a:pt x="47" y="570"/>
                  </a:cubicBezTo>
                  <a:cubicBezTo>
                    <a:pt x="18" y="588"/>
                    <a:pt x="51" y="617"/>
                    <a:pt x="32" y="648"/>
                  </a:cubicBezTo>
                  <a:cubicBezTo>
                    <a:pt x="0" y="701"/>
                    <a:pt x="53" y="716"/>
                    <a:pt x="84" y="767"/>
                  </a:cubicBezTo>
                  <a:cubicBezTo>
                    <a:pt x="105" y="800"/>
                    <a:pt x="104" y="882"/>
                    <a:pt x="107" y="884"/>
                  </a:cubicBezTo>
                  <a:cubicBezTo>
                    <a:pt x="143" y="907"/>
                    <a:pt x="181" y="942"/>
                    <a:pt x="210" y="973"/>
                  </a:cubicBezTo>
                  <a:cubicBezTo>
                    <a:pt x="229" y="995"/>
                    <a:pt x="217" y="1019"/>
                    <a:pt x="222" y="1020"/>
                  </a:cubicBezTo>
                  <a:cubicBezTo>
                    <a:pt x="279" y="1025"/>
                    <a:pt x="277" y="1034"/>
                    <a:pt x="329" y="1046"/>
                  </a:cubicBezTo>
                  <a:cubicBezTo>
                    <a:pt x="362" y="1053"/>
                    <a:pt x="417" y="1115"/>
                    <a:pt x="440" y="1081"/>
                  </a:cubicBezTo>
                  <a:cubicBezTo>
                    <a:pt x="476" y="1030"/>
                    <a:pt x="509" y="1040"/>
                    <a:pt x="546" y="1025"/>
                  </a:cubicBezTo>
                  <a:cubicBezTo>
                    <a:pt x="610" y="998"/>
                    <a:pt x="636" y="1045"/>
                    <a:pt x="670" y="1065"/>
                  </a:cubicBezTo>
                  <a:cubicBezTo>
                    <a:pt x="672" y="1065"/>
                    <a:pt x="673" y="1064"/>
                    <a:pt x="674" y="1065"/>
                  </a:cubicBezTo>
                  <a:cubicBezTo>
                    <a:pt x="714" y="1081"/>
                    <a:pt x="714" y="1076"/>
                    <a:pt x="749" y="1076"/>
                  </a:cubicBezTo>
                  <a:cubicBezTo>
                    <a:pt x="779" y="1077"/>
                    <a:pt x="864" y="1063"/>
                    <a:pt x="872" y="1066"/>
                  </a:cubicBezTo>
                  <a:cubicBezTo>
                    <a:pt x="923" y="1090"/>
                    <a:pt x="946" y="1045"/>
                    <a:pt x="963" y="1037"/>
                  </a:cubicBezTo>
                  <a:cubicBezTo>
                    <a:pt x="1031" y="1007"/>
                    <a:pt x="1119" y="981"/>
                    <a:pt x="1177" y="1042"/>
                  </a:cubicBezTo>
                  <a:cubicBezTo>
                    <a:pt x="1204" y="1070"/>
                    <a:pt x="1158" y="1230"/>
                    <a:pt x="1182" y="1254"/>
                  </a:cubicBezTo>
                  <a:cubicBezTo>
                    <a:pt x="1222" y="1293"/>
                    <a:pt x="1177" y="1278"/>
                    <a:pt x="1188" y="1322"/>
                  </a:cubicBezTo>
                  <a:cubicBezTo>
                    <a:pt x="1201" y="1372"/>
                    <a:pt x="1189" y="1363"/>
                    <a:pt x="1190" y="1400"/>
                  </a:cubicBezTo>
                  <a:cubicBezTo>
                    <a:pt x="1192" y="1442"/>
                    <a:pt x="1201" y="1444"/>
                    <a:pt x="1201" y="1487"/>
                  </a:cubicBezTo>
                  <a:cubicBezTo>
                    <a:pt x="1201" y="1499"/>
                    <a:pt x="1122" y="1490"/>
                    <a:pt x="1109" y="1487"/>
                  </a:cubicBezTo>
                  <a:cubicBezTo>
                    <a:pt x="1053" y="1472"/>
                    <a:pt x="1082" y="1497"/>
                    <a:pt x="1040" y="1523"/>
                  </a:cubicBezTo>
                  <a:cubicBezTo>
                    <a:pt x="982" y="1558"/>
                    <a:pt x="1019" y="1563"/>
                    <a:pt x="1008" y="1594"/>
                  </a:cubicBezTo>
                  <a:cubicBezTo>
                    <a:pt x="990" y="1642"/>
                    <a:pt x="962" y="1682"/>
                    <a:pt x="923" y="1714"/>
                  </a:cubicBezTo>
                  <a:cubicBezTo>
                    <a:pt x="895" y="1736"/>
                    <a:pt x="818" y="1725"/>
                    <a:pt x="814" y="1748"/>
                  </a:cubicBezTo>
                  <a:cubicBezTo>
                    <a:pt x="804" y="1811"/>
                    <a:pt x="932" y="1815"/>
                    <a:pt x="961" y="1782"/>
                  </a:cubicBezTo>
                  <a:cubicBezTo>
                    <a:pt x="1029" y="1703"/>
                    <a:pt x="1076" y="1797"/>
                    <a:pt x="1134" y="1797"/>
                  </a:cubicBezTo>
                  <a:cubicBezTo>
                    <a:pt x="1209" y="1797"/>
                    <a:pt x="1175" y="1669"/>
                    <a:pt x="1282" y="1669"/>
                  </a:cubicBezTo>
                  <a:cubicBezTo>
                    <a:pt x="1324" y="1669"/>
                    <a:pt x="1328" y="1661"/>
                    <a:pt x="1357" y="1655"/>
                  </a:cubicBezTo>
                  <a:cubicBezTo>
                    <a:pt x="1394" y="1646"/>
                    <a:pt x="1411" y="1595"/>
                    <a:pt x="1398" y="1566"/>
                  </a:cubicBezTo>
                  <a:cubicBezTo>
                    <a:pt x="1370" y="1498"/>
                    <a:pt x="1323" y="1489"/>
                    <a:pt x="1258" y="1489"/>
                  </a:cubicBezTo>
                  <a:cubicBezTo>
                    <a:pt x="1228" y="1489"/>
                    <a:pt x="1204" y="1433"/>
                    <a:pt x="1204" y="1406"/>
                  </a:cubicBezTo>
                  <a:cubicBezTo>
                    <a:pt x="1202" y="1329"/>
                    <a:pt x="1170" y="1302"/>
                    <a:pt x="1249" y="1276"/>
                  </a:cubicBezTo>
                  <a:cubicBezTo>
                    <a:pt x="1298" y="1259"/>
                    <a:pt x="1399" y="1252"/>
                    <a:pt x="1450" y="1269"/>
                  </a:cubicBezTo>
                  <a:cubicBezTo>
                    <a:pt x="1480" y="1280"/>
                    <a:pt x="1475" y="1287"/>
                    <a:pt x="1486" y="1271"/>
                  </a:cubicBezTo>
                  <a:cubicBezTo>
                    <a:pt x="1525" y="1213"/>
                    <a:pt x="1544" y="1238"/>
                    <a:pt x="1575" y="1282"/>
                  </a:cubicBezTo>
                  <a:cubicBezTo>
                    <a:pt x="1589" y="1301"/>
                    <a:pt x="1621" y="1269"/>
                    <a:pt x="1632" y="1258"/>
                  </a:cubicBezTo>
                  <a:cubicBezTo>
                    <a:pt x="1643" y="1247"/>
                    <a:pt x="1644" y="1204"/>
                    <a:pt x="1644" y="1188"/>
                  </a:cubicBezTo>
                  <a:cubicBezTo>
                    <a:pt x="1644" y="1164"/>
                    <a:pt x="1588" y="1088"/>
                    <a:pt x="1567" y="1074"/>
                  </a:cubicBezTo>
                  <a:cubicBezTo>
                    <a:pt x="1568" y="1072"/>
                    <a:pt x="1566" y="1069"/>
                    <a:pt x="1565" y="1067"/>
                  </a:cubicBezTo>
                  <a:cubicBezTo>
                    <a:pt x="1559" y="1061"/>
                    <a:pt x="1436" y="1059"/>
                    <a:pt x="1426" y="1059"/>
                  </a:cubicBezTo>
                  <a:cubicBezTo>
                    <a:pt x="1384" y="1061"/>
                    <a:pt x="1248" y="954"/>
                    <a:pt x="1238" y="926"/>
                  </a:cubicBezTo>
                  <a:cubicBezTo>
                    <a:pt x="1221" y="879"/>
                    <a:pt x="1232" y="902"/>
                    <a:pt x="1208" y="894"/>
                  </a:cubicBezTo>
                  <a:cubicBezTo>
                    <a:pt x="1133" y="867"/>
                    <a:pt x="1151" y="807"/>
                    <a:pt x="1160" y="742"/>
                  </a:cubicBezTo>
                  <a:cubicBezTo>
                    <a:pt x="1162" y="722"/>
                    <a:pt x="1223" y="591"/>
                    <a:pt x="1237" y="573"/>
                  </a:cubicBezTo>
                  <a:cubicBezTo>
                    <a:pt x="1260" y="543"/>
                    <a:pt x="1261" y="457"/>
                    <a:pt x="1233" y="429"/>
                  </a:cubicBezTo>
                  <a:close/>
                </a:path>
              </a:pathLst>
            </a:custGeom>
            <a:solidFill>
              <a:srgbClr val="80D5FF"/>
            </a:solidFill>
            <a:ln w="0">
              <a:solidFill>
                <a:srgbClr val="0095E0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25" name="Freeform 386">
              <a:extLst>
                <a:ext uri="{FF2B5EF4-FFF2-40B4-BE49-F238E27FC236}">
                  <a16:creationId xmlns:a16="http://schemas.microsoft.com/office/drawing/2014/main" id="{AC5C7C16-99EC-46F1-A0E5-919C4070A6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4296" y="6294196"/>
              <a:ext cx="58737" cy="11112"/>
            </a:xfrm>
            <a:custGeom>
              <a:avLst/>
              <a:gdLst>
                <a:gd name="T0" fmla="*/ 2147483646 w 857"/>
                <a:gd name="T1" fmla="*/ 2147483646 h 177"/>
                <a:gd name="T2" fmla="*/ 2147483646 w 857"/>
                <a:gd name="T3" fmla="*/ 2147483646 h 177"/>
                <a:gd name="T4" fmla="*/ 2147483646 w 857"/>
                <a:gd name="T5" fmla="*/ 2147483646 h 177"/>
                <a:gd name="T6" fmla="*/ 2147483646 w 857"/>
                <a:gd name="T7" fmla="*/ 2147483646 h 177"/>
                <a:gd name="T8" fmla="*/ 2147483646 w 857"/>
                <a:gd name="T9" fmla="*/ 2147483646 h 177"/>
                <a:gd name="T10" fmla="*/ 2147483646 w 857"/>
                <a:gd name="T11" fmla="*/ 2147483646 h 177"/>
                <a:gd name="T12" fmla="*/ 2147483646 w 857"/>
                <a:gd name="T13" fmla="*/ 2147483646 h 177"/>
                <a:gd name="T14" fmla="*/ 2147483646 w 857"/>
                <a:gd name="T15" fmla="*/ 2147483646 h 177"/>
                <a:gd name="T16" fmla="*/ 2147483646 w 857"/>
                <a:gd name="T17" fmla="*/ 2147483646 h 177"/>
                <a:gd name="T18" fmla="*/ 2147483646 w 857"/>
                <a:gd name="T19" fmla="*/ 2147483646 h 177"/>
                <a:gd name="T20" fmla="*/ 2147483646 w 857"/>
                <a:gd name="T21" fmla="*/ 2147483646 h 177"/>
                <a:gd name="T22" fmla="*/ 2147483646 w 857"/>
                <a:gd name="T23" fmla="*/ 2147483646 h 177"/>
                <a:gd name="T24" fmla="*/ 2147483646 w 857"/>
                <a:gd name="T25" fmla="*/ 2147483646 h 177"/>
                <a:gd name="T26" fmla="*/ 2147483646 w 857"/>
                <a:gd name="T27" fmla="*/ 2147483646 h 177"/>
                <a:gd name="T28" fmla="*/ 2147483646 w 857"/>
                <a:gd name="T29" fmla="*/ 2147483646 h 17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57"/>
                <a:gd name="T46" fmla="*/ 0 h 177"/>
                <a:gd name="T47" fmla="*/ 857 w 857"/>
                <a:gd name="T48" fmla="*/ 177 h 17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57" h="177">
                  <a:moveTo>
                    <a:pt x="346" y="82"/>
                  </a:moveTo>
                  <a:cubicBezTo>
                    <a:pt x="318" y="88"/>
                    <a:pt x="266" y="86"/>
                    <a:pt x="237" y="79"/>
                  </a:cubicBezTo>
                  <a:cubicBezTo>
                    <a:pt x="200" y="70"/>
                    <a:pt x="104" y="88"/>
                    <a:pt x="97" y="79"/>
                  </a:cubicBezTo>
                  <a:cubicBezTo>
                    <a:pt x="65" y="36"/>
                    <a:pt x="0" y="60"/>
                    <a:pt x="15" y="106"/>
                  </a:cubicBezTo>
                  <a:cubicBezTo>
                    <a:pt x="34" y="164"/>
                    <a:pt x="135" y="110"/>
                    <a:pt x="136" y="110"/>
                  </a:cubicBezTo>
                  <a:cubicBezTo>
                    <a:pt x="173" y="108"/>
                    <a:pt x="229" y="101"/>
                    <a:pt x="259" y="124"/>
                  </a:cubicBezTo>
                  <a:cubicBezTo>
                    <a:pt x="330" y="177"/>
                    <a:pt x="320" y="122"/>
                    <a:pt x="377" y="100"/>
                  </a:cubicBezTo>
                  <a:cubicBezTo>
                    <a:pt x="406" y="89"/>
                    <a:pt x="551" y="84"/>
                    <a:pt x="575" y="74"/>
                  </a:cubicBezTo>
                  <a:cubicBezTo>
                    <a:pt x="628" y="51"/>
                    <a:pt x="690" y="56"/>
                    <a:pt x="707" y="50"/>
                  </a:cubicBezTo>
                  <a:cubicBezTo>
                    <a:pt x="763" y="29"/>
                    <a:pt x="772" y="86"/>
                    <a:pt x="800" y="85"/>
                  </a:cubicBezTo>
                  <a:cubicBezTo>
                    <a:pt x="857" y="83"/>
                    <a:pt x="769" y="33"/>
                    <a:pt x="768" y="31"/>
                  </a:cubicBezTo>
                  <a:cubicBezTo>
                    <a:pt x="749" y="0"/>
                    <a:pt x="669" y="5"/>
                    <a:pt x="638" y="17"/>
                  </a:cubicBezTo>
                  <a:cubicBezTo>
                    <a:pt x="591" y="35"/>
                    <a:pt x="507" y="22"/>
                    <a:pt x="496" y="32"/>
                  </a:cubicBezTo>
                  <a:cubicBezTo>
                    <a:pt x="483" y="43"/>
                    <a:pt x="356" y="79"/>
                    <a:pt x="355" y="80"/>
                  </a:cubicBezTo>
                  <a:cubicBezTo>
                    <a:pt x="355" y="80"/>
                    <a:pt x="350" y="81"/>
                    <a:pt x="346" y="82"/>
                  </a:cubicBezTo>
                  <a:close/>
                </a:path>
              </a:pathLst>
            </a:custGeom>
            <a:solidFill>
              <a:srgbClr val="80D5FF"/>
            </a:solidFill>
            <a:ln w="0">
              <a:solidFill>
                <a:srgbClr val="0095E0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26" name="Freeform 387">
              <a:extLst>
                <a:ext uri="{FF2B5EF4-FFF2-40B4-BE49-F238E27FC236}">
                  <a16:creationId xmlns:a16="http://schemas.microsoft.com/office/drawing/2014/main" id="{725A07E5-F489-478C-B31D-21FC41148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8433" y="6575183"/>
              <a:ext cx="31750" cy="50800"/>
            </a:xfrm>
            <a:custGeom>
              <a:avLst/>
              <a:gdLst>
                <a:gd name="T0" fmla="*/ 2147483646 w 466"/>
                <a:gd name="T1" fmla="*/ 2147483646 h 791"/>
                <a:gd name="T2" fmla="*/ 2147483646 w 466"/>
                <a:gd name="T3" fmla="*/ 2147483646 h 791"/>
                <a:gd name="T4" fmla="*/ 2147483646 w 466"/>
                <a:gd name="T5" fmla="*/ 2147483646 h 791"/>
                <a:gd name="T6" fmla="*/ 2147483646 w 466"/>
                <a:gd name="T7" fmla="*/ 2147483646 h 791"/>
                <a:gd name="T8" fmla="*/ 2147483646 w 466"/>
                <a:gd name="T9" fmla="*/ 2147483646 h 791"/>
                <a:gd name="T10" fmla="*/ 2147483646 w 466"/>
                <a:gd name="T11" fmla="*/ 2147483646 h 791"/>
                <a:gd name="T12" fmla="*/ 2147483646 w 466"/>
                <a:gd name="T13" fmla="*/ 2147483646 h 791"/>
                <a:gd name="T14" fmla="*/ 2147483646 w 466"/>
                <a:gd name="T15" fmla="*/ 2147483646 h 791"/>
                <a:gd name="T16" fmla="*/ 2147483646 w 466"/>
                <a:gd name="T17" fmla="*/ 2147483646 h 791"/>
                <a:gd name="T18" fmla="*/ 2147483646 w 466"/>
                <a:gd name="T19" fmla="*/ 2147483646 h 791"/>
                <a:gd name="T20" fmla="*/ 2147483646 w 466"/>
                <a:gd name="T21" fmla="*/ 2147483646 h 791"/>
                <a:gd name="T22" fmla="*/ 2147483646 w 466"/>
                <a:gd name="T23" fmla="*/ 2147483646 h 791"/>
                <a:gd name="T24" fmla="*/ 2147483646 w 466"/>
                <a:gd name="T25" fmla="*/ 2147483646 h 791"/>
                <a:gd name="T26" fmla="*/ 2147483646 w 466"/>
                <a:gd name="T27" fmla="*/ 2147483646 h 791"/>
                <a:gd name="T28" fmla="*/ 2147483646 w 466"/>
                <a:gd name="T29" fmla="*/ 2147483646 h 791"/>
                <a:gd name="T30" fmla="*/ 2147483646 w 466"/>
                <a:gd name="T31" fmla="*/ 2147483646 h 791"/>
                <a:gd name="T32" fmla="*/ 2147483646 w 466"/>
                <a:gd name="T33" fmla="*/ 2147483646 h 791"/>
                <a:gd name="T34" fmla="*/ 2147483646 w 466"/>
                <a:gd name="T35" fmla="*/ 2147483646 h 791"/>
                <a:gd name="T36" fmla="*/ 2147483646 w 466"/>
                <a:gd name="T37" fmla="*/ 2147483646 h 791"/>
                <a:gd name="T38" fmla="*/ 2147483646 w 466"/>
                <a:gd name="T39" fmla="*/ 2147483646 h 79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66"/>
                <a:gd name="T61" fmla="*/ 0 h 791"/>
                <a:gd name="T62" fmla="*/ 466 w 466"/>
                <a:gd name="T63" fmla="*/ 791 h 79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66" h="791">
                  <a:moveTo>
                    <a:pt x="377" y="483"/>
                  </a:moveTo>
                  <a:cubicBezTo>
                    <a:pt x="466" y="421"/>
                    <a:pt x="362" y="388"/>
                    <a:pt x="364" y="340"/>
                  </a:cubicBezTo>
                  <a:cubicBezTo>
                    <a:pt x="368" y="241"/>
                    <a:pt x="316" y="320"/>
                    <a:pt x="327" y="223"/>
                  </a:cubicBezTo>
                  <a:cubicBezTo>
                    <a:pt x="333" y="174"/>
                    <a:pt x="331" y="204"/>
                    <a:pt x="358" y="188"/>
                  </a:cubicBezTo>
                  <a:cubicBezTo>
                    <a:pt x="414" y="155"/>
                    <a:pt x="443" y="182"/>
                    <a:pt x="446" y="117"/>
                  </a:cubicBezTo>
                  <a:cubicBezTo>
                    <a:pt x="451" y="0"/>
                    <a:pt x="338" y="56"/>
                    <a:pt x="308" y="57"/>
                  </a:cubicBezTo>
                  <a:cubicBezTo>
                    <a:pt x="254" y="58"/>
                    <a:pt x="215" y="118"/>
                    <a:pt x="205" y="117"/>
                  </a:cubicBezTo>
                  <a:cubicBezTo>
                    <a:pt x="164" y="115"/>
                    <a:pt x="205" y="180"/>
                    <a:pt x="147" y="205"/>
                  </a:cubicBezTo>
                  <a:cubicBezTo>
                    <a:pt x="106" y="223"/>
                    <a:pt x="110" y="249"/>
                    <a:pt x="103" y="250"/>
                  </a:cubicBezTo>
                  <a:cubicBezTo>
                    <a:pt x="48" y="258"/>
                    <a:pt x="68" y="340"/>
                    <a:pt x="58" y="344"/>
                  </a:cubicBezTo>
                  <a:cubicBezTo>
                    <a:pt x="18" y="360"/>
                    <a:pt x="60" y="383"/>
                    <a:pt x="39" y="398"/>
                  </a:cubicBezTo>
                  <a:cubicBezTo>
                    <a:pt x="0" y="425"/>
                    <a:pt x="27" y="547"/>
                    <a:pt x="73" y="566"/>
                  </a:cubicBezTo>
                  <a:cubicBezTo>
                    <a:pt x="109" y="581"/>
                    <a:pt x="98" y="593"/>
                    <a:pt x="108" y="598"/>
                  </a:cubicBezTo>
                  <a:cubicBezTo>
                    <a:pt x="139" y="618"/>
                    <a:pt x="122" y="647"/>
                    <a:pt x="158" y="659"/>
                  </a:cubicBezTo>
                  <a:cubicBezTo>
                    <a:pt x="178" y="666"/>
                    <a:pt x="184" y="751"/>
                    <a:pt x="207" y="733"/>
                  </a:cubicBezTo>
                  <a:cubicBezTo>
                    <a:pt x="206" y="733"/>
                    <a:pt x="220" y="744"/>
                    <a:pt x="221" y="745"/>
                  </a:cubicBezTo>
                  <a:cubicBezTo>
                    <a:pt x="253" y="791"/>
                    <a:pt x="314" y="724"/>
                    <a:pt x="332" y="732"/>
                  </a:cubicBezTo>
                  <a:cubicBezTo>
                    <a:pt x="410" y="767"/>
                    <a:pt x="376" y="714"/>
                    <a:pt x="393" y="676"/>
                  </a:cubicBezTo>
                  <a:cubicBezTo>
                    <a:pt x="430" y="592"/>
                    <a:pt x="363" y="580"/>
                    <a:pt x="383" y="562"/>
                  </a:cubicBezTo>
                  <a:cubicBezTo>
                    <a:pt x="440" y="509"/>
                    <a:pt x="347" y="505"/>
                    <a:pt x="377" y="483"/>
                  </a:cubicBezTo>
                  <a:close/>
                </a:path>
              </a:pathLst>
            </a:custGeom>
            <a:solidFill>
              <a:srgbClr val="80D5FF"/>
            </a:solidFill>
            <a:ln w="0">
              <a:solidFill>
                <a:srgbClr val="0095E0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27" name="Freeform 389">
              <a:extLst>
                <a:ext uri="{FF2B5EF4-FFF2-40B4-BE49-F238E27FC236}">
                  <a16:creationId xmlns:a16="http://schemas.microsoft.com/office/drawing/2014/main" id="{B968ED51-3D58-43C7-BED4-2BC0F8CD2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433" y="5852871"/>
              <a:ext cx="39688" cy="30162"/>
            </a:xfrm>
            <a:custGeom>
              <a:avLst/>
              <a:gdLst>
                <a:gd name="T0" fmla="*/ 2147483646 w 578"/>
                <a:gd name="T1" fmla="*/ 2147483646 h 503"/>
                <a:gd name="T2" fmla="*/ 2147483646 w 578"/>
                <a:gd name="T3" fmla="*/ 2147483646 h 503"/>
                <a:gd name="T4" fmla="*/ 2147483646 w 578"/>
                <a:gd name="T5" fmla="*/ 2147483646 h 503"/>
                <a:gd name="T6" fmla="*/ 2147483646 w 578"/>
                <a:gd name="T7" fmla="*/ 2147483646 h 503"/>
                <a:gd name="T8" fmla="*/ 2147483646 w 578"/>
                <a:gd name="T9" fmla="*/ 2147483646 h 503"/>
                <a:gd name="T10" fmla="*/ 2147483646 w 578"/>
                <a:gd name="T11" fmla="*/ 2147483646 h 503"/>
                <a:gd name="T12" fmla="*/ 2147483646 w 578"/>
                <a:gd name="T13" fmla="*/ 2147483646 h 503"/>
                <a:gd name="T14" fmla="*/ 2147483646 w 578"/>
                <a:gd name="T15" fmla="*/ 2147483646 h 503"/>
                <a:gd name="T16" fmla="*/ 2147483646 w 578"/>
                <a:gd name="T17" fmla="*/ 2147483646 h 503"/>
                <a:gd name="T18" fmla="*/ 2147483646 w 578"/>
                <a:gd name="T19" fmla="*/ 2147483646 h 503"/>
                <a:gd name="T20" fmla="*/ 2147483646 w 578"/>
                <a:gd name="T21" fmla="*/ 2147483646 h 503"/>
                <a:gd name="T22" fmla="*/ 2147483646 w 578"/>
                <a:gd name="T23" fmla="*/ 2147483646 h 503"/>
                <a:gd name="T24" fmla="*/ 2147483646 w 578"/>
                <a:gd name="T25" fmla="*/ 2147483646 h 503"/>
                <a:gd name="T26" fmla="*/ 2147483646 w 578"/>
                <a:gd name="T27" fmla="*/ 2147483646 h 503"/>
                <a:gd name="T28" fmla="*/ 2147483646 w 578"/>
                <a:gd name="T29" fmla="*/ 2147483646 h 503"/>
                <a:gd name="T30" fmla="*/ 2147483646 w 578"/>
                <a:gd name="T31" fmla="*/ 2147483646 h 503"/>
                <a:gd name="T32" fmla="*/ 2147483646 w 578"/>
                <a:gd name="T33" fmla="*/ 2147483646 h 503"/>
                <a:gd name="T34" fmla="*/ 2147483646 w 578"/>
                <a:gd name="T35" fmla="*/ 2147483646 h 503"/>
                <a:gd name="T36" fmla="*/ 2147483646 w 578"/>
                <a:gd name="T37" fmla="*/ 2147483646 h 503"/>
                <a:gd name="T38" fmla="*/ 2147483646 w 578"/>
                <a:gd name="T39" fmla="*/ 2147483646 h 503"/>
                <a:gd name="T40" fmla="*/ 2147483646 w 578"/>
                <a:gd name="T41" fmla="*/ 2147483646 h 503"/>
                <a:gd name="T42" fmla="*/ 2147483646 w 578"/>
                <a:gd name="T43" fmla="*/ 2147483646 h 50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78"/>
                <a:gd name="T67" fmla="*/ 0 h 503"/>
                <a:gd name="T68" fmla="*/ 578 w 578"/>
                <a:gd name="T69" fmla="*/ 503 h 50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78" h="503">
                  <a:moveTo>
                    <a:pt x="478" y="74"/>
                  </a:moveTo>
                  <a:cubicBezTo>
                    <a:pt x="461" y="29"/>
                    <a:pt x="480" y="30"/>
                    <a:pt x="480" y="2"/>
                  </a:cubicBezTo>
                  <a:cubicBezTo>
                    <a:pt x="478" y="0"/>
                    <a:pt x="477" y="1"/>
                    <a:pt x="475" y="1"/>
                  </a:cubicBezTo>
                  <a:cubicBezTo>
                    <a:pt x="461" y="0"/>
                    <a:pt x="455" y="8"/>
                    <a:pt x="451" y="7"/>
                  </a:cubicBezTo>
                  <a:cubicBezTo>
                    <a:pt x="435" y="7"/>
                    <a:pt x="423" y="5"/>
                    <a:pt x="409" y="12"/>
                  </a:cubicBezTo>
                  <a:cubicBezTo>
                    <a:pt x="387" y="23"/>
                    <a:pt x="353" y="13"/>
                    <a:pt x="346" y="22"/>
                  </a:cubicBezTo>
                  <a:cubicBezTo>
                    <a:pt x="328" y="49"/>
                    <a:pt x="294" y="33"/>
                    <a:pt x="294" y="80"/>
                  </a:cubicBezTo>
                  <a:cubicBezTo>
                    <a:pt x="294" y="121"/>
                    <a:pt x="242" y="127"/>
                    <a:pt x="219" y="120"/>
                  </a:cubicBezTo>
                  <a:cubicBezTo>
                    <a:pt x="185" y="111"/>
                    <a:pt x="165" y="120"/>
                    <a:pt x="135" y="139"/>
                  </a:cubicBezTo>
                  <a:cubicBezTo>
                    <a:pt x="86" y="170"/>
                    <a:pt x="159" y="246"/>
                    <a:pt x="126" y="248"/>
                  </a:cubicBezTo>
                  <a:cubicBezTo>
                    <a:pt x="59" y="251"/>
                    <a:pt x="123" y="283"/>
                    <a:pt x="76" y="283"/>
                  </a:cubicBezTo>
                  <a:cubicBezTo>
                    <a:pt x="2" y="283"/>
                    <a:pt x="38" y="371"/>
                    <a:pt x="20" y="419"/>
                  </a:cubicBezTo>
                  <a:cubicBezTo>
                    <a:pt x="0" y="470"/>
                    <a:pt x="3" y="446"/>
                    <a:pt x="1" y="503"/>
                  </a:cubicBezTo>
                  <a:cubicBezTo>
                    <a:pt x="65" y="503"/>
                    <a:pt x="65" y="501"/>
                    <a:pt x="80" y="454"/>
                  </a:cubicBezTo>
                  <a:cubicBezTo>
                    <a:pt x="99" y="398"/>
                    <a:pt x="137" y="399"/>
                    <a:pt x="187" y="420"/>
                  </a:cubicBezTo>
                  <a:cubicBezTo>
                    <a:pt x="231" y="439"/>
                    <a:pt x="228" y="392"/>
                    <a:pt x="220" y="379"/>
                  </a:cubicBezTo>
                  <a:cubicBezTo>
                    <a:pt x="197" y="340"/>
                    <a:pt x="216" y="325"/>
                    <a:pt x="209" y="315"/>
                  </a:cubicBezTo>
                  <a:cubicBezTo>
                    <a:pt x="189" y="285"/>
                    <a:pt x="246" y="301"/>
                    <a:pt x="232" y="266"/>
                  </a:cubicBezTo>
                  <a:cubicBezTo>
                    <a:pt x="214" y="222"/>
                    <a:pt x="296" y="236"/>
                    <a:pt x="322" y="233"/>
                  </a:cubicBezTo>
                  <a:cubicBezTo>
                    <a:pt x="394" y="223"/>
                    <a:pt x="310" y="163"/>
                    <a:pt x="389" y="179"/>
                  </a:cubicBezTo>
                  <a:cubicBezTo>
                    <a:pt x="447" y="191"/>
                    <a:pt x="447" y="213"/>
                    <a:pt x="501" y="189"/>
                  </a:cubicBezTo>
                  <a:cubicBezTo>
                    <a:pt x="578" y="154"/>
                    <a:pt x="489" y="104"/>
                    <a:pt x="478" y="74"/>
                  </a:cubicBezTo>
                  <a:close/>
                </a:path>
              </a:pathLst>
            </a:custGeom>
            <a:solidFill>
              <a:srgbClr val="80D5FF"/>
            </a:solidFill>
            <a:ln w="0">
              <a:solidFill>
                <a:srgbClr val="0095E0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28" name="Freeform 392">
              <a:extLst>
                <a:ext uri="{FF2B5EF4-FFF2-40B4-BE49-F238E27FC236}">
                  <a16:creationId xmlns:a16="http://schemas.microsoft.com/office/drawing/2014/main" id="{0491F209-B2B5-4B71-B110-3644B01F3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6647" y="6006860"/>
              <a:ext cx="122237" cy="93663"/>
            </a:xfrm>
            <a:custGeom>
              <a:avLst/>
              <a:gdLst>
                <a:gd name="T0" fmla="*/ 2147483646 w 1788"/>
                <a:gd name="T1" fmla="*/ 2147483646 h 1499"/>
                <a:gd name="T2" fmla="*/ 2147483646 w 1788"/>
                <a:gd name="T3" fmla="*/ 2147483646 h 1499"/>
                <a:gd name="T4" fmla="*/ 2147483646 w 1788"/>
                <a:gd name="T5" fmla="*/ 2147483646 h 1499"/>
                <a:gd name="T6" fmla="*/ 2147483646 w 1788"/>
                <a:gd name="T7" fmla="*/ 2147483646 h 1499"/>
                <a:gd name="T8" fmla="*/ 2147483646 w 1788"/>
                <a:gd name="T9" fmla="*/ 2147483646 h 1499"/>
                <a:gd name="T10" fmla="*/ 2147483646 w 1788"/>
                <a:gd name="T11" fmla="*/ 2147483646 h 1499"/>
                <a:gd name="T12" fmla="*/ 2147483646 w 1788"/>
                <a:gd name="T13" fmla="*/ 2147483646 h 1499"/>
                <a:gd name="T14" fmla="*/ 2147483646 w 1788"/>
                <a:gd name="T15" fmla="*/ 2147483646 h 1499"/>
                <a:gd name="T16" fmla="*/ 2147483646 w 1788"/>
                <a:gd name="T17" fmla="*/ 2147483646 h 1499"/>
                <a:gd name="T18" fmla="*/ 2147483646 w 1788"/>
                <a:gd name="T19" fmla="*/ 2147483646 h 1499"/>
                <a:gd name="T20" fmla="*/ 2147483646 w 1788"/>
                <a:gd name="T21" fmla="*/ 2147483646 h 1499"/>
                <a:gd name="T22" fmla="*/ 2147483646 w 1788"/>
                <a:gd name="T23" fmla="*/ 2147483646 h 1499"/>
                <a:gd name="T24" fmla="*/ 2147483646 w 1788"/>
                <a:gd name="T25" fmla="*/ 2147483646 h 1499"/>
                <a:gd name="T26" fmla="*/ 2147483646 w 1788"/>
                <a:gd name="T27" fmla="*/ 2147483646 h 1499"/>
                <a:gd name="T28" fmla="*/ 2147483646 w 1788"/>
                <a:gd name="T29" fmla="*/ 2147483646 h 1499"/>
                <a:gd name="T30" fmla="*/ 2147483646 w 1788"/>
                <a:gd name="T31" fmla="*/ 2147483646 h 1499"/>
                <a:gd name="T32" fmla="*/ 2147483646 w 1788"/>
                <a:gd name="T33" fmla="*/ 2147483646 h 1499"/>
                <a:gd name="T34" fmla="*/ 2147483646 w 1788"/>
                <a:gd name="T35" fmla="*/ 2147483646 h 1499"/>
                <a:gd name="T36" fmla="*/ 2147483646 w 1788"/>
                <a:gd name="T37" fmla="*/ 2147483646 h 1499"/>
                <a:gd name="T38" fmla="*/ 2147483646 w 1788"/>
                <a:gd name="T39" fmla="*/ 2147483646 h 1499"/>
                <a:gd name="T40" fmla="*/ 2147483646 w 1788"/>
                <a:gd name="T41" fmla="*/ 2147483646 h 1499"/>
                <a:gd name="T42" fmla="*/ 2147483646 w 1788"/>
                <a:gd name="T43" fmla="*/ 2147483646 h 1499"/>
                <a:gd name="T44" fmla="*/ 2147483646 w 1788"/>
                <a:gd name="T45" fmla="*/ 2147483646 h 1499"/>
                <a:gd name="T46" fmla="*/ 2147483646 w 1788"/>
                <a:gd name="T47" fmla="*/ 2147483646 h 1499"/>
                <a:gd name="T48" fmla="*/ 2147483646 w 1788"/>
                <a:gd name="T49" fmla="*/ 2147483646 h 1499"/>
                <a:gd name="T50" fmla="*/ 2147483646 w 1788"/>
                <a:gd name="T51" fmla="*/ 2147483646 h 1499"/>
                <a:gd name="T52" fmla="*/ 2147483646 w 1788"/>
                <a:gd name="T53" fmla="*/ 2147483646 h 1499"/>
                <a:gd name="T54" fmla="*/ 2147483646 w 1788"/>
                <a:gd name="T55" fmla="*/ 2147483646 h 1499"/>
                <a:gd name="T56" fmla="*/ 2147483646 w 1788"/>
                <a:gd name="T57" fmla="*/ 2147483646 h 1499"/>
                <a:gd name="T58" fmla="*/ 2147483646 w 1788"/>
                <a:gd name="T59" fmla="*/ 2147483646 h 1499"/>
                <a:gd name="T60" fmla="*/ 2147483646 w 1788"/>
                <a:gd name="T61" fmla="*/ 2147483646 h 1499"/>
                <a:gd name="T62" fmla="*/ 2147483646 w 1788"/>
                <a:gd name="T63" fmla="*/ 2147483646 h 1499"/>
                <a:gd name="T64" fmla="*/ 2147483646 w 1788"/>
                <a:gd name="T65" fmla="*/ 2147483646 h 1499"/>
                <a:gd name="T66" fmla="*/ 2147483646 w 1788"/>
                <a:gd name="T67" fmla="*/ 2147483646 h 149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788"/>
                <a:gd name="T103" fmla="*/ 0 h 1499"/>
                <a:gd name="T104" fmla="*/ 1788 w 1788"/>
                <a:gd name="T105" fmla="*/ 1499 h 149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788" h="1499">
                  <a:moveTo>
                    <a:pt x="1142" y="513"/>
                  </a:moveTo>
                  <a:cubicBezTo>
                    <a:pt x="1100" y="455"/>
                    <a:pt x="1179" y="157"/>
                    <a:pt x="1021" y="121"/>
                  </a:cubicBezTo>
                  <a:cubicBezTo>
                    <a:pt x="999" y="59"/>
                    <a:pt x="948" y="128"/>
                    <a:pt x="907" y="110"/>
                  </a:cubicBezTo>
                  <a:cubicBezTo>
                    <a:pt x="856" y="88"/>
                    <a:pt x="668" y="81"/>
                    <a:pt x="601" y="81"/>
                  </a:cubicBezTo>
                  <a:cubicBezTo>
                    <a:pt x="502" y="81"/>
                    <a:pt x="470" y="0"/>
                    <a:pt x="441" y="26"/>
                  </a:cubicBezTo>
                  <a:cubicBezTo>
                    <a:pt x="390" y="71"/>
                    <a:pt x="305" y="44"/>
                    <a:pt x="303" y="103"/>
                  </a:cubicBezTo>
                  <a:cubicBezTo>
                    <a:pt x="301" y="185"/>
                    <a:pt x="362" y="125"/>
                    <a:pt x="362" y="302"/>
                  </a:cubicBezTo>
                  <a:cubicBezTo>
                    <a:pt x="362" y="420"/>
                    <a:pt x="392" y="419"/>
                    <a:pt x="399" y="462"/>
                  </a:cubicBezTo>
                  <a:cubicBezTo>
                    <a:pt x="412" y="476"/>
                    <a:pt x="420" y="507"/>
                    <a:pt x="417" y="526"/>
                  </a:cubicBezTo>
                  <a:cubicBezTo>
                    <a:pt x="432" y="568"/>
                    <a:pt x="381" y="552"/>
                    <a:pt x="358" y="524"/>
                  </a:cubicBezTo>
                  <a:cubicBezTo>
                    <a:pt x="243" y="381"/>
                    <a:pt x="265" y="469"/>
                    <a:pt x="259" y="472"/>
                  </a:cubicBezTo>
                  <a:cubicBezTo>
                    <a:pt x="221" y="494"/>
                    <a:pt x="197" y="446"/>
                    <a:pt x="185" y="438"/>
                  </a:cubicBezTo>
                  <a:cubicBezTo>
                    <a:pt x="136" y="404"/>
                    <a:pt x="138" y="355"/>
                    <a:pt x="127" y="354"/>
                  </a:cubicBezTo>
                  <a:cubicBezTo>
                    <a:pt x="0" y="342"/>
                    <a:pt x="146" y="385"/>
                    <a:pt x="125" y="433"/>
                  </a:cubicBezTo>
                  <a:cubicBezTo>
                    <a:pt x="87" y="524"/>
                    <a:pt x="206" y="493"/>
                    <a:pt x="211" y="534"/>
                  </a:cubicBezTo>
                  <a:cubicBezTo>
                    <a:pt x="221" y="608"/>
                    <a:pt x="313" y="553"/>
                    <a:pt x="323" y="565"/>
                  </a:cubicBezTo>
                  <a:cubicBezTo>
                    <a:pt x="362" y="611"/>
                    <a:pt x="386" y="604"/>
                    <a:pt x="399" y="616"/>
                  </a:cubicBezTo>
                  <a:cubicBezTo>
                    <a:pt x="488" y="699"/>
                    <a:pt x="408" y="640"/>
                    <a:pt x="512" y="653"/>
                  </a:cubicBezTo>
                  <a:cubicBezTo>
                    <a:pt x="624" y="666"/>
                    <a:pt x="629" y="662"/>
                    <a:pt x="611" y="721"/>
                  </a:cubicBezTo>
                  <a:cubicBezTo>
                    <a:pt x="595" y="773"/>
                    <a:pt x="720" y="869"/>
                    <a:pt x="748" y="909"/>
                  </a:cubicBezTo>
                  <a:cubicBezTo>
                    <a:pt x="779" y="955"/>
                    <a:pt x="721" y="907"/>
                    <a:pt x="811" y="986"/>
                  </a:cubicBezTo>
                  <a:cubicBezTo>
                    <a:pt x="847" y="1018"/>
                    <a:pt x="831" y="1003"/>
                    <a:pt x="861" y="1035"/>
                  </a:cubicBezTo>
                  <a:cubicBezTo>
                    <a:pt x="975" y="1154"/>
                    <a:pt x="751" y="1103"/>
                    <a:pt x="748" y="1164"/>
                  </a:cubicBezTo>
                  <a:cubicBezTo>
                    <a:pt x="737" y="1387"/>
                    <a:pt x="858" y="1336"/>
                    <a:pt x="968" y="1402"/>
                  </a:cubicBezTo>
                  <a:cubicBezTo>
                    <a:pt x="1005" y="1424"/>
                    <a:pt x="1089" y="1437"/>
                    <a:pt x="1135" y="1451"/>
                  </a:cubicBezTo>
                  <a:cubicBezTo>
                    <a:pt x="1248" y="1487"/>
                    <a:pt x="1196" y="1497"/>
                    <a:pt x="1330" y="1497"/>
                  </a:cubicBezTo>
                  <a:cubicBezTo>
                    <a:pt x="1484" y="1497"/>
                    <a:pt x="1458" y="1499"/>
                    <a:pt x="1568" y="1413"/>
                  </a:cubicBezTo>
                  <a:cubicBezTo>
                    <a:pt x="1697" y="1312"/>
                    <a:pt x="1679" y="1261"/>
                    <a:pt x="1756" y="1147"/>
                  </a:cubicBezTo>
                  <a:cubicBezTo>
                    <a:pt x="1781" y="1111"/>
                    <a:pt x="1788" y="942"/>
                    <a:pt x="1761" y="909"/>
                  </a:cubicBezTo>
                  <a:cubicBezTo>
                    <a:pt x="1736" y="879"/>
                    <a:pt x="1728" y="809"/>
                    <a:pt x="1708" y="771"/>
                  </a:cubicBezTo>
                  <a:cubicBezTo>
                    <a:pt x="1649" y="657"/>
                    <a:pt x="1685" y="582"/>
                    <a:pt x="1538" y="513"/>
                  </a:cubicBezTo>
                  <a:cubicBezTo>
                    <a:pt x="1481" y="486"/>
                    <a:pt x="1346" y="540"/>
                    <a:pt x="1327" y="571"/>
                  </a:cubicBezTo>
                  <a:cubicBezTo>
                    <a:pt x="1248" y="708"/>
                    <a:pt x="1259" y="609"/>
                    <a:pt x="1195" y="600"/>
                  </a:cubicBezTo>
                  <a:cubicBezTo>
                    <a:pt x="1133" y="591"/>
                    <a:pt x="1181" y="565"/>
                    <a:pt x="1142" y="513"/>
                  </a:cubicBezTo>
                  <a:close/>
                </a:path>
              </a:pathLst>
            </a:custGeom>
            <a:solidFill>
              <a:srgbClr val="80D5FF"/>
            </a:solidFill>
            <a:ln w="0">
              <a:solidFill>
                <a:srgbClr val="0095E0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29" name="Freeform 393">
              <a:extLst>
                <a:ext uri="{FF2B5EF4-FFF2-40B4-BE49-F238E27FC236}">
                  <a16:creationId xmlns:a16="http://schemas.microsoft.com/office/drawing/2014/main" id="{1C9F52E2-4119-4341-A295-505882612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1921" y="5781435"/>
              <a:ext cx="55562" cy="41275"/>
            </a:xfrm>
            <a:custGeom>
              <a:avLst/>
              <a:gdLst>
                <a:gd name="T0" fmla="*/ 2147483646 w 802"/>
                <a:gd name="T1" fmla="*/ 2147483646 h 655"/>
                <a:gd name="T2" fmla="*/ 2147483646 w 802"/>
                <a:gd name="T3" fmla="*/ 2147483646 h 655"/>
                <a:gd name="T4" fmla="*/ 2147483646 w 802"/>
                <a:gd name="T5" fmla="*/ 2147483646 h 655"/>
                <a:gd name="T6" fmla="*/ 2147483646 w 802"/>
                <a:gd name="T7" fmla="*/ 2147483646 h 655"/>
                <a:gd name="T8" fmla="*/ 2147483646 w 802"/>
                <a:gd name="T9" fmla="*/ 2147483646 h 655"/>
                <a:gd name="T10" fmla="*/ 2147483646 w 802"/>
                <a:gd name="T11" fmla="*/ 2147483646 h 655"/>
                <a:gd name="T12" fmla="*/ 2147483646 w 802"/>
                <a:gd name="T13" fmla="*/ 2147483646 h 655"/>
                <a:gd name="T14" fmla="*/ 2147483646 w 802"/>
                <a:gd name="T15" fmla="*/ 2147483646 h 655"/>
                <a:gd name="T16" fmla="*/ 2147483646 w 802"/>
                <a:gd name="T17" fmla="*/ 2147483646 h 655"/>
                <a:gd name="T18" fmla="*/ 2147483646 w 802"/>
                <a:gd name="T19" fmla="*/ 2147483646 h 655"/>
                <a:gd name="T20" fmla="*/ 2147483646 w 802"/>
                <a:gd name="T21" fmla="*/ 2147483646 h 655"/>
                <a:gd name="T22" fmla="*/ 2147483646 w 802"/>
                <a:gd name="T23" fmla="*/ 2147483646 h 655"/>
                <a:gd name="T24" fmla="*/ 2147483646 w 802"/>
                <a:gd name="T25" fmla="*/ 2147483646 h 655"/>
                <a:gd name="T26" fmla="*/ 2147483646 w 802"/>
                <a:gd name="T27" fmla="*/ 2147483646 h 655"/>
                <a:gd name="T28" fmla="*/ 2147483646 w 802"/>
                <a:gd name="T29" fmla="*/ 2147483646 h 655"/>
                <a:gd name="T30" fmla="*/ 2147483646 w 802"/>
                <a:gd name="T31" fmla="*/ 2147483646 h 655"/>
                <a:gd name="T32" fmla="*/ 2147483646 w 802"/>
                <a:gd name="T33" fmla="*/ 2147483646 h 655"/>
                <a:gd name="T34" fmla="*/ 2147483646 w 802"/>
                <a:gd name="T35" fmla="*/ 2147483646 h 655"/>
                <a:gd name="T36" fmla="*/ 2147483646 w 802"/>
                <a:gd name="T37" fmla="*/ 2147483646 h 65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02"/>
                <a:gd name="T58" fmla="*/ 0 h 655"/>
                <a:gd name="T59" fmla="*/ 802 w 802"/>
                <a:gd name="T60" fmla="*/ 655 h 65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02" h="655">
                  <a:moveTo>
                    <a:pt x="675" y="183"/>
                  </a:moveTo>
                  <a:cubicBezTo>
                    <a:pt x="686" y="112"/>
                    <a:pt x="644" y="136"/>
                    <a:pt x="644" y="106"/>
                  </a:cubicBezTo>
                  <a:cubicBezTo>
                    <a:pt x="644" y="33"/>
                    <a:pt x="545" y="37"/>
                    <a:pt x="522" y="3"/>
                  </a:cubicBezTo>
                  <a:cubicBezTo>
                    <a:pt x="521" y="2"/>
                    <a:pt x="516" y="2"/>
                    <a:pt x="514" y="2"/>
                  </a:cubicBezTo>
                  <a:cubicBezTo>
                    <a:pt x="502" y="0"/>
                    <a:pt x="496" y="5"/>
                    <a:pt x="484" y="11"/>
                  </a:cubicBezTo>
                  <a:cubicBezTo>
                    <a:pt x="482" y="14"/>
                    <a:pt x="439" y="25"/>
                    <a:pt x="438" y="25"/>
                  </a:cubicBezTo>
                  <a:cubicBezTo>
                    <a:pt x="401" y="27"/>
                    <a:pt x="283" y="78"/>
                    <a:pt x="253" y="101"/>
                  </a:cubicBezTo>
                  <a:cubicBezTo>
                    <a:pt x="197" y="145"/>
                    <a:pt x="188" y="111"/>
                    <a:pt x="155" y="126"/>
                  </a:cubicBezTo>
                  <a:cubicBezTo>
                    <a:pt x="101" y="151"/>
                    <a:pt x="90" y="177"/>
                    <a:pt x="90" y="233"/>
                  </a:cubicBezTo>
                  <a:cubicBezTo>
                    <a:pt x="90" y="272"/>
                    <a:pt x="0" y="276"/>
                    <a:pt x="68" y="376"/>
                  </a:cubicBezTo>
                  <a:cubicBezTo>
                    <a:pt x="95" y="415"/>
                    <a:pt x="146" y="492"/>
                    <a:pt x="185" y="516"/>
                  </a:cubicBezTo>
                  <a:cubicBezTo>
                    <a:pt x="308" y="590"/>
                    <a:pt x="302" y="559"/>
                    <a:pt x="437" y="534"/>
                  </a:cubicBezTo>
                  <a:cubicBezTo>
                    <a:pt x="478" y="527"/>
                    <a:pt x="498" y="531"/>
                    <a:pt x="540" y="531"/>
                  </a:cubicBezTo>
                  <a:cubicBezTo>
                    <a:pt x="626" y="531"/>
                    <a:pt x="663" y="585"/>
                    <a:pt x="709" y="600"/>
                  </a:cubicBezTo>
                  <a:cubicBezTo>
                    <a:pt x="767" y="620"/>
                    <a:pt x="800" y="655"/>
                    <a:pt x="802" y="573"/>
                  </a:cubicBezTo>
                  <a:cubicBezTo>
                    <a:pt x="802" y="544"/>
                    <a:pt x="731" y="515"/>
                    <a:pt x="701" y="484"/>
                  </a:cubicBezTo>
                  <a:cubicBezTo>
                    <a:pt x="685" y="468"/>
                    <a:pt x="628" y="392"/>
                    <a:pt x="644" y="371"/>
                  </a:cubicBezTo>
                  <a:cubicBezTo>
                    <a:pt x="664" y="347"/>
                    <a:pt x="656" y="320"/>
                    <a:pt x="664" y="291"/>
                  </a:cubicBezTo>
                  <a:cubicBezTo>
                    <a:pt x="673" y="256"/>
                    <a:pt x="670" y="214"/>
                    <a:pt x="675" y="183"/>
                  </a:cubicBezTo>
                  <a:close/>
                </a:path>
              </a:pathLst>
            </a:custGeom>
            <a:solidFill>
              <a:srgbClr val="80D5FF"/>
            </a:solidFill>
            <a:ln w="0">
              <a:solidFill>
                <a:srgbClr val="0095E0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30" name="Freeform 394">
              <a:extLst>
                <a:ext uri="{FF2B5EF4-FFF2-40B4-BE49-F238E27FC236}">
                  <a16:creationId xmlns:a16="http://schemas.microsoft.com/office/drawing/2014/main" id="{9A1D97C0-B660-4320-AA95-81089E693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7947" y="5444883"/>
              <a:ext cx="65087" cy="63500"/>
            </a:xfrm>
            <a:custGeom>
              <a:avLst/>
              <a:gdLst>
                <a:gd name="T0" fmla="*/ 2147483646 w 961"/>
                <a:gd name="T1" fmla="*/ 2147483646 h 1023"/>
                <a:gd name="T2" fmla="*/ 2147483646 w 961"/>
                <a:gd name="T3" fmla="*/ 2147483646 h 1023"/>
                <a:gd name="T4" fmla="*/ 2147483646 w 961"/>
                <a:gd name="T5" fmla="*/ 2147483646 h 1023"/>
                <a:gd name="T6" fmla="*/ 2147483646 w 961"/>
                <a:gd name="T7" fmla="*/ 2147483646 h 1023"/>
                <a:gd name="T8" fmla="*/ 2147483646 w 961"/>
                <a:gd name="T9" fmla="*/ 2147483646 h 1023"/>
                <a:gd name="T10" fmla="*/ 2147483646 w 961"/>
                <a:gd name="T11" fmla="*/ 2147483646 h 1023"/>
                <a:gd name="T12" fmla="*/ 2147483646 w 961"/>
                <a:gd name="T13" fmla="*/ 2147483646 h 1023"/>
                <a:gd name="T14" fmla="*/ 2147483646 w 961"/>
                <a:gd name="T15" fmla="*/ 2147483646 h 1023"/>
                <a:gd name="T16" fmla="*/ 2147483646 w 961"/>
                <a:gd name="T17" fmla="*/ 2147483646 h 1023"/>
                <a:gd name="T18" fmla="*/ 2147483646 w 961"/>
                <a:gd name="T19" fmla="*/ 2147483646 h 1023"/>
                <a:gd name="T20" fmla="*/ 2147483646 w 961"/>
                <a:gd name="T21" fmla="*/ 2147483646 h 1023"/>
                <a:gd name="T22" fmla="*/ 2147483646 w 961"/>
                <a:gd name="T23" fmla="*/ 2147483646 h 1023"/>
                <a:gd name="T24" fmla="*/ 2147483646 w 961"/>
                <a:gd name="T25" fmla="*/ 2147483646 h 1023"/>
                <a:gd name="T26" fmla="*/ 2147483646 w 961"/>
                <a:gd name="T27" fmla="*/ 2147483646 h 1023"/>
                <a:gd name="T28" fmla="*/ 2147483646 w 961"/>
                <a:gd name="T29" fmla="*/ 2147483646 h 1023"/>
                <a:gd name="T30" fmla="*/ 2147483646 w 961"/>
                <a:gd name="T31" fmla="*/ 2147483646 h 1023"/>
                <a:gd name="T32" fmla="*/ 2147483646 w 961"/>
                <a:gd name="T33" fmla="*/ 2147483646 h 1023"/>
                <a:gd name="T34" fmla="*/ 2147483646 w 961"/>
                <a:gd name="T35" fmla="*/ 2147483646 h 1023"/>
                <a:gd name="T36" fmla="*/ 2147483646 w 961"/>
                <a:gd name="T37" fmla="*/ 2147483646 h 102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1"/>
                <a:gd name="T58" fmla="*/ 0 h 1023"/>
                <a:gd name="T59" fmla="*/ 961 w 961"/>
                <a:gd name="T60" fmla="*/ 1023 h 102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1" h="1023">
                  <a:moveTo>
                    <a:pt x="961" y="462"/>
                  </a:moveTo>
                  <a:cubicBezTo>
                    <a:pt x="961" y="386"/>
                    <a:pt x="935" y="296"/>
                    <a:pt x="898" y="232"/>
                  </a:cubicBezTo>
                  <a:cubicBezTo>
                    <a:pt x="847" y="146"/>
                    <a:pt x="878" y="143"/>
                    <a:pt x="775" y="85"/>
                  </a:cubicBezTo>
                  <a:lnTo>
                    <a:pt x="771" y="82"/>
                  </a:lnTo>
                  <a:cubicBezTo>
                    <a:pt x="759" y="80"/>
                    <a:pt x="752" y="50"/>
                    <a:pt x="744" y="40"/>
                  </a:cubicBezTo>
                  <a:cubicBezTo>
                    <a:pt x="728" y="21"/>
                    <a:pt x="753" y="19"/>
                    <a:pt x="709" y="15"/>
                  </a:cubicBezTo>
                  <a:cubicBezTo>
                    <a:pt x="700" y="15"/>
                    <a:pt x="693" y="11"/>
                    <a:pt x="679" y="12"/>
                  </a:cubicBezTo>
                  <a:cubicBezTo>
                    <a:pt x="676" y="12"/>
                    <a:pt x="677" y="9"/>
                    <a:pt x="670" y="11"/>
                  </a:cubicBezTo>
                  <a:cubicBezTo>
                    <a:pt x="548" y="67"/>
                    <a:pt x="536" y="0"/>
                    <a:pt x="503" y="34"/>
                  </a:cubicBezTo>
                  <a:cubicBezTo>
                    <a:pt x="444" y="98"/>
                    <a:pt x="504" y="106"/>
                    <a:pt x="348" y="162"/>
                  </a:cubicBezTo>
                  <a:cubicBezTo>
                    <a:pt x="172" y="226"/>
                    <a:pt x="245" y="263"/>
                    <a:pt x="108" y="355"/>
                  </a:cubicBezTo>
                  <a:cubicBezTo>
                    <a:pt x="47" y="395"/>
                    <a:pt x="118" y="411"/>
                    <a:pt x="48" y="473"/>
                  </a:cubicBezTo>
                  <a:cubicBezTo>
                    <a:pt x="36" y="484"/>
                    <a:pt x="56" y="570"/>
                    <a:pt x="33" y="625"/>
                  </a:cubicBezTo>
                  <a:cubicBezTo>
                    <a:pt x="0" y="705"/>
                    <a:pt x="132" y="828"/>
                    <a:pt x="155" y="900"/>
                  </a:cubicBezTo>
                  <a:cubicBezTo>
                    <a:pt x="179" y="973"/>
                    <a:pt x="532" y="1023"/>
                    <a:pt x="548" y="968"/>
                  </a:cubicBezTo>
                  <a:cubicBezTo>
                    <a:pt x="578" y="868"/>
                    <a:pt x="641" y="887"/>
                    <a:pt x="707" y="818"/>
                  </a:cubicBezTo>
                  <a:cubicBezTo>
                    <a:pt x="748" y="775"/>
                    <a:pt x="898" y="881"/>
                    <a:pt x="895" y="678"/>
                  </a:cubicBezTo>
                  <a:cubicBezTo>
                    <a:pt x="895" y="657"/>
                    <a:pt x="807" y="637"/>
                    <a:pt x="912" y="567"/>
                  </a:cubicBezTo>
                  <a:cubicBezTo>
                    <a:pt x="946" y="544"/>
                    <a:pt x="961" y="575"/>
                    <a:pt x="961" y="462"/>
                  </a:cubicBezTo>
                  <a:close/>
                </a:path>
              </a:pathLst>
            </a:custGeom>
            <a:solidFill>
              <a:srgbClr val="80D5FF"/>
            </a:solidFill>
            <a:ln w="0">
              <a:solidFill>
                <a:srgbClr val="0095E0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31" name="Freeform 395">
              <a:extLst>
                <a:ext uri="{FF2B5EF4-FFF2-40B4-BE49-F238E27FC236}">
                  <a16:creationId xmlns:a16="http://schemas.microsoft.com/office/drawing/2014/main" id="{21D8A4F6-EAA6-49A7-90F0-892E182FF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7796" y="5392498"/>
              <a:ext cx="69850" cy="73025"/>
            </a:xfrm>
            <a:custGeom>
              <a:avLst/>
              <a:gdLst>
                <a:gd name="T0" fmla="*/ 2147483646 w 1034"/>
                <a:gd name="T1" fmla="*/ 2147483646 h 1147"/>
                <a:gd name="T2" fmla="*/ 2147483646 w 1034"/>
                <a:gd name="T3" fmla="*/ 2147483646 h 1147"/>
                <a:gd name="T4" fmla="*/ 2147483646 w 1034"/>
                <a:gd name="T5" fmla="*/ 2147483646 h 1147"/>
                <a:gd name="T6" fmla="*/ 2147483646 w 1034"/>
                <a:gd name="T7" fmla="*/ 2147483646 h 1147"/>
                <a:gd name="T8" fmla="*/ 2147483646 w 1034"/>
                <a:gd name="T9" fmla="*/ 2147483646 h 1147"/>
                <a:gd name="T10" fmla="*/ 2147483646 w 1034"/>
                <a:gd name="T11" fmla="*/ 2147483646 h 1147"/>
                <a:gd name="T12" fmla="*/ 2147483646 w 1034"/>
                <a:gd name="T13" fmla="*/ 0 h 1147"/>
                <a:gd name="T14" fmla="*/ 2147483646 w 1034"/>
                <a:gd name="T15" fmla="*/ 0 h 1147"/>
                <a:gd name="T16" fmla="*/ 2147483646 w 1034"/>
                <a:gd name="T17" fmla="*/ 2147483646 h 1147"/>
                <a:gd name="T18" fmla="*/ 2147483646 w 1034"/>
                <a:gd name="T19" fmla="*/ 2147483646 h 1147"/>
                <a:gd name="T20" fmla="*/ 2147483646 w 1034"/>
                <a:gd name="T21" fmla="*/ 2147483646 h 1147"/>
                <a:gd name="T22" fmla="*/ 2147483646 w 1034"/>
                <a:gd name="T23" fmla="*/ 2147483646 h 1147"/>
                <a:gd name="T24" fmla="*/ 2147483646 w 1034"/>
                <a:gd name="T25" fmla="*/ 2147483646 h 1147"/>
                <a:gd name="T26" fmla="*/ 2147483646 w 1034"/>
                <a:gd name="T27" fmla="*/ 2147483646 h 1147"/>
                <a:gd name="T28" fmla="*/ 2147483646 w 1034"/>
                <a:gd name="T29" fmla="*/ 2147483646 h 1147"/>
                <a:gd name="T30" fmla="*/ 2147483646 w 1034"/>
                <a:gd name="T31" fmla="*/ 2147483646 h 1147"/>
                <a:gd name="T32" fmla="*/ 2147483646 w 1034"/>
                <a:gd name="T33" fmla="*/ 2147483646 h 1147"/>
                <a:gd name="T34" fmla="*/ 2147483646 w 1034"/>
                <a:gd name="T35" fmla="*/ 2147483646 h 1147"/>
                <a:gd name="T36" fmla="*/ 2147483646 w 1034"/>
                <a:gd name="T37" fmla="*/ 2147483646 h 1147"/>
                <a:gd name="T38" fmla="*/ 2147483646 w 1034"/>
                <a:gd name="T39" fmla="*/ 2147483646 h 1147"/>
                <a:gd name="T40" fmla="*/ 2147483646 w 1034"/>
                <a:gd name="T41" fmla="*/ 2147483646 h 1147"/>
                <a:gd name="T42" fmla="*/ 2147483646 w 1034"/>
                <a:gd name="T43" fmla="*/ 2147483646 h 1147"/>
                <a:gd name="T44" fmla="*/ 2147483646 w 1034"/>
                <a:gd name="T45" fmla="*/ 2147483646 h 1147"/>
                <a:gd name="T46" fmla="*/ 2147483646 w 1034"/>
                <a:gd name="T47" fmla="*/ 2147483646 h 1147"/>
                <a:gd name="T48" fmla="*/ 2147483646 w 1034"/>
                <a:gd name="T49" fmla="*/ 2147483646 h 1147"/>
                <a:gd name="T50" fmla="*/ 2147483646 w 1034"/>
                <a:gd name="T51" fmla="*/ 2147483646 h 1147"/>
                <a:gd name="T52" fmla="*/ 2147483646 w 1034"/>
                <a:gd name="T53" fmla="*/ 2147483646 h 1147"/>
                <a:gd name="T54" fmla="*/ 2147483646 w 1034"/>
                <a:gd name="T55" fmla="*/ 2147483646 h 1147"/>
                <a:gd name="T56" fmla="*/ 2147483646 w 1034"/>
                <a:gd name="T57" fmla="*/ 2147483646 h 1147"/>
                <a:gd name="T58" fmla="*/ 2147483646 w 1034"/>
                <a:gd name="T59" fmla="*/ 2147483646 h 1147"/>
                <a:gd name="T60" fmla="*/ 2147483646 w 1034"/>
                <a:gd name="T61" fmla="*/ 2147483646 h 1147"/>
                <a:gd name="T62" fmla="*/ 2147483646 w 1034"/>
                <a:gd name="T63" fmla="*/ 2147483646 h 1147"/>
                <a:gd name="T64" fmla="*/ 2147483646 w 1034"/>
                <a:gd name="T65" fmla="*/ 2147483646 h 1147"/>
                <a:gd name="T66" fmla="*/ 2147483646 w 1034"/>
                <a:gd name="T67" fmla="*/ 2147483646 h 1147"/>
                <a:gd name="T68" fmla="*/ 2147483646 w 1034"/>
                <a:gd name="T69" fmla="*/ 2147483646 h 1147"/>
                <a:gd name="T70" fmla="*/ 2147483646 w 1034"/>
                <a:gd name="T71" fmla="*/ 2147483646 h 1147"/>
                <a:gd name="T72" fmla="*/ 2147483646 w 1034"/>
                <a:gd name="T73" fmla="*/ 2147483646 h 1147"/>
                <a:gd name="T74" fmla="*/ 2147483646 w 1034"/>
                <a:gd name="T75" fmla="*/ 2147483646 h 1147"/>
                <a:gd name="T76" fmla="*/ 2147483646 w 1034"/>
                <a:gd name="T77" fmla="*/ 2147483646 h 1147"/>
                <a:gd name="T78" fmla="*/ 2147483646 w 1034"/>
                <a:gd name="T79" fmla="*/ 2147483646 h 1147"/>
                <a:gd name="T80" fmla="*/ 2147483646 w 1034"/>
                <a:gd name="T81" fmla="*/ 2147483646 h 1147"/>
                <a:gd name="T82" fmla="*/ 2147483646 w 1034"/>
                <a:gd name="T83" fmla="*/ 2147483646 h 1147"/>
                <a:gd name="T84" fmla="*/ 2147483646 w 1034"/>
                <a:gd name="T85" fmla="*/ 2147483646 h 1147"/>
                <a:gd name="T86" fmla="*/ 2147483646 w 1034"/>
                <a:gd name="T87" fmla="*/ 2147483646 h 114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034"/>
                <a:gd name="T133" fmla="*/ 0 h 1147"/>
                <a:gd name="T134" fmla="*/ 1034 w 1034"/>
                <a:gd name="T135" fmla="*/ 1147 h 1147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034" h="1147">
                  <a:moveTo>
                    <a:pt x="483" y="441"/>
                  </a:moveTo>
                  <a:cubicBezTo>
                    <a:pt x="481" y="407"/>
                    <a:pt x="387" y="399"/>
                    <a:pt x="429" y="358"/>
                  </a:cubicBezTo>
                  <a:cubicBezTo>
                    <a:pt x="452" y="336"/>
                    <a:pt x="442" y="348"/>
                    <a:pt x="434" y="331"/>
                  </a:cubicBezTo>
                  <a:cubicBezTo>
                    <a:pt x="409" y="281"/>
                    <a:pt x="387" y="287"/>
                    <a:pt x="392" y="226"/>
                  </a:cubicBezTo>
                  <a:cubicBezTo>
                    <a:pt x="398" y="146"/>
                    <a:pt x="368" y="157"/>
                    <a:pt x="434" y="121"/>
                  </a:cubicBezTo>
                  <a:cubicBezTo>
                    <a:pt x="434" y="65"/>
                    <a:pt x="442" y="105"/>
                    <a:pt x="463" y="76"/>
                  </a:cubicBezTo>
                  <a:cubicBezTo>
                    <a:pt x="500" y="27"/>
                    <a:pt x="375" y="37"/>
                    <a:pt x="373" y="0"/>
                  </a:cubicBezTo>
                  <a:lnTo>
                    <a:pt x="372" y="0"/>
                  </a:lnTo>
                  <a:cubicBezTo>
                    <a:pt x="366" y="0"/>
                    <a:pt x="352" y="26"/>
                    <a:pt x="349" y="31"/>
                  </a:cubicBezTo>
                  <a:cubicBezTo>
                    <a:pt x="349" y="39"/>
                    <a:pt x="350" y="51"/>
                    <a:pt x="354" y="58"/>
                  </a:cubicBezTo>
                  <a:cubicBezTo>
                    <a:pt x="375" y="90"/>
                    <a:pt x="366" y="114"/>
                    <a:pt x="327" y="120"/>
                  </a:cubicBezTo>
                  <a:cubicBezTo>
                    <a:pt x="278" y="129"/>
                    <a:pt x="251" y="165"/>
                    <a:pt x="263" y="215"/>
                  </a:cubicBezTo>
                  <a:cubicBezTo>
                    <a:pt x="271" y="248"/>
                    <a:pt x="214" y="279"/>
                    <a:pt x="233" y="300"/>
                  </a:cubicBezTo>
                  <a:cubicBezTo>
                    <a:pt x="265" y="335"/>
                    <a:pt x="311" y="306"/>
                    <a:pt x="278" y="335"/>
                  </a:cubicBezTo>
                  <a:cubicBezTo>
                    <a:pt x="205" y="398"/>
                    <a:pt x="168" y="383"/>
                    <a:pt x="108" y="416"/>
                  </a:cubicBezTo>
                  <a:cubicBezTo>
                    <a:pt x="65" y="439"/>
                    <a:pt x="15" y="425"/>
                    <a:pt x="13" y="484"/>
                  </a:cubicBezTo>
                  <a:cubicBezTo>
                    <a:pt x="11" y="548"/>
                    <a:pt x="0" y="570"/>
                    <a:pt x="64" y="588"/>
                  </a:cubicBezTo>
                  <a:cubicBezTo>
                    <a:pt x="107" y="601"/>
                    <a:pt x="91" y="606"/>
                    <a:pt x="97" y="621"/>
                  </a:cubicBezTo>
                  <a:cubicBezTo>
                    <a:pt x="120" y="679"/>
                    <a:pt x="122" y="681"/>
                    <a:pt x="178" y="645"/>
                  </a:cubicBezTo>
                  <a:cubicBezTo>
                    <a:pt x="190" y="637"/>
                    <a:pt x="266" y="544"/>
                    <a:pt x="267" y="539"/>
                  </a:cubicBezTo>
                  <a:cubicBezTo>
                    <a:pt x="284" y="458"/>
                    <a:pt x="337" y="568"/>
                    <a:pt x="416" y="560"/>
                  </a:cubicBezTo>
                  <a:cubicBezTo>
                    <a:pt x="451" y="556"/>
                    <a:pt x="473" y="578"/>
                    <a:pt x="461" y="600"/>
                  </a:cubicBezTo>
                  <a:cubicBezTo>
                    <a:pt x="448" y="625"/>
                    <a:pt x="456" y="697"/>
                    <a:pt x="477" y="712"/>
                  </a:cubicBezTo>
                  <a:cubicBezTo>
                    <a:pt x="517" y="740"/>
                    <a:pt x="564" y="725"/>
                    <a:pt x="560" y="753"/>
                  </a:cubicBezTo>
                  <a:cubicBezTo>
                    <a:pt x="554" y="797"/>
                    <a:pt x="580" y="772"/>
                    <a:pt x="584" y="825"/>
                  </a:cubicBezTo>
                  <a:cubicBezTo>
                    <a:pt x="591" y="932"/>
                    <a:pt x="647" y="866"/>
                    <a:pt x="652" y="914"/>
                  </a:cubicBezTo>
                  <a:cubicBezTo>
                    <a:pt x="658" y="974"/>
                    <a:pt x="665" y="949"/>
                    <a:pt x="676" y="975"/>
                  </a:cubicBezTo>
                  <a:cubicBezTo>
                    <a:pt x="694" y="1020"/>
                    <a:pt x="718" y="1031"/>
                    <a:pt x="757" y="1054"/>
                  </a:cubicBezTo>
                  <a:cubicBezTo>
                    <a:pt x="804" y="1081"/>
                    <a:pt x="805" y="1032"/>
                    <a:pt x="826" y="1046"/>
                  </a:cubicBezTo>
                  <a:cubicBezTo>
                    <a:pt x="860" y="1068"/>
                    <a:pt x="814" y="1072"/>
                    <a:pt x="877" y="1072"/>
                  </a:cubicBezTo>
                  <a:cubicBezTo>
                    <a:pt x="922" y="1072"/>
                    <a:pt x="942" y="1147"/>
                    <a:pt x="959" y="1093"/>
                  </a:cubicBezTo>
                  <a:cubicBezTo>
                    <a:pt x="969" y="1063"/>
                    <a:pt x="985" y="1079"/>
                    <a:pt x="984" y="1069"/>
                  </a:cubicBezTo>
                  <a:cubicBezTo>
                    <a:pt x="975" y="999"/>
                    <a:pt x="1001" y="1019"/>
                    <a:pt x="1022" y="1008"/>
                  </a:cubicBezTo>
                  <a:cubicBezTo>
                    <a:pt x="1034" y="1001"/>
                    <a:pt x="1032" y="916"/>
                    <a:pt x="1030" y="908"/>
                  </a:cubicBezTo>
                  <a:cubicBezTo>
                    <a:pt x="1009" y="839"/>
                    <a:pt x="1006" y="899"/>
                    <a:pt x="997" y="900"/>
                  </a:cubicBezTo>
                  <a:cubicBezTo>
                    <a:pt x="915" y="911"/>
                    <a:pt x="937" y="876"/>
                    <a:pt x="907" y="856"/>
                  </a:cubicBezTo>
                  <a:cubicBezTo>
                    <a:pt x="903" y="853"/>
                    <a:pt x="857" y="864"/>
                    <a:pt x="852" y="865"/>
                  </a:cubicBezTo>
                  <a:cubicBezTo>
                    <a:pt x="849" y="866"/>
                    <a:pt x="810" y="806"/>
                    <a:pt x="805" y="800"/>
                  </a:cubicBezTo>
                  <a:cubicBezTo>
                    <a:pt x="777" y="769"/>
                    <a:pt x="789" y="735"/>
                    <a:pt x="773" y="733"/>
                  </a:cubicBezTo>
                  <a:cubicBezTo>
                    <a:pt x="685" y="722"/>
                    <a:pt x="736" y="714"/>
                    <a:pt x="694" y="669"/>
                  </a:cubicBezTo>
                  <a:cubicBezTo>
                    <a:pt x="668" y="641"/>
                    <a:pt x="656" y="595"/>
                    <a:pt x="628" y="592"/>
                  </a:cubicBezTo>
                  <a:cubicBezTo>
                    <a:pt x="558" y="584"/>
                    <a:pt x="612" y="555"/>
                    <a:pt x="587" y="545"/>
                  </a:cubicBezTo>
                  <a:cubicBezTo>
                    <a:pt x="577" y="541"/>
                    <a:pt x="592" y="478"/>
                    <a:pt x="530" y="476"/>
                  </a:cubicBezTo>
                  <a:cubicBezTo>
                    <a:pt x="507" y="476"/>
                    <a:pt x="483" y="453"/>
                    <a:pt x="483" y="441"/>
                  </a:cubicBezTo>
                  <a:close/>
                </a:path>
              </a:pathLst>
            </a:custGeom>
            <a:solidFill>
              <a:srgbClr val="80D5FF"/>
            </a:solidFill>
            <a:ln w="0">
              <a:solidFill>
                <a:srgbClr val="0095E0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32" name="Freeform 396">
              <a:extLst>
                <a:ext uri="{FF2B5EF4-FFF2-40B4-BE49-F238E27FC236}">
                  <a16:creationId xmlns:a16="http://schemas.microsoft.com/office/drawing/2014/main" id="{98D21B9A-597B-4579-BA53-C0F14ACB2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784" y="5478222"/>
              <a:ext cx="41275" cy="36512"/>
            </a:xfrm>
            <a:custGeom>
              <a:avLst/>
              <a:gdLst>
                <a:gd name="T0" fmla="*/ 2147483646 w 615"/>
                <a:gd name="T1" fmla="*/ 2147483646 h 582"/>
                <a:gd name="T2" fmla="*/ 2147483646 w 615"/>
                <a:gd name="T3" fmla="*/ 2147483646 h 582"/>
                <a:gd name="T4" fmla="*/ 2147483646 w 615"/>
                <a:gd name="T5" fmla="*/ 2147483646 h 582"/>
                <a:gd name="T6" fmla="*/ 2147483646 w 615"/>
                <a:gd name="T7" fmla="*/ 2147483646 h 582"/>
                <a:gd name="T8" fmla="*/ 2147483646 w 615"/>
                <a:gd name="T9" fmla="*/ 2147483646 h 582"/>
                <a:gd name="T10" fmla="*/ 2147483646 w 615"/>
                <a:gd name="T11" fmla="*/ 2147483646 h 582"/>
                <a:gd name="T12" fmla="*/ 2147483646 w 615"/>
                <a:gd name="T13" fmla="*/ 2147483646 h 582"/>
                <a:gd name="T14" fmla="*/ 2147483646 w 615"/>
                <a:gd name="T15" fmla="*/ 2147483646 h 582"/>
                <a:gd name="T16" fmla="*/ 2147483646 w 615"/>
                <a:gd name="T17" fmla="*/ 2147483646 h 582"/>
                <a:gd name="T18" fmla="*/ 2147483646 w 615"/>
                <a:gd name="T19" fmla="*/ 2147483646 h 582"/>
                <a:gd name="T20" fmla="*/ 2147483646 w 615"/>
                <a:gd name="T21" fmla="*/ 2147483646 h 582"/>
                <a:gd name="T22" fmla="*/ 2147483646 w 615"/>
                <a:gd name="T23" fmla="*/ 2147483646 h 582"/>
                <a:gd name="T24" fmla="*/ 2147483646 w 615"/>
                <a:gd name="T25" fmla="*/ 2147483646 h 582"/>
                <a:gd name="T26" fmla="*/ 2147483646 w 615"/>
                <a:gd name="T27" fmla="*/ 2147483646 h 582"/>
                <a:gd name="T28" fmla="*/ 2147483646 w 615"/>
                <a:gd name="T29" fmla="*/ 2147483646 h 582"/>
                <a:gd name="T30" fmla="*/ 2147483646 w 615"/>
                <a:gd name="T31" fmla="*/ 2147483646 h 582"/>
                <a:gd name="T32" fmla="*/ 2147483646 w 615"/>
                <a:gd name="T33" fmla="*/ 2147483646 h 582"/>
                <a:gd name="T34" fmla="*/ 2147483646 w 615"/>
                <a:gd name="T35" fmla="*/ 2147483646 h 582"/>
                <a:gd name="T36" fmla="*/ 2147483646 w 615"/>
                <a:gd name="T37" fmla="*/ 2147483646 h 58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15"/>
                <a:gd name="T58" fmla="*/ 0 h 582"/>
                <a:gd name="T59" fmla="*/ 615 w 615"/>
                <a:gd name="T60" fmla="*/ 582 h 58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15" h="582">
                  <a:moveTo>
                    <a:pt x="541" y="77"/>
                  </a:moveTo>
                  <a:cubicBezTo>
                    <a:pt x="465" y="0"/>
                    <a:pt x="465" y="69"/>
                    <a:pt x="427" y="56"/>
                  </a:cubicBezTo>
                  <a:cubicBezTo>
                    <a:pt x="385" y="41"/>
                    <a:pt x="352" y="47"/>
                    <a:pt x="305" y="47"/>
                  </a:cubicBezTo>
                  <a:cubicBezTo>
                    <a:pt x="273" y="47"/>
                    <a:pt x="194" y="25"/>
                    <a:pt x="194" y="25"/>
                  </a:cubicBezTo>
                  <a:cubicBezTo>
                    <a:pt x="193" y="26"/>
                    <a:pt x="193" y="26"/>
                    <a:pt x="192" y="26"/>
                  </a:cubicBezTo>
                  <a:cubicBezTo>
                    <a:pt x="176" y="25"/>
                    <a:pt x="172" y="24"/>
                    <a:pt x="154" y="28"/>
                  </a:cubicBezTo>
                  <a:cubicBezTo>
                    <a:pt x="146" y="30"/>
                    <a:pt x="127" y="33"/>
                    <a:pt x="121" y="39"/>
                  </a:cubicBezTo>
                  <a:cubicBezTo>
                    <a:pt x="117" y="39"/>
                    <a:pt x="104" y="46"/>
                    <a:pt x="100" y="47"/>
                  </a:cubicBezTo>
                  <a:cubicBezTo>
                    <a:pt x="54" y="57"/>
                    <a:pt x="35" y="120"/>
                    <a:pt x="17" y="162"/>
                  </a:cubicBezTo>
                  <a:cubicBezTo>
                    <a:pt x="0" y="201"/>
                    <a:pt x="7" y="311"/>
                    <a:pt x="33" y="333"/>
                  </a:cubicBezTo>
                  <a:cubicBezTo>
                    <a:pt x="119" y="404"/>
                    <a:pt x="79" y="494"/>
                    <a:pt x="122" y="545"/>
                  </a:cubicBezTo>
                  <a:cubicBezTo>
                    <a:pt x="137" y="563"/>
                    <a:pt x="183" y="582"/>
                    <a:pt x="200" y="572"/>
                  </a:cubicBezTo>
                  <a:cubicBezTo>
                    <a:pt x="227" y="555"/>
                    <a:pt x="186" y="533"/>
                    <a:pt x="247" y="533"/>
                  </a:cubicBezTo>
                  <a:cubicBezTo>
                    <a:pt x="311" y="533"/>
                    <a:pt x="324" y="561"/>
                    <a:pt x="367" y="530"/>
                  </a:cubicBezTo>
                  <a:cubicBezTo>
                    <a:pt x="420" y="492"/>
                    <a:pt x="443" y="447"/>
                    <a:pt x="425" y="384"/>
                  </a:cubicBezTo>
                  <a:cubicBezTo>
                    <a:pt x="412" y="337"/>
                    <a:pt x="499" y="363"/>
                    <a:pt x="521" y="291"/>
                  </a:cubicBezTo>
                  <a:cubicBezTo>
                    <a:pt x="530" y="264"/>
                    <a:pt x="595" y="291"/>
                    <a:pt x="568" y="215"/>
                  </a:cubicBezTo>
                  <a:cubicBezTo>
                    <a:pt x="554" y="176"/>
                    <a:pt x="615" y="176"/>
                    <a:pt x="592" y="155"/>
                  </a:cubicBezTo>
                  <a:cubicBezTo>
                    <a:pt x="556" y="122"/>
                    <a:pt x="560" y="95"/>
                    <a:pt x="541" y="77"/>
                  </a:cubicBezTo>
                  <a:close/>
                </a:path>
              </a:pathLst>
            </a:custGeom>
            <a:solidFill>
              <a:srgbClr val="80D5FF"/>
            </a:solidFill>
            <a:ln w="0">
              <a:solidFill>
                <a:srgbClr val="0095E0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33" name="Freeform 397">
              <a:extLst>
                <a:ext uri="{FF2B5EF4-FFF2-40B4-BE49-F238E27FC236}">
                  <a16:creationId xmlns:a16="http://schemas.microsoft.com/office/drawing/2014/main" id="{5F26B959-EE99-40A9-8B2D-04375DD00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8434" y="5575060"/>
              <a:ext cx="34925" cy="41275"/>
            </a:xfrm>
            <a:custGeom>
              <a:avLst/>
              <a:gdLst>
                <a:gd name="T0" fmla="*/ 2147483646 w 502"/>
                <a:gd name="T1" fmla="*/ 2147483646 h 625"/>
                <a:gd name="T2" fmla="*/ 2147483646 w 502"/>
                <a:gd name="T3" fmla="*/ 2147483646 h 625"/>
                <a:gd name="T4" fmla="*/ 2147483646 w 502"/>
                <a:gd name="T5" fmla="*/ 2147483646 h 625"/>
                <a:gd name="T6" fmla="*/ 2147483646 w 502"/>
                <a:gd name="T7" fmla="*/ 2147483646 h 625"/>
                <a:gd name="T8" fmla="*/ 2147483646 w 502"/>
                <a:gd name="T9" fmla="*/ 2147483646 h 625"/>
                <a:gd name="T10" fmla="*/ 2147483646 w 502"/>
                <a:gd name="T11" fmla="*/ 2147483646 h 625"/>
                <a:gd name="T12" fmla="*/ 2147483646 w 502"/>
                <a:gd name="T13" fmla="*/ 2147483646 h 625"/>
                <a:gd name="T14" fmla="*/ 2147483646 w 502"/>
                <a:gd name="T15" fmla="*/ 2147483646 h 625"/>
                <a:gd name="T16" fmla="*/ 0 w 502"/>
                <a:gd name="T17" fmla="*/ 2147483646 h 625"/>
                <a:gd name="T18" fmla="*/ 2147483646 w 502"/>
                <a:gd name="T19" fmla="*/ 2147483646 h 625"/>
                <a:gd name="T20" fmla="*/ 2147483646 w 502"/>
                <a:gd name="T21" fmla="*/ 2147483646 h 625"/>
                <a:gd name="T22" fmla="*/ 2147483646 w 502"/>
                <a:gd name="T23" fmla="*/ 2147483646 h 625"/>
                <a:gd name="T24" fmla="*/ 2147483646 w 502"/>
                <a:gd name="T25" fmla="*/ 2147483646 h 625"/>
                <a:gd name="T26" fmla="*/ 2147483646 w 502"/>
                <a:gd name="T27" fmla="*/ 2147483646 h 625"/>
                <a:gd name="T28" fmla="*/ 2147483646 w 502"/>
                <a:gd name="T29" fmla="*/ 2147483646 h 625"/>
                <a:gd name="T30" fmla="*/ 2147483646 w 502"/>
                <a:gd name="T31" fmla="*/ 2147483646 h 625"/>
                <a:gd name="T32" fmla="*/ 2147483646 w 502"/>
                <a:gd name="T33" fmla="*/ 2147483646 h 62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02"/>
                <a:gd name="T52" fmla="*/ 0 h 625"/>
                <a:gd name="T53" fmla="*/ 502 w 502"/>
                <a:gd name="T54" fmla="*/ 625 h 62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02" h="625">
                  <a:moveTo>
                    <a:pt x="494" y="196"/>
                  </a:moveTo>
                  <a:cubicBezTo>
                    <a:pt x="490" y="167"/>
                    <a:pt x="437" y="118"/>
                    <a:pt x="422" y="118"/>
                  </a:cubicBezTo>
                  <a:cubicBezTo>
                    <a:pt x="368" y="115"/>
                    <a:pt x="337" y="7"/>
                    <a:pt x="304" y="24"/>
                  </a:cubicBezTo>
                  <a:cubicBezTo>
                    <a:pt x="226" y="66"/>
                    <a:pt x="232" y="0"/>
                    <a:pt x="191" y="13"/>
                  </a:cubicBezTo>
                  <a:cubicBezTo>
                    <a:pt x="189" y="14"/>
                    <a:pt x="186" y="15"/>
                    <a:pt x="185" y="15"/>
                  </a:cubicBezTo>
                  <a:cubicBezTo>
                    <a:pt x="182" y="15"/>
                    <a:pt x="159" y="30"/>
                    <a:pt x="156" y="32"/>
                  </a:cubicBezTo>
                  <a:cubicBezTo>
                    <a:pt x="152" y="35"/>
                    <a:pt x="135" y="75"/>
                    <a:pt x="127" y="87"/>
                  </a:cubicBezTo>
                  <a:cubicBezTo>
                    <a:pt x="106" y="121"/>
                    <a:pt x="67" y="130"/>
                    <a:pt x="66" y="151"/>
                  </a:cubicBezTo>
                  <a:cubicBezTo>
                    <a:pt x="64" y="277"/>
                    <a:pt x="0" y="212"/>
                    <a:pt x="0" y="323"/>
                  </a:cubicBezTo>
                  <a:cubicBezTo>
                    <a:pt x="0" y="344"/>
                    <a:pt x="68" y="373"/>
                    <a:pt x="86" y="379"/>
                  </a:cubicBezTo>
                  <a:cubicBezTo>
                    <a:pt x="154" y="402"/>
                    <a:pt x="69" y="492"/>
                    <a:pt x="154" y="521"/>
                  </a:cubicBezTo>
                  <a:cubicBezTo>
                    <a:pt x="225" y="546"/>
                    <a:pt x="177" y="546"/>
                    <a:pt x="211" y="562"/>
                  </a:cubicBezTo>
                  <a:cubicBezTo>
                    <a:pt x="289" y="599"/>
                    <a:pt x="314" y="552"/>
                    <a:pt x="362" y="596"/>
                  </a:cubicBezTo>
                  <a:cubicBezTo>
                    <a:pt x="395" y="625"/>
                    <a:pt x="447" y="512"/>
                    <a:pt x="447" y="510"/>
                  </a:cubicBezTo>
                  <a:cubicBezTo>
                    <a:pt x="446" y="468"/>
                    <a:pt x="472" y="404"/>
                    <a:pt x="466" y="389"/>
                  </a:cubicBezTo>
                  <a:cubicBezTo>
                    <a:pt x="439" y="326"/>
                    <a:pt x="502" y="317"/>
                    <a:pt x="502" y="249"/>
                  </a:cubicBezTo>
                  <a:cubicBezTo>
                    <a:pt x="502" y="214"/>
                    <a:pt x="496" y="213"/>
                    <a:pt x="494" y="196"/>
                  </a:cubicBezTo>
                  <a:close/>
                </a:path>
              </a:pathLst>
            </a:custGeom>
            <a:solidFill>
              <a:srgbClr val="80D5FF"/>
            </a:solidFill>
            <a:ln w="0">
              <a:solidFill>
                <a:srgbClr val="0095E0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34" name="Freeform 398">
              <a:extLst>
                <a:ext uri="{FF2B5EF4-FFF2-40B4-BE49-F238E27FC236}">
                  <a16:creationId xmlns:a16="http://schemas.microsoft.com/office/drawing/2014/main" id="{54C6920F-9B4B-4411-8FF7-D4642F013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9109" y="4403483"/>
              <a:ext cx="136525" cy="103188"/>
            </a:xfrm>
            <a:custGeom>
              <a:avLst/>
              <a:gdLst>
                <a:gd name="T0" fmla="*/ 2147483646 w 1991"/>
                <a:gd name="T1" fmla="*/ 2147483646 h 1638"/>
                <a:gd name="T2" fmla="*/ 2147483646 w 1991"/>
                <a:gd name="T3" fmla="*/ 2147483646 h 1638"/>
                <a:gd name="T4" fmla="*/ 2147483646 w 1991"/>
                <a:gd name="T5" fmla="*/ 2147483646 h 1638"/>
                <a:gd name="T6" fmla="*/ 2147483646 w 1991"/>
                <a:gd name="T7" fmla="*/ 2147483646 h 1638"/>
                <a:gd name="T8" fmla="*/ 2147483646 w 1991"/>
                <a:gd name="T9" fmla="*/ 2147483646 h 1638"/>
                <a:gd name="T10" fmla="*/ 2147483646 w 1991"/>
                <a:gd name="T11" fmla="*/ 2147483646 h 1638"/>
                <a:gd name="T12" fmla="*/ 2147483646 w 1991"/>
                <a:gd name="T13" fmla="*/ 2147483646 h 1638"/>
                <a:gd name="T14" fmla="*/ 2147483646 w 1991"/>
                <a:gd name="T15" fmla="*/ 2147483646 h 1638"/>
                <a:gd name="T16" fmla="*/ 2147483646 w 1991"/>
                <a:gd name="T17" fmla="*/ 2147483646 h 1638"/>
                <a:gd name="T18" fmla="*/ 2147483646 w 1991"/>
                <a:gd name="T19" fmla="*/ 2147483646 h 1638"/>
                <a:gd name="T20" fmla="*/ 2147483646 w 1991"/>
                <a:gd name="T21" fmla="*/ 2147483646 h 1638"/>
                <a:gd name="T22" fmla="*/ 2147483646 w 1991"/>
                <a:gd name="T23" fmla="*/ 2147483646 h 1638"/>
                <a:gd name="T24" fmla="*/ 2147483646 w 1991"/>
                <a:gd name="T25" fmla="*/ 2147483646 h 1638"/>
                <a:gd name="T26" fmla="*/ 2147483646 w 1991"/>
                <a:gd name="T27" fmla="*/ 2147483646 h 1638"/>
                <a:gd name="T28" fmla="*/ 2147483646 w 1991"/>
                <a:gd name="T29" fmla="*/ 2147483646 h 1638"/>
                <a:gd name="T30" fmla="*/ 2147483646 w 1991"/>
                <a:gd name="T31" fmla="*/ 2147483646 h 1638"/>
                <a:gd name="T32" fmla="*/ 2147483646 w 1991"/>
                <a:gd name="T33" fmla="*/ 2147483646 h 1638"/>
                <a:gd name="T34" fmla="*/ 2147483646 w 1991"/>
                <a:gd name="T35" fmla="*/ 2147483646 h 1638"/>
                <a:gd name="T36" fmla="*/ 2147483646 w 1991"/>
                <a:gd name="T37" fmla="*/ 2147483646 h 1638"/>
                <a:gd name="T38" fmla="*/ 2147483646 w 1991"/>
                <a:gd name="T39" fmla="*/ 2147483646 h 1638"/>
                <a:gd name="T40" fmla="*/ 2147483646 w 1991"/>
                <a:gd name="T41" fmla="*/ 2147483646 h 1638"/>
                <a:gd name="T42" fmla="*/ 2147483646 w 1991"/>
                <a:gd name="T43" fmla="*/ 2147483646 h 1638"/>
                <a:gd name="T44" fmla="*/ 2147483646 w 1991"/>
                <a:gd name="T45" fmla="*/ 2147483646 h 1638"/>
                <a:gd name="T46" fmla="*/ 2147483646 w 1991"/>
                <a:gd name="T47" fmla="*/ 2147483646 h 1638"/>
                <a:gd name="T48" fmla="*/ 2147483646 w 1991"/>
                <a:gd name="T49" fmla="*/ 2147483646 h 1638"/>
                <a:gd name="T50" fmla="*/ 2147483646 w 1991"/>
                <a:gd name="T51" fmla="*/ 2147483646 h 1638"/>
                <a:gd name="T52" fmla="*/ 2147483646 w 1991"/>
                <a:gd name="T53" fmla="*/ 2147483646 h 1638"/>
                <a:gd name="T54" fmla="*/ 2147483646 w 1991"/>
                <a:gd name="T55" fmla="*/ 2147483646 h 1638"/>
                <a:gd name="T56" fmla="*/ 2147483646 w 1991"/>
                <a:gd name="T57" fmla="*/ 2147483646 h 1638"/>
                <a:gd name="T58" fmla="*/ 2147483646 w 1991"/>
                <a:gd name="T59" fmla="*/ 2147483646 h 1638"/>
                <a:gd name="T60" fmla="*/ 2147483646 w 1991"/>
                <a:gd name="T61" fmla="*/ 2147483646 h 1638"/>
                <a:gd name="T62" fmla="*/ 2147483646 w 1991"/>
                <a:gd name="T63" fmla="*/ 2147483646 h 163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991"/>
                <a:gd name="T97" fmla="*/ 0 h 1638"/>
                <a:gd name="T98" fmla="*/ 1991 w 1991"/>
                <a:gd name="T99" fmla="*/ 1638 h 163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991" h="1638">
                  <a:moveTo>
                    <a:pt x="1224" y="765"/>
                  </a:moveTo>
                  <a:cubicBezTo>
                    <a:pt x="1232" y="667"/>
                    <a:pt x="1337" y="650"/>
                    <a:pt x="1186" y="628"/>
                  </a:cubicBezTo>
                  <a:cubicBezTo>
                    <a:pt x="1170" y="625"/>
                    <a:pt x="1143" y="533"/>
                    <a:pt x="1257" y="472"/>
                  </a:cubicBezTo>
                  <a:cubicBezTo>
                    <a:pt x="1336" y="430"/>
                    <a:pt x="1342" y="294"/>
                    <a:pt x="1278" y="314"/>
                  </a:cubicBezTo>
                  <a:cubicBezTo>
                    <a:pt x="1265" y="318"/>
                    <a:pt x="1140" y="315"/>
                    <a:pt x="1118" y="315"/>
                  </a:cubicBezTo>
                  <a:cubicBezTo>
                    <a:pt x="955" y="0"/>
                    <a:pt x="1035" y="384"/>
                    <a:pt x="836" y="309"/>
                  </a:cubicBezTo>
                  <a:cubicBezTo>
                    <a:pt x="833" y="308"/>
                    <a:pt x="795" y="181"/>
                    <a:pt x="659" y="224"/>
                  </a:cubicBezTo>
                  <a:cubicBezTo>
                    <a:pt x="601" y="242"/>
                    <a:pt x="722" y="108"/>
                    <a:pt x="578" y="125"/>
                  </a:cubicBezTo>
                  <a:cubicBezTo>
                    <a:pt x="326" y="156"/>
                    <a:pt x="507" y="103"/>
                    <a:pt x="404" y="225"/>
                  </a:cubicBezTo>
                  <a:cubicBezTo>
                    <a:pt x="366" y="270"/>
                    <a:pt x="121" y="258"/>
                    <a:pt x="185" y="432"/>
                  </a:cubicBezTo>
                  <a:cubicBezTo>
                    <a:pt x="210" y="499"/>
                    <a:pt x="0" y="717"/>
                    <a:pt x="123" y="749"/>
                  </a:cubicBezTo>
                  <a:cubicBezTo>
                    <a:pt x="170" y="816"/>
                    <a:pt x="139" y="819"/>
                    <a:pt x="181" y="844"/>
                  </a:cubicBezTo>
                  <a:cubicBezTo>
                    <a:pt x="305" y="918"/>
                    <a:pt x="131" y="952"/>
                    <a:pt x="346" y="992"/>
                  </a:cubicBezTo>
                  <a:cubicBezTo>
                    <a:pt x="397" y="1002"/>
                    <a:pt x="315" y="1034"/>
                    <a:pt x="489" y="1040"/>
                  </a:cubicBezTo>
                  <a:cubicBezTo>
                    <a:pt x="542" y="1041"/>
                    <a:pt x="440" y="1184"/>
                    <a:pt x="629" y="1131"/>
                  </a:cubicBezTo>
                  <a:cubicBezTo>
                    <a:pt x="793" y="1085"/>
                    <a:pt x="876" y="1128"/>
                    <a:pt x="985" y="1073"/>
                  </a:cubicBezTo>
                  <a:cubicBezTo>
                    <a:pt x="1066" y="1032"/>
                    <a:pt x="1235" y="1147"/>
                    <a:pt x="1311" y="1094"/>
                  </a:cubicBezTo>
                  <a:cubicBezTo>
                    <a:pt x="1330" y="1081"/>
                    <a:pt x="1415" y="1161"/>
                    <a:pt x="1373" y="1227"/>
                  </a:cubicBezTo>
                  <a:cubicBezTo>
                    <a:pt x="1352" y="1260"/>
                    <a:pt x="1493" y="1313"/>
                    <a:pt x="1471" y="1240"/>
                  </a:cubicBezTo>
                  <a:cubicBezTo>
                    <a:pt x="1460" y="1206"/>
                    <a:pt x="1618" y="1222"/>
                    <a:pt x="1663" y="1220"/>
                  </a:cubicBezTo>
                  <a:cubicBezTo>
                    <a:pt x="1750" y="1217"/>
                    <a:pt x="1582" y="1315"/>
                    <a:pt x="1728" y="1348"/>
                  </a:cubicBezTo>
                  <a:cubicBezTo>
                    <a:pt x="1776" y="1359"/>
                    <a:pt x="1688" y="1410"/>
                    <a:pt x="1811" y="1480"/>
                  </a:cubicBezTo>
                  <a:cubicBezTo>
                    <a:pt x="1842" y="1498"/>
                    <a:pt x="1687" y="1638"/>
                    <a:pt x="1991" y="1638"/>
                  </a:cubicBezTo>
                  <a:cubicBezTo>
                    <a:pt x="1991" y="1486"/>
                    <a:pt x="1890" y="1571"/>
                    <a:pt x="1937" y="1479"/>
                  </a:cubicBezTo>
                  <a:cubicBezTo>
                    <a:pt x="1938" y="1478"/>
                    <a:pt x="1951" y="1333"/>
                    <a:pt x="1900" y="1332"/>
                  </a:cubicBezTo>
                  <a:cubicBezTo>
                    <a:pt x="1777" y="1328"/>
                    <a:pt x="1804" y="1114"/>
                    <a:pt x="1766" y="1104"/>
                  </a:cubicBezTo>
                  <a:cubicBezTo>
                    <a:pt x="1700" y="1086"/>
                    <a:pt x="1550" y="1139"/>
                    <a:pt x="1603" y="1008"/>
                  </a:cubicBezTo>
                  <a:cubicBezTo>
                    <a:pt x="1635" y="931"/>
                    <a:pt x="1441" y="833"/>
                    <a:pt x="1627" y="776"/>
                  </a:cubicBezTo>
                  <a:cubicBezTo>
                    <a:pt x="1650" y="768"/>
                    <a:pt x="1611" y="671"/>
                    <a:pt x="1716" y="604"/>
                  </a:cubicBezTo>
                  <a:cubicBezTo>
                    <a:pt x="1773" y="568"/>
                    <a:pt x="1800" y="364"/>
                    <a:pt x="1687" y="516"/>
                  </a:cubicBezTo>
                  <a:cubicBezTo>
                    <a:pt x="1615" y="614"/>
                    <a:pt x="1636" y="484"/>
                    <a:pt x="1577" y="664"/>
                  </a:cubicBezTo>
                  <a:cubicBezTo>
                    <a:pt x="1551" y="743"/>
                    <a:pt x="1220" y="808"/>
                    <a:pt x="1224" y="765"/>
                  </a:cubicBezTo>
                  <a:close/>
                </a:path>
              </a:pathLst>
            </a:custGeom>
            <a:solidFill>
              <a:srgbClr val="80D5FF"/>
            </a:solidFill>
            <a:ln w="0">
              <a:solidFill>
                <a:srgbClr val="0095E0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35" name="Freeform 399">
              <a:extLst>
                <a:ext uri="{FF2B5EF4-FFF2-40B4-BE49-F238E27FC236}">
                  <a16:creationId xmlns:a16="http://schemas.microsoft.com/office/drawing/2014/main" id="{EB76528A-1E36-48EC-8FD4-6AF5B8BAF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7684" y="4581285"/>
              <a:ext cx="17463" cy="11113"/>
            </a:xfrm>
            <a:custGeom>
              <a:avLst/>
              <a:gdLst>
                <a:gd name="T0" fmla="*/ 2147483646 w 264"/>
                <a:gd name="T1" fmla="*/ 2147483646 h 190"/>
                <a:gd name="T2" fmla="*/ 2147483646 w 264"/>
                <a:gd name="T3" fmla="*/ 2147483646 h 190"/>
                <a:gd name="T4" fmla="*/ 2147483646 w 264"/>
                <a:gd name="T5" fmla="*/ 0 h 190"/>
                <a:gd name="T6" fmla="*/ 2147483646 w 264"/>
                <a:gd name="T7" fmla="*/ 2147483646 h 190"/>
                <a:gd name="T8" fmla="*/ 2147483646 w 264"/>
                <a:gd name="T9" fmla="*/ 2147483646 h 190"/>
                <a:gd name="T10" fmla="*/ 2147483646 w 264"/>
                <a:gd name="T11" fmla="*/ 2147483646 h 1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4"/>
                <a:gd name="T19" fmla="*/ 0 h 190"/>
                <a:gd name="T20" fmla="*/ 264 w 264"/>
                <a:gd name="T21" fmla="*/ 190 h 1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4" h="190">
                  <a:moveTo>
                    <a:pt x="222" y="122"/>
                  </a:moveTo>
                  <a:cubicBezTo>
                    <a:pt x="240" y="117"/>
                    <a:pt x="255" y="103"/>
                    <a:pt x="254" y="85"/>
                  </a:cubicBezTo>
                  <a:cubicBezTo>
                    <a:pt x="242" y="26"/>
                    <a:pt x="264" y="12"/>
                    <a:pt x="222" y="0"/>
                  </a:cubicBezTo>
                  <a:cubicBezTo>
                    <a:pt x="198" y="0"/>
                    <a:pt x="26" y="30"/>
                    <a:pt x="26" y="32"/>
                  </a:cubicBezTo>
                  <a:cubicBezTo>
                    <a:pt x="26" y="140"/>
                    <a:pt x="0" y="190"/>
                    <a:pt x="149" y="175"/>
                  </a:cubicBezTo>
                  <a:cubicBezTo>
                    <a:pt x="181" y="172"/>
                    <a:pt x="135" y="142"/>
                    <a:pt x="222" y="122"/>
                  </a:cubicBezTo>
                  <a:close/>
                </a:path>
              </a:pathLst>
            </a:custGeom>
            <a:solidFill>
              <a:srgbClr val="80D5FF"/>
            </a:solidFill>
            <a:ln w="0">
              <a:solidFill>
                <a:srgbClr val="0095E0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36" name="Freeform 400">
              <a:extLst>
                <a:ext uri="{FF2B5EF4-FFF2-40B4-BE49-F238E27FC236}">
                  <a16:creationId xmlns:a16="http://schemas.microsoft.com/office/drawing/2014/main" id="{953F6D3B-1974-4BB5-A6B0-CBDA2FA6F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5320" y="4611446"/>
              <a:ext cx="23812" cy="30162"/>
            </a:xfrm>
            <a:custGeom>
              <a:avLst/>
              <a:gdLst>
                <a:gd name="T0" fmla="*/ 2147483646 w 340"/>
                <a:gd name="T1" fmla="*/ 2147483646 h 493"/>
                <a:gd name="T2" fmla="*/ 2147483646 w 340"/>
                <a:gd name="T3" fmla="*/ 2147483646 h 493"/>
                <a:gd name="T4" fmla="*/ 2147483646 w 340"/>
                <a:gd name="T5" fmla="*/ 2147483646 h 493"/>
                <a:gd name="T6" fmla="*/ 2147483646 w 340"/>
                <a:gd name="T7" fmla="*/ 2147483646 h 493"/>
                <a:gd name="T8" fmla="*/ 2147483646 w 340"/>
                <a:gd name="T9" fmla="*/ 2147483646 h 493"/>
                <a:gd name="T10" fmla="*/ 2147483646 w 340"/>
                <a:gd name="T11" fmla="*/ 2147483646 h 493"/>
                <a:gd name="T12" fmla="*/ 2147483646 w 340"/>
                <a:gd name="T13" fmla="*/ 2147483646 h 4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40"/>
                <a:gd name="T22" fmla="*/ 0 h 493"/>
                <a:gd name="T23" fmla="*/ 340 w 340"/>
                <a:gd name="T24" fmla="*/ 493 h 4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40" h="493">
                  <a:moveTo>
                    <a:pt x="256" y="172"/>
                  </a:moveTo>
                  <a:cubicBezTo>
                    <a:pt x="256" y="171"/>
                    <a:pt x="340" y="82"/>
                    <a:pt x="246" y="60"/>
                  </a:cubicBezTo>
                  <a:cubicBezTo>
                    <a:pt x="223" y="43"/>
                    <a:pt x="165" y="0"/>
                    <a:pt x="134" y="20"/>
                  </a:cubicBezTo>
                  <a:lnTo>
                    <a:pt x="124" y="29"/>
                  </a:lnTo>
                  <a:cubicBezTo>
                    <a:pt x="0" y="81"/>
                    <a:pt x="91" y="71"/>
                    <a:pt x="65" y="182"/>
                  </a:cubicBezTo>
                  <a:cubicBezTo>
                    <a:pt x="60" y="207"/>
                    <a:pt x="230" y="493"/>
                    <a:pt x="230" y="299"/>
                  </a:cubicBezTo>
                  <a:cubicBezTo>
                    <a:pt x="230" y="152"/>
                    <a:pt x="272" y="267"/>
                    <a:pt x="256" y="172"/>
                  </a:cubicBezTo>
                  <a:close/>
                </a:path>
              </a:pathLst>
            </a:custGeom>
            <a:solidFill>
              <a:srgbClr val="80D5FF"/>
            </a:solidFill>
            <a:ln w="0">
              <a:solidFill>
                <a:srgbClr val="0095E0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37" name="Freeform 401">
              <a:extLst>
                <a:ext uri="{FF2B5EF4-FFF2-40B4-BE49-F238E27FC236}">
                  <a16:creationId xmlns:a16="http://schemas.microsoft.com/office/drawing/2014/main" id="{FFA55210-B0C2-495A-8690-5F04EFA80D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70097" y="4492384"/>
              <a:ext cx="142875" cy="412750"/>
            </a:xfrm>
            <a:custGeom>
              <a:avLst/>
              <a:gdLst>
                <a:gd name="T0" fmla="*/ 2147483646 w 2098"/>
                <a:gd name="T1" fmla="*/ 2147483646 h 6501"/>
                <a:gd name="T2" fmla="*/ 2147483646 w 2098"/>
                <a:gd name="T3" fmla="*/ 2147483646 h 6501"/>
                <a:gd name="T4" fmla="*/ 2147483646 w 2098"/>
                <a:gd name="T5" fmla="*/ 2147483646 h 6501"/>
                <a:gd name="T6" fmla="*/ 2147483646 w 2098"/>
                <a:gd name="T7" fmla="*/ 2147483646 h 6501"/>
                <a:gd name="T8" fmla="*/ 2147483646 w 2098"/>
                <a:gd name="T9" fmla="*/ 2147483646 h 6501"/>
                <a:gd name="T10" fmla="*/ 2147483646 w 2098"/>
                <a:gd name="T11" fmla="*/ 2147483646 h 6501"/>
                <a:gd name="T12" fmla="*/ 2147483646 w 2098"/>
                <a:gd name="T13" fmla="*/ 2147483646 h 6501"/>
                <a:gd name="T14" fmla="*/ 2147483646 w 2098"/>
                <a:gd name="T15" fmla="*/ 2147483646 h 6501"/>
                <a:gd name="T16" fmla="*/ 2147483646 w 2098"/>
                <a:gd name="T17" fmla="*/ 2147483646 h 6501"/>
                <a:gd name="T18" fmla="*/ 2147483646 w 2098"/>
                <a:gd name="T19" fmla="*/ 2147483646 h 6501"/>
                <a:gd name="T20" fmla="*/ 2147483646 w 2098"/>
                <a:gd name="T21" fmla="*/ 2147483646 h 6501"/>
                <a:gd name="T22" fmla="*/ 2147483646 w 2098"/>
                <a:gd name="T23" fmla="*/ 2147483646 h 6501"/>
                <a:gd name="T24" fmla="*/ 2147483646 w 2098"/>
                <a:gd name="T25" fmla="*/ 2147483646 h 6501"/>
                <a:gd name="T26" fmla="*/ 2147483646 w 2098"/>
                <a:gd name="T27" fmla="*/ 2147483646 h 6501"/>
                <a:gd name="T28" fmla="*/ 2147483646 w 2098"/>
                <a:gd name="T29" fmla="*/ 2147483646 h 6501"/>
                <a:gd name="T30" fmla="*/ 2147483646 w 2098"/>
                <a:gd name="T31" fmla="*/ 2147483646 h 6501"/>
                <a:gd name="T32" fmla="*/ 2147483646 w 2098"/>
                <a:gd name="T33" fmla="*/ 2147483646 h 6501"/>
                <a:gd name="T34" fmla="*/ 2147483646 w 2098"/>
                <a:gd name="T35" fmla="*/ 2147483646 h 6501"/>
                <a:gd name="T36" fmla="*/ 2147483646 w 2098"/>
                <a:gd name="T37" fmla="*/ 2147483646 h 6501"/>
                <a:gd name="T38" fmla="*/ 2147483646 w 2098"/>
                <a:gd name="T39" fmla="*/ 0 h 6501"/>
                <a:gd name="T40" fmla="*/ 2147483646 w 2098"/>
                <a:gd name="T41" fmla="*/ 2147483646 h 6501"/>
                <a:gd name="T42" fmla="*/ 2147483646 w 2098"/>
                <a:gd name="T43" fmla="*/ 2147483646 h 6501"/>
                <a:gd name="T44" fmla="*/ 2147483646 w 2098"/>
                <a:gd name="T45" fmla="*/ 2147483646 h 6501"/>
                <a:gd name="T46" fmla="*/ 2147483646 w 2098"/>
                <a:gd name="T47" fmla="*/ 2147483646 h 6501"/>
                <a:gd name="T48" fmla="*/ 2147483646 w 2098"/>
                <a:gd name="T49" fmla="*/ 2147483646 h 6501"/>
                <a:gd name="T50" fmla="*/ 2147483646 w 2098"/>
                <a:gd name="T51" fmla="*/ 2147483646 h 6501"/>
                <a:gd name="T52" fmla="*/ 2147483646 w 2098"/>
                <a:gd name="T53" fmla="*/ 2147483646 h 6501"/>
                <a:gd name="T54" fmla="*/ 2147483646 w 2098"/>
                <a:gd name="T55" fmla="*/ 2147483646 h 6501"/>
                <a:gd name="T56" fmla="*/ 2147483646 w 2098"/>
                <a:gd name="T57" fmla="*/ 2147483646 h 6501"/>
                <a:gd name="T58" fmla="*/ 2147483646 w 2098"/>
                <a:gd name="T59" fmla="*/ 2147483646 h 6501"/>
                <a:gd name="T60" fmla="*/ 2147483646 w 2098"/>
                <a:gd name="T61" fmla="*/ 2147483646 h 6501"/>
                <a:gd name="T62" fmla="*/ 2147483646 w 2098"/>
                <a:gd name="T63" fmla="*/ 2147483646 h 6501"/>
                <a:gd name="T64" fmla="*/ 2147483646 w 2098"/>
                <a:gd name="T65" fmla="*/ 2147483646 h 6501"/>
                <a:gd name="T66" fmla="*/ 2147483646 w 2098"/>
                <a:gd name="T67" fmla="*/ 2147483646 h 6501"/>
                <a:gd name="T68" fmla="*/ 2147483646 w 2098"/>
                <a:gd name="T69" fmla="*/ 2147483646 h 6501"/>
                <a:gd name="T70" fmla="*/ 2147483646 w 2098"/>
                <a:gd name="T71" fmla="*/ 2147483646 h 6501"/>
                <a:gd name="T72" fmla="*/ 2147483646 w 2098"/>
                <a:gd name="T73" fmla="*/ 2147483646 h 6501"/>
                <a:gd name="T74" fmla="*/ 2147483646 w 2098"/>
                <a:gd name="T75" fmla="*/ 2147483646 h 6501"/>
                <a:gd name="T76" fmla="*/ 2147483646 w 2098"/>
                <a:gd name="T77" fmla="*/ 2147483646 h 6501"/>
                <a:gd name="T78" fmla="*/ 2147483646 w 2098"/>
                <a:gd name="T79" fmla="*/ 2147483646 h 6501"/>
                <a:gd name="T80" fmla="*/ 2147483646 w 2098"/>
                <a:gd name="T81" fmla="*/ 2147483646 h 6501"/>
                <a:gd name="T82" fmla="*/ 2147483646 w 2098"/>
                <a:gd name="T83" fmla="*/ 2147483646 h 6501"/>
                <a:gd name="T84" fmla="*/ 2147483646 w 2098"/>
                <a:gd name="T85" fmla="*/ 2147483646 h 6501"/>
                <a:gd name="T86" fmla="*/ 2147483646 w 2098"/>
                <a:gd name="T87" fmla="*/ 2147483646 h 6501"/>
                <a:gd name="T88" fmla="*/ 2147483646 w 2098"/>
                <a:gd name="T89" fmla="*/ 2147483646 h 6501"/>
                <a:gd name="T90" fmla="*/ 2147483646 w 2098"/>
                <a:gd name="T91" fmla="*/ 2147483646 h 6501"/>
                <a:gd name="T92" fmla="*/ 2147483646 w 2098"/>
                <a:gd name="T93" fmla="*/ 2147483646 h 6501"/>
                <a:gd name="T94" fmla="*/ 2147483646 w 2098"/>
                <a:gd name="T95" fmla="*/ 2147483646 h 6501"/>
                <a:gd name="T96" fmla="*/ 2147483646 w 2098"/>
                <a:gd name="T97" fmla="*/ 2147483646 h 6501"/>
                <a:gd name="T98" fmla="*/ 2147483646 w 2098"/>
                <a:gd name="T99" fmla="*/ 2147483646 h 6501"/>
                <a:gd name="T100" fmla="*/ 2147483646 w 2098"/>
                <a:gd name="T101" fmla="*/ 2147483646 h 6501"/>
                <a:gd name="T102" fmla="*/ 2147483646 w 2098"/>
                <a:gd name="T103" fmla="*/ 2147483646 h 6501"/>
                <a:gd name="T104" fmla="*/ 2147483646 w 2098"/>
                <a:gd name="T105" fmla="*/ 2147483646 h 6501"/>
                <a:gd name="T106" fmla="*/ 2147483646 w 2098"/>
                <a:gd name="T107" fmla="*/ 2147483646 h 6501"/>
                <a:gd name="T108" fmla="*/ 2147483646 w 2098"/>
                <a:gd name="T109" fmla="*/ 2147483646 h 6501"/>
                <a:gd name="T110" fmla="*/ 2147483646 w 2098"/>
                <a:gd name="T111" fmla="*/ 2147483646 h 6501"/>
                <a:gd name="T112" fmla="*/ 2147483646 w 2098"/>
                <a:gd name="T113" fmla="*/ 2147483646 h 6501"/>
                <a:gd name="T114" fmla="*/ 2147483646 w 2098"/>
                <a:gd name="T115" fmla="*/ 2147483646 h 6501"/>
                <a:gd name="T116" fmla="*/ 2147483646 w 2098"/>
                <a:gd name="T117" fmla="*/ 2147483646 h 6501"/>
                <a:gd name="T118" fmla="*/ 2147483646 w 2098"/>
                <a:gd name="T119" fmla="*/ 2147483646 h 6501"/>
                <a:gd name="T120" fmla="*/ 2147483646 w 2098"/>
                <a:gd name="T121" fmla="*/ 2147483646 h 6501"/>
                <a:gd name="T122" fmla="*/ 2147483646 w 2098"/>
                <a:gd name="T123" fmla="*/ 2147483646 h 6501"/>
                <a:gd name="T124" fmla="*/ 2147483646 w 2098"/>
                <a:gd name="T125" fmla="*/ 2147483646 h 650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098"/>
                <a:gd name="T190" fmla="*/ 0 h 6501"/>
                <a:gd name="T191" fmla="*/ 2098 w 2098"/>
                <a:gd name="T192" fmla="*/ 6501 h 650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098" h="6501">
                  <a:moveTo>
                    <a:pt x="1457" y="4571"/>
                  </a:moveTo>
                  <a:cubicBezTo>
                    <a:pt x="1450" y="4556"/>
                    <a:pt x="1456" y="4551"/>
                    <a:pt x="1457" y="4571"/>
                  </a:cubicBezTo>
                  <a:close/>
                  <a:moveTo>
                    <a:pt x="962" y="3755"/>
                  </a:moveTo>
                  <a:cubicBezTo>
                    <a:pt x="969" y="3752"/>
                    <a:pt x="959" y="3677"/>
                    <a:pt x="959" y="3665"/>
                  </a:cubicBezTo>
                  <a:cubicBezTo>
                    <a:pt x="959" y="3648"/>
                    <a:pt x="982" y="3580"/>
                    <a:pt x="983" y="3579"/>
                  </a:cubicBezTo>
                  <a:cubicBezTo>
                    <a:pt x="1012" y="3555"/>
                    <a:pt x="1000" y="3554"/>
                    <a:pt x="1009" y="3514"/>
                  </a:cubicBezTo>
                  <a:cubicBezTo>
                    <a:pt x="1020" y="3470"/>
                    <a:pt x="1086" y="3452"/>
                    <a:pt x="1030" y="3400"/>
                  </a:cubicBezTo>
                  <a:cubicBezTo>
                    <a:pt x="995" y="3367"/>
                    <a:pt x="1066" y="3306"/>
                    <a:pt x="1079" y="3266"/>
                  </a:cubicBezTo>
                  <a:cubicBezTo>
                    <a:pt x="1097" y="3210"/>
                    <a:pt x="1060" y="3184"/>
                    <a:pt x="1121" y="3148"/>
                  </a:cubicBezTo>
                  <a:cubicBezTo>
                    <a:pt x="1180" y="3113"/>
                    <a:pt x="1131" y="3118"/>
                    <a:pt x="1168" y="3088"/>
                  </a:cubicBezTo>
                  <a:cubicBezTo>
                    <a:pt x="1229" y="3039"/>
                    <a:pt x="1180" y="3011"/>
                    <a:pt x="1199" y="2984"/>
                  </a:cubicBezTo>
                  <a:cubicBezTo>
                    <a:pt x="1230" y="2939"/>
                    <a:pt x="1204" y="2948"/>
                    <a:pt x="1263" y="2930"/>
                  </a:cubicBezTo>
                  <a:cubicBezTo>
                    <a:pt x="1351" y="2904"/>
                    <a:pt x="1404" y="2909"/>
                    <a:pt x="1392" y="2807"/>
                  </a:cubicBezTo>
                  <a:cubicBezTo>
                    <a:pt x="1392" y="2807"/>
                    <a:pt x="1391" y="2803"/>
                    <a:pt x="1391" y="2802"/>
                  </a:cubicBezTo>
                  <a:cubicBezTo>
                    <a:pt x="1385" y="2790"/>
                    <a:pt x="1384" y="2759"/>
                    <a:pt x="1398" y="2754"/>
                  </a:cubicBezTo>
                  <a:cubicBezTo>
                    <a:pt x="1471" y="2733"/>
                    <a:pt x="1418" y="2730"/>
                    <a:pt x="1452" y="2705"/>
                  </a:cubicBezTo>
                  <a:cubicBezTo>
                    <a:pt x="1475" y="2689"/>
                    <a:pt x="1505" y="2613"/>
                    <a:pt x="1505" y="2583"/>
                  </a:cubicBezTo>
                  <a:cubicBezTo>
                    <a:pt x="1505" y="2561"/>
                    <a:pt x="1501" y="2467"/>
                    <a:pt x="1513" y="2455"/>
                  </a:cubicBezTo>
                  <a:cubicBezTo>
                    <a:pt x="1528" y="2440"/>
                    <a:pt x="1533" y="2387"/>
                    <a:pt x="1529" y="2367"/>
                  </a:cubicBezTo>
                  <a:cubicBezTo>
                    <a:pt x="1516" y="2289"/>
                    <a:pt x="1528" y="2327"/>
                    <a:pt x="1491" y="2270"/>
                  </a:cubicBezTo>
                  <a:cubicBezTo>
                    <a:pt x="1488" y="2256"/>
                    <a:pt x="1445" y="2238"/>
                    <a:pt x="1433" y="2235"/>
                  </a:cubicBezTo>
                  <a:cubicBezTo>
                    <a:pt x="1398" y="2228"/>
                    <a:pt x="1410" y="2196"/>
                    <a:pt x="1430" y="2184"/>
                  </a:cubicBezTo>
                  <a:cubicBezTo>
                    <a:pt x="1457" y="2166"/>
                    <a:pt x="1450" y="2127"/>
                    <a:pt x="1440" y="2100"/>
                  </a:cubicBezTo>
                  <a:cubicBezTo>
                    <a:pt x="1424" y="2056"/>
                    <a:pt x="1431" y="2078"/>
                    <a:pt x="1440" y="2043"/>
                  </a:cubicBezTo>
                  <a:cubicBezTo>
                    <a:pt x="1453" y="1995"/>
                    <a:pt x="1417" y="2021"/>
                    <a:pt x="1414" y="1980"/>
                  </a:cubicBezTo>
                  <a:cubicBezTo>
                    <a:pt x="1411" y="1945"/>
                    <a:pt x="1417" y="1958"/>
                    <a:pt x="1393" y="1936"/>
                  </a:cubicBezTo>
                  <a:cubicBezTo>
                    <a:pt x="1379" y="1924"/>
                    <a:pt x="1376" y="1924"/>
                    <a:pt x="1360" y="1908"/>
                  </a:cubicBezTo>
                  <a:cubicBezTo>
                    <a:pt x="1342" y="1889"/>
                    <a:pt x="1342" y="1885"/>
                    <a:pt x="1333" y="1861"/>
                  </a:cubicBezTo>
                  <a:cubicBezTo>
                    <a:pt x="1325" y="1840"/>
                    <a:pt x="1334" y="1829"/>
                    <a:pt x="1333" y="1811"/>
                  </a:cubicBezTo>
                  <a:cubicBezTo>
                    <a:pt x="1332" y="1782"/>
                    <a:pt x="1340" y="1767"/>
                    <a:pt x="1340" y="1741"/>
                  </a:cubicBezTo>
                  <a:cubicBezTo>
                    <a:pt x="1340" y="1725"/>
                    <a:pt x="1345" y="1686"/>
                    <a:pt x="1348" y="1669"/>
                  </a:cubicBezTo>
                  <a:cubicBezTo>
                    <a:pt x="1352" y="1638"/>
                    <a:pt x="1356" y="1631"/>
                    <a:pt x="1356" y="1596"/>
                  </a:cubicBezTo>
                  <a:cubicBezTo>
                    <a:pt x="1356" y="1575"/>
                    <a:pt x="1343" y="1517"/>
                    <a:pt x="1329" y="1504"/>
                  </a:cubicBezTo>
                  <a:cubicBezTo>
                    <a:pt x="1302" y="1480"/>
                    <a:pt x="1315" y="1495"/>
                    <a:pt x="1305" y="1464"/>
                  </a:cubicBezTo>
                  <a:cubicBezTo>
                    <a:pt x="1292" y="1429"/>
                    <a:pt x="1288" y="1434"/>
                    <a:pt x="1260" y="1415"/>
                  </a:cubicBezTo>
                  <a:cubicBezTo>
                    <a:pt x="1219" y="1388"/>
                    <a:pt x="1231" y="1361"/>
                    <a:pt x="1214" y="1328"/>
                  </a:cubicBezTo>
                  <a:cubicBezTo>
                    <a:pt x="1214" y="1326"/>
                    <a:pt x="1200" y="1275"/>
                    <a:pt x="1199" y="1272"/>
                  </a:cubicBezTo>
                  <a:cubicBezTo>
                    <a:pt x="1191" y="1253"/>
                    <a:pt x="1190" y="1206"/>
                    <a:pt x="1202" y="1192"/>
                  </a:cubicBezTo>
                  <a:cubicBezTo>
                    <a:pt x="1218" y="1173"/>
                    <a:pt x="1162" y="1170"/>
                    <a:pt x="1165" y="1153"/>
                  </a:cubicBezTo>
                  <a:cubicBezTo>
                    <a:pt x="1169" y="1136"/>
                    <a:pt x="1171" y="1113"/>
                    <a:pt x="1151" y="1108"/>
                  </a:cubicBezTo>
                  <a:cubicBezTo>
                    <a:pt x="1132" y="1103"/>
                    <a:pt x="1107" y="1093"/>
                    <a:pt x="1091" y="1081"/>
                  </a:cubicBezTo>
                  <a:cubicBezTo>
                    <a:pt x="1076" y="1069"/>
                    <a:pt x="1043" y="1070"/>
                    <a:pt x="1018" y="1058"/>
                  </a:cubicBezTo>
                  <a:cubicBezTo>
                    <a:pt x="1016" y="1058"/>
                    <a:pt x="1019" y="1036"/>
                    <a:pt x="1019" y="1032"/>
                  </a:cubicBezTo>
                  <a:lnTo>
                    <a:pt x="1019" y="1025"/>
                  </a:lnTo>
                  <a:cubicBezTo>
                    <a:pt x="1019" y="1004"/>
                    <a:pt x="1004" y="1000"/>
                    <a:pt x="1007" y="996"/>
                  </a:cubicBezTo>
                  <a:cubicBezTo>
                    <a:pt x="1016" y="986"/>
                    <a:pt x="964" y="923"/>
                    <a:pt x="958" y="918"/>
                  </a:cubicBezTo>
                  <a:cubicBezTo>
                    <a:pt x="948" y="907"/>
                    <a:pt x="909" y="883"/>
                    <a:pt x="894" y="881"/>
                  </a:cubicBezTo>
                  <a:cubicBezTo>
                    <a:pt x="864" y="878"/>
                    <a:pt x="834" y="829"/>
                    <a:pt x="833" y="812"/>
                  </a:cubicBezTo>
                  <a:cubicBezTo>
                    <a:pt x="831" y="785"/>
                    <a:pt x="822" y="770"/>
                    <a:pt x="811" y="748"/>
                  </a:cubicBezTo>
                  <a:cubicBezTo>
                    <a:pt x="776" y="675"/>
                    <a:pt x="799" y="712"/>
                    <a:pt x="742" y="677"/>
                  </a:cubicBezTo>
                  <a:cubicBezTo>
                    <a:pt x="680" y="639"/>
                    <a:pt x="685" y="573"/>
                    <a:pt x="647" y="567"/>
                  </a:cubicBezTo>
                  <a:cubicBezTo>
                    <a:pt x="624" y="564"/>
                    <a:pt x="607" y="549"/>
                    <a:pt x="589" y="536"/>
                  </a:cubicBezTo>
                  <a:cubicBezTo>
                    <a:pt x="572" y="525"/>
                    <a:pt x="592" y="462"/>
                    <a:pt x="595" y="458"/>
                  </a:cubicBezTo>
                  <a:cubicBezTo>
                    <a:pt x="612" y="432"/>
                    <a:pt x="610" y="404"/>
                    <a:pt x="624" y="399"/>
                  </a:cubicBezTo>
                  <a:cubicBezTo>
                    <a:pt x="697" y="377"/>
                    <a:pt x="638" y="376"/>
                    <a:pt x="637" y="351"/>
                  </a:cubicBezTo>
                  <a:cubicBezTo>
                    <a:pt x="637" y="327"/>
                    <a:pt x="603" y="283"/>
                    <a:pt x="603" y="269"/>
                  </a:cubicBezTo>
                  <a:cubicBezTo>
                    <a:pt x="604" y="241"/>
                    <a:pt x="550" y="232"/>
                    <a:pt x="548" y="205"/>
                  </a:cubicBezTo>
                  <a:cubicBezTo>
                    <a:pt x="545" y="177"/>
                    <a:pt x="503" y="155"/>
                    <a:pt x="503" y="150"/>
                  </a:cubicBezTo>
                  <a:cubicBezTo>
                    <a:pt x="493" y="93"/>
                    <a:pt x="464" y="80"/>
                    <a:pt x="458" y="66"/>
                  </a:cubicBezTo>
                  <a:cubicBezTo>
                    <a:pt x="438" y="59"/>
                    <a:pt x="403" y="0"/>
                    <a:pt x="401" y="0"/>
                  </a:cubicBezTo>
                  <a:cubicBezTo>
                    <a:pt x="401" y="21"/>
                    <a:pt x="418" y="47"/>
                    <a:pt x="435" y="59"/>
                  </a:cubicBezTo>
                  <a:cubicBezTo>
                    <a:pt x="493" y="99"/>
                    <a:pt x="484" y="154"/>
                    <a:pt x="496" y="158"/>
                  </a:cubicBezTo>
                  <a:cubicBezTo>
                    <a:pt x="558" y="183"/>
                    <a:pt x="522" y="220"/>
                    <a:pt x="582" y="255"/>
                  </a:cubicBezTo>
                  <a:cubicBezTo>
                    <a:pt x="588" y="259"/>
                    <a:pt x="623" y="324"/>
                    <a:pt x="623" y="332"/>
                  </a:cubicBezTo>
                  <a:cubicBezTo>
                    <a:pt x="624" y="395"/>
                    <a:pt x="673" y="373"/>
                    <a:pt x="615" y="393"/>
                  </a:cubicBezTo>
                  <a:cubicBezTo>
                    <a:pt x="598" y="399"/>
                    <a:pt x="582" y="443"/>
                    <a:pt x="581" y="452"/>
                  </a:cubicBezTo>
                  <a:cubicBezTo>
                    <a:pt x="564" y="548"/>
                    <a:pt x="538" y="519"/>
                    <a:pt x="624" y="571"/>
                  </a:cubicBezTo>
                  <a:cubicBezTo>
                    <a:pt x="691" y="611"/>
                    <a:pt x="647" y="556"/>
                    <a:pt x="681" y="623"/>
                  </a:cubicBezTo>
                  <a:cubicBezTo>
                    <a:pt x="729" y="718"/>
                    <a:pt x="756" y="671"/>
                    <a:pt x="798" y="741"/>
                  </a:cubicBezTo>
                  <a:cubicBezTo>
                    <a:pt x="815" y="770"/>
                    <a:pt x="826" y="866"/>
                    <a:pt x="857" y="875"/>
                  </a:cubicBezTo>
                  <a:cubicBezTo>
                    <a:pt x="953" y="905"/>
                    <a:pt x="906" y="887"/>
                    <a:pt x="969" y="948"/>
                  </a:cubicBezTo>
                  <a:cubicBezTo>
                    <a:pt x="1019" y="997"/>
                    <a:pt x="985" y="990"/>
                    <a:pt x="998" y="1001"/>
                  </a:cubicBezTo>
                  <a:cubicBezTo>
                    <a:pt x="1038" y="1035"/>
                    <a:pt x="980" y="1068"/>
                    <a:pt x="1043" y="1074"/>
                  </a:cubicBezTo>
                  <a:cubicBezTo>
                    <a:pt x="1097" y="1079"/>
                    <a:pt x="1092" y="1097"/>
                    <a:pt x="1152" y="1116"/>
                  </a:cubicBezTo>
                  <a:cubicBezTo>
                    <a:pt x="1178" y="1125"/>
                    <a:pt x="1151" y="1156"/>
                    <a:pt x="1165" y="1165"/>
                  </a:cubicBezTo>
                  <a:cubicBezTo>
                    <a:pt x="1229" y="1204"/>
                    <a:pt x="1170" y="1169"/>
                    <a:pt x="1192" y="1273"/>
                  </a:cubicBezTo>
                  <a:cubicBezTo>
                    <a:pt x="1206" y="1312"/>
                    <a:pt x="1221" y="1394"/>
                    <a:pt x="1235" y="1404"/>
                  </a:cubicBezTo>
                  <a:cubicBezTo>
                    <a:pt x="1339" y="1479"/>
                    <a:pt x="1286" y="1474"/>
                    <a:pt x="1310" y="1495"/>
                  </a:cubicBezTo>
                  <a:cubicBezTo>
                    <a:pt x="1431" y="1600"/>
                    <a:pt x="1217" y="1848"/>
                    <a:pt x="1399" y="1964"/>
                  </a:cubicBezTo>
                  <a:cubicBezTo>
                    <a:pt x="1409" y="1971"/>
                    <a:pt x="1398" y="2193"/>
                    <a:pt x="1398" y="2193"/>
                  </a:cubicBezTo>
                  <a:cubicBezTo>
                    <a:pt x="1389" y="2205"/>
                    <a:pt x="1388" y="2257"/>
                    <a:pt x="1404" y="2264"/>
                  </a:cubicBezTo>
                  <a:cubicBezTo>
                    <a:pt x="1578" y="2336"/>
                    <a:pt x="1430" y="2466"/>
                    <a:pt x="1430" y="2573"/>
                  </a:cubicBezTo>
                  <a:cubicBezTo>
                    <a:pt x="1430" y="2736"/>
                    <a:pt x="1305" y="2728"/>
                    <a:pt x="1350" y="2775"/>
                  </a:cubicBezTo>
                  <a:cubicBezTo>
                    <a:pt x="1485" y="2918"/>
                    <a:pt x="1128" y="2874"/>
                    <a:pt x="1164" y="2990"/>
                  </a:cubicBezTo>
                  <a:cubicBezTo>
                    <a:pt x="1206" y="3128"/>
                    <a:pt x="1063" y="3052"/>
                    <a:pt x="1054" y="3162"/>
                  </a:cubicBezTo>
                  <a:cubicBezTo>
                    <a:pt x="1043" y="3299"/>
                    <a:pt x="958" y="3319"/>
                    <a:pt x="953" y="3386"/>
                  </a:cubicBezTo>
                  <a:cubicBezTo>
                    <a:pt x="945" y="3507"/>
                    <a:pt x="877" y="3504"/>
                    <a:pt x="874" y="3548"/>
                  </a:cubicBezTo>
                  <a:cubicBezTo>
                    <a:pt x="869" y="3612"/>
                    <a:pt x="707" y="3417"/>
                    <a:pt x="706" y="3416"/>
                  </a:cubicBezTo>
                  <a:cubicBezTo>
                    <a:pt x="662" y="3296"/>
                    <a:pt x="611" y="3370"/>
                    <a:pt x="616" y="3379"/>
                  </a:cubicBezTo>
                  <a:cubicBezTo>
                    <a:pt x="667" y="3478"/>
                    <a:pt x="513" y="3396"/>
                    <a:pt x="497" y="3458"/>
                  </a:cubicBezTo>
                  <a:cubicBezTo>
                    <a:pt x="459" y="3607"/>
                    <a:pt x="416" y="3353"/>
                    <a:pt x="431" y="3344"/>
                  </a:cubicBezTo>
                  <a:cubicBezTo>
                    <a:pt x="484" y="3309"/>
                    <a:pt x="439" y="3201"/>
                    <a:pt x="393" y="3179"/>
                  </a:cubicBezTo>
                  <a:cubicBezTo>
                    <a:pt x="362" y="3164"/>
                    <a:pt x="72" y="3218"/>
                    <a:pt x="128" y="3182"/>
                  </a:cubicBezTo>
                  <a:cubicBezTo>
                    <a:pt x="202" y="3133"/>
                    <a:pt x="181" y="3040"/>
                    <a:pt x="97" y="3066"/>
                  </a:cubicBezTo>
                  <a:lnTo>
                    <a:pt x="91" y="3066"/>
                  </a:lnTo>
                  <a:cubicBezTo>
                    <a:pt x="72" y="3068"/>
                    <a:pt x="42" y="3068"/>
                    <a:pt x="51" y="3089"/>
                  </a:cubicBezTo>
                  <a:cubicBezTo>
                    <a:pt x="103" y="3214"/>
                    <a:pt x="0" y="3253"/>
                    <a:pt x="133" y="3253"/>
                  </a:cubicBezTo>
                  <a:cubicBezTo>
                    <a:pt x="273" y="3253"/>
                    <a:pt x="149" y="3229"/>
                    <a:pt x="260" y="3229"/>
                  </a:cubicBezTo>
                  <a:cubicBezTo>
                    <a:pt x="354" y="3229"/>
                    <a:pt x="362" y="3340"/>
                    <a:pt x="334" y="3376"/>
                  </a:cubicBezTo>
                  <a:cubicBezTo>
                    <a:pt x="301" y="3416"/>
                    <a:pt x="323" y="3457"/>
                    <a:pt x="310" y="3457"/>
                  </a:cubicBezTo>
                  <a:cubicBezTo>
                    <a:pt x="150" y="3457"/>
                    <a:pt x="191" y="3411"/>
                    <a:pt x="191" y="3538"/>
                  </a:cubicBezTo>
                  <a:cubicBezTo>
                    <a:pt x="191" y="3615"/>
                    <a:pt x="375" y="3603"/>
                    <a:pt x="273" y="3627"/>
                  </a:cubicBezTo>
                  <a:cubicBezTo>
                    <a:pt x="186" y="3648"/>
                    <a:pt x="306" y="3701"/>
                    <a:pt x="321" y="3677"/>
                  </a:cubicBezTo>
                  <a:cubicBezTo>
                    <a:pt x="360" y="3616"/>
                    <a:pt x="321" y="3687"/>
                    <a:pt x="397" y="3687"/>
                  </a:cubicBezTo>
                  <a:cubicBezTo>
                    <a:pt x="415" y="3687"/>
                    <a:pt x="471" y="3769"/>
                    <a:pt x="471" y="3783"/>
                  </a:cubicBezTo>
                  <a:cubicBezTo>
                    <a:pt x="474" y="3823"/>
                    <a:pt x="557" y="3785"/>
                    <a:pt x="556" y="3814"/>
                  </a:cubicBezTo>
                  <a:cubicBezTo>
                    <a:pt x="554" y="3853"/>
                    <a:pt x="579" y="3889"/>
                    <a:pt x="573" y="3890"/>
                  </a:cubicBezTo>
                  <a:cubicBezTo>
                    <a:pt x="490" y="3917"/>
                    <a:pt x="565" y="3957"/>
                    <a:pt x="535" y="3970"/>
                  </a:cubicBezTo>
                  <a:cubicBezTo>
                    <a:pt x="469" y="3996"/>
                    <a:pt x="543" y="4052"/>
                    <a:pt x="543" y="4055"/>
                  </a:cubicBezTo>
                  <a:cubicBezTo>
                    <a:pt x="537" y="4057"/>
                    <a:pt x="539" y="4058"/>
                    <a:pt x="532" y="4058"/>
                  </a:cubicBezTo>
                  <a:cubicBezTo>
                    <a:pt x="452" y="4052"/>
                    <a:pt x="499" y="4140"/>
                    <a:pt x="537" y="4156"/>
                  </a:cubicBezTo>
                  <a:cubicBezTo>
                    <a:pt x="566" y="4169"/>
                    <a:pt x="559" y="4274"/>
                    <a:pt x="559" y="4305"/>
                  </a:cubicBezTo>
                  <a:cubicBezTo>
                    <a:pt x="559" y="4375"/>
                    <a:pt x="730" y="4304"/>
                    <a:pt x="731" y="4304"/>
                  </a:cubicBezTo>
                  <a:cubicBezTo>
                    <a:pt x="793" y="4252"/>
                    <a:pt x="815" y="4334"/>
                    <a:pt x="815" y="4385"/>
                  </a:cubicBezTo>
                  <a:cubicBezTo>
                    <a:pt x="815" y="4413"/>
                    <a:pt x="930" y="4397"/>
                    <a:pt x="934" y="4394"/>
                  </a:cubicBezTo>
                  <a:cubicBezTo>
                    <a:pt x="989" y="4347"/>
                    <a:pt x="1111" y="4395"/>
                    <a:pt x="1037" y="4469"/>
                  </a:cubicBezTo>
                  <a:cubicBezTo>
                    <a:pt x="983" y="4524"/>
                    <a:pt x="1022" y="4554"/>
                    <a:pt x="1034" y="4578"/>
                  </a:cubicBezTo>
                  <a:cubicBezTo>
                    <a:pt x="1088" y="4686"/>
                    <a:pt x="1050" y="4562"/>
                    <a:pt x="1101" y="4583"/>
                  </a:cubicBezTo>
                  <a:cubicBezTo>
                    <a:pt x="1200" y="4626"/>
                    <a:pt x="1164" y="4596"/>
                    <a:pt x="1187" y="4590"/>
                  </a:cubicBezTo>
                  <a:cubicBezTo>
                    <a:pt x="1247" y="4574"/>
                    <a:pt x="1187" y="4560"/>
                    <a:pt x="1220" y="4560"/>
                  </a:cubicBezTo>
                  <a:cubicBezTo>
                    <a:pt x="1315" y="4560"/>
                    <a:pt x="1174" y="4703"/>
                    <a:pt x="1257" y="4671"/>
                  </a:cubicBezTo>
                  <a:cubicBezTo>
                    <a:pt x="1381" y="4625"/>
                    <a:pt x="1259" y="4604"/>
                    <a:pt x="1394" y="4659"/>
                  </a:cubicBezTo>
                  <a:cubicBezTo>
                    <a:pt x="1416" y="4667"/>
                    <a:pt x="1453" y="4611"/>
                    <a:pt x="1453" y="4611"/>
                  </a:cubicBezTo>
                  <a:cubicBezTo>
                    <a:pt x="1456" y="4592"/>
                    <a:pt x="1457" y="4579"/>
                    <a:pt x="1457" y="4571"/>
                  </a:cubicBezTo>
                  <a:cubicBezTo>
                    <a:pt x="1460" y="4578"/>
                    <a:pt x="1467" y="4587"/>
                    <a:pt x="1478" y="4597"/>
                  </a:cubicBezTo>
                  <a:cubicBezTo>
                    <a:pt x="1617" y="4714"/>
                    <a:pt x="1382" y="4702"/>
                    <a:pt x="1381" y="4729"/>
                  </a:cubicBezTo>
                  <a:cubicBezTo>
                    <a:pt x="1377" y="4834"/>
                    <a:pt x="1501" y="4831"/>
                    <a:pt x="1472" y="4876"/>
                  </a:cubicBezTo>
                  <a:cubicBezTo>
                    <a:pt x="1428" y="4942"/>
                    <a:pt x="1468" y="4898"/>
                    <a:pt x="1484" y="4923"/>
                  </a:cubicBezTo>
                  <a:cubicBezTo>
                    <a:pt x="1515" y="4969"/>
                    <a:pt x="1600" y="4951"/>
                    <a:pt x="1594" y="4967"/>
                  </a:cubicBezTo>
                  <a:cubicBezTo>
                    <a:pt x="1584" y="4993"/>
                    <a:pt x="1583" y="4970"/>
                    <a:pt x="1564" y="5031"/>
                  </a:cubicBezTo>
                  <a:cubicBezTo>
                    <a:pt x="1564" y="5042"/>
                    <a:pt x="1570" y="5091"/>
                    <a:pt x="1565" y="5097"/>
                  </a:cubicBezTo>
                  <a:cubicBezTo>
                    <a:pt x="1532" y="5140"/>
                    <a:pt x="1545" y="5107"/>
                    <a:pt x="1558" y="5147"/>
                  </a:cubicBezTo>
                  <a:cubicBezTo>
                    <a:pt x="1572" y="5188"/>
                    <a:pt x="1560" y="5201"/>
                    <a:pt x="1533" y="5209"/>
                  </a:cubicBezTo>
                  <a:cubicBezTo>
                    <a:pt x="1374" y="5256"/>
                    <a:pt x="1562" y="5398"/>
                    <a:pt x="1508" y="5396"/>
                  </a:cubicBezTo>
                  <a:cubicBezTo>
                    <a:pt x="1462" y="5395"/>
                    <a:pt x="1552" y="5469"/>
                    <a:pt x="1508" y="5550"/>
                  </a:cubicBezTo>
                  <a:cubicBezTo>
                    <a:pt x="1474" y="5613"/>
                    <a:pt x="1481" y="5670"/>
                    <a:pt x="1431" y="5700"/>
                  </a:cubicBezTo>
                  <a:cubicBezTo>
                    <a:pt x="1322" y="5765"/>
                    <a:pt x="1372" y="5752"/>
                    <a:pt x="1371" y="5850"/>
                  </a:cubicBezTo>
                  <a:cubicBezTo>
                    <a:pt x="1370" y="5923"/>
                    <a:pt x="1412" y="5951"/>
                    <a:pt x="1398" y="5974"/>
                  </a:cubicBezTo>
                  <a:cubicBezTo>
                    <a:pt x="1345" y="6053"/>
                    <a:pt x="1444" y="6055"/>
                    <a:pt x="1467" y="6087"/>
                  </a:cubicBezTo>
                  <a:cubicBezTo>
                    <a:pt x="1506" y="6140"/>
                    <a:pt x="1584" y="6146"/>
                    <a:pt x="1567" y="6169"/>
                  </a:cubicBezTo>
                  <a:cubicBezTo>
                    <a:pt x="1505" y="6248"/>
                    <a:pt x="1611" y="6279"/>
                    <a:pt x="1672" y="6277"/>
                  </a:cubicBezTo>
                  <a:cubicBezTo>
                    <a:pt x="1696" y="6277"/>
                    <a:pt x="1695" y="6368"/>
                    <a:pt x="1750" y="6380"/>
                  </a:cubicBezTo>
                  <a:cubicBezTo>
                    <a:pt x="1832" y="6398"/>
                    <a:pt x="1773" y="6436"/>
                    <a:pt x="1835" y="6461"/>
                  </a:cubicBezTo>
                  <a:cubicBezTo>
                    <a:pt x="1933" y="6501"/>
                    <a:pt x="1851" y="6360"/>
                    <a:pt x="1869" y="6320"/>
                  </a:cubicBezTo>
                  <a:cubicBezTo>
                    <a:pt x="1885" y="6283"/>
                    <a:pt x="1853" y="6244"/>
                    <a:pt x="1831" y="6236"/>
                  </a:cubicBezTo>
                  <a:cubicBezTo>
                    <a:pt x="1758" y="6206"/>
                    <a:pt x="1790" y="6123"/>
                    <a:pt x="1837" y="6106"/>
                  </a:cubicBezTo>
                  <a:cubicBezTo>
                    <a:pt x="1878" y="6091"/>
                    <a:pt x="1822" y="6059"/>
                    <a:pt x="1816" y="6058"/>
                  </a:cubicBezTo>
                  <a:cubicBezTo>
                    <a:pt x="1757" y="6044"/>
                    <a:pt x="1731" y="5868"/>
                    <a:pt x="1707" y="5900"/>
                  </a:cubicBezTo>
                  <a:cubicBezTo>
                    <a:pt x="1642" y="5987"/>
                    <a:pt x="1661" y="5881"/>
                    <a:pt x="1620" y="5847"/>
                  </a:cubicBezTo>
                  <a:cubicBezTo>
                    <a:pt x="1547" y="5785"/>
                    <a:pt x="1600" y="5713"/>
                    <a:pt x="1576" y="5674"/>
                  </a:cubicBezTo>
                  <a:cubicBezTo>
                    <a:pt x="1545" y="5624"/>
                    <a:pt x="1610" y="5657"/>
                    <a:pt x="1609" y="5627"/>
                  </a:cubicBezTo>
                  <a:cubicBezTo>
                    <a:pt x="1607" y="5585"/>
                    <a:pt x="1761" y="5589"/>
                    <a:pt x="1763" y="5590"/>
                  </a:cubicBezTo>
                  <a:cubicBezTo>
                    <a:pt x="1810" y="5620"/>
                    <a:pt x="1781" y="5544"/>
                    <a:pt x="1797" y="5537"/>
                  </a:cubicBezTo>
                  <a:cubicBezTo>
                    <a:pt x="1847" y="5515"/>
                    <a:pt x="1822" y="5551"/>
                    <a:pt x="1828" y="5492"/>
                  </a:cubicBezTo>
                  <a:cubicBezTo>
                    <a:pt x="1837" y="5412"/>
                    <a:pt x="1770" y="5392"/>
                    <a:pt x="1767" y="5351"/>
                  </a:cubicBezTo>
                  <a:cubicBezTo>
                    <a:pt x="1765" y="5314"/>
                    <a:pt x="1751" y="5324"/>
                    <a:pt x="1731" y="5272"/>
                  </a:cubicBezTo>
                  <a:lnTo>
                    <a:pt x="1731" y="5267"/>
                  </a:lnTo>
                  <a:cubicBezTo>
                    <a:pt x="1690" y="5162"/>
                    <a:pt x="1680" y="5229"/>
                    <a:pt x="1723" y="5185"/>
                  </a:cubicBezTo>
                  <a:cubicBezTo>
                    <a:pt x="1777" y="5128"/>
                    <a:pt x="1789" y="5181"/>
                    <a:pt x="1818" y="5144"/>
                  </a:cubicBezTo>
                  <a:cubicBezTo>
                    <a:pt x="1859" y="5093"/>
                    <a:pt x="1760" y="5131"/>
                    <a:pt x="1728" y="5095"/>
                  </a:cubicBezTo>
                  <a:cubicBezTo>
                    <a:pt x="1714" y="5079"/>
                    <a:pt x="1856" y="5024"/>
                    <a:pt x="1863" y="4965"/>
                  </a:cubicBezTo>
                  <a:cubicBezTo>
                    <a:pt x="1872" y="4897"/>
                    <a:pt x="1966" y="4957"/>
                    <a:pt x="1940" y="4979"/>
                  </a:cubicBezTo>
                  <a:cubicBezTo>
                    <a:pt x="1830" y="5071"/>
                    <a:pt x="1911" y="5060"/>
                    <a:pt x="1984" y="5060"/>
                  </a:cubicBezTo>
                  <a:cubicBezTo>
                    <a:pt x="2098" y="5060"/>
                    <a:pt x="1963" y="4929"/>
                    <a:pt x="2043" y="4902"/>
                  </a:cubicBezTo>
                  <a:cubicBezTo>
                    <a:pt x="2070" y="4893"/>
                    <a:pt x="2074" y="4818"/>
                    <a:pt x="2064" y="4812"/>
                  </a:cubicBezTo>
                  <a:cubicBezTo>
                    <a:pt x="1983" y="4759"/>
                    <a:pt x="2026" y="4864"/>
                    <a:pt x="1989" y="4853"/>
                  </a:cubicBezTo>
                  <a:cubicBezTo>
                    <a:pt x="1909" y="4830"/>
                    <a:pt x="2001" y="4761"/>
                    <a:pt x="1979" y="4705"/>
                  </a:cubicBezTo>
                  <a:cubicBezTo>
                    <a:pt x="1954" y="4717"/>
                    <a:pt x="1833" y="4719"/>
                    <a:pt x="1818" y="4706"/>
                  </a:cubicBezTo>
                  <a:cubicBezTo>
                    <a:pt x="1742" y="4639"/>
                    <a:pt x="1782" y="4672"/>
                    <a:pt x="1713" y="4674"/>
                  </a:cubicBezTo>
                  <a:cubicBezTo>
                    <a:pt x="1666" y="4676"/>
                    <a:pt x="1707" y="4709"/>
                    <a:pt x="1686" y="4708"/>
                  </a:cubicBezTo>
                  <a:cubicBezTo>
                    <a:pt x="1613" y="4707"/>
                    <a:pt x="1600" y="4700"/>
                    <a:pt x="1603" y="4644"/>
                  </a:cubicBezTo>
                  <a:cubicBezTo>
                    <a:pt x="1604" y="4643"/>
                    <a:pt x="1771" y="4648"/>
                    <a:pt x="1702" y="4560"/>
                  </a:cubicBezTo>
                  <a:cubicBezTo>
                    <a:pt x="1679" y="4532"/>
                    <a:pt x="1765" y="4534"/>
                    <a:pt x="1736" y="4528"/>
                  </a:cubicBezTo>
                  <a:cubicBezTo>
                    <a:pt x="1732" y="4508"/>
                    <a:pt x="1694" y="4496"/>
                    <a:pt x="1709" y="4470"/>
                  </a:cubicBezTo>
                  <a:cubicBezTo>
                    <a:pt x="1709" y="4470"/>
                    <a:pt x="1795" y="4459"/>
                    <a:pt x="1717" y="4405"/>
                  </a:cubicBezTo>
                  <a:cubicBezTo>
                    <a:pt x="1664" y="4368"/>
                    <a:pt x="1663" y="4373"/>
                    <a:pt x="1631" y="4385"/>
                  </a:cubicBezTo>
                  <a:cubicBezTo>
                    <a:pt x="1574" y="4407"/>
                    <a:pt x="1625" y="4409"/>
                    <a:pt x="1604" y="4425"/>
                  </a:cubicBezTo>
                  <a:cubicBezTo>
                    <a:pt x="1534" y="4479"/>
                    <a:pt x="1478" y="4322"/>
                    <a:pt x="1456" y="4309"/>
                  </a:cubicBezTo>
                  <a:cubicBezTo>
                    <a:pt x="1404" y="4277"/>
                    <a:pt x="1404" y="4344"/>
                    <a:pt x="1383" y="4343"/>
                  </a:cubicBezTo>
                  <a:cubicBezTo>
                    <a:pt x="1315" y="4342"/>
                    <a:pt x="1376" y="4365"/>
                    <a:pt x="1347" y="4367"/>
                  </a:cubicBezTo>
                  <a:cubicBezTo>
                    <a:pt x="1234" y="4375"/>
                    <a:pt x="1359" y="4433"/>
                    <a:pt x="1259" y="4401"/>
                  </a:cubicBezTo>
                  <a:cubicBezTo>
                    <a:pt x="1213" y="4387"/>
                    <a:pt x="1121" y="4402"/>
                    <a:pt x="1141" y="4341"/>
                  </a:cubicBezTo>
                  <a:cubicBezTo>
                    <a:pt x="1165" y="4272"/>
                    <a:pt x="1034" y="4299"/>
                    <a:pt x="1067" y="4261"/>
                  </a:cubicBezTo>
                  <a:cubicBezTo>
                    <a:pt x="1085" y="4240"/>
                    <a:pt x="1047" y="4220"/>
                    <a:pt x="1077" y="4216"/>
                  </a:cubicBezTo>
                  <a:cubicBezTo>
                    <a:pt x="1151" y="4206"/>
                    <a:pt x="1085" y="4179"/>
                    <a:pt x="1108" y="4159"/>
                  </a:cubicBezTo>
                  <a:cubicBezTo>
                    <a:pt x="1187" y="4093"/>
                    <a:pt x="1166" y="4133"/>
                    <a:pt x="1115" y="4062"/>
                  </a:cubicBezTo>
                  <a:cubicBezTo>
                    <a:pt x="1095" y="4033"/>
                    <a:pt x="1091" y="4009"/>
                    <a:pt x="1085" y="4002"/>
                  </a:cubicBezTo>
                  <a:cubicBezTo>
                    <a:pt x="1019" y="3924"/>
                    <a:pt x="984" y="4013"/>
                    <a:pt x="958" y="4024"/>
                  </a:cubicBezTo>
                  <a:cubicBezTo>
                    <a:pt x="794" y="4090"/>
                    <a:pt x="902" y="4066"/>
                    <a:pt x="789" y="4000"/>
                  </a:cubicBezTo>
                  <a:cubicBezTo>
                    <a:pt x="719" y="3959"/>
                    <a:pt x="885" y="3907"/>
                    <a:pt x="886" y="3907"/>
                  </a:cubicBezTo>
                  <a:cubicBezTo>
                    <a:pt x="1099" y="3915"/>
                    <a:pt x="938" y="3794"/>
                    <a:pt x="962" y="3755"/>
                  </a:cubicBezTo>
                  <a:close/>
                </a:path>
              </a:pathLst>
            </a:custGeom>
            <a:solidFill>
              <a:srgbClr val="80D5FF"/>
            </a:solidFill>
            <a:ln w="0">
              <a:solidFill>
                <a:srgbClr val="0095E0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38" name="Freeform 402">
              <a:extLst>
                <a:ext uri="{FF2B5EF4-FFF2-40B4-BE49-F238E27FC236}">
                  <a16:creationId xmlns:a16="http://schemas.microsoft.com/office/drawing/2014/main" id="{15D2B53D-B428-484F-B2C9-7A33286CF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1509" y="4674947"/>
              <a:ext cx="22225" cy="17462"/>
            </a:xfrm>
            <a:custGeom>
              <a:avLst/>
              <a:gdLst>
                <a:gd name="T0" fmla="*/ 2147483646 w 324"/>
                <a:gd name="T1" fmla="*/ 2147483646 h 282"/>
                <a:gd name="T2" fmla="*/ 2147483646 w 324"/>
                <a:gd name="T3" fmla="*/ 2147483646 h 282"/>
                <a:gd name="T4" fmla="*/ 2147483646 w 324"/>
                <a:gd name="T5" fmla="*/ 2147483646 h 282"/>
                <a:gd name="T6" fmla="*/ 2147483646 w 324"/>
                <a:gd name="T7" fmla="*/ 2147483646 h 282"/>
                <a:gd name="T8" fmla="*/ 2147483646 w 324"/>
                <a:gd name="T9" fmla="*/ 2147483646 h 2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4"/>
                <a:gd name="T16" fmla="*/ 0 h 282"/>
                <a:gd name="T17" fmla="*/ 324 w 324"/>
                <a:gd name="T18" fmla="*/ 282 h 2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4" h="282">
                  <a:moveTo>
                    <a:pt x="174" y="278"/>
                  </a:moveTo>
                  <a:cubicBezTo>
                    <a:pt x="252" y="282"/>
                    <a:pt x="324" y="148"/>
                    <a:pt x="275" y="83"/>
                  </a:cubicBezTo>
                  <a:cubicBezTo>
                    <a:pt x="267" y="61"/>
                    <a:pt x="235" y="14"/>
                    <a:pt x="206" y="40"/>
                  </a:cubicBezTo>
                  <a:cubicBezTo>
                    <a:pt x="63" y="0"/>
                    <a:pt x="71" y="167"/>
                    <a:pt x="70" y="168"/>
                  </a:cubicBezTo>
                  <a:cubicBezTo>
                    <a:pt x="0" y="274"/>
                    <a:pt x="42" y="273"/>
                    <a:pt x="174" y="278"/>
                  </a:cubicBezTo>
                  <a:close/>
                </a:path>
              </a:pathLst>
            </a:custGeom>
            <a:solidFill>
              <a:srgbClr val="80D5FF"/>
            </a:solidFill>
            <a:ln w="0">
              <a:solidFill>
                <a:srgbClr val="0095E0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39" name="Freeform 403">
              <a:extLst>
                <a:ext uri="{FF2B5EF4-FFF2-40B4-BE49-F238E27FC236}">
                  <a16:creationId xmlns:a16="http://schemas.microsoft.com/office/drawing/2014/main" id="{324FE397-DEBD-4121-9720-F1CCDE356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2608" y="4744798"/>
              <a:ext cx="177800" cy="231775"/>
            </a:xfrm>
            <a:custGeom>
              <a:avLst/>
              <a:gdLst>
                <a:gd name="T0" fmla="*/ 2147483646 w 2611"/>
                <a:gd name="T1" fmla="*/ 2147483646 h 3665"/>
                <a:gd name="T2" fmla="*/ 2147483646 w 2611"/>
                <a:gd name="T3" fmla="*/ 2147483646 h 3665"/>
                <a:gd name="T4" fmla="*/ 2147483646 w 2611"/>
                <a:gd name="T5" fmla="*/ 2147483646 h 3665"/>
                <a:gd name="T6" fmla="*/ 2147483646 w 2611"/>
                <a:gd name="T7" fmla="*/ 2147483646 h 3665"/>
                <a:gd name="T8" fmla="*/ 2147483646 w 2611"/>
                <a:gd name="T9" fmla="*/ 2147483646 h 3665"/>
                <a:gd name="T10" fmla="*/ 2147483646 w 2611"/>
                <a:gd name="T11" fmla="*/ 2147483646 h 3665"/>
                <a:gd name="T12" fmla="*/ 2147483646 w 2611"/>
                <a:gd name="T13" fmla="*/ 2147483646 h 3665"/>
                <a:gd name="T14" fmla="*/ 2147483646 w 2611"/>
                <a:gd name="T15" fmla="*/ 2147483646 h 3665"/>
                <a:gd name="T16" fmla="*/ 2147483646 w 2611"/>
                <a:gd name="T17" fmla="*/ 2147483646 h 3665"/>
                <a:gd name="T18" fmla="*/ 2147483646 w 2611"/>
                <a:gd name="T19" fmla="*/ 2147483646 h 3665"/>
                <a:gd name="T20" fmla="*/ 2147483646 w 2611"/>
                <a:gd name="T21" fmla="*/ 2147483646 h 3665"/>
                <a:gd name="T22" fmla="*/ 2147483646 w 2611"/>
                <a:gd name="T23" fmla="*/ 2147483646 h 3665"/>
                <a:gd name="T24" fmla="*/ 2147483646 w 2611"/>
                <a:gd name="T25" fmla="*/ 2147483646 h 3665"/>
                <a:gd name="T26" fmla="*/ 2147483646 w 2611"/>
                <a:gd name="T27" fmla="*/ 2147483646 h 3665"/>
                <a:gd name="T28" fmla="*/ 2147483646 w 2611"/>
                <a:gd name="T29" fmla="*/ 2147483646 h 3665"/>
                <a:gd name="T30" fmla="*/ 2147483646 w 2611"/>
                <a:gd name="T31" fmla="*/ 2147483646 h 3665"/>
                <a:gd name="T32" fmla="*/ 2147483646 w 2611"/>
                <a:gd name="T33" fmla="*/ 2147483646 h 3665"/>
                <a:gd name="T34" fmla="*/ 2147483646 w 2611"/>
                <a:gd name="T35" fmla="*/ 2147483646 h 3665"/>
                <a:gd name="T36" fmla="*/ 2147483646 w 2611"/>
                <a:gd name="T37" fmla="*/ 2147483646 h 3665"/>
                <a:gd name="T38" fmla="*/ 2147483646 w 2611"/>
                <a:gd name="T39" fmla="*/ 2147483646 h 3665"/>
                <a:gd name="T40" fmla="*/ 2147483646 w 2611"/>
                <a:gd name="T41" fmla="*/ 2147483646 h 3665"/>
                <a:gd name="T42" fmla="*/ 2147483646 w 2611"/>
                <a:gd name="T43" fmla="*/ 2147483646 h 3665"/>
                <a:gd name="T44" fmla="*/ 2147483646 w 2611"/>
                <a:gd name="T45" fmla="*/ 2147483646 h 3665"/>
                <a:gd name="T46" fmla="*/ 2147483646 w 2611"/>
                <a:gd name="T47" fmla="*/ 2147483646 h 3665"/>
                <a:gd name="T48" fmla="*/ 2147483646 w 2611"/>
                <a:gd name="T49" fmla="*/ 2147483646 h 3665"/>
                <a:gd name="T50" fmla="*/ 2147483646 w 2611"/>
                <a:gd name="T51" fmla="*/ 2147483646 h 3665"/>
                <a:gd name="T52" fmla="*/ 2147483646 w 2611"/>
                <a:gd name="T53" fmla="*/ 2147483646 h 3665"/>
                <a:gd name="T54" fmla="*/ 2147483646 w 2611"/>
                <a:gd name="T55" fmla="*/ 2147483646 h 3665"/>
                <a:gd name="T56" fmla="*/ 2147483646 w 2611"/>
                <a:gd name="T57" fmla="*/ 2147483646 h 3665"/>
                <a:gd name="T58" fmla="*/ 2147483646 w 2611"/>
                <a:gd name="T59" fmla="*/ 2147483646 h 3665"/>
                <a:gd name="T60" fmla="*/ 2147483646 w 2611"/>
                <a:gd name="T61" fmla="*/ 2147483646 h 3665"/>
                <a:gd name="T62" fmla="*/ 2147483646 w 2611"/>
                <a:gd name="T63" fmla="*/ 2147483646 h 3665"/>
                <a:gd name="T64" fmla="*/ 2147483646 w 2611"/>
                <a:gd name="T65" fmla="*/ 2147483646 h 3665"/>
                <a:gd name="T66" fmla="*/ 2147483646 w 2611"/>
                <a:gd name="T67" fmla="*/ 2147483646 h 3665"/>
                <a:gd name="T68" fmla="*/ 2147483646 w 2611"/>
                <a:gd name="T69" fmla="*/ 2147483646 h 3665"/>
                <a:gd name="T70" fmla="*/ 2147483646 w 2611"/>
                <a:gd name="T71" fmla="*/ 2147483646 h 3665"/>
                <a:gd name="T72" fmla="*/ 2147483646 w 2611"/>
                <a:gd name="T73" fmla="*/ 2147483646 h 3665"/>
                <a:gd name="T74" fmla="*/ 2147483646 w 2611"/>
                <a:gd name="T75" fmla="*/ 2147483646 h 3665"/>
                <a:gd name="T76" fmla="*/ 2147483646 w 2611"/>
                <a:gd name="T77" fmla="*/ 2147483646 h 3665"/>
                <a:gd name="T78" fmla="*/ 2147483646 w 2611"/>
                <a:gd name="T79" fmla="*/ 2147483646 h 3665"/>
                <a:gd name="T80" fmla="*/ 2147483646 w 2611"/>
                <a:gd name="T81" fmla="*/ 2147483646 h 3665"/>
                <a:gd name="T82" fmla="*/ 2147483646 w 2611"/>
                <a:gd name="T83" fmla="*/ 2147483646 h 3665"/>
                <a:gd name="T84" fmla="*/ 2147483646 w 2611"/>
                <a:gd name="T85" fmla="*/ 2147483646 h 3665"/>
                <a:gd name="T86" fmla="*/ 2147483646 w 2611"/>
                <a:gd name="T87" fmla="*/ 2147483646 h 3665"/>
                <a:gd name="T88" fmla="*/ 2147483646 w 2611"/>
                <a:gd name="T89" fmla="*/ 2147483646 h 3665"/>
                <a:gd name="T90" fmla="*/ 2147483646 w 2611"/>
                <a:gd name="T91" fmla="*/ 2147483646 h 3665"/>
                <a:gd name="T92" fmla="*/ 2147483646 w 2611"/>
                <a:gd name="T93" fmla="*/ 2147483646 h 3665"/>
                <a:gd name="T94" fmla="*/ 2147483646 w 2611"/>
                <a:gd name="T95" fmla="*/ 2147483646 h 3665"/>
                <a:gd name="T96" fmla="*/ 2147483646 w 2611"/>
                <a:gd name="T97" fmla="*/ 2147483646 h 3665"/>
                <a:gd name="T98" fmla="*/ 2147483646 w 2611"/>
                <a:gd name="T99" fmla="*/ 2147483646 h 3665"/>
                <a:gd name="T100" fmla="*/ 2147483646 w 2611"/>
                <a:gd name="T101" fmla="*/ 2147483646 h 3665"/>
                <a:gd name="T102" fmla="*/ 2147483646 w 2611"/>
                <a:gd name="T103" fmla="*/ 2147483646 h 3665"/>
                <a:gd name="T104" fmla="*/ 2147483646 w 2611"/>
                <a:gd name="T105" fmla="*/ 2147483646 h 3665"/>
                <a:gd name="T106" fmla="*/ 2147483646 w 2611"/>
                <a:gd name="T107" fmla="*/ 2147483646 h 3665"/>
                <a:gd name="T108" fmla="*/ 2147483646 w 2611"/>
                <a:gd name="T109" fmla="*/ 2147483646 h 3665"/>
                <a:gd name="T110" fmla="*/ 2147483646 w 2611"/>
                <a:gd name="T111" fmla="*/ 2147483646 h 3665"/>
                <a:gd name="T112" fmla="*/ 2147483646 w 2611"/>
                <a:gd name="T113" fmla="*/ 2147483646 h 366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611"/>
                <a:gd name="T172" fmla="*/ 0 h 3665"/>
                <a:gd name="T173" fmla="*/ 2611 w 2611"/>
                <a:gd name="T174" fmla="*/ 3665 h 366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611" h="3665">
                  <a:moveTo>
                    <a:pt x="2002" y="1629"/>
                  </a:moveTo>
                  <a:cubicBezTo>
                    <a:pt x="1997" y="1558"/>
                    <a:pt x="1946" y="1527"/>
                    <a:pt x="1960" y="1500"/>
                  </a:cubicBezTo>
                  <a:cubicBezTo>
                    <a:pt x="1997" y="1494"/>
                    <a:pt x="1995" y="1425"/>
                    <a:pt x="2016" y="1399"/>
                  </a:cubicBezTo>
                  <a:cubicBezTo>
                    <a:pt x="2038" y="1372"/>
                    <a:pt x="2037" y="1321"/>
                    <a:pt x="2039" y="1320"/>
                  </a:cubicBezTo>
                  <a:cubicBezTo>
                    <a:pt x="2139" y="1283"/>
                    <a:pt x="2117" y="1296"/>
                    <a:pt x="2079" y="1250"/>
                  </a:cubicBezTo>
                  <a:cubicBezTo>
                    <a:pt x="2047" y="1213"/>
                    <a:pt x="1893" y="1310"/>
                    <a:pt x="1923" y="1383"/>
                  </a:cubicBezTo>
                  <a:cubicBezTo>
                    <a:pt x="1948" y="1443"/>
                    <a:pt x="1903" y="1512"/>
                    <a:pt x="1876" y="1510"/>
                  </a:cubicBezTo>
                  <a:cubicBezTo>
                    <a:pt x="1746" y="1499"/>
                    <a:pt x="1797" y="1572"/>
                    <a:pt x="1703" y="1484"/>
                  </a:cubicBezTo>
                  <a:cubicBezTo>
                    <a:pt x="1638" y="1423"/>
                    <a:pt x="1563" y="1420"/>
                    <a:pt x="1529" y="1379"/>
                  </a:cubicBezTo>
                  <a:cubicBezTo>
                    <a:pt x="1437" y="1273"/>
                    <a:pt x="1412" y="1330"/>
                    <a:pt x="1391" y="1304"/>
                  </a:cubicBezTo>
                  <a:cubicBezTo>
                    <a:pt x="1343" y="1245"/>
                    <a:pt x="1322" y="1193"/>
                    <a:pt x="1290" y="1124"/>
                  </a:cubicBezTo>
                  <a:cubicBezTo>
                    <a:pt x="1272" y="1122"/>
                    <a:pt x="1192" y="1131"/>
                    <a:pt x="1182" y="1145"/>
                  </a:cubicBezTo>
                  <a:cubicBezTo>
                    <a:pt x="1157" y="1180"/>
                    <a:pt x="1152" y="1177"/>
                    <a:pt x="1137" y="1193"/>
                  </a:cubicBezTo>
                  <a:cubicBezTo>
                    <a:pt x="1109" y="1226"/>
                    <a:pt x="943" y="1288"/>
                    <a:pt x="946" y="1251"/>
                  </a:cubicBezTo>
                  <a:cubicBezTo>
                    <a:pt x="903" y="1211"/>
                    <a:pt x="946" y="1166"/>
                    <a:pt x="947" y="1164"/>
                  </a:cubicBezTo>
                  <a:cubicBezTo>
                    <a:pt x="953" y="1085"/>
                    <a:pt x="948" y="1139"/>
                    <a:pt x="966" y="1087"/>
                  </a:cubicBezTo>
                  <a:cubicBezTo>
                    <a:pt x="981" y="1040"/>
                    <a:pt x="976" y="916"/>
                    <a:pt x="996" y="905"/>
                  </a:cubicBezTo>
                  <a:cubicBezTo>
                    <a:pt x="1088" y="852"/>
                    <a:pt x="1051" y="826"/>
                    <a:pt x="1058" y="813"/>
                  </a:cubicBezTo>
                  <a:cubicBezTo>
                    <a:pt x="1062" y="805"/>
                    <a:pt x="1070" y="777"/>
                    <a:pt x="1070" y="777"/>
                  </a:cubicBezTo>
                  <a:cubicBezTo>
                    <a:pt x="1121" y="720"/>
                    <a:pt x="1079" y="751"/>
                    <a:pt x="1081" y="683"/>
                  </a:cubicBezTo>
                  <a:cubicBezTo>
                    <a:pt x="1083" y="629"/>
                    <a:pt x="1067" y="665"/>
                    <a:pt x="1054" y="627"/>
                  </a:cubicBezTo>
                  <a:cubicBezTo>
                    <a:pt x="1039" y="584"/>
                    <a:pt x="1022" y="596"/>
                    <a:pt x="1016" y="576"/>
                  </a:cubicBezTo>
                  <a:cubicBezTo>
                    <a:pt x="994" y="504"/>
                    <a:pt x="965" y="501"/>
                    <a:pt x="1023" y="486"/>
                  </a:cubicBezTo>
                  <a:cubicBezTo>
                    <a:pt x="1030" y="456"/>
                    <a:pt x="1056" y="459"/>
                    <a:pt x="1093" y="439"/>
                  </a:cubicBezTo>
                  <a:cubicBezTo>
                    <a:pt x="1165" y="400"/>
                    <a:pt x="1121" y="362"/>
                    <a:pt x="1161" y="348"/>
                  </a:cubicBezTo>
                  <a:cubicBezTo>
                    <a:pt x="1279" y="306"/>
                    <a:pt x="1231" y="200"/>
                    <a:pt x="1363" y="177"/>
                  </a:cubicBezTo>
                  <a:cubicBezTo>
                    <a:pt x="1444" y="163"/>
                    <a:pt x="1415" y="148"/>
                    <a:pt x="1446" y="140"/>
                  </a:cubicBezTo>
                  <a:cubicBezTo>
                    <a:pt x="1568" y="109"/>
                    <a:pt x="1499" y="114"/>
                    <a:pt x="1523" y="98"/>
                  </a:cubicBezTo>
                  <a:cubicBezTo>
                    <a:pt x="1635" y="21"/>
                    <a:pt x="1503" y="0"/>
                    <a:pt x="1502" y="15"/>
                  </a:cubicBezTo>
                  <a:cubicBezTo>
                    <a:pt x="1494" y="116"/>
                    <a:pt x="1431" y="54"/>
                    <a:pt x="1401" y="75"/>
                  </a:cubicBezTo>
                  <a:cubicBezTo>
                    <a:pt x="1335" y="121"/>
                    <a:pt x="1296" y="31"/>
                    <a:pt x="1259" y="163"/>
                  </a:cubicBezTo>
                  <a:cubicBezTo>
                    <a:pt x="1244" y="184"/>
                    <a:pt x="1225" y="308"/>
                    <a:pt x="1169" y="320"/>
                  </a:cubicBezTo>
                  <a:cubicBezTo>
                    <a:pt x="1089" y="336"/>
                    <a:pt x="1195" y="383"/>
                    <a:pt x="1060" y="420"/>
                  </a:cubicBezTo>
                  <a:cubicBezTo>
                    <a:pt x="991" y="439"/>
                    <a:pt x="1024" y="469"/>
                    <a:pt x="997" y="468"/>
                  </a:cubicBezTo>
                  <a:cubicBezTo>
                    <a:pt x="871" y="462"/>
                    <a:pt x="1108" y="687"/>
                    <a:pt x="1050" y="739"/>
                  </a:cubicBezTo>
                  <a:cubicBezTo>
                    <a:pt x="979" y="802"/>
                    <a:pt x="1004" y="827"/>
                    <a:pt x="987" y="867"/>
                  </a:cubicBezTo>
                  <a:cubicBezTo>
                    <a:pt x="948" y="957"/>
                    <a:pt x="960" y="1078"/>
                    <a:pt x="945" y="1108"/>
                  </a:cubicBezTo>
                  <a:cubicBezTo>
                    <a:pt x="915" y="1163"/>
                    <a:pt x="931" y="1162"/>
                    <a:pt x="922" y="1182"/>
                  </a:cubicBezTo>
                  <a:cubicBezTo>
                    <a:pt x="889" y="1213"/>
                    <a:pt x="930" y="1252"/>
                    <a:pt x="920" y="1262"/>
                  </a:cubicBezTo>
                  <a:cubicBezTo>
                    <a:pt x="893" y="1288"/>
                    <a:pt x="891" y="1213"/>
                    <a:pt x="816" y="1386"/>
                  </a:cubicBezTo>
                  <a:cubicBezTo>
                    <a:pt x="766" y="1500"/>
                    <a:pt x="729" y="1415"/>
                    <a:pt x="729" y="1457"/>
                  </a:cubicBezTo>
                  <a:cubicBezTo>
                    <a:pt x="729" y="1526"/>
                    <a:pt x="679" y="1537"/>
                    <a:pt x="698" y="1570"/>
                  </a:cubicBezTo>
                  <a:cubicBezTo>
                    <a:pt x="721" y="1609"/>
                    <a:pt x="742" y="1794"/>
                    <a:pt x="665" y="1801"/>
                  </a:cubicBezTo>
                  <a:cubicBezTo>
                    <a:pt x="572" y="1810"/>
                    <a:pt x="642" y="1859"/>
                    <a:pt x="560" y="1862"/>
                  </a:cubicBezTo>
                  <a:cubicBezTo>
                    <a:pt x="488" y="1865"/>
                    <a:pt x="537" y="1728"/>
                    <a:pt x="488" y="1793"/>
                  </a:cubicBezTo>
                  <a:cubicBezTo>
                    <a:pt x="410" y="1897"/>
                    <a:pt x="381" y="1827"/>
                    <a:pt x="356" y="1857"/>
                  </a:cubicBezTo>
                  <a:cubicBezTo>
                    <a:pt x="273" y="1954"/>
                    <a:pt x="205" y="1904"/>
                    <a:pt x="185" y="1941"/>
                  </a:cubicBezTo>
                  <a:cubicBezTo>
                    <a:pt x="123" y="2057"/>
                    <a:pt x="18" y="2019"/>
                    <a:pt x="12" y="2055"/>
                  </a:cubicBezTo>
                  <a:cubicBezTo>
                    <a:pt x="0" y="2123"/>
                    <a:pt x="58" y="2087"/>
                    <a:pt x="95" y="2087"/>
                  </a:cubicBezTo>
                  <a:cubicBezTo>
                    <a:pt x="115" y="2087"/>
                    <a:pt x="131" y="2181"/>
                    <a:pt x="163" y="2145"/>
                  </a:cubicBezTo>
                  <a:cubicBezTo>
                    <a:pt x="178" y="2130"/>
                    <a:pt x="274" y="2011"/>
                    <a:pt x="274" y="2008"/>
                  </a:cubicBezTo>
                  <a:cubicBezTo>
                    <a:pt x="301" y="1911"/>
                    <a:pt x="425" y="1951"/>
                    <a:pt x="425" y="1957"/>
                  </a:cubicBezTo>
                  <a:cubicBezTo>
                    <a:pt x="420" y="2083"/>
                    <a:pt x="493" y="2052"/>
                    <a:pt x="494" y="2074"/>
                  </a:cubicBezTo>
                  <a:cubicBezTo>
                    <a:pt x="499" y="2194"/>
                    <a:pt x="587" y="2071"/>
                    <a:pt x="615" y="2074"/>
                  </a:cubicBezTo>
                  <a:cubicBezTo>
                    <a:pt x="631" y="2075"/>
                    <a:pt x="800" y="2078"/>
                    <a:pt x="716" y="2036"/>
                  </a:cubicBezTo>
                  <a:cubicBezTo>
                    <a:pt x="639" y="1999"/>
                    <a:pt x="692" y="2018"/>
                    <a:pt x="668" y="1960"/>
                  </a:cubicBezTo>
                  <a:cubicBezTo>
                    <a:pt x="623" y="1855"/>
                    <a:pt x="676" y="1884"/>
                    <a:pt x="709" y="1825"/>
                  </a:cubicBezTo>
                  <a:cubicBezTo>
                    <a:pt x="738" y="1775"/>
                    <a:pt x="729" y="1714"/>
                    <a:pt x="730" y="1711"/>
                  </a:cubicBezTo>
                  <a:cubicBezTo>
                    <a:pt x="752" y="1637"/>
                    <a:pt x="713" y="1548"/>
                    <a:pt x="721" y="1537"/>
                  </a:cubicBezTo>
                  <a:cubicBezTo>
                    <a:pt x="773" y="1468"/>
                    <a:pt x="743" y="1508"/>
                    <a:pt x="743" y="1463"/>
                  </a:cubicBezTo>
                  <a:cubicBezTo>
                    <a:pt x="815" y="1441"/>
                    <a:pt x="762" y="1494"/>
                    <a:pt x="823" y="1420"/>
                  </a:cubicBezTo>
                  <a:cubicBezTo>
                    <a:pt x="869" y="1362"/>
                    <a:pt x="854" y="1300"/>
                    <a:pt x="907" y="1280"/>
                  </a:cubicBezTo>
                  <a:cubicBezTo>
                    <a:pt x="982" y="1280"/>
                    <a:pt x="1115" y="1255"/>
                    <a:pt x="1160" y="1190"/>
                  </a:cubicBezTo>
                  <a:cubicBezTo>
                    <a:pt x="1227" y="1092"/>
                    <a:pt x="1301" y="1156"/>
                    <a:pt x="1327" y="1235"/>
                  </a:cubicBezTo>
                  <a:cubicBezTo>
                    <a:pt x="1382" y="1405"/>
                    <a:pt x="1413" y="1306"/>
                    <a:pt x="1455" y="1349"/>
                  </a:cubicBezTo>
                  <a:cubicBezTo>
                    <a:pt x="1517" y="1413"/>
                    <a:pt x="1534" y="1416"/>
                    <a:pt x="1605" y="1463"/>
                  </a:cubicBezTo>
                  <a:cubicBezTo>
                    <a:pt x="1640" y="1485"/>
                    <a:pt x="1778" y="1537"/>
                    <a:pt x="1766" y="1560"/>
                  </a:cubicBezTo>
                  <a:cubicBezTo>
                    <a:pt x="1722" y="1648"/>
                    <a:pt x="1749" y="1582"/>
                    <a:pt x="1732" y="1672"/>
                  </a:cubicBezTo>
                  <a:cubicBezTo>
                    <a:pt x="1733" y="1680"/>
                    <a:pt x="1729" y="1680"/>
                    <a:pt x="1728" y="1684"/>
                  </a:cubicBezTo>
                  <a:cubicBezTo>
                    <a:pt x="1651" y="1902"/>
                    <a:pt x="1784" y="1735"/>
                    <a:pt x="1782" y="1689"/>
                  </a:cubicBezTo>
                  <a:cubicBezTo>
                    <a:pt x="1780" y="1624"/>
                    <a:pt x="1901" y="1654"/>
                    <a:pt x="1935" y="1667"/>
                  </a:cubicBezTo>
                  <a:cubicBezTo>
                    <a:pt x="1960" y="1676"/>
                    <a:pt x="1972" y="1718"/>
                    <a:pt x="1973" y="1732"/>
                  </a:cubicBezTo>
                  <a:cubicBezTo>
                    <a:pt x="2088" y="1750"/>
                    <a:pt x="2040" y="1767"/>
                    <a:pt x="2073" y="1812"/>
                  </a:cubicBezTo>
                  <a:cubicBezTo>
                    <a:pt x="2128" y="1884"/>
                    <a:pt x="2125" y="2077"/>
                    <a:pt x="2036" y="2085"/>
                  </a:cubicBezTo>
                  <a:cubicBezTo>
                    <a:pt x="1957" y="2092"/>
                    <a:pt x="1967" y="2184"/>
                    <a:pt x="1902" y="2119"/>
                  </a:cubicBezTo>
                  <a:cubicBezTo>
                    <a:pt x="1862" y="2080"/>
                    <a:pt x="1721" y="2049"/>
                    <a:pt x="1782" y="2128"/>
                  </a:cubicBezTo>
                  <a:cubicBezTo>
                    <a:pt x="1849" y="2214"/>
                    <a:pt x="1764" y="2283"/>
                    <a:pt x="1901" y="2304"/>
                  </a:cubicBezTo>
                  <a:cubicBezTo>
                    <a:pt x="2083" y="2331"/>
                    <a:pt x="1970" y="2183"/>
                    <a:pt x="1998" y="2150"/>
                  </a:cubicBezTo>
                  <a:cubicBezTo>
                    <a:pt x="2050" y="2089"/>
                    <a:pt x="2069" y="2143"/>
                    <a:pt x="2099" y="2153"/>
                  </a:cubicBezTo>
                  <a:cubicBezTo>
                    <a:pt x="2224" y="2196"/>
                    <a:pt x="2126" y="2233"/>
                    <a:pt x="2198" y="2291"/>
                  </a:cubicBezTo>
                  <a:cubicBezTo>
                    <a:pt x="2309" y="2380"/>
                    <a:pt x="2122" y="2398"/>
                    <a:pt x="2124" y="2462"/>
                  </a:cubicBezTo>
                  <a:cubicBezTo>
                    <a:pt x="2127" y="2561"/>
                    <a:pt x="2054" y="2516"/>
                    <a:pt x="2071" y="2561"/>
                  </a:cubicBezTo>
                  <a:cubicBezTo>
                    <a:pt x="2096" y="2625"/>
                    <a:pt x="2088" y="2631"/>
                    <a:pt x="2073" y="2703"/>
                  </a:cubicBezTo>
                  <a:cubicBezTo>
                    <a:pt x="2059" y="2773"/>
                    <a:pt x="2055" y="2731"/>
                    <a:pt x="2042" y="2760"/>
                  </a:cubicBezTo>
                  <a:cubicBezTo>
                    <a:pt x="2014" y="2826"/>
                    <a:pt x="1956" y="2772"/>
                    <a:pt x="1957" y="2838"/>
                  </a:cubicBezTo>
                  <a:cubicBezTo>
                    <a:pt x="1959" y="2964"/>
                    <a:pt x="1919" y="2900"/>
                    <a:pt x="1920" y="2940"/>
                  </a:cubicBezTo>
                  <a:cubicBezTo>
                    <a:pt x="1921" y="2993"/>
                    <a:pt x="1886" y="3022"/>
                    <a:pt x="1912" y="3063"/>
                  </a:cubicBezTo>
                  <a:cubicBezTo>
                    <a:pt x="1925" y="3083"/>
                    <a:pt x="1923" y="3165"/>
                    <a:pt x="1914" y="3191"/>
                  </a:cubicBezTo>
                  <a:cubicBezTo>
                    <a:pt x="1894" y="3249"/>
                    <a:pt x="1927" y="3267"/>
                    <a:pt x="1939" y="3320"/>
                  </a:cubicBezTo>
                  <a:cubicBezTo>
                    <a:pt x="1946" y="3355"/>
                    <a:pt x="2007" y="3493"/>
                    <a:pt x="2000" y="3509"/>
                  </a:cubicBezTo>
                  <a:cubicBezTo>
                    <a:pt x="1930" y="3665"/>
                    <a:pt x="2134" y="3566"/>
                    <a:pt x="2073" y="3509"/>
                  </a:cubicBezTo>
                  <a:cubicBezTo>
                    <a:pt x="2009" y="3449"/>
                    <a:pt x="2086" y="3446"/>
                    <a:pt x="2016" y="3437"/>
                  </a:cubicBezTo>
                  <a:cubicBezTo>
                    <a:pt x="2015" y="3436"/>
                    <a:pt x="1942" y="3229"/>
                    <a:pt x="1944" y="3223"/>
                  </a:cubicBezTo>
                  <a:cubicBezTo>
                    <a:pt x="1980" y="3142"/>
                    <a:pt x="1950" y="3135"/>
                    <a:pt x="1954" y="3106"/>
                  </a:cubicBezTo>
                  <a:cubicBezTo>
                    <a:pt x="1962" y="3043"/>
                    <a:pt x="1931" y="2999"/>
                    <a:pt x="1978" y="2983"/>
                  </a:cubicBezTo>
                  <a:cubicBezTo>
                    <a:pt x="2003" y="2974"/>
                    <a:pt x="1973" y="2841"/>
                    <a:pt x="2075" y="2830"/>
                  </a:cubicBezTo>
                  <a:cubicBezTo>
                    <a:pt x="2092" y="2829"/>
                    <a:pt x="2097" y="2704"/>
                    <a:pt x="2105" y="2695"/>
                  </a:cubicBezTo>
                  <a:cubicBezTo>
                    <a:pt x="2144" y="2646"/>
                    <a:pt x="2132" y="2702"/>
                    <a:pt x="2137" y="2721"/>
                  </a:cubicBezTo>
                  <a:cubicBezTo>
                    <a:pt x="2159" y="2797"/>
                    <a:pt x="2168" y="2723"/>
                    <a:pt x="2175" y="2716"/>
                  </a:cubicBezTo>
                  <a:cubicBezTo>
                    <a:pt x="2241" y="2640"/>
                    <a:pt x="2136" y="2609"/>
                    <a:pt x="2169" y="2577"/>
                  </a:cubicBezTo>
                  <a:cubicBezTo>
                    <a:pt x="2198" y="2549"/>
                    <a:pt x="2114" y="2467"/>
                    <a:pt x="2171" y="2445"/>
                  </a:cubicBezTo>
                  <a:cubicBezTo>
                    <a:pt x="2226" y="2424"/>
                    <a:pt x="2267" y="2398"/>
                    <a:pt x="2314" y="2359"/>
                  </a:cubicBezTo>
                  <a:cubicBezTo>
                    <a:pt x="2359" y="2322"/>
                    <a:pt x="2367" y="2324"/>
                    <a:pt x="2412" y="2281"/>
                  </a:cubicBezTo>
                  <a:cubicBezTo>
                    <a:pt x="2502" y="2195"/>
                    <a:pt x="2431" y="2131"/>
                    <a:pt x="2430" y="2121"/>
                  </a:cubicBezTo>
                  <a:cubicBezTo>
                    <a:pt x="2422" y="2030"/>
                    <a:pt x="2308" y="2138"/>
                    <a:pt x="2269" y="2106"/>
                  </a:cubicBezTo>
                  <a:cubicBezTo>
                    <a:pt x="2213" y="2110"/>
                    <a:pt x="2184" y="2021"/>
                    <a:pt x="2200" y="2012"/>
                  </a:cubicBezTo>
                  <a:cubicBezTo>
                    <a:pt x="2277" y="1972"/>
                    <a:pt x="2241" y="1986"/>
                    <a:pt x="2300" y="2015"/>
                  </a:cubicBezTo>
                  <a:cubicBezTo>
                    <a:pt x="2337" y="2033"/>
                    <a:pt x="2379" y="1988"/>
                    <a:pt x="2380" y="1981"/>
                  </a:cubicBezTo>
                  <a:cubicBezTo>
                    <a:pt x="2386" y="1946"/>
                    <a:pt x="2436" y="1918"/>
                    <a:pt x="2436" y="1915"/>
                  </a:cubicBezTo>
                  <a:cubicBezTo>
                    <a:pt x="2441" y="1850"/>
                    <a:pt x="2440" y="1887"/>
                    <a:pt x="2462" y="1875"/>
                  </a:cubicBezTo>
                  <a:cubicBezTo>
                    <a:pt x="2611" y="1795"/>
                    <a:pt x="2430" y="1575"/>
                    <a:pt x="2370" y="1632"/>
                  </a:cubicBezTo>
                  <a:cubicBezTo>
                    <a:pt x="2327" y="1672"/>
                    <a:pt x="2274" y="1656"/>
                    <a:pt x="2269" y="1714"/>
                  </a:cubicBezTo>
                  <a:cubicBezTo>
                    <a:pt x="2265" y="1771"/>
                    <a:pt x="2201" y="1754"/>
                    <a:pt x="2194" y="1748"/>
                  </a:cubicBezTo>
                  <a:cubicBezTo>
                    <a:pt x="2138" y="1695"/>
                    <a:pt x="2066" y="1742"/>
                    <a:pt x="2045" y="1691"/>
                  </a:cubicBezTo>
                  <a:cubicBezTo>
                    <a:pt x="2025" y="1643"/>
                    <a:pt x="2003" y="1653"/>
                    <a:pt x="2002" y="1629"/>
                  </a:cubicBezTo>
                  <a:close/>
                </a:path>
              </a:pathLst>
            </a:custGeom>
            <a:solidFill>
              <a:srgbClr val="80D5FF"/>
            </a:solidFill>
            <a:ln w="0">
              <a:solidFill>
                <a:srgbClr val="0095E0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40" name="Freeform 404">
              <a:extLst>
                <a:ext uri="{FF2B5EF4-FFF2-40B4-BE49-F238E27FC236}">
                  <a16:creationId xmlns:a16="http://schemas.microsoft.com/office/drawing/2014/main" id="{81CB3396-55BD-4DB1-B9DB-9AD88AE84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4507" y="4819409"/>
              <a:ext cx="31750" cy="20638"/>
            </a:xfrm>
            <a:custGeom>
              <a:avLst/>
              <a:gdLst>
                <a:gd name="T0" fmla="*/ 2147483646 w 468"/>
                <a:gd name="T1" fmla="*/ 2147483646 h 355"/>
                <a:gd name="T2" fmla="*/ 2147483646 w 468"/>
                <a:gd name="T3" fmla="*/ 2147483646 h 355"/>
                <a:gd name="T4" fmla="*/ 2147483646 w 468"/>
                <a:gd name="T5" fmla="*/ 0 h 355"/>
                <a:gd name="T6" fmla="*/ 2147483646 w 468"/>
                <a:gd name="T7" fmla="*/ 2147483646 h 355"/>
                <a:gd name="T8" fmla="*/ 2147483646 w 468"/>
                <a:gd name="T9" fmla="*/ 2147483646 h 355"/>
                <a:gd name="T10" fmla="*/ 2147483646 w 468"/>
                <a:gd name="T11" fmla="*/ 2147483646 h 3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68"/>
                <a:gd name="T19" fmla="*/ 0 h 355"/>
                <a:gd name="T20" fmla="*/ 468 w 468"/>
                <a:gd name="T21" fmla="*/ 355 h 35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68" h="355">
                  <a:moveTo>
                    <a:pt x="294" y="289"/>
                  </a:moveTo>
                  <a:cubicBezTo>
                    <a:pt x="313" y="285"/>
                    <a:pt x="468" y="177"/>
                    <a:pt x="468" y="125"/>
                  </a:cubicBezTo>
                  <a:cubicBezTo>
                    <a:pt x="468" y="28"/>
                    <a:pt x="303" y="0"/>
                    <a:pt x="224" y="0"/>
                  </a:cubicBezTo>
                  <a:cubicBezTo>
                    <a:pt x="179" y="32"/>
                    <a:pt x="184" y="17"/>
                    <a:pt x="203" y="47"/>
                  </a:cubicBezTo>
                  <a:cubicBezTo>
                    <a:pt x="270" y="155"/>
                    <a:pt x="70" y="198"/>
                    <a:pt x="59" y="218"/>
                  </a:cubicBezTo>
                  <a:cubicBezTo>
                    <a:pt x="116" y="344"/>
                    <a:pt x="0" y="355"/>
                    <a:pt x="294" y="289"/>
                  </a:cubicBezTo>
                  <a:close/>
                </a:path>
              </a:pathLst>
            </a:custGeom>
            <a:solidFill>
              <a:srgbClr val="80D5FF"/>
            </a:solidFill>
            <a:ln w="0">
              <a:solidFill>
                <a:srgbClr val="0095E0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41" name="Freeform 405">
              <a:extLst>
                <a:ext uri="{FF2B5EF4-FFF2-40B4-BE49-F238E27FC236}">
                  <a16:creationId xmlns:a16="http://schemas.microsoft.com/office/drawing/2014/main" id="{0B9ECECB-EBA5-45AB-8348-E6DB96273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082" y="4827347"/>
              <a:ext cx="20638" cy="9525"/>
            </a:xfrm>
            <a:custGeom>
              <a:avLst/>
              <a:gdLst>
                <a:gd name="T0" fmla="*/ 2147483646 w 287"/>
                <a:gd name="T1" fmla="*/ 2147483646 h 162"/>
                <a:gd name="T2" fmla="*/ 2147483646 w 287"/>
                <a:gd name="T3" fmla="*/ 2147483646 h 162"/>
                <a:gd name="T4" fmla="*/ 2147483646 w 287"/>
                <a:gd name="T5" fmla="*/ 2147483646 h 162"/>
                <a:gd name="T6" fmla="*/ 2147483646 w 287"/>
                <a:gd name="T7" fmla="*/ 2147483646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7"/>
                <a:gd name="T13" fmla="*/ 0 h 162"/>
                <a:gd name="T14" fmla="*/ 287 w 287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7" h="162">
                  <a:moveTo>
                    <a:pt x="254" y="106"/>
                  </a:moveTo>
                  <a:cubicBezTo>
                    <a:pt x="242" y="58"/>
                    <a:pt x="226" y="39"/>
                    <a:pt x="180" y="31"/>
                  </a:cubicBezTo>
                  <a:cubicBezTo>
                    <a:pt x="80" y="0"/>
                    <a:pt x="0" y="138"/>
                    <a:pt x="238" y="158"/>
                  </a:cubicBezTo>
                  <a:cubicBezTo>
                    <a:pt x="287" y="162"/>
                    <a:pt x="264" y="159"/>
                    <a:pt x="254" y="106"/>
                  </a:cubicBezTo>
                  <a:close/>
                </a:path>
              </a:pathLst>
            </a:custGeom>
            <a:solidFill>
              <a:srgbClr val="80D5FF"/>
            </a:solidFill>
            <a:ln w="0">
              <a:solidFill>
                <a:srgbClr val="0095E0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42" name="Freeform 406">
              <a:extLst>
                <a:ext uri="{FF2B5EF4-FFF2-40B4-BE49-F238E27FC236}">
                  <a16:creationId xmlns:a16="http://schemas.microsoft.com/office/drawing/2014/main" id="{4474B8A3-C23E-4F9D-9B95-711F47C9B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1809" y="4868621"/>
              <a:ext cx="30163" cy="31750"/>
            </a:xfrm>
            <a:custGeom>
              <a:avLst/>
              <a:gdLst>
                <a:gd name="T0" fmla="*/ 2147483646 w 454"/>
                <a:gd name="T1" fmla="*/ 2147483646 h 508"/>
                <a:gd name="T2" fmla="*/ 2147483646 w 454"/>
                <a:gd name="T3" fmla="*/ 2147483646 h 508"/>
                <a:gd name="T4" fmla="*/ 2147483646 w 454"/>
                <a:gd name="T5" fmla="*/ 2147483646 h 508"/>
                <a:gd name="T6" fmla="*/ 2147483646 w 454"/>
                <a:gd name="T7" fmla="*/ 2147483646 h 508"/>
                <a:gd name="T8" fmla="*/ 2147483646 w 454"/>
                <a:gd name="T9" fmla="*/ 2147483646 h 508"/>
                <a:gd name="T10" fmla="*/ 2147483646 w 454"/>
                <a:gd name="T11" fmla="*/ 2147483646 h 5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54"/>
                <a:gd name="T19" fmla="*/ 0 h 508"/>
                <a:gd name="T20" fmla="*/ 454 w 454"/>
                <a:gd name="T21" fmla="*/ 508 h 50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54" h="508">
                  <a:moveTo>
                    <a:pt x="133" y="279"/>
                  </a:moveTo>
                  <a:cubicBezTo>
                    <a:pt x="133" y="508"/>
                    <a:pt x="454" y="310"/>
                    <a:pt x="290" y="171"/>
                  </a:cubicBezTo>
                  <a:cubicBezTo>
                    <a:pt x="286" y="167"/>
                    <a:pt x="276" y="125"/>
                    <a:pt x="276" y="116"/>
                  </a:cubicBezTo>
                  <a:cubicBezTo>
                    <a:pt x="310" y="43"/>
                    <a:pt x="152" y="0"/>
                    <a:pt x="123" y="53"/>
                  </a:cubicBezTo>
                  <a:cubicBezTo>
                    <a:pt x="0" y="53"/>
                    <a:pt x="215" y="155"/>
                    <a:pt x="92" y="180"/>
                  </a:cubicBezTo>
                  <a:cubicBezTo>
                    <a:pt x="89" y="187"/>
                    <a:pt x="133" y="210"/>
                    <a:pt x="133" y="279"/>
                  </a:cubicBezTo>
                  <a:close/>
                </a:path>
              </a:pathLst>
            </a:custGeom>
            <a:solidFill>
              <a:srgbClr val="80D5FF"/>
            </a:solidFill>
            <a:ln w="0">
              <a:solidFill>
                <a:srgbClr val="0095E0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43" name="Freeform 407">
              <a:extLst>
                <a:ext uri="{FF2B5EF4-FFF2-40B4-BE49-F238E27FC236}">
                  <a16:creationId xmlns:a16="http://schemas.microsoft.com/office/drawing/2014/main" id="{8D508D52-1789-4976-9B21-74A2C25BA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1372" y="5048010"/>
              <a:ext cx="28575" cy="30163"/>
            </a:xfrm>
            <a:custGeom>
              <a:avLst/>
              <a:gdLst>
                <a:gd name="T0" fmla="*/ 2147483646 w 429"/>
                <a:gd name="T1" fmla="*/ 2147483646 h 472"/>
                <a:gd name="T2" fmla="*/ 2147483646 w 429"/>
                <a:gd name="T3" fmla="*/ 2147483646 h 472"/>
                <a:gd name="T4" fmla="*/ 2147483646 w 429"/>
                <a:gd name="T5" fmla="*/ 2147483646 h 472"/>
                <a:gd name="T6" fmla="*/ 2147483646 w 429"/>
                <a:gd name="T7" fmla="*/ 2147483646 h 472"/>
                <a:gd name="T8" fmla="*/ 2147483646 w 429"/>
                <a:gd name="T9" fmla="*/ 2147483646 h 472"/>
                <a:gd name="T10" fmla="*/ 2147483646 w 429"/>
                <a:gd name="T11" fmla="*/ 2147483646 h 472"/>
                <a:gd name="T12" fmla="*/ 2147483646 w 429"/>
                <a:gd name="T13" fmla="*/ 2147483646 h 472"/>
                <a:gd name="T14" fmla="*/ 2147483646 w 429"/>
                <a:gd name="T15" fmla="*/ 2147483646 h 472"/>
                <a:gd name="T16" fmla="*/ 2147483646 w 429"/>
                <a:gd name="T17" fmla="*/ 2147483646 h 4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29"/>
                <a:gd name="T28" fmla="*/ 0 h 472"/>
                <a:gd name="T29" fmla="*/ 429 w 429"/>
                <a:gd name="T30" fmla="*/ 472 h 4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29" h="472">
                  <a:moveTo>
                    <a:pt x="364" y="275"/>
                  </a:moveTo>
                  <a:cubicBezTo>
                    <a:pt x="429" y="189"/>
                    <a:pt x="368" y="138"/>
                    <a:pt x="333" y="56"/>
                  </a:cubicBezTo>
                  <a:cubicBezTo>
                    <a:pt x="323" y="33"/>
                    <a:pt x="276" y="0"/>
                    <a:pt x="233" y="23"/>
                  </a:cubicBezTo>
                  <a:cubicBezTo>
                    <a:pt x="225" y="27"/>
                    <a:pt x="227" y="22"/>
                    <a:pt x="222" y="26"/>
                  </a:cubicBezTo>
                  <a:cubicBezTo>
                    <a:pt x="163" y="68"/>
                    <a:pt x="36" y="88"/>
                    <a:pt x="67" y="166"/>
                  </a:cubicBezTo>
                  <a:cubicBezTo>
                    <a:pt x="87" y="216"/>
                    <a:pt x="0" y="174"/>
                    <a:pt x="67" y="337"/>
                  </a:cubicBezTo>
                  <a:cubicBezTo>
                    <a:pt x="87" y="385"/>
                    <a:pt x="56" y="472"/>
                    <a:pt x="205" y="472"/>
                  </a:cubicBezTo>
                  <a:cubicBezTo>
                    <a:pt x="292" y="472"/>
                    <a:pt x="264" y="446"/>
                    <a:pt x="318" y="398"/>
                  </a:cubicBezTo>
                  <a:cubicBezTo>
                    <a:pt x="322" y="394"/>
                    <a:pt x="333" y="316"/>
                    <a:pt x="364" y="275"/>
                  </a:cubicBezTo>
                  <a:close/>
                </a:path>
              </a:pathLst>
            </a:custGeom>
            <a:solidFill>
              <a:srgbClr val="80D5FF"/>
            </a:solidFill>
            <a:ln w="0">
              <a:solidFill>
                <a:srgbClr val="0095E0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44" name="Freeform 408">
              <a:extLst>
                <a:ext uri="{FF2B5EF4-FFF2-40B4-BE49-F238E27FC236}">
                  <a16:creationId xmlns:a16="http://schemas.microsoft.com/office/drawing/2014/main" id="{00DC0600-D5E9-4E1E-A84D-B9A3631755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4708" y="5057534"/>
              <a:ext cx="36513" cy="44450"/>
            </a:xfrm>
            <a:custGeom>
              <a:avLst/>
              <a:gdLst>
                <a:gd name="T0" fmla="*/ 2147483646 w 549"/>
                <a:gd name="T1" fmla="*/ 2147483646 h 701"/>
                <a:gd name="T2" fmla="*/ 2147483646 w 549"/>
                <a:gd name="T3" fmla="*/ 2147483646 h 701"/>
                <a:gd name="T4" fmla="*/ 2147483646 w 549"/>
                <a:gd name="T5" fmla="*/ 0 h 701"/>
                <a:gd name="T6" fmla="*/ 2147483646 w 549"/>
                <a:gd name="T7" fmla="*/ 2147483646 h 701"/>
                <a:gd name="T8" fmla="*/ 2147483646 w 549"/>
                <a:gd name="T9" fmla="*/ 2147483646 h 701"/>
                <a:gd name="T10" fmla="*/ 2147483646 w 549"/>
                <a:gd name="T11" fmla="*/ 2147483646 h 701"/>
                <a:gd name="T12" fmla="*/ 2147483646 w 549"/>
                <a:gd name="T13" fmla="*/ 2147483646 h 701"/>
                <a:gd name="T14" fmla="*/ 0 w 549"/>
                <a:gd name="T15" fmla="*/ 2147483646 h 701"/>
                <a:gd name="T16" fmla="*/ 2147483646 w 549"/>
                <a:gd name="T17" fmla="*/ 2147483646 h 701"/>
                <a:gd name="T18" fmla="*/ 2147483646 w 549"/>
                <a:gd name="T19" fmla="*/ 2147483646 h 701"/>
                <a:gd name="T20" fmla="*/ 2147483646 w 549"/>
                <a:gd name="T21" fmla="*/ 2147483646 h 701"/>
                <a:gd name="T22" fmla="*/ 2147483646 w 549"/>
                <a:gd name="T23" fmla="*/ 2147483646 h 70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49"/>
                <a:gd name="T37" fmla="*/ 0 h 701"/>
                <a:gd name="T38" fmla="*/ 549 w 549"/>
                <a:gd name="T39" fmla="*/ 701 h 70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49" h="701">
                  <a:moveTo>
                    <a:pt x="535" y="236"/>
                  </a:moveTo>
                  <a:cubicBezTo>
                    <a:pt x="501" y="183"/>
                    <a:pt x="328" y="67"/>
                    <a:pt x="265" y="66"/>
                  </a:cubicBezTo>
                  <a:cubicBezTo>
                    <a:pt x="181" y="65"/>
                    <a:pt x="289" y="0"/>
                    <a:pt x="183" y="0"/>
                  </a:cubicBezTo>
                  <a:cubicBezTo>
                    <a:pt x="173" y="6"/>
                    <a:pt x="181" y="10"/>
                    <a:pt x="156" y="19"/>
                  </a:cubicBezTo>
                  <a:cubicBezTo>
                    <a:pt x="137" y="17"/>
                    <a:pt x="127" y="31"/>
                    <a:pt x="127" y="48"/>
                  </a:cubicBezTo>
                  <a:cubicBezTo>
                    <a:pt x="127" y="190"/>
                    <a:pt x="59" y="123"/>
                    <a:pt x="87" y="235"/>
                  </a:cubicBezTo>
                  <a:cubicBezTo>
                    <a:pt x="123" y="382"/>
                    <a:pt x="21" y="304"/>
                    <a:pt x="46" y="439"/>
                  </a:cubicBezTo>
                  <a:cubicBezTo>
                    <a:pt x="67" y="552"/>
                    <a:pt x="0" y="626"/>
                    <a:pt x="0" y="662"/>
                  </a:cubicBezTo>
                  <a:cubicBezTo>
                    <a:pt x="57" y="642"/>
                    <a:pt x="69" y="701"/>
                    <a:pt x="83" y="678"/>
                  </a:cubicBezTo>
                  <a:cubicBezTo>
                    <a:pt x="137" y="586"/>
                    <a:pt x="236" y="675"/>
                    <a:pt x="305" y="628"/>
                  </a:cubicBezTo>
                  <a:cubicBezTo>
                    <a:pt x="427" y="544"/>
                    <a:pt x="202" y="516"/>
                    <a:pt x="322" y="403"/>
                  </a:cubicBezTo>
                  <a:cubicBezTo>
                    <a:pt x="358" y="370"/>
                    <a:pt x="549" y="257"/>
                    <a:pt x="535" y="236"/>
                  </a:cubicBezTo>
                  <a:close/>
                </a:path>
              </a:pathLst>
            </a:custGeom>
            <a:solidFill>
              <a:srgbClr val="80D5FF"/>
            </a:solidFill>
            <a:ln w="0">
              <a:solidFill>
                <a:srgbClr val="0095E0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45" name="Freeform 409">
              <a:extLst>
                <a:ext uri="{FF2B5EF4-FFF2-40B4-BE49-F238E27FC236}">
                  <a16:creationId xmlns:a16="http://schemas.microsoft.com/office/drawing/2014/main" id="{1FAC1974-B307-41B2-A94D-C316D5A5D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796" y="4995623"/>
              <a:ext cx="77787" cy="128587"/>
            </a:xfrm>
            <a:custGeom>
              <a:avLst/>
              <a:gdLst>
                <a:gd name="T0" fmla="*/ 2147483646 w 1134"/>
                <a:gd name="T1" fmla="*/ 2147483646 h 2036"/>
                <a:gd name="T2" fmla="*/ 2147483646 w 1134"/>
                <a:gd name="T3" fmla="*/ 2147483646 h 2036"/>
                <a:gd name="T4" fmla="*/ 2147483646 w 1134"/>
                <a:gd name="T5" fmla="*/ 2147483646 h 2036"/>
                <a:gd name="T6" fmla="*/ 2147483646 w 1134"/>
                <a:gd name="T7" fmla="*/ 2147483646 h 2036"/>
                <a:gd name="T8" fmla="*/ 2147483646 w 1134"/>
                <a:gd name="T9" fmla="*/ 2147483646 h 2036"/>
                <a:gd name="T10" fmla="*/ 2147483646 w 1134"/>
                <a:gd name="T11" fmla="*/ 2147483646 h 2036"/>
                <a:gd name="T12" fmla="*/ 2147483646 w 1134"/>
                <a:gd name="T13" fmla="*/ 2147483646 h 2036"/>
                <a:gd name="T14" fmla="*/ 2147483646 w 1134"/>
                <a:gd name="T15" fmla="*/ 2147483646 h 2036"/>
                <a:gd name="T16" fmla="*/ 2147483646 w 1134"/>
                <a:gd name="T17" fmla="*/ 2147483646 h 2036"/>
                <a:gd name="T18" fmla="*/ 2147483646 w 1134"/>
                <a:gd name="T19" fmla="*/ 2147483646 h 2036"/>
                <a:gd name="T20" fmla="*/ 2147483646 w 1134"/>
                <a:gd name="T21" fmla="*/ 2147483646 h 2036"/>
                <a:gd name="T22" fmla="*/ 2147483646 w 1134"/>
                <a:gd name="T23" fmla="*/ 2147483646 h 2036"/>
                <a:gd name="T24" fmla="*/ 2147483646 w 1134"/>
                <a:gd name="T25" fmla="*/ 2147483646 h 2036"/>
                <a:gd name="T26" fmla="*/ 2147483646 w 1134"/>
                <a:gd name="T27" fmla="*/ 2147483646 h 2036"/>
                <a:gd name="T28" fmla="*/ 2147483646 w 1134"/>
                <a:gd name="T29" fmla="*/ 2147483646 h 2036"/>
                <a:gd name="T30" fmla="*/ 2147483646 w 1134"/>
                <a:gd name="T31" fmla="*/ 2147483646 h 2036"/>
                <a:gd name="T32" fmla="*/ 2147483646 w 1134"/>
                <a:gd name="T33" fmla="*/ 2147483646 h 2036"/>
                <a:gd name="T34" fmla="*/ 2147483646 w 1134"/>
                <a:gd name="T35" fmla="*/ 2147483646 h 2036"/>
                <a:gd name="T36" fmla="*/ 2147483646 w 1134"/>
                <a:gd name="T37" fmla="*/ 2147483646 h 2036"/>
                <a:gd name="T38" fmla="*/ 2147483646 w 1134"/>
                <a:gd name="T39" fmla="*/ 2147483646 h 2036"/>
                <a:gd name="T40" fmla="*/ 2147483646 w 1134"/>
                <a:gd name="T41" fmla="*/ 2147483646 h 2036"/>
                <a:gd name="T42" fmla="*/ 2147483646 w 1134"/>
                <a:gd name="T43" fmla="*/ 2147483646 h 2036"/>
                <a:gd name="T44" fmla="*/ 2147483646 w 1134"/>
                <a:gd name="T45" fmla="*/ 2147483646 h 2036"/>
                <a:gd name="T46" fmla="*/ 2147483646 w 1134"/>
                <a:gd name="T47" fmla="*/ 2147483646 h 2036"/>
                <a:gd name="T48" fmla="*/ 2147483646 w 1134"/>
                <a:gd name="T49" fmla="*/ 2147483646 h 2036"/>
                <a:gd name="T50" fmla="*/ 2147483646 w 1134"/>
                <a:gd name="T51" fmla="*/ 2147483646 h 2036"/>
                <a:gd name="T52" fmla="*/ 2147483646 w 1134"/>
                <a:gd name="T53" fmla="*/ 2147483646 h 2036"/>
                <a:gd name="T54" fmla="*/ 2147483646 w 1134"/>
                <a:gd name="T55" fmla="*/ 2147483646 h 2036"/>
                <a:gd name="T56" fmla="*/ 2147483646 w 1134"/>
                <a:gd name="T57" fmla="*/ 2147483646 h 2036"/>
                <a:gd name="T58" fmla="*/ 2147483646 w 1134"/>
                <a:gd name="T59" fmla="*/ 2147483646 h 2036"/>
                <a:gd name="T60" fmla="*/ 2147483646 w 1134"/>
                <a:gd name="T61" fmla="*/ 2147483646 h 2036"/>
                <a:gd name="T62" fmla="*/ 2147483646 w 1134"/>
                <a:gd name="T63" fmla="*/ 2147483646 h 2036"/>
                <a:gd name="T64" fmla="*/ 2147483646 w 1134"/>
                <a:gd name="T65" fmla="*/ 2147483646 h 20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34"/>
                <a:gd name="T100" fmla="*/ 0 h 2036"/>
                <a:gd name="T101" fmla="*/ 1134 w 1134"/>
                <a:gd name="T102" fmla="*/ 2036 h 20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34" h="2036">
                  <a:moveTo>
                    <a:pt x="373" y="1825"/>
                  </a:moveTo>
                  <a:cubicBezTo>
                    <a:pt x="357" y="1739"/>
                    <a:pt x="350" y="1679"/>
                    <a:pt x="278" y="1620"/>
                  </a:cubicBezTo>
                  <a:cubicBezTo>
                    <a:pt x="222" y="1573"/>
                    <a:pt x="307" y="1603"/>
                    <a:pt x="280" y="1518"/>
                  </a:cubicBezTo>
                  <a:cubicBezTo>
                    <a:pt x="277" y="1509"/>
                    <a:pt x="336" y="1392"/>
                    <a:pt x="345" y="1390"/>
                  </a:cubicBezTo>
                  <a:cubicBezTo>
                    <a:pt x="373" y="1383"/>
                    <a:pt x="488" y="1351"/>
                    <a:pt x="491" y="1322"/>
                  </a:cubicBezTo>
                  <a:cubicBezTo>
                    <a:pt x="493" y="1304"/>
                    <a:pt x="518" y="1252"/>
                    <a:pt x="519" y="1245"/>
                  </a:cubicBezTo>
                  <a:cubicBezTo>
                    <a:pt x="520" y="1233"/>
                    <a:pt x="546" y="1204"/>
                    <a:pt x="549" y="1182"/>
                  </a:cubicBezTo>
                  <a:cubicBezTo>
                    <a:pt x="553" y="1153"/>
                    <a:pt x="570" y="1178"/>
                    <a:pt x="536" y="1153"/>
                  </a:cubicBezTo>
                  <a:cubicBezTo>
                    <a:pt x="517" y="1139"/>
                    <a:pt x="568" y="1108"/>
                    <a:pt x="609" y="1108"/>
                  </a:cubicBezTo>
                  <a:cubicBezTo>
                    <a:pt x="631" y="1108"/>
                    <a:pt x="722" y="1120"/>
                    <a:pt x="657" y="1076"/>
                  </a:cubicBezTo>
                  <a:cubicBezTo>
                    <a:pt x="601" y="1037"/>
                    <a:pt x="507" y="1112"/>
                    <a:pt x="522" y="1017"/>
                  </a:cubicBezTo>
                  <a:cubicBezTo>
                    <a:pt x="531" y="961"/>
                    <a:pt x="583" y="982"/>
                    <a:pt x="583" y="864"/>
                  </a:cubicBezTo>
                  <a:cubicBezTo>
                    <a:pt x="583" y="804"/>
                    <a:pt x="590" y="813"/>
                    <a:pt x="560" y="766"/>
                  </a:cubicBezTo>
                  <a:cubicBezTo>
                    <a:pt x="551" y="752"/>
                    <a:pt x="582" y="731"/>
                    <a:pt x="584" y="676"/>
                  </a:cubicBezTo>
                  <a:cubicBezTo>
                    <a:pt x="584" y="673"/>
                    <a:pt x="589" y="622"/>
                    <a:pt x="593" y="621"/>
                  </a:cubicBezTo>
                  <a:cubicBezTo>
                    <a:pt x="638" y="606"/>
                    <a:pt x="716" y="621"/>
                    <a:pt x="694" y="680"/>
                  </a:cubicBezTo>
                  <a:cubicBezTo>
                    <a:pt x="680" y="718"/>
                    <a:pt x="741" y="751"/>
                    <a:pt x="736" y="673"/>
                  </a:cubicBezTo>
                  <a:cubicBezTo>
                    <a:pt x="736" y="664"/>
                    <a:pt x="843" y="688"/>
                    <a:pt x="842" y="727"/>
                  </a:cubicBezTo>
                  <a:cubicBezTo>
                    <a:pt x="841" y="751"/>
                    <a:pt x="884" y="790"/>
                    <a:pt x="916" y="750"/>
                  </a:cubicBezTo>
                  <a:cubicBezTo>
                    <a:pt x="917" y="749"/>
                    <a:pt x="980" y="727"/>
                    <a:pt x="990" y="723"/>
                  </a:cubicBezTo>
                  <a:cubicBezTo>
                    <a:pt x="1007" y="716"/>
                    <a:pt x="1069" y="708"/>
                    <a:pt x="1019" y="747"/>
                  </a:cubicBezTo>
                  <a:cubicBezTo>
                    <a:pt x="969" y="786"/>
                    <a:pt x="1067" y="821"/>
                    <a:pt x="1072" y="813"/>
                  </a:cubicBezTo>
                  <a:cubicBezTo>
                    <a:pt x="1113" y="745"/>
                    <a:pt x="1057" y="726"/>
                    <a:pt x="1092" y="683"/>
                  </a:cubicBezTo>
                  <a:cubicBezTo>
                    <a:pt x="1134" y="631"/>
                    <a:pt x="1056" y="646"/>
                    <a:pt x="1035" y="673"/>
                  </a:cubicBezTo>
                  <a:cubicBezTo>
                    <a:pt x="1031" y="678"/>
                    <a:pt x="982" y="683"/>
                    <a:pt x="964" y="700"/>
                  </a:cubicBezTo>
                  <a:cubicBezTo>
                    <a:pt x="963" y="701"/>
                    <a:pt x="884" y="734"/>
                    <a:pt x="876" y="718"/>
                  </a:cubicBezTo>
                  <a:cubicBezTo>
                    <a:pt x="867" y="701"/>
                    <a:pt x="803" y="639"/>
                    <a:pt x="826" y="639"/>
                  </a:cubicBezTo>
                  <a:cubicBezTo>
                    <a:pt x="892" y="639"/>
                    <a:pt x="930" y="637"/>
                    <a:pt x="868" y="586"/>
                  </a:cubicBezTo>
                  <a:cubicBezTo>
                    <a:pt x="849" y="569"/>
                    <a:pt x="784" y="544"/>
                    <a:pt x="772" y="569"/>
                  </a:cubicBezTo>
                  <a:cubicBezTo>
                    <a:pt x="767" y="581"/>
                    <a:pt x="716" y="532"/>
                    <a:pt x="661" y="561"/>
                  </a:cubicBezTo>
                  <a:cubicBezTo>
                    <a:pt x="635" y="574"/>
                    <a:pt x="554" y="576"/>
                    <a:pt x="531" y="563"/>
                  </a:cubicBezTo>
                  <a:cubicBezTo>
                    <a:pt x="503" y="547"/>
                    <a:pt x="431" y="614"/>
                    <a:pt x="451" y="497"/>
                  </a:cubicBezTo>
                  <a:cubicBezTo>
                    <a:pt x="452" y="493"/>
                    <a:pt x="452" y="490"/>
                    <a:pt x="452" y="486"/>
                  </a:cubicBezTo>
                  <a:cubicBezTo>
                    <a:pt x="437" y="436"/>
                    <a:pt x="403" y="421"/>
                    <a:pt x="395" y="352"/>
                  </a:cubicBezTo>
                  <a:cubicBezTo>
                    <a:pt x="393" y="339"/>
                    <a:pt x="275" y="364"/>
                    <a:pt x="312" y="323"/>
                  </a:cubicBezTo>
                  <a:cubicBezTo>
                    <a:pt x="367" y="263"/>
                    <a:pt x="469" y="364"/>
                    <a:pt x="326" y="212"/>
                  </a:cubicBezTo>
                  <a:cubicBezTo>
                    <a:pt x="246" y="127"/>
                    <a:pt x="273" y="85"/>
                    <a:pt x="244" y="60"/>
                  </a:cubicBezTo>
                  <a:cubicBezTo>
                    <a:pt x="174" y="0"/>
                    <a:pt x="240" y="229"/>
                    <a:pt x="219" y="234"/>
                  </a:cubicBezTo>
                  <a:cubicBezTo>
                    <a:pt x="184" y="243"/>
                    <a:pt x="98" y="285"/>
                    <a:pt x="173" y="310"/>
                  </a:cubicBezTo>
                  <a:cubicBezTo>
                    <a:pt x="297" y="352"/>
                    <a:pt x="197" y="357"/>
                    <a:pt x="183" y="478"/>
                  </a:cubicBezTo>
                  <a:cubicBezTo>
                    <a:pt x="179" y="512"/>
                    <a:pt x="201" y="524"/>
                    <a:pt x="199" y="599"/>
                  </a:cubicBezTo>
                  <a:cubicBezTo>
                    <a:pt x="199" y="600"/>
                    <a:pt x="233" y="721"/>
                    <a:pt x="236" y="752"/>
                  </a:cubicBezTo>
                  <a:cubicBezTo>
                    <a:pt x="240" y="798"/>
                    <a:pt x="271" y="811"/>
                    <a:pt x="276" y="897"/>
                  </a:cubicBezTo>
                  <a:cubicBezTo>
                    <a:pt x="276" y="902"/>
                    <a:pt x="377" y="929"/>
                    <a:pt x="352" y="874"/>
                  </a:cubicBezTo>
                  <a:cubicBezTo>
                    <a:pt x="350" y="871"/>
                    <a:pt x="316" y="519"/>
                    <a:pt x="395" y="676"/>
                  </a:cubicBezTo>
                  <a:cubicBezTo>
                    <a:pt x="420" y="724"/>
                    <a:pt x="357" y="774"/>
                    <a:pt x="410" y="857"/>
                  </a:cubicBezTo>
                  <a:cubicBezTo>
                    <a:pt x="432" y="892"/>
                    <a:pt x="434" y="981"/>
                    <a:pt x="405" y="1008"/>
                  </a:cubicBezTo>
                  <a:cubicBezTo>
                    <a:pt x="371" y="1040"/>
                    <a:pt x="439" y="995"/>
                    <a:pt x="437" y="1047"/>
                  </a:cubicBezTo>
                  <a:cubicBezTo>
                    <a:pt x="437" y="1048"/>
                    <a:pt x="469" y="1133"/>
                    <a:pt x="469" y="1170"/>
                  </a:cubicBezTo>
                  <a:cubicBezTo>
                    <a:pt x="423" y="1166"/>
                    <a:pt x="408" y="1204"/>
                    <a:pt x="347" y="1152"/>
                  </a:cubicBezTo>
                  <a:cubicBezTo>
                    <a:pt x="289" y="1102"/>
                    <a:pt x="234" y="1107"/>
                    <a:pt x="175" y="1147"/>
                  </a:cubicBezTo>
                  <a:cubicBezTo>
                    <a:pt x="153" y="1163"/>
                    <a:pt x="101" y="1211"/>
                    <a:pt x="101" y="1239"/>
                  </a:cubicBezTo>
                  <a:cubicBezTo>
                    <a:pt x="151" y="1276"/>
                    <a:pt x="134" y="1216"/>
                    <a:pt x="199" y="1243"/>
                  </a:cubicBezTo>
                  <a:cubicBezTo>
                    <a:pt x="200" y="1244"/>
                    <a:pt x="335" y="1189"/>
                    <a:pt x="274" y="1292"/>
                  </a:cubicBezTo>
                  <a:cubicBezTo>
                    <a:pt x="263" y="1311"/>
                    <a:pt x="306" y="1325"/>
                    <a:pt x="287" y="1376"/>
                  </a:cubicBezTo>
                  <a:cubicBezTo>
                    <a:pt x="287" y="1377"/>
                    <a:pt x="312" y="1458"/>
                    <a:pt x="263" y="1476"/>
                  </a:cubicBezTo>
                  <a:cubicBezTo>
                    <a:pt x="214" y="1493"/>
                    <a:pt x="203" y="1416"/>
                    <a:pt x="138" y="1501"/>
                  </a:cubicBezTo>
                  <a:cubicBezTo>
                    <a:pt x="84" y="1572"/>
                    <a:pt x="159" y="1556"/>
                    <a:pt x="132" y="1614"/>
                  </a:cubicBezTo>
                  <a:cubicBezTo>
                    <a:pt x="129" y="1623"/>
                    <a:pt x="106" y="1620"/>
                    <a:pt x="83" y="1636"/>
                  </a:cubicBezTo>
                  <a:cubicBezTo>
                    <a:pt x="85" y="1668"/>
                    <a:pt x="65" y="1663"/>
                    <a:pt x="87" y="1715"/>
                  </a:cubicBezTo>
                  <a:cubicBezTo>
                    <a:pt x="96" y="1734"/>
                    <a:pt x="92" y="1787"/>
                    <a:pt x="77" y="1798"/>
                  </a:cubicBezTo>
                  <a:cubicBezTo>
                    <a:pt x="37" y="1828"/>
                    <a:pt x="159" y="1814"/>
                    <a:pt x="56" y="1920"/>
                  </a:cubicBezTo>
                  <a:cubicBezTo>
                    <a:pt x="0" y="1978"/>
                    <a:pt x="105" y="2020"/>
                    <a:pt x="159" y="2027"/>
                  </a:cubicBezTo>
                  <a:cubicBezTo>
                    <a:pt x="166" y="2028"/>
                    <a:pt x="177" y="2030"/>
                    <a:pt x="180" y="2036"/>
                  </a:cubicBezTo>
                  <a:lnTo>
                    <a:pt x="180" y="2030"/>
                  </a:lnTo>
                  <a:cubicBezTo>
                    <a:pt x="259" y="2036"/>
                    <a:pt x="311" y="2010"/>
                    <a:pt x="359" y="1948"/>
                  </a:cubicBezTo>
                  <a:cubicBezTo>
                    <a:pt x="391" y="1906"/>
                    <a:pt x="380" y="1868"/>
                    <a:pt x="373" y="1825"/>
                  </a:cubicBezTo>
                  <a:close/>
                </a:path>
              </a:pathLst>
            </a:custGeom>
            <a:solidFill>
              <a:srgbClr val="80D5FF"/>
            </a:solidFill>
            <a:ln w="0">
              <a:solidFill>
                <a:srgbClr val="0095E0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46" name="Freeform 410">
              <a:extLst>
                <a:ext uri="{FF2B5EF4-FFF2-40B4-BE49-F238E27FC236}">
                  <a16:creationId xmlns:a16="http://schemas.microsoft.com/office/drawing/2014/main" id="{BC0556E8-94F9-4BF4-9240-8251D1AD1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0671" y="4887672"/>
              <a:ext cx="96837" cy="44450"/>
            </a:xfrm>
            <a:custGeom>
              <a:avLst/>
              <a:gdLst>
                <a:gd name="T0" fmla="*/ 2147483646 w 1423"/>
                <a:gd name="T1" fmla="*/ 2147483646 h 715"/>
                <a:gd name="T2" fmla="*/ 2147483646 w 1423"/>
                <a:gd name="T3" fmla="*/ 2147483646 h 715"/>
                <a:gd name="T4" fmla="*/ 2147483646 w 1423"/>
                <a:gd name="T5" fmla="*/ 2147483646 h 715"/>
                <a:gd name="T6" fmla="*/ 2147483646 w 1423"/>
                <a:gd name="T7" fmla="*/ 2147483646 h 715"/>
                <a:gd name="T8" fmla="*/ 2147483646 w 1423"/>
                <a:gd name="T9" fmla="*/ 2147483646 h 715"/>
                <a:gd name="T10" fmla="*/ 2147483646 w 1423"/>
                <a:gd name="T11" fmla="*/ 2147483646 h 715"/>
                <a:gd name="T12" fmla="*/ 2147483646 w 1423"/>
                <a:gd name="T13" fmla="*/ 2147483646 h 715"/>
                <a:gd name="T14" fmla="*/ 2147483646 w 1423"/>
                <a:gd name="T15" fmla="*/ 2147483646 h 715"/>
                <a:gd name="T16" fmla="*/ 2147483646 w 1423"/>
                <a:gd name="T17" fmla="*/ 2147483646 h 715"/>
                <a:gd name="T18" fmla="*/ 2147483646 w 1423"/>
                <a:gd name="T19" fmla="*/ 2147483646 h 715"/>
                <a:gd name="T20" fmla="*/ 2147483646 w 1423"/>
                <a:gd name="T21" fmla="*/ 2147483646 h 715"/>
                <a:gd name="T22" fmla="*/ 2147483646 w 1423"/>
                <a:gd name="T23" fmla="*/ 2147483646 h 715"/>
                <a:gd name="T24" fmla="*/ 2147483646 w 1423"/>
                <a:gd name="T25" fmla="*/ 2147483646 h 715"/>
                <a:gd name="T26" fmla="*/ 2147483646 w 1423"/>
                <a:gd name="T27" fmla="*/ 2147483646 h 715"/>
                <a:gd name="T28" fmla="*/ 2147483646 w 1423"/>
                <a:gd name="T29" fmla="*/ 2147483646 h 715"/>
                <a:gd name="T30" fmla="*/ 2147483646 w 1423"/>
                <a:gd name="T31" fmla="*/ 2147483646 h 715"/>
                <a:gd name="T32" fmla="*/ 2147483646 w 1423"/>
                <a:gd name="T33" fmla="*/ 2147483646 h 715"/>
                <a:gd name="T34" fmla="*/ 2147483646 w 1423"/>
                <a:gd name="T35" fmla="*/ 2147483646 h 715"/>
                <a:gd name="T36" fmla="*/ 2147483646 w 1423"/>
                <a:gd name="T37" fmla="*/ 2147483646 h 71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23"/>
                <a:gd name="T58" fmla="*/ 0 h 715"/>
                <a:gd name="T59" fmla="*/ 1423 w 1423"/>
                <a:gd name="T60" fmla="*/ 715 h 71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23" h="715">
                  <a:moveTo>
                    <a:pt x="1286" y="592"/>
                  </a:moveTo>
                  <a:cubicBezTo>
                    <a:pt x="1148" y="582"/>
                    <a:pt x="1177" y="556"/>
                    <a:pt x="1106" y="541"/>
                  </a:cubicBezTo>
                  <a:cubicBezTo>
                    <a:pt x="1026" y="524"/>
                    <a:pt x="1019" y="487"/>
                    <a:pt x="1006" y="487"/>
                  </a:cubicBezTo>
                  <a:cubicBezTo>
                    <a:pt x="708" y="497"/>
                    <a:pt x="764" y="207"/>
                    <a:pt x="780" y="196"/>
                  </a:cubicBezTo>
                  <a:cubicBezTo>
                    <a:pt x="884" y="124"/>
                    <a:pt x="692" y="111"/>
                    <a:pt x="667" y="111"/>
                  </a:cubicBezTo>
                  <a:cubicBezTo>
                    <a:pt x="451" y="119"/>
                    <a:pt x="600" y="0"/>
                    <a:pt x="383" y="75"/>
                  </a:cubicBezTo>
                  <a:cubicBezTo>
                    <a:pt x="373" y="103"/>
                    <a:pt x="418" y="142"/>
                    <a:pt x="309" y="133"/>
                  </a:cubicBezTo>
                  <a:cubicBezTo>
                    <a:pt x="144" y="120"/>
                    <a:pt x="274" y="133"/>
                    <a:pt x="192" y="138"/>
                  </a:cubicBezTo>
                  <a:cubicBezTo>
                    <a:pt x="0" y="150"/>
                    <a:pt x="80" y="142"/>
                    <a:pt x="80" y="222"/>
                  </a:cubicBezTo>
                  <a:cubicBezTo>
                    <a:pt x="106" y="222"/>
                    <a:pt x="129" y="221"/>
                    <a:pt x="149" y="238"/>
                  </a:cubicBezTo>
                  <a:cubicBezTo>
                    <a:pt x="157" y="249"/>
                    <a:pt x="155" y="265"/>
                    <a:pt x="149" y="273"/>
                  </a:cubicBezTo>
                  <a:cubicBezTo>
                    <a:pt x="50" y="391"/>
                    <a:pt x="159" y="386"/>
                    <a:pt x="169" y="371"/>
                  </a:cubicBezTo>
                  <a:cubicBezTo>
                    <a:pt x="233" y="270"/>
                    <a:pt x="263" y="334"/>
                    <a:pt x="260" y="239"/>
                  </a:cubicBezTo>
                  <a:cubicBezTo>
                    <a:pt x="259" y="200"/>
                    <a:pt x="548" y="200"/>
                    <a:pt x="549" y="201"/>
                  </a:cubicBezTo>
                  <a:cubicBezTo>
                    <a:pt x="674" y="267"/>
                    <a:pt x="621" y="211"/>
                    <a:pt x="699" y="238"/>
                  </a:cubicBezTo>
                  <a:cubicBezTo>
                    <a:pt x="669" y="618"/>
                    <a:pt x="830" y="500"/>
                    <a:pt x="890" y="619"/>
                  </a:cubicBezTo>
                  <a:cubicBezTo>
                    <a:pt x="938" y="715"/>
                    <a:pt x="1058" y="669"/>
                    <a:pt x="1065" y="661"/>
                  </a:cubicBezTo>
                  <a:cubicBezTo>
                    <a:pt x="1094" y="623"/>
                    <a:pt x="1116" y="656"/>
                    <a:pt x="1218" y="656"/>
                  </a:cubicBezTo>
                  <a:cubicBezTo>
                    <a:pt x="1423" y="656"/>
                    <a:pt x="1325" y="595"/>
                    <a:pt x="1286" y="592"/>
                  </a:cubicBezTo>
                  <a:close/>
                </a:path>
              </a:pathLst>
            </a:custGeom>
            <a:solidFill>
              <a:srgbClr val="80D5FF"/>
            </a:solidFill>
            <a:ln w="0">
              <a:solidFill>
                <a:srgbClr val="0095E0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47" name="Freeform 411">
              <a:extLst>
                <a:ext uri="{FF2B5EF4-FFF2-40B4-BE49-F238E27FC236}">
                  <a16:creationId xmlns:a16="http://schemas.microsoft.com/office/drawing/2014/main" id="{D8ADB639-4BDE-4686-9C2E-938A33213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872" y="4949585"/>
              <a:ext cx="46037" cy="47625"/>
            </a:xfrm>
            <a:custGeom>
              <a:avLst/>
              <a:gdLst>
                <a:gd name="T0" fmla="*/ 2147483646 w 672"/>
                <a:gd name="T1" fmla="*/ 2147483646 h 743"/>
                <a:gd name="T2" fmla="*/ 2147483646 w 672"/>
                <a:gd name="T3" fmla="*/ 2147483646 h 743"/>
                <a:gd name="T4" fmla="*/ 2147483646 w 672"/>
                <a:gd name="T5" fmla="*/ 0 h 743"/>
                <a:gd name="T6" fmla="*/ 2147483646 w 672"/>
                <a:gd name="T7" fmla="*/ 0 h 743"/>
                <a:gd name="T8" fmla="*/ 2147483646 w 672"/>
                <a:gd name="T9" fmla="*/ 2147483646 h 743"/>
                <a:gd name="T10" fmla="*/ 2147483646 w 672"/>
                <a:gd name="T11" fmla="*/ 2147483646 h 743"/>
                <a:gd name="T12" fmla="*/ 2147483646 w 672"/>
                <a:gd name="T13" fmla="*/ 2147483646 h 743"/>
                <a:gd name="T14" fmla="*/ 2147483646 w 672"/>
                <a:gd name="T15" fmla="*/ 2147483646 h 743"/>
                <a:gd name="T16" fmla="*/ 2147483646 w 672"/>
                <a:gd name="T17" fmla="*/ 2147483646 h 743"/>
                <a:gd name="T18" fmla="*/ 2147483646 w 672"/>
                <a:gd name="T19" fmla="*/ 2147483646 h 743"/>
                <a:gd name="T20" fmla="*/ 2147483646 w 672"/>
                <a:gd name="T21" fmla="*/ 2147483646 h 743"/>
                <a:gd name="T22" fmla="*/ 2147483646 w 672"/>
                <a:gd name="T23" fmla="*/ 2147483646 h 743"/>
                <a:gd name="T24" fmla="*/ 2147483646 w 672"/>
                <a:gd name="T25" fmla="*/ 2147483646 h 74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72"/>
                <a:gd name="T40" fmla="*/ 0 h 743"/>
                <a:gd name="T41" fmla="*/ 672 w 672"/>
                <a:gd name="T42" fmla="*/ 743 h 74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72" h="743">
                  <a:moveTo>
                    <a:pt x="319" y="233"/>
                  </a:moveTo>
                  <a:cubicBezTo>
                    <a:pt x="323" y="154"/>
                    <a:pt x="218" y="149"/>
                    <a:pt x="399" y="70"/>
                  </a:cubicBezTo>
                  <a:cubicBezTo>
                    <a:pt x="424" y="59"/>
                    <a:pt x="444" y="10"/>
                    <a:pt x="404" y="0"/>
                  </a:cubicBezTo>
                  <a:cubicBezTo>
                    <a:pt x="378" y="16"/>
                    <a:pt x="370" y="6"/>
                    <a:pt x="330" y="0"/>
                  </a:cubicBezTo>
                  <a:cubicBezTo>
                    <a:pt x="249" y="40"/>
                    <a:pt x="211" y="10"/>
                    <a:pt x="213" y="96"/>
                  </a:cubicBezTo>
                  <a:cubicBezTo>
                    <a:pt x="215" y="146"/>
                    <a:pt x="158" y="91"/>
                    <a:pt x="140" y="185"/>
                  </a:cubicBezTo>
                  <a:cubicBezTo>
                    <a:pt x="140" y="187"/>
                    <a:pt x="0" y="213"/>
                    <a:pt x="107" y="245"/>
                  </a:cubicBezTo>
                  <a:cubicBezTo>
                    <a:pt x="275" y="297"/>
                    <a:pt x="247" y="212"/>
                    <a:pt x="255" y="331"/>
                  </a:cubicBezTo>
                  <a:cubicBezTo>
                    <a:pt x="260" y="395"/>
                    <a:pt x="351" y="318"/>
                    <a:pt x="361" y="429"/>
                  </a:cubicBezTo>
                  <a:cubicBezTo>
                    <a:pt x="366" y="480"/>
                    <a:pt x="565" y="590"/>
                    <a:pt x="575" y="644"/>
                  </a:cubicBezTo>
                  <a:cubicBezTo>
                    <a:pt x="586" y="706"/>
                    <a:pt x="592" y="721"/>
                    <a:pt x="642" y="743"/>
                  </a:cubicBezTo>
                  <a:cubicBezTo>
                    <a:pt x="672" y="692"/>
                    <a:pt x="599" y="652"/>
                    <a:pt x="605" y="529"/>
                  </a:cubicBezTo>
                  <a:cubicBezTo>
                    <a:pt x="610" y="420"/>
                    <a:pt x="315" y="343"/>
                    <a:pt x="319" y="233"/>
                  </a:cubicBezTo>
                  <a:close/>
                </a:path>
              </a:pathLst>
            </a:custGeom>
            <a:solidFill>
              <a:srgbClr val="80D5FF"/>
            </a:solidFill>
            <a:ln w="0">
              <a:solidFill>
                <a:srgbClr val="0095E0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48" name="Freeform 412">
              <a:extLst>
                <a:ext uri="{FF2B5EF4-FFF2-40B4-BE49-F238E27FC236}">
                  <a16:creationId xmlns:a16="http://schemas.microsoft.com/office/drawing/2014/main" id="{0A255EFB-0E0D-46E3-AC0C-19E9309353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2982" y="5067060"/>
              <a:ext cx="90488" cy="168275"/>
            </a:xfrm>
            <a:custGeom>
              <a:avLst/>
              <a:gdLst>
                <a:gd name="T0" fmla="*/ 2147483646 w 1355"/>
                <a:gd name="T1" fmla="*/ 2147483646 h 2659"/>
                <a:gd name="T2" fmla="*/ 2147483646 w 1355"/>
                <a:gd name="T3" fmla="*/ 2147483646 h 2659"/>
                <a:gd name="T4" fmla="*/ 2147483646 w 1355"/>
                <a:gd name="T5" fmla="*/ 2147483646 h 2659"/>
                <a:gd name="T6" fmla="*/ 2147483646 w 1355"/>
                <a:gd name="T7" fmla="*/ 2147483646 h 2659"/>
                <a:gd name="T8" fmla="*/ 2147483646 w 1355"/>
                <a:gd name="T9" fmla="*/ 2147483646 h 2659"/>
                <a:gd name="T10" fmla="*/ 2147483646 w 1355"/>
                <a:gd name="T11" fmla="*/ 2147483646 h 2659"/>
                <a:gd name="T12" fmla="*/ 2147483646 w 1355"/>
                <a:gd name="T13" fmla="*/ 2147483646 h 2659"/>
                <a:gd name="T14" fmla="*/ 2147483646 w 1355"/>
                <a:gd name="T15" fmla="*/ 2147483646 h 2659"/>
                <a:gd name="T16" fmla="*/ 2147483646 w 1355"/>
                <a:gd name="T17" fmla="*/ 2147483646 h 2659"/>
                <a:gd name="T18" fmla="*/ 2147483646 w 1355"/>
                <a:gd name="T19" fmla="*/ 2147483646 h 2659"/>
                <a:gd name="T20" fmla="*/ 2147483646 w 1355"/>
                <a:gd name="T21" fmla="*/ 2147483646 h 2659"/>
                <a:gd name="T22" fmla="*/ 2147483646 w 1355"/>
                <a:gd name="T23" fmla="*/ 2147483646 h 2659"/>
                <a:gd name="T24" fmla="*/ 2147483646 w 1355"/>
                <a:gd name="T25" fmla="*/ 2147483646 h 2659"/>
                <a:gd name="T26" fmla="*/ 2147483646 w 1355"/>
                <a:gd name="T27" fmla="*/ 2147483646 h 2659"/>
                <a:gd name="T28" fmla="*/ 2147483646 w 1355"/>
                <a:gd name="T29" fmla="*/ 2147483646 h 2659"/>
                <a:gd name="T30" fmla="*/ 2147483646 w 1355"/>
                <a:gd name="T31" fmla="*/ 2147483646 h 2659"/>
                <a:gd name="T32" fmla="*/ 2147483646 w 1355"/>
                <a:gd name="T33" fmla="*/ 2147483646 h 2659"/>
                <a:gd name="T34" fmla="*/ 2147483646 w 1355"/>
                <a:gd name="T35" fmla="*/ 2147483646 h 2659"/>
                <a:gd name="T36" fmla="*/ 2147483646 w 1355"/>
                <a:gd name="T37" fmla="*/ 2147483646 h 2659"/>
                <a:gd name="T38" fmla="*/ 2147483646 w 1355"/>
                <a:gd name="T39" fmla="*/ 2147483646 h 2659"/>
                <a:gd name="T40" fmla="*/ 2147483646 w 1355"/>
                <a:gd name="T41" fmla="*/ 2147483646 h 2659"/>
                <a:gd name="T42" fmla="*/ 2147483646 w 1355"/>
                <a:gd name="T43" fmla="*/ 2147483646 h 2659"/>
                <a:gd name="T44" fmla="*/ 2147483646 w 1355"/>
                <a:gd name="T45" fmla="*/ 2147483646 h 2659"/>
                <a:gd name="T46" fmla="*/ 2147483646 w 1355"/>
                <a:gd name="T47" fmla="*/ 2147483646 h 2659"/>
                <a:gd name="T48" fmla="*/ 2147483646 w 1355"/>
                <a:gd name="T49" fmla="*/ 2147483646 h 2659"/>
                <a:gd name="T50" fmla="*/ 2147483646 w 1355"/>
                <a:gd name="T51" fmla="*/ 2147483646 h 2659"/>
                <a:gd name="T52" fmla="*/ 2147483646 w 1355"/>
                <a:gd name="T53" fmla="*/ 2147483646 h 2659"/>
                <a:gd name="T54" fmla="*/ 2147483646 w 1355"/>
                <a:gd name="T55" fmla="*/ 2147483646 h 2659"/>
                <a:gd name="T56" fmla="*/ 2147483646 w 1355"/>
                <a:gd name="T57" fmla="*/ 2147483646 h 2659"/>
                <a:gd name="T58" fmla="*/ 2147483646 w 1355"/>
                <a:gd name="T59" fmla="*/ 2147483646 h 2659"/>
                <a:gd name="T60" fmla="*/ 2147483646 w 1355"/>
                <a:gd name="T61" fmla="*/ 2147483646 h 2659"/>
                <a:gd name="T62" fmla="*/ 2147483646 w 1355"/>
                <a:gd name="T63" fmla="*/ 2147483646 h 2659"/>
                <a:gd name="T64" fmla="*/ 2147483646 w 1355"/>
                <a:gd name="T65" fmla="*/ 2147483646 h 2659"/>
                <a:gd name="T66" fmla="*/ 2147483646 w 1355"/>
                <a:gd name="T67" fmla="*/ 2147483646 h 2659"/>
                <a:gd name="T68" fmla="*/ 2147483646 w 1355"/>
                <a:gd name="T69" fmla="*/ 2147483646 h 2659"/>
                <a:gd name="T70" fmla="*/ 2147483646 w 1355"/>
                <a:gd name="T71" fmla="*/ 2147483646 h 265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55"/>
                <a:gd name="T109" fmla="*/ 0 h 2659"/>
                <a:gd name="T110" fmla="*/ 1355 w 1355"/>
                <a:gd name="T111" fmla="*/ 2659 h 265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55" h="2659">
                  <a:moveTo>
                    <a:pt x="383" y="870"/>
                  </a:moveTo>
                  <a:cubicBezTo>
                    <a:pt x="531" y="777"/>
                    <a:pt x="529" y="573"/>
                    <a:pt x="513" y="574"/>
                  </a:cubicBezTo>
                  <a:cubicBezTo>
                    <a:pt x="460" y="578"/>
                    <a:pt x="368" y="547"/>
                    <a:pt x="420" y="526"/>
                  </a:cubicBezTo>
                  <a:cubicBezTo>
                    <a:pt x="513" y="489"/>
                    <a:pt x="324" y="339"/>
                    <a:pt x="293" y="310"/>
                  </a:cubicBezTo>
                  <a:cubicBezTo>
                    <a:pt x="284" y="301"/>
                    <a:pt x="283" y="193"/>
                    <a:pt x="283" y="193"/>
                  </a:cubicBezTo>
                  <a:cubicBezTo>
                    <a:pt x="305" y="120"/>
                    <a:pt x="256" y="105"/>
                    <a:pt x="303" y="97"/>
                  </a:cubicBezTo>
                  <a:cubicBezTo>
                    <a:pt x="353" y="90"/>
                    <a:pt x="385" y="99"/>
                    <a:pt x="378" y="69"/>
                  </a:cubicBezTo>
                  <a:cubicBezTo>
                    <a:pt x="379" y="67"/>
                    <a:pt x="380" y="64"/>
                    <a:pt x="380" y="62"/>
                  </a:cubicBezTo>
                  <a:cubicBezTo>
                    <a:pt x="380" y="57"/>
                    <a:pt x="373" y="51"/>
                    <a:pt x="372" y="27"/>
                  </a:cubicBezTo>
                  <a:cubicBezTo>
                    <a:pt x="372" y="29"/>
                    <a:pt x="369" y="33"/>
                    <a:pt x="353" y="40"/>
                  </a:cubicBezTo>
                  <a:cubicBezTo>
                    <a:pt x="345" y="44"/>
                    <a:pt x="331" y="44"/>
                    <a:pt x="330" y="45"/>
                  </a:cubicBezTo>
                  <a:cubicBezTo>
                    <a:pt x="320" y="45"/>
                    <a:pt x="297" y="41"/>
                    <a:pt x="293" y="32"/>
                  </a:cubicBezTo>
                  <a:cubicBezTo>
                    <a:pt x="277" y="0"/>
                    <a:pt x="265" y="97"/>
                    <a:pt x="225" y="132"/>
                  </a:cubicBezTo>
                  <a:cubicBezTo>
                    <a:pt x="166" y="184"/>
                    <a:pt x="203" y="139"/>
                    <a:pt x="182" y="191"/>
                  </a:cubicBezTo>
                  <a:cubicBezTo>
                    <a:pt x="183" y="200"/>
                    <a:pt x="168" y="217"/>
                    <a:pt x="161" y="223"/>
                  </a:cubicBezTo>
                  <a:cubicBezTo>
                    <a:pt x="80" y="294"/>
                    <a:pt x="197" y="296"/>
                    <a:pt x="195" y="339"/>
                  </a:cubicBezTo>
                  <a:cubicBezTo>
                    <a:pt x="193" y="400"/>
                    <a:pt x="227" y="428"/>
                    <a:pt x="227" y="440"/>
                  </a:cubicBezTo>
                  <a:cubicBezTo>
                    <a:pt x="231" y="515"/>
                    <a:pt x="257" y="479"/>
                    <a:pt x="256" y="503"/>
                  </a:cubicBezTo>
                  <a:cubicBezTo>
                    <a:pt x="253" y="569"/>
                    <a:pt x="346" y="564"/>
                    <a:pt x="286" y="636"/>
                  </a:cubicBezTo>
                  <a:cubicBezTo>
                    <a:pt x="237" y="695"/>
                    <a:pt x="277" y="758"/>
                    <a:pt x="250" y="760"/>
                  </a:cubicBezTo>
                  <a:cubicBezTo>
                    <a:pt x="194" y="763"/>
                    <a:pt x="252" y="879"/>
                    <a:pt x="190" y="907"/>
                  </a:cubicBezTo>
                  <a:cubicBezTo>
                    <a:pt x="122" y="937"/>
                    <a:pt x="154" y="975"/>
                    <a:pt x="95" y="1033"/>
                  </a:cubicBezTo>
                  <a:cubicBezTo>
                    <a:pt x="0" y="1126"/>
                    <a:pt x="92" y="1098"/>
                    <a:pt x="98" y="1168"/>
                  </a:cubicBezTo>
                  <a:cubicBezTo>
                    <a:pt x="103" y="1248"/>
                    <a:pt x="152" y="1202"/>
                    <a:pt x="150" y="1270"/>
                  </a:cubicBezTo>
                  <a:cubicBezTo>
                    <a:pt x="149" y="1329"/>
                    <a:pt x="199" y="1425"/>
                    <a:pt x="246" y="1454"/>
                  </a:cubicBezTo>
                  <a:cubicBezTo>
                    <a:pt x="290" y="1481"/>
                    <a:pt x="249" y="1576"/>
                    <a:pt x="293" y="1585"/>
                  </a:cubicBezTo>
                  <a:cubicBezTo>
                    <a:pt x="301" y="1599"/>
                    <a:pt x="333" y="1711"/>
                    <a:pt x="332" y="1714"/>
                  </a:cubicBezTo>
                  <a:cubicBezTo>
                    <a:pt x="307" y="1800"/>
                    <a:pt x="353" y="1747"/>
                    <a:pt x="359" y="1821"/>
                  </a:cubicBezTo>
                  <a:cubicBezTo>
                    <a:pt x="366" y="1901"/>
                    <a:pt x="436" y="1858"/>
                    <a:pt x="439" y="1894"/>
                  </a:cubicBezTo>
                  <a:cubicBezTo>
                    <a:pt x="444" y="1976"/>
                    <a:pt x="522" y="1992"/>
                    <a:pt x="491" y="2097"/>
                  </a:cubicBezTo>
                  <a:cubicBezTo>
                    <a:pt x="454" y="2223"/>
                    <a:pt x="493" y="2207"/>
                    <a:pt x="508" y="2250"/>
                  </a:cubicBezTo>
                  <a:cubicBezTo>
                    <a:pt x="535" y="2325"/>
                    <a:pt x="584" y="2283"/>
                    <a:pt x="584" y="2281"/>
                  </a:cubicBezTo>
                  <a:cubicBezTo>
                    <a:pt x="586" y="2236"/>
                    <a:pt x="599" y="2261"/>
                    <a:pt x="603" y="2244"/>
                  </a:cubicBezTo>
                  <a:cubicBezTo>
                    <a:pt x="618" y="2168"/>
                    <a:pt x="517" y="2222"/>
                    <a:pt x="537" y="2170"/>
                  </a:cubicBezTo>
                  <a:cubicBezTo>
                    <a:pt x="588" y="2039"/>
                    <a:pt x="548" y="2093"/>
                    <a:pt x="547" y="2035"/>
                  </a:cubicBezTo>
                  <a:cubicBezTo>
                    <a:pt x="544" y="1890"/>
                    <a:pt x="539" y="1949"/>
                    <a:pt x="481" y="1831"/>
                  </a:cubicBezTo>
                  <a:cubicBezTo>
                    <a:pt x="447" y="1764"/>
                    <a:pt x="391" y="1788"/>
                    <a:pt x="405" y="1760"/>
                  </a:cubicBezTo>
                  <a:cubicBezTo>
                    <a:pt x="428" y="1710"/>
                    <a:pt x="399" y="1725"/>
                    <a:pt x="410" y="1696"/>
                  </a:cubicBezTo>
                  <a:cubicBezTo>
                    <a:pt x="472" y="1536"/>
                    <a:pt x="498" y="1667"/>
                    <a:pt x="560" y="1664"/>
                  </a:cubicBezTo>
                  <a:cubicBezTo>
                    <a:pt x="624" y="1662"/>
                    <a:pt x="595" y="1667"/>
                    <a:pt x="614" y="1682"/>
                  </a:cubicBezTo>
                  <a:cubicBezTo>
                    <a:pt x="707" y="1752"/>
                    <a:pt x="723" y="1869"/>
                    <a:pt x="765" y="1906"/>
                  </a:cubicBezTo>
                  <a:cubicBezTo>
                    <a:pt x="833" y="1966"/>
                    <a:pt x="841" y="1906"/>
                    <a:pt x="852" y="1888"/>
                  </a:cubicBezTo>
                  <a:cubicBezTo>
                    <a:pt x="901" y="1804"/>
                    <a:pt x="847" y="2141"/>
                    <a:pt x="830" y="2177"/>
                  </a:cubicBezTo>
                  <a:cubicBezTo>
                    <a:pt x="767" y="2315"/>
                    <a:pt x="854" y="2267"/>
                    <a:pt x="871" y="2290"/>
                  </a:cubicBezTo>
                  <a:cubicBezTo>
                    <a:pt x="932" y="2375"/>
                    <a:pt x="917" y="2268"/>
                    <a:pt x="967" y="2335"/>
                  </a:cubicBezTo>
                  <a:cubicBezTo>
                    <a:pt x="1002" y="2381"/>
                    <a:pt x="907" y="2421"/>
                    <a:pt x="973" y="2482"/>
                  </a:cubicBezTo>
                  <a:cubicBezTo>
                    <a:pt x="977" y="2486"/>
                    <a:pt x="970" y="2559"/>
                    <a:pt x="970" y="2577"/>
                  </a:cubicBezTo>
                  <a:cubicBezTo>
                    <a:pt x="1089" y="2598"/>
                    <a:pt x="986" y="2519"/>
                    <a:pt x="1074" y="2519"/>
                  </a:cubicBezTo>
                  <a:cubicBezTo>
                    <a:pt x="1187" y="2519"/>
                    <a:pt x="1209" y="2567"/>
                    <a:pt x="1264" y="2584"/>
                  </a:cubicBezTo>
                  <a:cubicBezTo>
                    <a:pt x="1293" y="2593"/>
                    <a:pt x="1355" y="2659"/>
                    <a:pt x="1334" y="2624"/>
                  </a:cubicBezTo>
                  <a:cubicBezTo>
                    <a:pt x="1287" y="2548"/>
                    <a:pt x="1126" y="2490"/>
                    <a:pt x="1038" y="2490"/>
                  </a:cubicBezTo>
                  <a:cubicBezTo>
                    <a:pt x="981" y="2490"/>
                    <a:pt x="974" y="2426"/>
                    <a:pt x="983" y="2412"/>
                  </a:cubicBezTo>
                  <a:cubicBezTo>
                    <a:pt x="1039" y="2334"/>
                    <a:pt x="969" y="2300"/>
                    <a:pt x="965" y="2290"/>
                  </a:cubicBezTo>
                  <a:cubicBezTo>
                    <a:pt x="964" y="2287"/>
                    <a:pt x="990" y="2208"/>
                    <a:pt x="970" y="2186"/>
                  </a:cubicBezTo>
                  <a:cubicBezTo>
                    <a:pt x="927" y="2140"/>
                    <a:pt x="968" y="2170"/>
                    <a:pt x="971" y="2108"/>
                  </a:cubicBezTo>
                  <a:cubicBezTo>
                    <a:pt x="974" y="2016"/>
                    <a:pt x="1059" y="2018"/>
                    <a:pt x="1013" y="1977"/>
                  </a:cubicBezTo>
                  <a:cubicBezTo>
                    <a:pt x="999" y="1977"/>
                    <a:pt x="982" y="1981"/>
                    <a:pt x="987" y="1969"/>
                  </a:cubicBezTo>
                  <a:cubicBezTo>
                    <a:pt x="1025" y="1878"/>
                    <a:pt x="936" y="1904"/>
                    <a:pt x="956" y="1846"/>
                  </a:cubicBezTo>
                  <a:cubicBezTo>
                    <a:pt x="963" y="1828"/>
                    <a:pt x="1113" y="1791"/>
                    <a:pt x="1121" y="1791"/>
                  </a:cubicBezTo>
                  <a:cubicBezTo>
                    <a:pt x="1162" y="1793"/>
                    <a:pt x="1167" y="1731"/>
                    <a:pt x="1171" y="1710"/>
                  </a:cubicBezTo>
                  <a:cubicBezTo>
                    <a:pt x="1110" y="1769"/>
                    <a:pt x="1015" y="1743"/>
                    <a:pt x="996" y="1749"/>
                  </a:cubicBezTo>
                  <a:cubicBezTo>
                    <a:pt x="953" y="1764"/>
                    <a:pt x="1028" y="1783"/>
                    <a:pt x="890" y="1783"/>
                  </a:cubicBezTo>
                  <a:cubicBezTo>
                    <a:pt x="841" y="1783"/>
                    <a:pt x="922" y="1630"/>
                    <a:pt x="923" y="1628"/>
                  </a:cubicBezTo>
                  <a:cubicBezTo>
                    <a:pt x="936" y="1611"/>
                    <a:pt x="978" y="1506"/>
                    <a:pt x="920" y="1508"/>
                  </a:cubicBezTo>
                  <a:cubicBezTo>
                    <a:pt x="839" y="1512"/>
                    <a:pt x="803" y="1404"/>
                    <a:pt x="747" y="1399"/>
                  </a:cubicBezTo>
                  <a:cubicBezTo>
                    <a:pt x="657" y="1393"/>
                    <a:pt x="734" y="1456"/>
                    <a:pt x="732" y="1492"/>
                  </a:cubicBezTo>
                  <a:cubicBezTo>
                    <a:pt x="727" y="1611"/>
                    <a:pt x="778" y="1590"/>
                    <a:pt x="780" y="1636"/>
                  </a:cubicBezTo>
                  <a:cubicBezTo>
                    <a:pt x="788" y="1783"/>
                    <a:pt x="660" y="1605"/>
                    <a:pt x="622" y="1628"/>
                  </a:cubicBezTo>
                  <a:cubicBezTo>
                    <a:pt x="553" y="1669"/>
                    <a:pt x="511" y="1580"/>
                    <a:pt x="468" y="1540"/>
                  </a:cubicBezTo>
                  <a:cubicBezTo>
                    <a:pt x="398" y="1475"/>
                    <a:pt x="415" y="1412"/>
                    <a:pt x="378" y="1425"/>
                  </a:cubicBezTo>
                  <a:cubicBezTo>
                    <a:pt x="352" y="1435"/>
                    <a:pt x="330" y="1326"/>
                    <a:pt x="324" y="1302"/>
                  </a:cubicBezTo>
                  <a:cubicBezTo>
                    <a:pt x="284" y="1139"/>
                    <a:pt x="306" y="1183"/>
                    <a:pt x="306" y="1035"/>
                  </a:cubicBezTo>
                  <a:cubicBezTo>
                    <a:pt x="306" y="983"/>
                    <a:pt x="336" y="900"/>
                    <a:pt x="383" y="870"/>
                  </a:cubicBezTo>
                  <a:close/>
                </a:path>
              </a:pathLst>
            </a:custGeom>
            <a:solidFill>
              <a:srgbClr val="80D5FF"/>
            </a:solidFill>
            <a:ln w="0">
              <a:solidFill>
                <a:srgbClr val="0095E0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49" name="Freeform 413">
              <a:extLst>
                <a:ext uri="{FF2B5EF4-FFF2-40B4-BE49-F238E27FC236}">
                  <a16:creationId xmlns:a16="http://schemas.microsoft.com/office/drawing/2014/main" id="{D8E06B77-5DBD-4EE7-8F53-DB5EE10AF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8707" y="4968633"/>
              <a:ext cx="101600" cy="84138"/>
            </a:xfrm>
            <a:custGeom>
              <a:avLst/>
              <a:gdLst>
                <a:gd name="T0" fmla="*/ 2147483646 w 1502"/>
                <a:gd name="T1" fmla="*/ 2147483646 h 1341"/>
                <a:gd name="T2" fmla="*/ 2147483646 w 1502"/>
                <a:gd name="T3" fmla="*/ 2147483646 h 1341"/>
                <a:gd name="T4" fmla="*/ 2147483646 w 1502"/>
                <a:gd name="T5" fmla="*/ 2147483646 h 1341"/>
                <a:gd name="T6" fmla="*/ 2147483646 w 1502"/>
                <a:gd name="T7" fmla="*/ 2147483646 h 1341"/>
                <a:gd name="T8" fmla="*/ 2147483646 w 1502"/>
                <a:gd name="T9" fmla="*/ 2147483646 h 1341"/>
                <a:gd name="T10" fmla="*/ 2147483646 w 1502"/>
                <a:gd name="T11" fmla="*/ 2147483646 h 1341"/>
                <a:gd name="T12" fmla="*/ 2147483646 w 1502"/>
                <a:gd name="T13" fmla="*/ 2147483646 h 1341"/>
                <a:gd name="T14" fmla="*/ 2147483646 w 1502"/>
                <a:gd name="T15" fmla="*/ 2147483646 h 1341"/>
                <a:gd name="T16" fmla="*/ 2147483646 w 1502"/>
                <a:gd name="T17" fmla="*/ 2147483646 h 1341"/>
                <a:gd name="T18" fmla="*/ 2147483646 w 1502"/>
                <a:gd name="T19" fmla="*/ 2147483646 h 1341"/>
                <a:gd name="T20" fmla="*/ 2147483646 w 1502"/>
                <a:gd name="T21" fmla="*/ 2147483646 h 1341"/>
                <a:gd name="T22" fmla="*/ 2147483646 w 1502"/>
                <a:gd name="T23" fmla="*/ 2147483646 h 1341"/>
                <a:gd name="T24" fmla="*/ 2147483646 w 1502"/>
                <a:gd name="T25" fmla="*/ 2147483646 h 1341"/>
                <a:gd name="T26" fmla="*/ 2147483646 w 1502"/>
                <a:gd name="T27" fmla="*/ 2147483646 h 1341"/>
                <a:gd name="T28" fmla="*/ 2147483646 w 1502"/>
                <a:gd name="T29" fmla="*/ 2147483646 h 1341"/>
                <a:gd name="T30" fmla="*/ 2147483646 w 1502"/>
                <a:gd name="T31" fmla="*/ 2147483646 h 1341"/>
                <a:gd name="T32" fmla="*/ 2147483646 w 1502"/>
                <a:gd name="T33" fmla="*/ 2147483646 h 1341"/>
                <a:gd name="T34" fmla="*/ 2147483646 w 1502"/>
                <a:gd name="T35" fmla="*/ 2147483646 h 1341"/>
                <a:gd name="T36" fmla="*/ 2147483646 w 1502"/>
                <a:gd name="T37" fmla="*/ 2147483646 h 1341"/>
                <a:gd name="T38" fmla="*/ 2147483646 w 1502"/>
                <a:gd name="T39" fmla="*/ 2147483646 h 1341"/>
                <a:gd name="T40" fmla="*/ 2147483646 w 1502"/>
                <a:gd name="T41" fmla="*/ 2147483646 h 1341"/>
                <a:gd name="T42" fmla="*/ 2147483646 w 1502"/>
                <a:gd name="T43" fmla="*/ 2147483646 h 1341"/>
                <a:gd name="T44" fmla="*/ 2147483646 w 1502"/>
                <a:gd name="T45" fmla="*/ 2147483646 h 1341"/>
                <a:gd name="T46" fmla="*/ 2147483646 w 1502"/>
                <a:gd name="T47" fmla="*/ 2147483646 h 1341"/>
                <a:gd name="T48" fmla="*/ 2147483646 w 1502"/>
                <a:gd name="T49" fmla="*/ 2147483646 h 1341"/>
                <a:gd name="T50" fmla="*/ 2147483646 w 1502"/>
                <a:gd name="T51" fmla="*/ 2147483646 h 1341"/>
                <a:gd name="T52" fmla="*/ 2147483646 w 1502"/>
                <a:gd name="T53" fmla="*/ 2147483646 h 1341"/>
                <a:gd name="T54" fmla="*/ 2147483646 w 1502"/>
                <a:gd name="T55" fmla="*/ 2147483646 h 1341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502"/>
                <a:gd name="T85" fmla="*/ 0 h 1341"/>
                <a:gd name="T86" fmla="*/ 1502 w 1502"/>
                <a:gd name="T87" fmla="*/ 1341 h 1341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502" h="1341">
                  <a:moveTo>
                    <a:pt x="1387" y="1125"/>
                  </a:moveTo>
                  <a:cubicBezTo>
                    <a:pt x="1385" y="1123"/>
                    <a:pt x="1317" y="954"/>
                    <a:pt x="1289" y="939"/>
                  </a:cubicBezTo>
                  <a:cubicBezTo>
                    <a:pt x="1171" y="878"/>
                    <a:pt x="1256" y="861"/>
                    <a:pt x="1190" y="844"/>
                  </a:cubicBezTo>
                  <a:cubicBezTo>
                    <a:pt x="1044" y="805"/>
                    <a:pt x="1143" y="768"/>
                    <a:pt x="1064" y="729"/>
                  </a:cubicBezTo>
                  <a:cubicBezTo>
                    <a:pt x="1033" y="714"/>
                    <a:pt x="1095" y="601"/>
                    <a:pt x="917" y="603"/>
                  </a:cubicBezTo>
                  <a:cubicBezTo>
                    <a:pt x="746" y="606"/>
                    <a:pt x="837" y="572"/>
                    <a:pt x="786" y="537"/>
                  </a:cubicBezTo>
                  <a:cubicBezTo>
                    <a:pt x="683" y="590"/>
                    <a:pt x="740" y="492"/>
                    <a:pt x="696" y="508"/>
                  </a:cubicBezTo>
                  <a:cubicBezTo>
                    <a:pt x="697" y="524"/>
                    <a:pt x="609" y="505"/>
                    <a:pt x="577" y="505"/>
                  </a:cubicBezTo>
                  <a:cubicBezTo>
                    <a:pt x="577" y="645"/>
                    <a:pt x="527" y="507"/>
                    <a:pt x="535" y="487"/>
                  </a:cubicBezTo>
                  <a:cubicBezTo>
                    <a:pt x="574" y="394"/>
                    <a:pt x="497" y="502"/>
                    <a:pt x="539" y="348"/>
                  </a:cubicBezTo>
                  <a:cubicBezTo>
                    <a:pt x="545" y="330"/>
                    <a:pt x="466" y="178"/>
                    <a:pt x="452" y="173"/>
                  </a:cubicBezTo>
                  <a:cubicBezTo>
                    <a:pt x="419" y="67"/>
                    <a:pt x="395" y="172"/>
                    <a:pt x="320" y="88"/>
                  </a:cubicBezTo>
                  <a:cubicBezTo>
                    <a:pt x="242" y="0"/>
                    <a:pt x="276" y="41"/>
                    <a:pt x="204" y="101"/>
                  </a:cubicBezTo>
                  <a:cubicBezTo>
                    <a:pt x="178" y="116"/>
                    <a:pt x="165" y="153"/>
                    <a:pt x="156" y="161"/>
                  </a:cubicBezTo>
                  <a:cubicBezTo>
                    <a:pt x="0" y="290"/>
                    <a:pt x="114" y="247"/>
                    <a:pt x="127" y="376"/>
                  </a:cubicBezTo>
                  <a:cubicBezTo>
                    <a:pt x="135" y="455"/>
                    <a:pt x="433" y="405"/>
                    <a:pt x="431" y="434"/>
                  </a:cubicBezTo>
                  <a:cubicBezTo>
                    <a:pt x="425" y="579"/>
                    <a:pt x="573" y="620"/>
                    <a:pt x="574" y="638"/>
                  </a:cubicBezTo>
                  <a:cubicBezTo>
                    <a:pt x="576" y="653"/>
                    <a:pt x="669" y="645"/>
                    <a:pt x="669" y="645"/>
                  </a:cubicBezTo>
                  <a:cubicBezTo>
                    <a:pt x="704" y="630"/>
                    <a:pt x="785" y="707"/>
                    <a:pt x="788" y="718"/>
                  </a:cubicBezTo>
                  <a:cubicBezTo>
                    <a:pt x="802" y="755"/>
                    <a:pt x="820" y="741"/>
                    <a:pt x="828" y="780"/>
                  </a:cubicBezTo>
                  <a:cubicBezTo>
                    <a:pt x="843" y="854"/>
                    <a:pt x="872" y="846"/>
                    <a:pt x="905" y="913"/>
                  </a:cubicBezTo>
                  <a:cubicBezTo>
                    <a:pt x="929" y="960"/>
                    <a:pt x="941" y="928"/>
                    <a:pt x="942" y="948"/>
                  </a:cubicBezTo>
                  <a:cubicBezTo>
                    <a:pt x="947" y="1063"/>
                    <a:pt x="980" y="1011"/>
                    <a:pt x="1003" y="1109"/>
                  </a:cubicBezTo>
                  <a:cubicBezTo>
                    <a:pt x="1029" y="1223"/>
                    <a:pt x="1125" y="1233"/>
                    <a:pt x="1225" y="1233"/>
                  </a:cubicBezTo>
                  <a:cubicBezTo>
                    <a:pt x="1269" y="1233"/>
                    <a:pt x="1224" y="1289"/>
                    <a:pt x="1279" y="1269"/>
                  </a:cubicBezTo>
                  <a:cubicBezTo>
                    <a:pt x="1341" y="1247"/>
                    <a:pt x="1305" y="1271"/>
                    <a:pt x="1323" y="1270"/>
                  </a:cubicBezTo>
                  <a:cubicBezTo>
                    <a:pt x="1456" y="1264"/>
                    <a:pt x="1391" y="1341"/>
                    <a:pt x="1482" y="1320"/>
                  </a:cubicBezTo>
                  <a:cubicBezTo>
                    <a:pt x="1502" y="1230"/>
                    <a:pt x="1430" y="1189"/>
                    <a:pt x="1387" y="1125"/>
                  </a:cubicBezTo>
                  <a:close/>
                </a:path>
              </a:pathLst>
            </a:custGeom>
            <a:solidFill>
              <a:srgbClr val="80D5FF"/>
            </a:solidFill>
            <a:ln w="0">
              <a:solidFill>
                <a:srgbClr val="0095E0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50" name="Freeform 414">
              <a:extLst>
                <a:ext uri="{FF2B5EF4-FFF2-40B4-BE49-F238E27FC236}">
                  <a16:creationId xmlns:a16="http://schemas.microsoft.com/office/drawing/2014/main" id="{DCA223CF-6DF2-4016-BED6-9698811203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1572" y="5106748"/>
              <a:ext cx="46037" cy="53975"/>
            </a:xfrm>
            <a:custGeom>
              <a:avLst/>
              <a:gdLst>
                <a:gd name="T0" fmla="*/ 2147483646 w 660"/>
                <a:gd name="T1" fmla="*/ 2147483646 h 863"/>
                <a:gd name="T2" fmla="*/ 2147483646 w 660"/>
                <a:gd name="T3" fmla="*/ 2147483646 h 863"/>
                <a:gd name="T4" fmla="*/ 2147483646 w 660"/>
                <a:gd name="T5" fmla="*/ 2147483646 h 863"/>
                <a:gd name="T6" fmla="*/ 2147483646 w 660"/>
                <a:gd name="T7" fmla="*/ 2147483646 h 863"/>
                <a:gd name="T8" fmla="*/ 2147483646 w 660"/>
                <a:gd name="T9" fmla="*/ 2147483646 h 863"/>
                <a:gd name="T10" fmla="*/ 2147483646 w 660"/>
                <a:gd name="T11" fmla="*/ 2147483646 h 863"/>
                <a:gd name="T12" fmla="*/ 2147483646 w 660"/>
                <a:gd name="T13" fmla="*/ 2147483646 h 863"/>
                <a:gd name="T14" fmla="*/ 2147483646 w 660"/>
                <a:gd name="T15" fmla="*/ 2147483646 h 8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60"/>
                <a:gd name="T25" fmla="*/ 0 h 863"/>
                <a:gd name="T26" fmla="*/ 660 w 660"/>
                <a:gd name="T27" fmla="*/ 863 h 86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60" h="863">
                  <a:moveTo>
                    <a:pt x="620" y="379"/>
                  </a:moveTo>
                  <a:cubicBezTo>
                    <a:pt x="620" y="213"/>
                    <a:pt x="583" y="251"/>
                    <a:pt x="531" y="139"/>
                  </a:cubicBezTo>
                  <a:cubicBezTo>
                    <a:pt x="511" y="94"/>
                    <a:pt x="456" y="45"/>
                    <a:pt x="455" y="44"/>
                  </a:cubicBezTo>
                  <a:cubicBezTo>
                    <a:pt x="458" y="49"/>
                    <a:pt x="349" y="0"/>
                    <a:pt x="287" y="52"/>
                  </a:cubicBezTo>
                  <a:cubicBezTo>
                    <a:pt x="0" y="291"/>
                    <a:pt x="320" y="661"/>
                    <a:pt x="319" y="692"/>
                  </a:cubicBezTo>
                  <a:cubicBezTo>
                    <a:pt x="311" y="851"/>
                    <a:pt x="469" y="863"/>
                    <a:pt x="549" y="774"/>
                  </a:cubicBezTo>
                  <a:cubicBezTo>
                    <a:pt x="630" y="685"/>
                    <a:pt x="660" y="692"/>
                    <a:pt x="660" y="579"/>
                  </a:cubicBezTo>
                  <a:cubicBezTo>
                    <a:pt x="660" y="415"/>
                    <a:pt x="620" y="510"/>
                    <a:pt x="620" y="379"/>
                  </a:cubicBezTo>
                  <a:close/>
                </a:path>
              </a:pathLst>
            </a:custGeom>
            <a:solidFill>
              <a:srgbClr val="80D5FF"/>
            </a:solidFill>
            <a:ln w="0">
              <a:solidFill>
                <a:srgbClr val="0095E0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51" name="Freeform 415">
              <a:extLst>
                <a:ext uri="{FF2B5EF4-FFF2-40B4-BE49-F238E27FC236}">
                  <a16:creationId xmlns:a16="http://schemas.microsoft.com/office/drawing/2014/main" id="{6E5138F9-C5F3-476B-AB9B-621274E84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8597" y="4962284"/>
              <a:ext cx="15875" cy="33338"/>
            </a:xfrm>
            <a:custGeom>
              <a:avLst/>
              <a:gdLst>
                <a:gd name="T0" fmla="*/ 2147483646 w 237"/>
                <a:gd name="T1" fmla="*/ 2147483646 h 529"/>
                <a:gd name="T2" fmla="*/ 2147483646 w 237"/>
                <a:gd name="T3" fmla="*/ 2147483646 h 529"/>
                <a:gd name="T4" fmla="*/ 2147483646 w 237"/>
                <a:gd name="T5" fmla="*/ 2147483646 h 529"/>
                <a:gd name="T6" fmla="*/ 2147483646 w 237"/>
                <a:gd name="T7" fmla="*/ 2147483646 h 529"/>
                <a:gd name="T8" fmla="*/ 2147483646 w 237"/>
                <a:gd name="T9" fmla="*/ 0 h 529"/>
                <a:gd name="T10" fmla="*/ 2147483646 w 237"/>
                <a:gd name="T11" fmla="*/ 2147483646 h 529"/>
                <a:gd name="T12" fmla="*/ 2147483646 w 237"/>
                <a:gd name="T13" fmla="*/ 2147483646 h 529"/>
                <a:gd name="T14" fmla="*/ 2147483646 w 237"/>
                <a:gd name="T15" fmla="*/ 2147483646 h 529"/>
                <a:gd name="T16" fmla="*/ 2147483646 w 237"/>
                <a:gd name="T17" fmla="*/ 2147483646 h 529"/>
                <a:gd name="T18" fmla="*/ 2147483646 w 237"/>
                <a:gd name="T19" fmla="*/ 2147483646 h 529"/>
                <a:gd name="T20" fmla="*/ 2147483646 w 237"/>
                <a:gd name="T21" fmla="*/ 2147483646 h 529"/>
                <a:gd name="T22" fmla="*/ 2147483646 w 237"/>
                <a:gd name="T23" fmla="*/ 2147483646 h 529"/>
                <a:gd name="T24" fmla="*/ 2147483646 w 237"/>
                <a:gd name="T25" fmla="*/ 2147483646 h 529"/>
                <a:gd name="T26" fmla="*/ 2147483646 w 237"/>
                <a:gd name="T27" fmla="*/ 2147483646 h 529"/>
                <a:gd name="T28" fmla="*/ 2147483646 w 237"/>
                <a:gd name="T29" fmla="*/ 2147483646 h 529"/>
                <a:gd name="T30" fmla="*/ 2147483646 w 237"/>
                <a:gd name="T31" fmla="*/ 2147483646 h 529"/>
                <a:gd name="T32" fmla="*/ 2147483646 w 237"/>
                <a:gd name="T33" fmla="*/ 2147483646 h 529"/>
                <a:gd name="T34" fmla="*/ 2147483646 w 237"/>
                <a:gd name="T35" fmla="*/ 2147483646 h 529"/>
                <a:gd name="T36" fmla="*/ 2147483646 w 237"/>
                <a:gd name="T37" fmla="*/ 2147483646 h 529"/>
                <a:gd name="T38" fmla="*/ 2147483646 w 237"/>
                <a:gd name="T39" fmla="*/ 2147483646 h 52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37"/>
                <a:gd name="T61" fmla="*/ 0 h 529"/>
                <a:gd name="T62" fmla="*/ 237 w 237"/>
                <a:gd name="T63" fmla="*/ 529 h 52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37" h="529">
                  <a:moveTo>
                    <a:pt x="187" y="177"/>
                  </a:moveTo>
                  <a:cubicBezTo>
                    <a:pt x="201" y="147"/>
                    <a:pt x="233" y="128"/>
                    <a:pt x="227" y="116"/>
                  </a:cubicBezTo>
                  <a:cubicBezTo>
                    <a:pt x="213" y="92"/>
                    <a:pt x="235" y="79"/>
                    <a:pt x="210" y="66"/>
                  </a:cubicBezTo>
                  <a:cubicBezTo>
                    <a:pt x="141" y="29"/>
                    <a:pt x="218" y="58"/>
                    <a:pt x="152" y="4"/>
                  </a:cubicBezTo>
                  <a:cubicBezTo>
                    <a:pt x="152" y="0"/>
                    <a:pt x="152" y="0"/>
                    <a:pt x="148" y="0"/>
                  </a:cubicBezTo>
                  <a:cubicBezTo>
                    <a:pt x="69" y="3"/>
                    <a:pt x="126" y="85"/>
                    <a:pt x="80" y="65"/>
                  </a:cubicBezTo>
                  <a:cubicBezTo>
                    <a:pt x="20" y="40"/>
                    <a:pt x="34" y="104"/>
                    <a:pt x="39" y="136"/>
                  </a:cubicBezTo>
                  <a:cubicBezTo>
                    <a:pt x="49" y="195"/>
                    <a:pt x="3" y="191"/>
                    <a:pt x="13" y="223"/>
                  </a:cubicBezTo>
                  <a:cubicBezTo>
                    <a:pt x="29" y="281"/>
                    <a:pt x="4" y="241"/>
                    <a:pt x="21" y="288"/>
                  </a:cubicBezTo>
                  <a:cubicBezTo>
                    <a:pt x="32" y="316"/>
                    <a:pt x="0" y="408"/>
                    <a:pt x="13" y="420"/>
                  </a:cubicBezTo>
                  <a:cubicBezTo>
                    <a:pt x="35" y="441"/>
                    <a:pt x="28" y="504"/>
                    <a:pt x="45" y="507"/>
                  </a:cubicBezTo>
                  <a:cubicBezTo>
                    <a:pt x="106" y="517"/>
                    <a:pt x="69" y="464"/>
                    <a:pt x="69" y="438"/>
                  </a:cubicBezTo>
                  <a:cubicBezTo>
                    <a:pt x="122" y="438"/>
                    <a:pt x="147" y="422"/>
                    <a:pt x="151" y="488"/>
                  </a:cubicBezTo>
                  <a:cubicBezTo>
                    <a:pt x="153" y="529"/>
                    <a:pt x="171" y="506"/>
                    <a:pt x="171" y="500"/>
                  </a:cubicBezTo>
                  <a:cubicBezTo>
                    <a:pt x="171" y="469"/>
                    <a:pt x="200" y="459"/>
                    <a:pt x="187" y="441"/>
                  </a:cubicBezTo>
                  <a:cubicBezTo>
                    <a:pt x="154" y="393"/>
                    <a:pt x="237" y="413"/>
                    <a:pt x="175" y="376"/>
                  </a:cubicBezTo>
                  <a:cubicBezTo>
                    <a:pt x="118" y="341"/>
                    <a:pt x="166" y="324"/>
                    <a:pt x="147" y="306"/>
                  </a:cubicBezTo>
                  <a:cubicBezTo>
                    <a:pt x="124" y="285"/>
                    <a:pt x="147" y="293"/>
                    <a:pt x="147" y="273"/>
                  </a:cubicBezTo>
                  <a:cubicBezTo>
                    <a:pt x="145" y="216"/>
                    <a:pt x="172" y="235"/>
                    <a:pt x="173" y="215"/>
                  </a:cubicBezTo>
                  <a:cubicBezTo>
                    <a:pt x="175" y="172"/>
                    <a:pt x="172" y="208"/>
                    <a:pt x="187" y="177"/>
                  </a:cubicBezTo>
                  <a:close/>
                </a:path>
              </a:pathLst>
            </a:custGeom>
            <a:solidFill>
              <a:srgbClr val="80D5FF"/>
            </a:solidFill>
            <a:ln w="0">
              <a:solidFill>
                <a:srgbClr val="0095E0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52" name="Freeform 416">
              <a:extLst>
                <a:ext uri="{FF2B5EF4-FFF2-40B4-BE49-F238E27FC236}">
                  <a16:creationId xmlns:a16="http://schemas.microsoft.com/office/drawing/2014/main" id="{95978977-7860-46B4-8A42-1F57DF76C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3997" y="4887673"/>
              <a:ext cx="47625" cy="90487"/>
            </a:xfrm>
            <a:custGeom>
              <a:avLst/>
              <a:gdLst>
                <a:gd name="T0" fmla="*/ 2147483646 w 686"/>
                <a:gd name="T1" fmla="*/ 2147483646 h 1418"/>
                <a:gd name="T2" fmla="*/ 2147483646 w 686"/>
                <a:gd name="T3" fmla="*/ 2147483646 h 1418"/>
                <a:gd name="T4" fmla="*/ 2147483646 w 686"/>
                <a:gd name="T5" fmla="*/ 2147483646 h 1418"/>
                <a:gd name="T6" fmla="*/ 2147483646 w 686"/>
                <a:gd name="T7" fmla="*/ 2147483646 h 1418"/>
                <a:gd name="T8" fmla="*/ 2147483646 w 686"/>
                <a:gd name="T9" fmla="*/ 2147483646 h 1418"/>
                <a:gd name="T10" fmla="*/ 2147483646 w 686"/>
                <a:gd name="T11" fmla="*/ 2147483646 h 1418"/>
                <a:gd name="T12" fmla="*/ 2147483646 w 686"/>
                <a:gd name="T13" fmla="*/ 2147483646 h 1418"/>
                <a:gd name="T14" fmla="*/ 2147483646 w 686"/>
                <a:gd name="T15" fmla="*/ 2147483646 h 1418"/>
                <a:gd name="T16" fmla="*/ 2147483646 w 686"/>
                <a:gd name="T17" fmla="*/ 2147483646 h 1418"/>
                <a:gd name="T18" fmla="*/ 2147483646 w 686"/>
                <a:gd name="T19" fmla="*/ 2147483646 h 1418"/>
                <a:gd name="T20" fmla="*/ 2147483646 w 686"/>
                <a:gd name="T21" fmla="*/ 2147483646 h 1418"/>
                <a:gd name="T22" fmla="*/ 2147483646 w 686"/>
                <a:gd name="T23" fmla="*/ 2147483646 h 1418"/>
                <a:gd name="T24" fmla="*/ 2147483646 w 686"/>
                <a:gd name="T25" fmla="*/ 2147483646 h 1418"/>
                <a:gd name="T26" fmla="*/ 2147483646 w 686"/>
                <a:gd name="T27" fmla="*/ 2147483646 h 1418"/>
                <a:gd name="T28" fmla="*/ 2147483646 w 686"/>
                <a:gd name="T29" fmla="*/ 2147483646 h 1418"/>
                <a:gd name="T30" fmla="*/ 2147483646 w 686"/>
                <a:gd name="T31" fmla="*/ 2147483646 h 1418"/>
                <a:gd name="T32" fmla="*/ 2147483646 w 686"/>
                <a:gd name="T33" fmla="*/ 2147483646 h 1418"/>
                <a:gd name="T34" fmla="*/ 2147483646 w 686"/>
                <a:gd name="T35" fmla="*/ 2147483646 h 1418"/>
                <a:gd name="T36" fmla="*/ 2147483646 w 686"/>
                <a:gd name="T37" fmla="*/ 2147483646 h 1418"/>
                <a:gd name="T38" fmla="*/ 2147483646 w 686"/>
                <a:gd name="T39" fmla="*/ 2147483646 h 1418"/>
                <a:gd name="T40" fmla="*/ 2147483646 w 686"/>
                <a:gd name="T41" fmla="*/ 2147483646 h 1418"/>
                <a:gd name="T42" fmla="*/ 2147483646 w 686"/>
                <a:gd name="T43" fmla="*/ 2147483646 h 1418"/>
                <a:gd name="T44" fmla="*/ 2147483646 w 686"/>
                <a:gd name="T45" fmla="*/ 2147483646 h 1418"/>
                <a:gd name="T46" fmla="*/ 2147483646 w 686"/>
                <a:gd name="T47" fmla="*/ 2147483646 h 1418"/>
                <a:gd name="T48" fmla="*/ 2147483646 w 686"/>
                <a:gd name="T49" fmla="*/ 2147483646 h 1418"/>
                <a:gd name="T50" fmla="*/ 2147483646 w 686"/>
                <a:gd name="T51" fmla="*/ 2147483646 h 141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86"/>
                <a:gd name="T79" fmla="*/ 0 h 1418"/>
                <a:gd name="T80" fmla="*/ 686 w 686"/>
                <a:gd name="T81" fmla="*/ 1418 h 141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86" h="1418">
                  <a:moveTo>
                    <a:pt x="373" y="810"/>
                  </a:moveTo>
                  <a:cubicBezTo>
                    <a:pt x="345" y="798"/>
                    <a:pt x="367" y="779"/>
                    <a:pt x="319" y="756"/>
                  </a:cubicBezTo>
                  <a:cubicBezTo>
                    <a:pt x="272" y="733"/>
                    <a:pt x="264" y="617"/>
                    <a:pt x="209" y="601"/>
                  </a:cubicBezTo>
                  <a:cubicBezTo>
                    <a:pt x="82" y="563"/>
                    <a:pt x="295" y="436"/>
                    <a:pt x="215" y="396"/>
                  </a:cubicBezTo>
                  <a:cubicBezTo>
                    <a:pt x="158" y="367"/>
                    <a:pt x="211" y="353"/>
                    <a:pt x="148" y="319"/>
                  </a:cubicBezTo>
                  <a:cubicBezTo>
                    <a:pt x="103" y="295"/>
                    <a:pt x="214" y="249"/>
                    <a:pt x="155" y="193"/>
                  </a:cubicBezTo>
                  <a:cubicBezTo>
                    <a:pt x="142" y="180"/>
                    <a:pt x="199" y="0"/>
                    <a:pt x="119" y="13"/>
                  </a:cubicBezTo>
                  <a:cubicBezTo>
                    <a:pt x="115" y="14"/>
                    <a:pt x="116" y="9"/>
                    <a:pt x="111" y="16"/>
                  </a:cubicBezTo>
                  <a:cubicBezTo>
                    <a:pt x="53" y="84"/>
                    <a:pt x="103" y="93"/>
                    <a:pt x="77" y="145"/>
                  </a:cubicBezTo>
                  <a:cubicBezTo>
                    <a:pt x="75" y="149"/>
                    <a:pt x="82" y="197"/>
                    <a:pt x="51" y="241"/>
                  </a:cubicBezTo>
                  <a:cubicBezTo>
                    <a:pt x="37" y="260"/>
                    <a:pt x="111" y="281"/>
                    <a:pt x="34" y="319"/>
                  </a:cubicBezTo>
                  <a:cubicBezTo>
                    <a:pt x="0" y="335"/>
                    <a:pt x="74" y="383"/>
                    <a:pt x="74" y="389"/>
                  </a:cubicBezTo>
                  <a:cubicBezTo>
                    <a:pt x="69" y="498"/>
                    <a:pt x="89" y="420"/>
                    <a:pt x="92" y="485"/>
                  </a:cubicBezTo>
                  <a:cubicBezTo>
                    <a:pt x="94" y="534"/>
                    <a:pt x="141" y="477"/>
                    <a:pt x="91" y="545"/>
                  </a:cubicBezTo>
                  <a:cubicBezTo>
                    <a:pt x="80" y="560"/>
                    <a:pt x="52" y="743"/>
                    <a:pt x="118" y="743"/>
                  </a:cubicBezTo>
                  <a:cubicBezTo>
                    <a:pt x="233" y="743"/>
                    <a:pt x="86" y="833"/>
                    <a:pt x="150" y="847"/>
                  </a:cubicBezTo>
                  <a:cubicBezTo>
                    <a:pt x="258" y="871"/>
                    <a:pt x="244" y="950"/>
                    <a:pt x="301" y="921"/>
                  </a:cubicBezTo>
                  <a:cubicBezTo>
                    <a:pt x="349" y="897"/>
                    <a:pt x="528" y="1005"/>
                    <a:pt x="545" y="1008"/>
                  </a:cubicBezTo>
                  <a:cubicBezTo>
                    <a:pt x="573" y="1080"/>
                    <a:pt x="518" y="1071"/>
                    <a:pt x="516" y="1105"/>
                  </a:cubicBezTo>
                  <a:cubicBezTo>
                    <a:pt x="513" y="1142"/>
                    <a:pt x="446" y="1072"/>
                    <a:pt x="452" y="1201"/>
                  </a:cubicBezTo>
                  <a:cubicBezTo>
                    <a:pt x="454" y="1242"/>
                    <a:pt x="386" y="1262"/>
                    <a:pt x="498" y="1318"/>
                  </a:cubicBezTo>
                  <a:cubicBezTo>
                    <a:pt x="505" y="1322"/>
                    <a:pt x="571" y="1418"/>
                    <a:pt x="556" y="1305"/>
                  </a:cubicBezTo>
                  <a:cubicBezTo>
                    <a:pt x="556" y="1305"/>
                    <a:pt x="477" y="1217"/>
                    <a:pt x="523" y="1164"/>
                  </a:cubicBezTo>
                  <a:cubicBezTo>
                    <a:pt x="550" y="1132"/>
                    <a:pt x="638" y="1199"/>
                    <a:pt x="635" y="1068"/>
                  </a:cubicBezTo>
                  <a:cubicBezTo>
                    <a:pt x="632" y="989"/>
                    <a:pt x="686" y="1034"/>
                    <a:pt x="635" y="923"/>
                  </a:cubicBezTo>
                  <a:cubicBezTo>
                    <a:pt x="579" y="801"/>
                    <a:pt x="509" y="869"/>
                    <a:pt x="373" y="810"/>
                  </a:cubicBezTo>
                  <a:close/>
                </a:path>
              </a:pathLst>
            </a:custGeom>
            <a:solidFill>
              <a:srgbClr val="80D5FF"/>
            </a:solidFill>
            <a:ln w="0">
              <a:solidFill>
                <a:srgbClr val="0095E0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53" name="Freeform 417">
              <a:extLst>
                <a:ext uri="{FF2B5EF4-FFF2-40B4-BE49-F238E27FC236}">
                  <a16:creationId xmlns:a16="http://schemas.microsoft.com/office/drawing/2014/main" id="{B3CE454F-E660-4917-BD0F-F7FE284CB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6371" y="4708284"/>
              <a:ext cx="93662" cy="128588"/>
            </a:xfrm>
            <a:custGeom>
              <a:avLst/>
              <a:gdLst>
                <a:gd name="T0" fmla="*/ 2147483646 w 1357"/>
                <a:gd name="T1" fmla="*/ 2147483646 h 2028"/>
                <a:gd name="T2" fmla="*/ 2147483646 w 1357"/>
                <a:gd name="T3" fmla="*/ 2147483646 h 2028"/>
                <a:gd name="T4" fmla="*/ 2147483646 w 1357"/>
                <a:gd name="T5" fmla="*/ 2147483646 h 2028"/>
                <a:gd name="T6" fmla="*/ 2147483646 w 1357"/>
                <a:gd name="T7" fmla="*/ 2147483646 h 2028"/>
                <a:gd name="T8" fmla="*/ 2147483646 w 1357"/>
                <a:gd name="T9" fmla="*/ 2147483646 h 2028"/>
                <a:gd name="T10" fmla="*/ 2147483646 w 1357"/>
                <a:gd name="T11" fmla="*/ 2147483646 h 2028"/>
                <a:gd name="T12" fmla="*/ 2147483646 w 1357"/>
                <a:gd name="T13" fmla="*/ 2147483646 h 2028"/>
                <a:gd name="T14" fmla="*/ 2147483646 w 1357"/>
                <a:gd name="T15" fmla="*/ 2147483646 h 2028"/>
                <a:gd name="T16" fmla="*/ 2147483646 w 1357"/>
                <a:gd name="T17" fmla="*/ 2147483646 h 2028"/>
                <a:gd name="T18" fmla="*/ 2147483646 w 1357"/>
                <a:gd name="T19" fmla="*/ 2147483646 h 2028"/>
                <a:gd name="T20" fmla="*/ 2147483646 w 1357"/>
                <a:gd name="T21" fmla="*/ 2147483646 h 2028"/>
                <a:gd name="T22" fmla="*/ 2147483646 w 1357"/>
                <a:gd name="T23" fmla="*/ 2147483646 h 2028"/>
                <a:gd name="T24" fmla="*/ 2147483646 w 1357"/>
                <a:gd name="T25" fmla="*/ 2147483646 h 2028"/>
                <a:gd name="T26" fmla="*/ 2147483646 w 1357"/>
                <a:gd name="T27" fmla="*/ 2147483646 h 2028"/>
                <a:gd name="T28" fmla="*/ 2147483646 w 1357"/>
                <a:gd name="T29" fmla="*/ 2147483646 h 2028"/>
                <a:gd name="T30" fmla="*/ 2147483646 w 1357"/>
                <a:gd name="T31" fmla="*/ 2147483646 h 2028"/>
                <a:gd name="T32" fmla="*/ 2147483646 w 1357"/>
                <a:gd name="T33" fmla="*/ 2147483646 h 2028"/>
                <a:gd name="T34" fmla="*/ 2147483646 w 1357"/>
                <a:gd name="T35" fmla="*/ 2147483646 h 2028"/>
                <a:gd name="T36" fmla="*/ 2147483646 w 1357"/>
                <a:gd name="T37" fmla="*/ 2147483646 h 2028"/>
                <a:gd name="T38" fmla="*/ 2147483646 w 1357"/>
                <a:gd name="T39" fmla="*/ 2147483646 h 2028"/>
                <a:gd name="T40" fmla="*/ 2147483646 w 1357"/>
                <a:gd name="T41" fmla="*/ 2147483646 h 2028"/>
                <a:gd name="T42" fmla="*/ 2147483646 w 1357"/>
                <a:gd name="T43" fmla="*/ 2147483646 h 2028"/>
                <a:gd name="T44" fmla="*/ 2147483646 w 1357"/>
                <a:gd name="T45" fmla="*/ 2147483646 h 2028"/>
                <a:gd name="T46" fmla="*/ 2147483646 w 1357"/>
                <a:gd name="T47" fmla="*/ 2147483646 h 2028"/>
                <a:gd name="T48" fmla="*/ 2147483646 w 1357"/>
                <a:gd name="T49" fmla="*/ 2147483646 h 2028"/>
                <a:gd name="T50" fmla="*/ 2147483646 w 1357"/>
                <a:gd name="T51" fmla="*/ 0 h 2028"/>
                <a:gd name="T52" fmla="*/ 2147483646 w 1357"/>
                <a:gd name="T53" fmla="*/ 2147483646 h 2028"/>
                <a:gd name="T54" fmla="*/ 2147483646 w 1357"/>
                <a:gd name="T55" fmla="*/ 2147483646 h 2028"/>
                <a:gd name="T56" fmla="*/ 2147483646 w 1357"/>
                <a:gd name="T57" fmla="*/ 2147483646 h 2028"/>
                <a:gd name="T58" fmla="*/ 2147483646 w 1357"/>
                <a:gd name="T59" fmla="*/ 2147483646 h 2028"/>
                <a:gd name="T60" fmla="*/ 2147483646 w 1357"/>
                <a:gd name="T61" fmla="*/ 2147483646 h 2028"/>
                <a:gd name="T62" fmla="*/ 2147483646 w 1357"/>
                <a:gd name="T63" fmla="*/ 2147483646 h 2028"/>
                <a:gd name="T64" fmla="*/ 2147483646 w 1357"/>
                <a:gd name="T65" fmla="*/ 2147483646 h 2028"/>
                <a:gd name="T66" fmla="*/ 2147483646 w 1357"/>
                <a:gd name="T67" fmla="*/ 2147483646 h 2028"/>
                <a:gd name="T68" fmla="*/ 2147483646 w 1357"/>
                <a:gd name="T69" fmla="*/ 2147483646 h 2028"/>
                <a:gd name="T70" fmla="*/ 2147483646 w 1357"/>
                <a:gd name="T71" fmla="*/ 2147483646 h 2028"/>
                <a:gd name="T72" fmla="*/ 2147483646 w 1357"/>
                <a:gd name="T73" fmla="*/ 2147483646 h 2028"/>
                <a:gd name="T74" fmla="*/ 2147483646 w 1357"/>
                <a:gd name="T75" fmla="*/ 2147483646 h 2028"/>
                <a:gd name="T76" fmla="*/ 2147483646 w 1357"/>
                <a:gd name="T77" fmla="*/ 2147483646 h 2028"/>
                <a:gd name="T78" fmla="*/ 2147483646 w 1357"/>
                <a:gd name="T79" fmla="*/ 2147483646 h 2028"/>
                <a:gd name="T80" fmla="*/ 2147483646 w 1357"/>
                <a:gd name="T81" fmla="*/ 2147483646 h 2028"/>
                <a:gd name="T82" fmla="*/ 2147483646 w 1357"/>
                <a:gd name="T83" fmla="*/ 2147483646 h 2028"/>
                <a:gd name="T84" fmla="*/ 2147483646 w 1357"/>
                <a:gd name="T85" fmla="*/ 2147483646 h 2028"/>
                <a:gd name="T86" fmla="*/ 2147483646 w 1357"/>
                <a:gd name="T87" fmla="*/ 2147483646 h 2028"/>
                <a:gd name="T88" fmla="*/ 2147483646 w 1357"/>
                <a:gd name="T89" fmla="*/ 2147483646 h 2028"/>
                <a:gd name="T90" fmla="*/ 2147483646 w 1357"/>
                <a:gd name="T91" fmla="*/ 2147483646 h 2028"/>
                <a:gd name="T92" fmla="*/ 2147483646 w 1357"/>
                <a:gd name="T93" fmla="*/ 2147483646 h 2028"/>
                <a:gd name="T94" fmla="*/ 2147483646 w 1357"/>
                <a:gd name="T95" fmla="*/ 2147483646 h 2028"/>
                <a:gd name="T96" fmla="*/ 2147483646 w 1357"/>
                <a:gd name="T97" fmla="*/ 2147483646 h 2028"/>
                <a:gd name="T98" fmla="*/ 2147483646 w 1357"/>
                <a:gd name="T99" fmla="*/ 2147483646 h 2028"/>
                <a:gd name="T100" fmla="*/ 2147483646 w 1357"/>
                <a:gd name="T101" fmla="*/ 2147483646 h 20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357"/>
                <a:gd name="T154" fmla="*/ 0 h 2028"/>
                <a:gd name="T155" fmla="*/ 1357 w 1357"/>
                <a:gd name="T156" fmla="*/ 2028 h 202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357" h="2028">
                  <a:moveTo>
                    <a:pt x="523" y="1772"/>
                  </a:moveTo>
                  <a:cubicBezTo>
                    <a:pt x="635" y="1758"/>
                    <a:pt x="548" y="1653"/>
                    <a:pt x="614" y="1655"/>
                  </a:cubicBezTo>
                  <a:cubicBezTo>
                    <a:pt x="644" y="1656"/>
                    <a:pt x="660" y="1606"/>
                    <a:pt x="644" y="1601"/>
                  </a:cubicBezTo>
                  <a:cubicBezTo>
                    <a:pt x="603" y="1589"/>
                    <a:pt x="596" y="1534"/>
                    <a:pt x="564" y="1518"/>
                  </a:cubicBezTo>
                  <a:cubicBezTo>
                    <a:pt x="553" y="1512"/>
                    <a:pt x="500" y="1426"/>
                    <a:pt x="500" y="1491"/>
                  </a:cubicBezTo>
                  <a:cubicBezTo>
                    <a:pt x="500" y="1502"/>
                    <a:pt x="426" y="1529"/>
                    <a:pt x="426" y="1442"/>
                  </a:cubicBezTo>
                  <a:cubicBezTo>
                    <a:pt x="426" y="1409"/>
                    <a:pt x="563" y="1429"/>
                    <a:pt x="541" y="1342"/>
                  </a:cubicBezTo>
                  <a:cubicBezTo>
                    <a:pt x="527" y="1285"/>
                    <a:pt x="559" y="1333"/>
                    <a:pt x="558" y="1290"/>
                  </a:cubicBezTo>
                  <a:cubicBezTo>
                    <a:pt x="554" y="1155"/>
                    <a:pt x="574" y="1245"/>
                    <a:pt x="619" y="1212"/>
                  </a:cubicBezTo>
                  <a:cubicBezTo>
                    <a:pt x="705" y="1150"/>
                    <a:pt x="703" y="1300"/>
                    <a:pt x="728" y="1286"/>
                  </a:cubicBezTo>
                  <a:cubicBezTo>
                    <a:pt x="787" y="1253"/>
                    <a:pt x="748" y="1190"/>
                    <a:pt x="767" y="1181"/>
                  </a:cubicBezTo>
                  <a:cubicBezTo>
                    <a:pt x="880" y="1126"/>
                    <a:pt x="829" y="1141"/>
                    <a:pt x="897" y="1081"/>
                  </a:cubicBezTo>
                  <a:cubicBezTo>
                    <a:pt x="918" y="1062"/>
                    <a:pt x="990" y="1241"/>
                    <a:pt x="975" y="1277"/>
                  </a:cubicBezTo>
                  <a:cubicBezTo>
                    <a:pt x="910" y="1434"/>
                    <a:pt x="1050" y="1393"/>
                    <a:pt x="1050" y="1438"/>
                  </a:cubicBezTo>
                  <a:cubicBezTo>
                    <a:pt x="1050" y="1440"/>
                    <a:pt x="994" y="1484"/>
                    <a:pt x="1029" y="1545"/>
                  </a:cubicBezTo>
                  <a:cubicBezTo>
                    <a:pt x="1080" y="1634"/>
                    <a:pt x="1069" y="1467"/>
                    <a:pt x="1138" y="1447"/>
                  </a:cubicBezTo>
                  <a:cubicBezTo>
                    <a:pt x="1193" y="1431"/>
                    <a:pt x="1181" y="1316"/>
                    <a:pt x="1233" y="1314"/>
                  </a:cubicBezTo>
                  <a:cubicBezTo>
                    <a:pt x="1357" y="1307"/>
                    <a:pt x="1283" y="1264"/>
                    <a:pt x="1304" y="1187"/>
                  </a:cubicBezTo>
                  <a:cubicBezTo>
                    <a:pt x="1326" y="1104"/>
                    <a:pt x="1254" y="1048"/>
                    <a:pt x="1256" y="1020"/>
                  </a:cubicBezTo>
                  <a:cubicBezTo>
                    <a:pt x="1261" y="948"/>
                    <a:pt x="1203" y="911"/>
                    <a:pt x="1203" y="888"/>
                  </a:cubicBezTo>
                  <a:cubicBezTo>
                    <a:pt x="1203" y="824"/>
                    <a:pt x="1123" y="760"/>
                    <a:pt x="1126" y="732"/>
                  </a:cubicBezTo>
                  <a:cubicBezTo>
                    <a:pt x="1138" y="640"/>
                    <a:pt x="1076" y="701"/>
                    <a:pt x="1076" y="593"/>
                  </a:cubicBezTo>
                  <a:cubicBezTo>
                    <a:pt x="1076" y="566"/>
                    <a:pt x="1061" y="517"/>
                    <a:pt x="1063" y="515"/>
                  </a:cubicBezTo>
                  <a:cubicBezTo>
                    <a:pt x="1104" y="473"/>
                    <a:pt x="1048" y="451"/>
                    <a:pt x="1044" y="425"/>
                  </a:cubicBezTo>
                  <a:cubicBezTo>
                    <a:pt x="1030" y="301"/>
                    <a:pt x="958" y="399"/>
                    <a:pt x="965" y="253"/>
                  </a:cubicBezTo>
                  <a:cubicBezTo>
                    <a:pt x="967" y="221"/>
                    <a:pt x="788" y="0"/>
                    <a:pt x="788" y="0"/>
                  </a:cubicBezTo>
                  <a:cubicBezTo>
                    <a:pt x="786" y="1"/>
                    <a:pt x="708" y="22"/>
                    <a:pt x="698" y="33"/>
                  </a:cubicBezTo>
                  <a:cubicBezTo>
                    <a:pt x="674" y="61"/>
                    <a:pt x="717" y="256"/>
                    <a:pt x="729" y="293"/>
                  </a:cubicBezTo>
                  <a:cubicBezTo>
                    <a:pt x="762" y="390"/>
                    <a:pt x="740" y="363"/>
                    <a:pt x="801" y="462"/>
                  </a:cubicBezTo>
                  <a:cubicBezTo>
                    <a:pt x="838" y="522"/>
                    <a:pt x="911" y="474"/>
                    <a:pt x="928" y="543"/>
                  </a:cubicBezTo>
                  <a:cubicBezTo>
                    <a:pt x="950" y="634"/>
                    <a:pt x="826" y="548"/>
                    <a:pt x="823" y="550"/>
                  </a:cubicBezTo>
                  <a:cubicBezTo>
                    <a:pt x="748" y="584"/>
                    <a:pt x="890" y="628"/>
                    <a:pt x="858" y="686"/>
                  </a:cubicBezTo>
                  <a:cubicBezTo>
                    <a:pt x="786" y="638"/>
                    <a:pt x="785" y="755"/>
                    <a:pt x="786" y="755"/>
                  </a:cubicBezTo>
                  <a:cubicBezTo>
                    <a:pt x="836" y="813"/>
                    <a:pt x="743" y="839"/>
                    <a:pt x="741" y="790"/>
                  </a:cubicBezTo>
                  <a:cubicBezTo>
                    <a:pt x="738" y="714"/>
                    <a:pt x="649" y="742"/>
                    <a:pt x="688" y="823"/>
                  </a:cubicBezTo>
                  <a:cubicBezTo>
                    <a:pt x="715" y="879"/>
                    <a:pt x="753" y="978"/>
                    <a:pt x="660" y="996"/>
                  </a:cubicBezTo>
                  <a:cubicBezTo>
                    <a:pt x="607" y="1006"/>
                    <a:pt x="552" y="987"/>
                    <a:pt x="542" y="992"/>
                  </a:cubicBezTo>
                  <a:cubicBezTo>
                    <a:pt x="464" y="1027"/>
                    <a:pt x="558" y="1060"/>
                    <a:pt x="574" y="1083"/>
                  </a:cubicBezTo>
                  <a:cubicBezTo>
                    <a:pt x="653" y="1203"/>
                    <a:pt x="446" y="1110"/>
                    <a:pt x="441" y="1168"/>
                  </a:cubicBezTo>
                  <a:cubicBezTo>
                    <a:pt x="437" y="1219"/>
                    <a:pt x="388" y="1181"/>
                    <a:pt x="384" y="1174"/>
                  </a:cubicBezTo>
                  <a:cubicBezTo>
                    <a:pt x="350" y="1114"/>
                    <a:pt x="336" y="1307"/>
                    <a:pt x="275" y="1265"/>
                  </a:cubicBezTo>
                  <a:cubicBezTo>
                    <a:pt x="200" y="1215"/>
                    <a:pt x="204" y="1280"/>
                    <a:pt x="162" y="1290"/>
                  </a:cubicBezTo>
                  <a:cubicBezTo>
                    <a:pt x="78" y="1309"/>
                    <a:pt x="108" y="1375"/>
                    <a:pt x="95" y="1419"/>
                  </a:cubicBezTo>
                  <a:cubicBezTo>
                    <a:pt x="82" y="1465"/>
                    <a:pt x="92" y="1527"/>
                    <a:pt x="59" y="1541"/>
                  </a:cubicBezTo>
                  <a:cubicBezTo>
                    <a:pt x="0" y="1566"/>
                    <a:pt x="93" y="1619"/>
                    <a:pt x="99" y="1643"/>
                  </a:cubicBezTo>
                  <a:cubicBezTo>
                    <a:pt x="114" y="1648"/>
                    <a:pt x="161" y="1765"/>
                    <a:pt x="161" y="1766"/>
                  </a:cubicBezTo>
                  <a:cubicBezTo>
                    <a:pt x="159" y="1845"/>
                    <a:pt x="169" y="1855"/>
                    <a:pt x="119" y="1904"/>
                  </a:cubicBezTo>
                  <a:cubicBezTo>
                    <a:pt x="78" y="1944"/>
                    <a:pt x="135" y="2028"/>
                    <a:pt x="162" y="2005"/>
                  </a:cubicBezTo>
                  <a:cubicBezTo>
                    <a:pt x="197" y="1976"/>
                    <a:pt x="348" y="1855"/>
                    <a:pt x="338" y="1812"/>
                  </a:cubicBezTo>
                  <a:cubicBezTo>
                    <a:pt x="309" y="1805"/>
                    <a:pt x="287" y="1755"/>
                    <a:pt x="333" y="1772"/>
                  </a:cubicBezTo>
                  <a:cubicBezTo>
                    <a:pt x="451" y="1816"/>
                    <a:pt x="448" y="1781"/>
                    <a:pt x="523" y="1772"/>
                  </a:cubicBezTo>
                  <a:close/>
                </a:path>
              </a:pathLst>
            </a:custGeom>
            <a:solidFill>
              <a:srgbClr val="80D5FF"/>
            </a:solidFill>
            <a:ln w="0">
              <a:solidFill>
                <a:srgbClr val="0095E0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54" name="Freeform 418">
              <a:extLst>
                <a:ext uri="{FF2B5EF4-FFF2-40B4-BE49-F238E27FC236}">
                  <a16:creationId xmlns:a16="http://schemas.microsoft.com/office/drawing/2014/main" id="{F1EEA62E-4047-4A56-A076-9F92020E2C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1157" y="4954348"/>
              <a:ext cx="33338" cy="84137"/>
            </a:xfrm>
            <a:custGeom>
              <a:avLst/>
              <a:gdLst>
                <a:gd name="T0" fmla="*/ 2147483646 w 498"/>
                <a:gd name="T1" fmla="*/ 2147483646 h 1317"/>
                <a:gd name="T2" fmla="*/ 2147483646 w 498"/>
                <a:gd name="T3" fmla="*/ 2147483646 h 1317"/>
                <a:gd name="T4" fmla="*/ 2147483646 w 498"/>
                <a:gd name="T5" fmla="*/ 2147483646 h 1317"/>
                <a:gd name="T6" fmla="*/ 2147483646 w 498"/>
                <a:gd name="T7" fmla="*/ 2147483646 h 1317"/>
                <a:gd name="T8" fmla="*/ 2147483646 w 498"/>
                <a:gd name="T9" fmla="*/ 2147483646 h 1317"/>
                <a:gd name="T10" fmla="*/ 2147483646 w 498"/>
                <a:gd name="T11" fmla="*/ 2147483646 h 1317"/>
                <a:gd name="T12" fmla="*/ 2147483646 w 498"/>
                <a:gd name="T13" fmla="*/ 2147483646 h 1317"/>
                <a:gd name="T14" fmla="*/ 2147483646 w 498"/>
                <a:gd name="T15" fmla="*/ 2147483646 h 1317"/>
                <a:gd name="T16" fmla="*/ 2147483646 w 498"/>
                <a:gd name="T17" fmla="*/ 2147483646 h 1317"/>
                <a:gd name="T18" fmla="*/ 2147483646 w 498"/>
                <a:gd name="T19" fmla="*/ 2147483646 h 1317"/>
                <a:gd name="T20" fmla="*/ 2147483646 w 498"/>
                <a:gd name="T21" fmla="*/ 2147483646 h 1317"/>
                <a:gd name="T22" fmla="*/ 2147483646 w 498"/>
                <a:gd name="T23" fmla="*/ 2147483646 h 1317"/>
                <a:gd name="T24" fmla="*/ 2147483646 w 498"/>
                <a:gd name="T25" fmla="*/ 2147483646 h 1317"/>
                <a:gd name="T26" fmla="*/ 2147483646 w 498"/>
                <a:gd name="T27" fmla="*/ 2147483646 h 1317"/>
                <a:gd name="T28" fmla="*/ 2147483646 w 498"/>
                <a:gd name="T29" fmla="*/ 2147483646 h 1317"/>
                <a:gd name="T30" fmla="*/ 2147483646 w 498"/>
                <a:gd name="T31" fmla="*/ 2147483646 h 1317"/>
                <a:gd name="T32" fmla="*/ 2147483646 w 498"/>
                <a:gd name="T33" fmla="*/ 2147483646 h 1317"/>
                <a:gd name="T34" fmla="*/ 2147483646 w 498"/>
                <a:gd name="T35" fmla="*/ 2147483646 h 1317"/>
                <a:gd name="T36" fmla="*/ 2147483646 w 498"/>
                <a:gd name="T37" fmla="*/ 2147483646 h 1317"/>
                <a:gd name="T38" fmla="*/ 2147483646 w 498"/>
                <a:gd name="T39" fmla="*/ 2147483646 h 1317"/>
                <a:gd name="T40" fmla="*/ 2147483646 w 498"/>
                <a:gd name="T41" fmla="*/ 2147483646 h 1317"/>
                <a:gd name="T42" fmla="*/ 2147483646 w 498"/>
                <a:gd name="T43" fmla="*/ 2147483646 h 1317"/>
                <a:gd name="T44" fmla="*/ 2147483646 w 498"/>
                <a:gd name="T45" fmla="*/ 2147483646 h 1317"/>
                <a:gd name="T46" fmla="*/ 2147483646 w 498"/>
                <a:gd name="T47" fmla="*/ 2147483646 h 1317"/>
                <a:gd name="T48" fmla="*/ 2147483646 w 498"/>
                <a:gd name="T49" fmla="*/ 2147483646 h 131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98"/>
                <a:gd name="T76" fmla="*/ 0 h 1317"/>
                <a:gd name="T77" fmla="*/ 498 w 498"/>
                <a:gd name="T78" fmla="*/ 1317 h 131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98" h="1317">
                  <a:moveTo>
                    <a:pt x="396" y="744"/>
                  </a:moveTo>
                  <a:cubicBezTo>
                    <a:pt x="431" y="643"/>
                    <a:pt x="361" y="670"/>
                    <a:pt x="375" y="640"/>
                  </a:cubicBezTo>
                  <a:cubicBezTo>
                    <a:pt x="383" y="621"/>
                    <a:pt x="319" y="483"/>
                    <a:pt x="339" y="450"/>
                  </a:cubicBezTo>
                  <a:cubicBezTo>
                    <a:pt x="364" y="409"/>
                    <a:pt x="344" y="425"/>
                    <a:pt x="345" y="382"/>
                  </a:cubicBezTo>
                  <a:cubicBezTo>
                    <a:pt x="347" y="296"/>
                    <a:pt x="314" y="313"/>
                    <a:pt x="346" y="287"/>
                  </a:cubicBezTo>
                  <a:cubicBezTo>
                    <a:pt x="387" y="253"/>
                    <a:pt x="370" y="211"/>
                    <a:pt x="356" y="209"/>
                  </a:cubicBezTo>
                  <a:cubicBezTo>
                    <a:pt x="317" y="205"/>
                    <a:pt x="351" y="164"/>
                    <a:pt x="332" y="156"/>
                  </a:cubicBezTo>
                  <a:cubicBezTo>
                    <a:pt x="287" y="137"/>
                    <a:pt x="428" y="33"/>
                    <a:pt x="287" y="1"/>
                  </a:cubicBezTo>
                  <a:cubicBezTo>
                    <a:pt x="284" y="1"/>
                    <a:pt x="285" y="0"/>
                    <a:pt x="283" y="1"/>
                  </a:cubicBezTo>
                  <a:cubicBezTo>
                    <a:pt x="254" y="8"/>
                    <a:pt x="279" y="6"/>
                    <a:pt x="255" y="30"/>
                  </a:cubicBezTo>
                  <a:cubicBezTo>
                    <a:pt x="223" y="57"/>
                    <a:pt x="218" y="127"/>
                    <a:pt x="263" y="143"/>
                  </a:cubicBezTo>
                  <a:cubicBezTo>
                    <a:pt x="267" y="144"/>
                    <a:pt x="238" y="319"/>
                    <a:pt x="230" y="341"/>
                  </a:cubicBezTo>
                  <a:cubicBezTo>
                    <a:pt x="206" y="408"/>
                    <a:pt x="230" y="578"/>
                    <a:pt x="222" y="584"/>
                  </a:cubicBezTo>
                  <a:cubicBezTo>
                    <a:pt x="144" y="643"/>
                    <a:pt x="222" y="756"/>
                    <a:pt x="144" y="731"/>
                  </a:cubicBezTo>
                  <a:cubicBezTo>
                    <a:pt x="0" y="685"/>
                    <a:pt x="56" y="787"/>
                    <a:pt x="72" y="786"/>
                  </a:cubicBezTo>
                  <a:cubicBezTo>
                    <a:pt x="152" y="783"/>
                    <a:pt x="85" y="792"/>
                    <a:pt x="115" y="795"/>
                  </a:cubicBezTo>
                  <a:cubicBezTo>
                    <a:pt x="206" y="803"/>
                    <a:pt x="155" y="906"/>
                    <a:pt x="213" y="885"/>
                  </a:cubicBezTo>
                  <a:cubicBezTo>
                    <a:pt x="281" y="861"/>
                    <a:pt x="251" y="945"/>
                    <a:pt x="283" y="969"/>
                  </a:cubicBezTo>
                  <a:cubicBezTo>
                    <a:pt x="308" y="988"/>
                    <a:pt x="268" y="1095"/>
                    <a:pt x="287" y="1096"/>
                  </a:cubicBezTo>
                  <a:cubicBezTo>
                    <a:pt x="363" y="1098"/>
                    <a:pt x="334" y="1142"/>
                    <a:pt x="356" y="1149"/>
                  </a:cubicBezTo>
                  <a:cubicBezTo>
                    <a:pt x="451" y="1178"/>
                    <a:pt x="498" y="1317"/>
                    <a:pt x="493" y="1224"/>
                  </a:cubicBezTo>
                  <a:cubicBezTo>
                    <a:pt x="487" y="1112"/>
                    <a:pt x="401" y="1094"/>
                    <a:pt x="401" y="1088"/>
                  </a:cubicBezTo>
                  <a:cubicBezTo>
                    <a:pt x="403" y="1045"/>
                    <a:pt x="387" y="1030"/>
                    <a:pt x="414" y="1018"/>
                  </a:cubicBezTo>
                  <a:cubicBezTo>
                    <a:pt x="470" y="991"/>
                    <a:pt x="457" y="902"/>
                    <a:pt x="454" y="844"/>
                  </a:cubicBezTo>
                  <a:cubicBezTo>
                    <a:pt x="447" y="720"/>
                    <a:pt x="379" y="795"/>
                    <a:pt x="396" y="744"/>
                  </a:cubicBezTo>
                  <a:close/>
                </a:path>
              </a:pathLst>
            </a:custGeom>
            <a:solidFill>
              <a:srgbClr val="80D5FF"/>
            </a:solidFill>
            <a:ln w="0">
              <a:solidFill>
                <a:srgbClr val="0095E0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55" name="Freeform 419">
              <a:extLst>
                <a:ext uri="{FF2B5EF4-FFF2-40B4-BE49-F238E27FC236}">
                  <a16:creationId xmlns:a16="http://schemas.microsoft.com/office/drawing/2014/main" id="{F9E56D62-1ECA-4764-9872-3E9B72D63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0983" y="4566998"/>
              <a:ext cx="69850" cy="65087"/>
            </a:xfrm>
            <a:custGeom>
              <a:avLst/>
              <a:gdLst>
                <a:gd name="T0" fmla="*/ 2147483646 w 1036"/>
                <a:gd name="T1" fmla="*/ 2147483646 h 1031"/>
                <a:gd name="T2" fmla="*/ 2147483646 w 1036"/>
                <a:gd name="T3" fmla="*/ 2147483646 h 1031"/>
                <a:gd name="T4" fmla="*/ 2147483646 w 1036"/>
                <a:gd name="T5" fmla="*/ 2147483646 h 1031"/>
                <a:gd name="T6" fmla="*/ 2147483646 w 1036"/>
                <a:gd name="T7" fmla="*/ 2147483646 h 1031"/>
                <a:gd name="T8" fmla="*/ 2147483646 w 1036"/>
                <a:gd name="T9" fmla="*/ 2147483646 h 1031"/>
                <a:gd name="T10" fmla="*/ 2147483646 w 1036"/>
                <a:gd name="T11" fmla="*/ 2147483646 h 1031"/>
                <a:gd name="T12" fmla="*/ 2147483646 w 1036"/>
                <a:gd name="T13" fmla="*/ 2147483646 h 1031"/>
                <a:gd name="T14" fmla="*/ 2147483646 w 1036"/>
                <a:gd name="T15" fmla="*/ 2147483646 h 1031"/>
                <a:gd name="T16" fmla="*/ 2147483646 w 1036"/>
                <a:gd name="T17" fmla="*/ 2147483646 h 1031"/>
                <a:gd name="T18" fmla="*/ 2147483646 w 1036"/>
                <a:gd name="T19" fmla="*/ 2147483646 h 1031"/>
                <a:gd name="T20" fmla="*/ 2147483646 w 1036"/>
                <a:gd name="T21" fmla="*/ 2147483646 h 1031"/>
                <a:gd name="T22" fmla="*/ 2147483646 w 1036"/>
                <a:gd name="T23" fmla="*/ 2147483646 h 1031"/>
                <a:gd name="T24" fmla="*/ 2147483646 w 1036"/>
                <a:gd name="T25" fmla="*/ 2147483646 h 1031"/>
                <a:gd name="T26" fmla="*/ 2147483646 w 1036"/>
                <a:gd name="T27" fmla="*/ 2147483646 h 1031"/>
                <a:gd name="T28" fmla="*/ 2147483646 w 1036"/>
                <a:gd name="T29" fmla="*/ 2147483646 h 103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36"/>
                <a:gd name="T46" fmla="*/ 0 h 1031"/>
                <a:gd name="T47" fmla="*/ 1036 w 1036"/>
                <a:gd name="T48" fmla="*/ 1031 h 103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36" h="1031">
                  <a:moveTo>
                    <a:pt x="772" y="701"/>
                  </a:moveTo>
                  <a:cubicBezTo>
                    <a:pt x="760" y="622"/>
                    <a:pt x="707" y="587"/>
                    <a:pt x="720" y="562"/>
                  </a:cubicBezTo>
                  <a:cubicBezTo>
                    <a:pt x="770" y="463"/>
                    <a:pt x="668" y="488"/>
                    <a:pt x="666" y="440"/>
                  </a:cubicBezTo>
                  <a:cubicBezTo>
                    <a:pt x="658" y="255"/>
                    <a:pt x="638" y="437"/>
                    <a:pt x="492" y="329"/>
                  </a:cubicBezTo>
                  <a:cubicBezTo>
                    <a:pt x="492" y="177"/>
                    <a:pt x="398" y="237"/>
                    <a:pt x="434" y="171"/>
                  </a:cubicBezTo>
                  <a:cubicBezTo>
                    <a:pt x="465" y="113"/>
                    <a:pt x="367" y="54"/>
                    <a:pt x="404" y="20"/>
                  </a:cubicBezTo>
                  <a:cubicBezTo>
                    <a:pt x="426" y="0"/>
                    <a:pt x="391" y="26"/>
                    <a:pt x="375" y="33"/>
                  </a:cubicBezTo>
                  <a:cubicBezTo>
                    <a:pt x="187" y="119"/>
                    <a:pt x="159" y="10"/>
                    <a:pt x="148" y="185"/>
                  </a:cubicBezTo>
                  <a:cubicBezTo>
                    <a:pt x="146" y="224"/>
                    <a:pt x="9" y="202"/>
                    <a:pt x="64" y="362"/>
                  </a:cubicBezTo>
                  <a:cubicBezTo>
                    <a:pt x="137" y="572"/>
                    <a:pt x="0" y="579"/>
                    <a:pt x="87" y="681"/>
                  </a:cubicBezTo>
                  <a:cubicBezTo>
                    <a:pt x="124" y="725"/>
                    <a:pt x="67" y="853"/>
                    <a:pt x="110" y="859"/>
                  </a:cubicBezTo>
                  <a:cubicBezTo>
                    <a:pt x="231" y="877"/>
                    <a:pt x="142" y="792"/>
                    <a:pt x="248" y="968"/>
                  </a:cubicBezTo>
                  <a:cubicBezTo>
                    <a:pt x="287" y="1031"/>
                    <a:pt x="531" y="923"/>
                    <a:pt x="532" y="922"/>
                  </a:cubicBezTo>
                  <a:cubicBezTo>
                    <a:pt x="639" y="820"/>
                    <a:pt x="697" y="939"/>
                    <a:pt x="751" y="944"/>
                  </a:cubicBezTo>
                  <a:cubicBezTo>
                    <a:pt x="1036" y="967"/>
                    <a:pt x="784" y="776"/>
                    <a:pt x="772" y="701"/>
                  </a:cubicBezTo>
                  <a:close/>
                </a:path>
              </a:pathLst>
            </a:custGeom>
            <a:solidFill>
              <a:srgbClr val="80D5FF"/>
            </a:solidFill>
            <a:ln w="0">
              <a:solidFill>
                <a:srgbClr val="0095E0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56" name="Freeform 420">
              <a:extLst>
                <a:ext uri="{FF2B5EF4-FFF2-40B4-BE49-F238E27FC236}">
                  <a16:creationId xmlns:a16="http://schemas.microsoft.com/office/drawing/2014/main" id="{6755C8B9-BE6E-4154-ACEF-A0F73FFFE7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697" y="4571760"/>
              <a:ext cx="73025" cy="68263"/>
            </a:xfrm>
            <a:custGeom>
              <a:avLst/>
              <a:gdLst>
                <a:gd name="T0" fmla="*/ 2147483646 w 1072"/>
                <a:gd name="T1" fmla="*/ 2147483646 h 1092"/>
                <a:gd name="T2" fmla="*/ 2147483646 w 1072"/>
                <a:gd name="T3" fmla="*/ 2147483646 h 1092"/>
                <a:gd name="T4" fmla="*/ 2147483646 w 1072"/>
                <a:gd name="T5" fmla="*/ 2147483646 h 1092"/>
                <a:gd name="T6" fmla="*/ 2147483646 w 1072"/>
                <a:gd name="T7" fmla="*/ 2147483646 h 1092"/>
                <a:gd name="T8" fmla="*/ 2147483646 w 1072"/>
                <a:gd name="T9" fmla="*/ 2147483646 h 1092"/>
                <a:gd name="T10" fmla="*/ 2147483646 w 1072"/>
                <a:gd name="T11" fmla="*/ 2147483646 h 1092"/>
                <a:gd name="T12" fmla="*/ 2147483646 w 1072"/>
                <a:gd name="T13" fmla="*/ 2147483646 h 1092"/>
                <a:gd name="T14" fmla="*/ 2147483646 w 1072"/>
                <a:gd name="T15" fmla="*/ 2147483646 h 1092"/>
                <a:gd name="T16" fmla="*/ 2147483646 w 1072"/>
                <a:gd name="T17" fmla="*/ 2147483646 h 1092"/>
                <a:gd name="T18" fmla="*/ 2147483646 w 1072"/>
                <a:gd name="T19" fmla="*/ 2147483646 h 1092"/>
                <a:gd name="T20" fmla="*/ 2147483646 w 1072"/>
                <a:gd name="T21" fmla="*/ 2147483646 h 1092"/>
                <a:gd name="T22" fmla="*/ 2147483646 w 1072"/>
                <a:gd name="T23" fmla="*/ 2147483646 h 1092"/>
                <a:gd name="T24" fmla="*/ 2147483646 w 1072"/>
                <a:gd name="T25" fmla="*/ 2147483646 h 1092"/>
                <a:gd name="T26" fmla="*/ 2147483646 w 1072"/>
                <a:gd name="T27" fmla="*/ 2147483646 h 1092"/>
                <a:gd name="T28" fmla="*/ 2147483646 w 1072"/>
                <a:gd name="T29" fmla="*/ 2147483646 h 1092"/>
                <a:gd name="T30" fmla="*/ 2147483646 w 1072"/>
                <a:gd name="T31" fmla="*/ 2147483646 h 1092"/>
                <a:gd name="T32" fmla="*/ 2147483646 w 1072"/>
                <a:gd name="T33" fmla="*/ 2147483646 h 1092"/>
                <a:gd name="T34" fmla="*/ 2147483646 w 1072"/>
                <a:gd name="T35" fmla="*/ 2147483646 h 1092"/>
                <a:gd name="T36" fmla="*/ 2147483646 w 1072"/>
                <a:gd name="T37" fmla="*/ 2147483646 h 1092"/>
                <a:gd name="T38" fmla="*/ 2147483646 w 1072"/>
                <a:gd name="T39" fmla="*/ 2147483646 h 1092"/>
                <a:gd name="T40" fmla="*/ 2147483646 w 1072"/>
                <a:gd name="T41" fmla="*/ 2147483646 h 1092"/>
                <a:gd name="T42" fmla="*/ 2147483646 w 1072"/>
                <a:gd name="T43" fmla="*/ 2147483646 h 1092"/>
                <a:gd name="T44" fmla="*/ 2147483646 w 1072"/>
                <a:gd name="T45" fmla="*/ 2147483646 h 1092"/>
                <a:gd name="T46" fmla="*/ 2147483646 w 1072"/>
                <a:gd name="T47" fmla="*/ 2147483646 h 1092"/>
                <a:gd name="T48" fmla="*/ 2147483646 w 1072"/>
                <a:gd name="T49" fmla="*/ 2147483646 h 1092"/>
                <a:gd name="T50" fmla="*/ 2147483646 w 1072"/>
                <a:gd name="T51" fmla="*/ 2147483646 h 1092"/>
                <a:gd name="T52" fmla="*/ 2147483646 w 1072"/>
                <a:gd name="T53" fmla="*/ 2147483646 h 1092"/>
                <a:gd name="T54" fmla="*/ 2147483646 w 1072"/>
                <a:gd name="T55" fmla="*/ 2147483646 h 1092"/>
                <a:gd name="T56" fmla="*/ 2147483646 w 1072"/>
                <a:gd name="T57" fmla="*/ 2147483646 h 1092"/>
                <a:gd name="T58" fmla="*/ 2147483646 w 1072"/>
                <a:gd name="T59" fmla="*/ 2147483646 h 1092"/>
                <a:gd name="T60" fmla="*/ 2147483646 w 1072"/>
                <a:gd name="T61" fmla="*/ 2147483646 h 1092"/>
                <a:gd name="T62" fmla="*/ 2147483646 w 1072"/>
                <a:gd name="T63" fmla="*/ 2147483646 h 1092"/>
                <a:gd name="T64" fmla="*/ 2147483646 w 1072"/>
                <a:gd name="T65" fmla="*/ 2147483646 h 1092"/>
                <a:gd name="T66" fmla="*/ 2147483646 w 1072"/>
                <a:gd name="T67" fmla="*/ 2147483646 h 1092"/>
                <a:gd name="T68" fmla="*/ 2147483646 w 1072"/>
                <a:gd name="T69" fmla="*/ 2147483646 h 1092"/>
                <a:gd name="T70" fmla="*/ 2147483646 w 1072"/>
                <a:gd name="T71" fmla="*/ 2147483646 h 1092"/>
                <a:gd name="T72" fmla="*/ 2147483646 w 1072"/>
                <a:gd name="T73" fmla="*/ 2147483646 h 1092"/>
                <a:gd name="T74" fmla="*/ 2147483646 w 1072"/>
                <a:gd name="T75" fmla="*/ 2147483646 h 1092"/>
                <a:gd name="T76" fmla="*/ 2147483646 w 1072"/>
                <a:gd name="T77" fmla="*/ 2147483646 h 1092"/>
                <a:gd name="T78" fmla="*/ 2147483646 w 1072"/>
                <a:gd name="T79" fmla="*/ 2147483646 h 1092"/>
                <a:gd name="T80" fmla="*/ 2147483646 w 1072"/>
                <a:gd name="T81" fmla="*/ 2147483646 h 1092"/>
                <a:gd name="T82" fmla="*/ 2147483646 w 1072"/>
                <a:gd name="T83" fmla="*/ 2147483646 h 1092"/>
                <a:gd name="T84" fmla="*/ 2147483646 w 1072"/>
                <a:gd name="T85" fmla="*/ 2147483646 h 1092"/>
                <a:gd name="T86" fmla="*/ 2147483646 w 1072"/>
                <a:gd name="T87" fmla="*/ 2147483646 h 109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072"/>
                <a:gd name="T133" fmla="*/ 0 h 1092"/>
                <a:gd name="T134" fmla="*/ 1072 w 1072"/>
                <a:gd name="T135" fmla="*/ 1092 h 109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072" h="1092">
                  <a:moveTo>
                    <a:pt x="559" y="606"/>
                  </a:moveTo>
                  <a:cubicBezTo>
                    <a:pt x="584" y="580"/>
                    <a:pt x="660" y="563"/>
                    <a:pt x="697" y="562"/>
                  </a:cubicBezTo>
                  <a:cubicBezTo>
                    <a:pt x="759" y="560"/>
                    <a:pt x="842" y="476"/>
                    <a:pt x="866" y="492"/>
                  </a:cubicBezTo>
                  <a:cubicBezTo>
                    <a:pt x="900" y="515"/>
                    <a:pt x="887" y="507"/>
                    <a:pt x="920" y="523"/>
                  </a:cubicBezTo>
                  <a:cubicBezTo>
                    <a:pt x="948" y="538"/>
                    <a:pt x="1016" y="531"/>
                    <a:pt x="1021" y="537"/>
                  </a:cubicBezTo>
                  <a:cubicBezTo>
                    <a:pt x="1042" y="563"/>
                    <a:pt x="1058" y="514"/>
                    <a:pt x="1058" y="506"/>
                  </a:cubicBezTo>
                  <a:cubicBezTo>
                    <a:pt x="1057" y="480"/>
                    <a:pt x="1072" y="445"/>
                    <a:pt x="1047" y="454"/>
                  </a:cubicBezTo>
                  <a:cubicBezTo>
                    <a:pt x="1017" y="464"/>
                    <a:pt x="1009" y="397"/>
                    <a:pt x="1012" y="377"/>
                  </a:cubicBezTo>
                  <a:cubicBezTo>
                    <a:pt x="1013" y="363"/>
                    <a:pt x="1064" y="344"/>
                    <a:pt x="1036" y="310"/>
                  </a:cubicBezTo>
                  <a:cubicBezTo>
                    <a:pt x="972" y="231"/>
                    <a:pt x="1023" y="240"/>
                    <a:pt x="915" y="240"/>
                  </a:cubicBezTo>
                  <a:cubicBezTo>
                    <a:pt x="879" y="240"/>
                    <a:pt x="845" y="267"/>
                    <a:pt x="844" y="257"/>
                  </a:cubicBezTo>
                  <a:cubicBezTo>
                    <a:pt x="829" y="164"/>
                    <a:pt x="767" y="122"/>
                    <a:pt x="767" y="58"/>
                  </a:cubicBezTo>
                  <a:lnTo>
                    <a:pt x="766" y="57"/>
                  </a:lnTo>
                  <a:cubicBezTo>
                    <a:pt x="766" y="54"/>
                    <a:pt x="759" y="34"/>
                    <a:pt x="758" y="31"/>
                  </a:cubicBezTo>
                  <a:cubicBezTo>
                    <a:pt x="741" y="0"/>
                    <a:pt x="704" y="29"/>
                    <a:pt x="721" y="75"/>
                  </a:cubicBezTo>
                  <a:cubicBezTo>
                    <a:pt x="736" y="114"/>
                    <a:pt x="700" y="171"/>
                    <a:pt x="729" y="193"/>
                  </a:cubicBezTo>
                  <a:cubicBezTo>
                    <a:pt x="783" y="233"/>
                    <a:pt x="758" y="216"/>
                    <a:pt x="758" y="259"/>
                  </a:cubicBezTo>
                  <a:cubicBezTo>
                    <a:pt x="757" y="297"/>
                    <a:pt x="733" y="280"/>
                    <a:pt x="744" y="304"/>
                  </a:cubicBezTo>
                  <a:cubicBezTo>
                    <a:pt x="769" y="357"/>
                    <a:pt x="705" y="327"/>
                    <a:pt x="705" y="371"/>
                  </a:cubicBezTo>
                  <a:cubicBezTo>
                    <a:pt x="705" y="379"/>
                    <a:pt x="581" y="375"/>
                    <a:pt x="564" y="375"/>
                  </a:cubicBezTo>
                  <a:cubicBezTo>
                    <a:pt x="513" y="374"/>
                    <a:pt x="469" y="396"/>
                    <a:pt x="431" y="405"/>
                  </a:cubicBezTo>
                  <a:cubicBezTo>
                    <a:pt x="393" y="413"/>
                    <a:pt x="371" y="454"/>
                    <a:pt x="370" y="485"/>
                  </a:cubicBezTo>
                  <a:cubicBezTo>
                    <a:pt x="369" y="503"/>
                    <a:pt x="326" y="473"/>
                    <a:pt x="319" y="468"/>
                  </a:cubicBezTo>
                  <a:cubicBezTo>
                    <a:pt x="281" y="436"/>
                    <a:pt x="294" y="391"/>
                    <a:pt x="263" y="351"/>
                  </a:cubicBezTo>
                  <a:cubicBezTo>
                    <a:pt x="240" y="322"/>
                    <a:pt x="141" y="347"/>
                    <a:pt x="128" y="358"/>
                  </a:cubicBezTo>
                  <a:cubicBezTo>
                    <a:pt x="104" y="377"/>
                    <a:pt x="74" y="457"/>
                    <a:pt x="47" y="491"/>
                  </a:cubicBezTo>
                  <a:cubicBezTo>
                    <a:pt x="39" y="501"/>
                    <a:pt x="30" y="576"/>
                    <a:pt x="36" y="591"/>
                  </a:cubicBezTo>
                  <a:cubicBezTo>
                    <a:pt x="55" y="636"/>
                    <a:pt x="137" y="659"/>
                    <a:pt x="181" y="642"/>
                  </a:cubicBezTo>
                  <a:cubicBezTo>
                    <a:pt x="309" y="590"/>
                    <a:pt x="238" y="617"/>
                    <a:pt x="271" y="690"/>
                  </a:cubicBezTo>
                  <a:cubicBezTo>
                    <a:pt x="321" y="800"/>
                    <a:pt x="273" y="756"/>
                    <a:pt x="272" y="784"/>
                  </a:cubicBezTo>
                  <a:cubicBezTo>
                    <a:pt x="268" y="854"/>
                    <a:pt x="296" y="853"/>
                    <a:pt x="208" y="861"/>
                  </a:cubicBezTo>
                  <a:cubicBezTo>
                    <a:pt x="186" y="862"/>
                    <a:pt x="205" y="913"/>
                    <a:pt x="179" y="897"/>
                  </a:cubicBezTo>
                  <a:cubicBezTo>
                    <a:pt x="143" y="875"/>
                    <a:pt x="158" y="892"/>
                    <a:pt x="148" y="892"/>
                  </a:cubicBezTo>
                  <a:cubicBezTo>
                    <a:pt x="100" y="894"/>
                    <a:pt x="116" y="848"/>
                    <a:pt x="104" y="822"/>
                  </a:cubicBezTo>
                  <a:cubicBezTo>
                    <a:pt x="57" y="822"/>
                    <a:pt x="81" y="855"/>
                    <a:pt x="59" y="872"/>
                  </a:cubicBezTo>
                  <a:cubicBezTo>
                    <a:pt x="0" y="919"/>
                    <a:pt x="38" y="895"/>
                    <a:pt x="41" y="949"/>
                  </a:cubicBezTo>
                  <a:cubicBezTo>
                    <a:pt x="46" y="1092"/>
                    <a:pt x="99" y="970"/>
                    <a:pt x="154" y="966"/>
                  </a:cubicBezTo>
                  <a:cubicBezTo>
                    <a:pt x="201" y="964"/>
                    <a:pt x="217" y="940"/>
                    <a:pt x="265" y="956"/>
                  </a:cubicBezTo>
                  <a:cubicBezTo>
                    <a:pt x="344" y="983"/>
                    <a:pt x="334" y="1018"/>
                    <a:pt x="426" y="1017"/>
                  </a:cubicBezTo>
                  <a:cubicBezTo>
                    <a:pt x="468" y="1016"/>
                    <a:pt x="391" y="925"/>
                    <a:pt x="417" y="907"/>
                  </a:cubicBezTo>
                  <a:cubicBezTo>
                    <a:pt x="453" y="881"/>
                    <a:pt x="431" y="886"/>
                    <a:pt x="425" y="851"/>
                  </a:cubicBezTo>
                  <a:cubicBezTo>
                    <a:pt x="411" y="772"/>
                    <a:pt x="457" y="830"/>
                    <a:pt x="465" y="813"/>
                  </a:cubicBezTo>
                  <a:cubicBezTo>
                    <a:pt x="527" y="675"/>
                    <a:pt x="463" y="750"/>
                    <a:pt x="451" y="716"/>
                  </a:cubicBezTo>
                  <a:cubicBezTo>
                    <a:pt x="434" y="669"/>
                    <a:pt x="522" y="643"/>
                    <a:pt x="559" y="606"/>
                  </a:cubicBezTo>
                  <a:close/>
                </a:path>
              </a:pathLst>
            </a:custGeom>
            <a:solidFill>
              <a:srgbClr val="80D5FF"/>
            </a:solidFill>
            <a:ln w="0">
              <a:solidFill>
                <a:srgbClr val="0095E0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57" name="Freeform 421">
              <a:extLst>
                <a:ext uri="{FF2B5EF4-FFF2-40B4-BE49-F238E27FC236}">
                  <a16:creationId xmlns:a16="http://schemas.microsoft.com/office/drawing/2014/main" id="{27C875FC-B70F-41BE-A965-FF45FB9BB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0496" y="6003683"/>
              <a:ext cx="150812" cy="122238"/>
            </a:xfrm>
            <a:custGeom>
              <a:avLst/>
              <a:gdLst>
                <a:gd name="T0" fmla="*/ 2147483646 w 2211"/>
                <a:gd name="T1" fmla="*/ 2147483646 h 1928"/>
                <a:gd name="T2" fmla="*/ 2147483646 w 2211"/>
                <a:gd name="T3" fmla="*/ 2147483646 h 1928"/>
                <a:gd name="T4" fmla="*/ 2147483646 w 2211"/>
                <a:gd name="T5" fmla="*/ 2147483646 h 1928"/>
                <a:gd name="T6" fmla="*/ 2147483646 w 2211"/>
                <a:gd name="T7" fmla="*/ 2147483646 h 1928"/>
                <a:gd name="T8" fmla="*/ 2147483646 w 2211"/>
                <a:gd name="T9" fmla="*/ 2147483646 h 1928"/>
                <a:gd name="T10" fmla="*/ 2147483646 w 2211"/>
                <a:gd name="T11" fmla="*/ 2147483646 h 1928"/>
                <a:gd name="T12" fmla="*/ 2147483646 w 2211"/>
                <a:gd name="T13" fmla="*/ 2147483646 h 1928"/>
                <a:gd name="T14" fmla="*/ 2147483646 w 2211"/>
                <a:gd name="T15" fmla="*/ 2147483646 h 1928"/>
                <a:gd name="T16" fmla="*/ 2147483646 w 2211"/>
                <a:gd name="T17" fmla="*/ 2147483646 h 1928"/>
                <a:gd name="T18" fmla="*/ 2147483646 w 2211"/>
                <a:gd name="T19" fmla="*/ 2147483646 h 1928"/>
                <a:gd name="T20" fmla="*/ 2147483646 w 2211"/>
                <a:gd name="T21" fmla="*/ 2147483646 h 1928"/>
                <a:gd name="T22" fmla="*/ 2147483646 w 2211"/>
                <a:gd name="T23" fmla="*/ 2147483646 h 1928"/>
                <a:gd name="T24" fmla="*/ 2147483646 w 2211"/>
                <a:gd name="T25" fmla="*/ 2147483646 h 1928"/>
                <a:gd name="T26" fmla="*/ 2147483646 w 2211"/>
                <a:gd name="T27" fmla="*/ 2147483646 h 1928"/>
                <a:gd name="T28" fmla="*/ 2147483646 w 2211"/>
                <a:gd name="T29" fmla="*/ 2147483646 h 1928"/>
                <a:gd name="T30" fmla="*/ 2147483646 w 2211"/>
                <a:gd name="T31" fmla="*/ 2147483646 h 192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11"/>
                <a:gd name="T49" fmla="*/ 0 h 1928"/>
                <a:gd name="T50" fmla="*/ 2211 w 2211"/>
                <a:gd name="T51" fmla="*/ 1928 h 192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11" h="1928">
                  <a:moveTo>
                    <a:pt x="1261" y="429"/>
                  </a:moveTo>
                  <a:cubicBezTo>
                    <a:pt x="983" y="623"/>
                    <a:pt x="1192" y="1090"/>
                    <a:pt x="957" y="1090"/>
                  </a:cubicBezTo>
                  <a:cubicBezTo>
                    <a:pt x="235" y="1090"/>
                    <a:pt x="786" y="811"/>
                    <a:pt x="574" y="706"/>
                  </a:cubicBezTo>
                  <a:cubicBezTo>
                    <a:pt x="223" y="533"/>
                    <a:pt x="467" y="885"/>
                    <a:pt x="223" y="878"/>
                  </a:cubicBezTo>
                  <a:cubicBezTo>
                    <a:pt x="0" y="872"/>
                    <a:pt x="29" y="1146"/>
                    <a:pt x="297" y="1067"/>
                  </a:cubicBezTo>
                  <a:cubicBezTo>
                    <a:pt x="630" y="969"/>
                    <a:pt x="491" y="1105"/>
                    <a:pt x="491" y="1209"/>
                  </a:cubicBezTo>
                  <a:cubicBezTo>
                    <a:pt x="491" y="1621"/>
                    <a:pt x="915" y="1354"/>
                    <a:pt x="914" y="1344"/>
                  </a:cubicBezTo>
                  <a:cubicBezTo>
                    <a:pt x="901" y="1038"/>
                    <a:pt x="1042" y="1195"/>
                    <a:pt x="1041" y="1217"/>
                  </a:cubicBezTo>
                  <a:cubicBezTo>
                    <a:pt x="1022" y="1666"/>
                    <a:pt x="1300" y="1594"/>
                    <a:pt x="1197" y="1709"/>
                  </a:cubicBezTo>
                  <a:cubicBezTo>
                    <a:pt x="1070" y="1852"/>
                    <a:pt x="1224" y="1928"/>
                    <a:pt x="1231" y="1926"/>
                  </a:cubicBezTo>
                  <a:cubicBezTo>
                    <a:pt x="1636" y="1795"/>
                    <a:pt x="1451" y="1487"/>
                    <a:pt x="1579" y="1460"/>
                  </a:cubicBezTo>
                  <a:cubicBezTo>
                    <a:pt x="1974" y="1376"/>
                    <a:pt x="1670" y="964"/>
                    <a:pt x="1994" y="1098"/>
                  </a:cubicBezTo>
                  <a:cubicBezTo>
                    <a:pt x="2211" y="1187"/>
                    <a:pt x="2048" y="797"/>
                    <a:pt x="2047" y="795"/>
                  </a:cubicBezTo>
                  <a:cubicBezTo>
                    <a:pt x="1609" y="390"/>
                    <a:pt x="1919" y="598"/>
                    <a:pt x="1793" y="174"/>
                  </a:cubicBezTo>
                  <a:lnTo>
                    <a:pt x="1760" y="143"/>
                  </a:lnTo>
                  <a:cubicBezTo>
                    <a:pt x="1484" y="0"/>
                    <a:pt x="1263" y="428"/>
                    <a:pt x="1261" y="429"/>
                  </a:cubicBezTo>
                  <a:close/>
                </a:path>
              </a:pathLst>
            </a:custGeom>
            <a:solidFill>
              <a:srgbClr val="80D5FF"/>
            </a:solidFill>
            <a:ln w="0">
              <a:solidFill>
                <a:srgbClr val="0095E0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58" name="Freeform 422">
              <a:extLst>
                <a:ext uri="{FF2B5EF4-FFF2-40B4-BE49-F238E27FC236}">
                  <a16:creationId xmlns:a16="http://schemas.microsoft.com/office/drawing/2014/main" id="{C7BB2C70-C26D-4D90-B1F3-79C988FA2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3197" y="6094172"/>
              <a:ext cx="14287" cy="12700"/>
            </a:xfrm>
            <a:custGeom>
              <a:avLst/>
              <a:gdLst>
                <a:gd name="T0" fmla="*/ 2147483646 w 222"/>
                <a:gd name="T1" fmla="*/ 2147483646 h 202"/>
                <a:gd name="T2" fmla="*/ 2147483646 w 222"/>
                <a:gd name="T3" fmla="*/ 2147483646 h 202"/>
                <a:gd name="T4" fmla="*/ 2147483646 w 222"/>
                <a:gd name="T5" fmla="*/ 2147483646 h 202"/>
                <a:gd name="T6" fmla="*/ 2147483646 w 222"/>
                <a:gd name="T7" fmla="*/ 2147483646 h 202"/>
                <a:gd name="T8" fmla="*/ 2147483646 w 222"/>
                <a:gd name="T9" fmla="*/ 2147483646 h 202"/>
                <a:gd name="T10" fmla="*/ 2147483646 w 222"/>
                <a:gd name="T11" fmla="*/ 2147483646 h 202"/>
                <a:gd name="T12" fmla="*/ 2147483646 w 222"/>
                <a:gd name="T13" fmla="*/ 2147483646 h 2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2"/>
                <a:gd name="T22" fmla="*/ 0 h 202"/>
                <a:gd name="T23" fmla="*/ 222 w 222"/>
                <a:gd name="T24" fmla="*/ 202 h 20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2" h="202">
                  <a:moveTo>
                    <a:pt x="167" y="21"/>
                  </a:moveTo>
                  <a:cubicBezTo>
                    <a:pt x="140" y="0"/>
                    <a:pt x="88" y="13"/>
                    <a:pt x="59" y="15"/>
                  </a:cubicBezTo>
                  <a:cubicBezTo>
                    <a:pt x="50" y="21"/>
                    <a:pt x="41" y="18"/>
                    <a:pt x="27" y="27"/>
                  </a:cubicBezTo>
                  <a:cubicBezTo>
                    <a:pt x="30" y="39"/>
                    <a:pt x="15" y="68"/>
                    <a:pt x="9" y="90"/>
                  </a:cubicBezTo>
                  <a:cubicBezTo>
                    <a:pt x="0" y="125"/>
                    <a:pt x="34" y="202"/>
                    <a:pt x="80" y="202"/>
                  </a:cubicBezTo>
                  <a:cubicBezTo>
                    <a:pt x="112" y="202"/>
                    <a:pt x="213" y="188"/>
                    <a:pt x="212" y="148"/>
                  </a:cubicBezTo>
                  <a:cubicBezTo>
                    <a:pt x="211" y="91"/>
                    <a:pt x="222" y="63"/>
                    <a:pt x="167" y="21"/>
                  </a:cubicBezTo>
                  <a:close/>
                </a:path>
              </a:pathLst>
            </a:custGeom>
            <a:solidFill>
              <a:srgbClr val="80D5FF"/>
            </a:solidFill>
            <a:ln w="0">
              <a:solidFill>
                <a:srgbClr val="0095E0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59" name="Freeform 423">
              <a:extLst>
                <a:ext uri="{FF2B5EF4-FFF2-40B4-BE49-F238E27FC236}">
                  <a16:creationId xmlns:a16="http://schemas.microsoft.com/office/drawing/2014/main" id="{319939A4-E2BA-4D0D-A44E-C1A4DBB3A83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5570" y="6084648"/>
              <a:ext cx="31750" cy="26987"/>
            </a:xfrm>
            <a:custGeom>
              <a:avLst/>
              <a:gdLst>
                <a:gd name="T0" fmla="*/ 2147483646 w 447"/>
                <a:gd name="T1" fmla="*/ 2147483646 h 421"/>
                <a:gd name="T2" fmla="*/ 2147483646 w 447"/>
                <a:gd name="T3" fmla="*/ 2147483646 h 421"/>
                <a:gd name="T4" fmla="*/ 2147483646 w 447"/>
                <a:gd name="T5" fmla="*/ 2147483646 h 421"/>
                <a:gd name="T6" fmla="*/ 2147483646 w 447"/>
                <a:gd name="T7" fmla="*/ 2147483646 h 421"/>
                <a:gd name="T8" fmla="*/ 2147483646 w 447"/>
                <a:gd name="T9" fmla="*/ 2147483646 h 421"/>
                <a:gd name="T10" fmla="*/ 2147483646 w 447"/>
                <a:gd name="T11" fmla="*/ 2147483646 h 421"/>
                <a:gd name="T12" fmla="*/ 2147483646 w 447"/>
                <a:gd name="T13" fmla="*/ 2147483646 h 421"/>
                <a:gd name="T14" fmla="*/ 2147483646 w 447"/>
                <a:gd name="T15" fmla="*/ 2147483646 h 421"/>
                <a:gd name="T16" fmla="*/ 2147483646 w 447"/>
                <a:gd name="T17" fmla="*/ 2147483646 h 421"/>
                <a:gd name="T18" fmla="*/ 2147483646 w 447"/>
                <a:gd name="T19" fmla="*/ 2147483646 h 42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47"/>
                <a:gd name="T31" fmla="*/ 0 h 421"/>
                <a:gd name="T32" fmla="*/ 447 w 447"/>
                <a:gd name="T33" fmla="*/ 421 h 42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47" h="421">
                  <a:moveTo>
                    <a:pt x="336" y="46"/>
                  </a:moveTo>
                  <a:cubicBezTo>
                    <a:pt x="296" y="29"/>
                    <a:pt x="221" y="0"/>
                    <a:pt x="175" y="18"/>
                  </a:cubicBezTo>
                  <a:cubicBezTo>
                    <a:pt x="159" y="31"/>
                    <a:pt x="149" y="19"/>
                    <a:pt x="130" y="34"/>
                  </a:cubicBezTo>
                  <a:cubicBezTo>
                    <a:pt x="3" y="86"/>
                    <a:pt x="120" y="143"/>
                    <a:pt x="77" y="168"/>
                  </a:cubicBezTo>
                  <a:cubicBezTo>
                    <a:pt x="0" y="212"/>
                    <a:pt x="111" y="197"/>
                    <a:pt x="117" y="272"/>
                  </a:cubicBezTo>
                  <a:cubicBezTo>
                    <a:pt x="121" y="319"/>
                    <a:pt x="162" y="303"/>
                    <a:pt x="181" y="356"/>
                  </a:cubicBezTo>
                  <a:cubicBezTo>
                    <a:pt x="189" y="381"/>
                    <a:pt x="257" y="421"/>
                    <a:pt x="273" y="367"/>
                  </a:cubicBezTo>
                  <a:cubicBezTo>
                    <a:pt x="284" y="331"/>
                    <a:pt x="387" y="390"/>
                    <a:pt x="405" y="261"/>
                  </a:cubicBezTo>
                  <a:cubicBezTo>
                    <a:pt x="412" y="211"/>
                    <a:pt x="447" y="218"/>
                    <a:pt x="408" y="168"/>
                  </a:cubicBezTo>
                  <a:cubicBezTo>
                    <a:pt x="394" y="150"/>
                    <a:pt x="446" y="94"/>
                    <a:pt x="336" y="46"/>
                  </a:cubicBezTo>
                  <a:close/>
                </a:path>
              </a:pathLst>
            </a:custGeom>
            <a:solidFill>
              <a:srgbClr val="80D5FF"/>
            </a:solidFill>
            <a:ln w="0">
              <a:solidFill>
                <a:srgbClr val="0095E0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60" name="Freeform 424">
              <a:extLst>
                <a:ext uri="{FF2B5EF4-FFF2-40B4-BE49-F238E27FC236}">
                  <a16:creationId xmlns:a16="http://schemas.microsoft.com/office/drawing/2014/main" id="{A7D92A44-0F96-493C-9F83-A5BF76CEA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1597" y="6119572"/>
              <a:ext cx="41275" cy="61912"/>
            </a:xfrm>
            <a:custGeom>
              <a:avLst/>
              <a:gdLst>
                <a:gd name="T0" fmla="*/ 2147483646 w 621"/>
                <a:gd name="T1" fmla="*/ 2147483646 h 968"/>
                <a:gd name="T2" fmla="*/ 2147483646 w 621"/>
                <a:gd name="T3" fmla="*/ 2147483646 h 968"/>
                <a:gd name="T4" fmla="*/ 2147483646 w 621"/>
                <a:gd name="T5" fmla="*/ 2147483646 h 968"/>
                <a:gd name="T6" fmla="*/ 2147483646 w 621"/>
                <a:gd name="T7" fmla="*/ 2147483646 h 968"/>
                <a:gd name="T8" fmla="*/ 2147483646 w 621"/>
                <a:gd name="T9" fmla="*/ 2147483646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1"/>
                <a:gd name="T16" fmla="*/ 0 h 968"/>
                <a:gd name="T17" fmla="*/ 621 w 621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1" h="968">
                  <a:moveTo>
                    <a:pt x="427" y="12"/>
                  </a:moveTo>
                  <a:cubicBezTo>
                    <a:pt x="388" y="0"/>
                    <a:pt x="327" y="24"/>
                    <a:pt x="289" y="34"/>
                  </a:cubicBezTo>
                  <a:cubicBezTo>
                    <a:pt x="61" y="34"/>
                    <a:pt x="69" y="107"/>
                    <a:pt x="34" y="276"/>
                  </a:cubicBezTo>
                  <a:cubicBezTo>
                    <a:pt x="0" y="444"/>
                    <a:pt x="556" y="968"/>
                    <a:pt x="607" y="422"/>
                  </a:cubicBezTo>
                  <a:cubicBezTo>
                    <a:pt x="621" y="282"/>
                    <a:pt x="588" y="12"/>
                    <a:pt x="427" y="12"/>
                  </a:cubicBezTo>
                  <a:close/>
                </a:path>
              </a:pathLst>
            </a:custGeom>
            <a:solidFill>
              <a:srgbClr val="80D5FF"/>
            </a:solidFill>
            <a:ln w="0">
              <a:solidFill>
                <a:srgbClr val="0095E0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61" name="Freeform 425">
              <a:extLst>
                <a:ext uri="{FF2B5EF4-FFF2-40B4-BE49-F238E27FC236}">
                  <a16:creationId xmlns:a16="http://schemas.microsoft.com/office/drawing/2014/main" id="{36EF6318-A8DF-4A6C-8752-F8187BB96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5582" y="6203710"/>
              <a:ext cx="76200" cy="41275"/>
            </a:xfrm>
            <a:custGeom>
              <a:avLst/>
              <a:gdLst>
                <a:gd name="T0" fmla="*/ 2147483646 w 1142"/>
                <a:gd name="T1" fmla="*/ 2147483646 h 673"/>
                <a:gd name="T2" fmla="*/ 2147483646 w 1142"/>
                <a:gd name="T3" fmla="*/ 2147483646 h 673"/>
                <a:gd name="T4" fmla="*/ 2147483646 w 1142"/>
                <a:gd name="T5" fmla="*/ 2147483646 h 673"/>
                <a:gd name="T6" fmla="*/ 2147483646 w 1142"/>
                <a:gd name="T7" fmla="*/ 2147483646 h 673"/>
                <a:gd name="T8" fmla="*/ 2147483646 w 1142"/>
                <a:gd name="T9" fmla="*/ 2147483646 h 673"/>
                <a:gd name="T10" fmla="*/ 2147483646 w 1142"/>
                <a:gd name="T11" fmla="*/ 2147483646 h 673"/>
                <a:gd name="T12" fmla="*/ 2147483646 w 1142"/>
                <a:gd name="T13" fmla="*/ 2147483646 h 6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42"/>
                <a:gd name="T22" fmla="*/ 0 h 673"/>
                <a:gd name="T23" fmla="*/ 1142 w 1142"/>
                <a:gd name="T24" fmla="*/ 673 h 67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42" h="673">
                  <a:moveTo>
                    <a:pt x="326" y="32"/>
                  </a:moveTo>
                  <a:cubicBezTo>
                    <a:pt x="243" y="22"/>
                    <a:pt x="247" y="16"/>
                    <a:pt x="230" y="85"/>
                  </a:cubicBezTo>
                  <a:cubicBezTo>
                    <a:pt x="0" y="78"/>
                    <a:pt x="197" y="216"/>
                    <a:pt x="188" y="435"/>
                  </a:cubicBezTo>
                  <a:cubicBezTo>
                    <a:pt x="185" y="510"/>
                    <a:pt x="367" y="673"/>
                    <a:pt x="378" y="530"/>
                  </a:cubicBezTo>
                  <a:cubicBezTo>
                    <a:pt x="382" y="472"/>
                    <a:pt x="1142" y="461"/>
                    <a:pt x="693" y="87"/>
                  </a:cubicBezTo>
                  <a:cubicBezTo>
                    <a:pt x="589" y="0"/>
                    <a:pt x="553" y="283"/>
                    <a:pt x="400" y="67"/>
                  </a:cubicBezTo>
                  <a:cubicBezTo>
                    <a:pt x="375" y="31"/>
                    <a:pt x="361" y="32"/>
                    <a:pt x="326" y="32"/>
                  </a:cubicBezTo>
                  <a:close/>
                </a:path>
              </a:pathLst>
            </a:custGeom>
            <a:solidFill>
              <a:srgbClr val="80D5FF"/>
            </a:solidFill>
            <a:ln w="0">
              <a:solidFill>
                <a:srgbClr val="0095E0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62" name="Freeform 426">
              <a:extLst>
                <a:ext uri="{FF2B5EF4-FFF2-40B4-BE49-F238E27FC236}">
                  <a16:creationId xmlns:a16="http://schemas.microsoft.com/office/drawing/2014/main" id="{6EFB5439-3B35-48D5-B768-24F689B3B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2722" y="4816234"/>
              <a:ext cx="65087" cy="58738"/>
            </a:xfrm>
            <a:custGeom>
              <a:avLst/>
              <a:gdLst>
                <a:gd name="T0" fmla="*/ 2147483646 w 953"/>
                <a:gd name="T1" fmla="*/ 2147483646 h 929"/>
                <a:gd name="T2" fmla="*/ 2147483646 w 953"/>
                <a:gd name="T3" fmla="*/ 2147483646 h 929"/>
                <a:gd name="T4" fmla="*/ 2147483646 w 953"/>
                <a:gd name="T5" fmla="*/ 2147483646 h 929"/>
                <a:gd name="T6" fmla="*/ 2147483646 w 953"/>
                <a:gd name="T7" fmla="*/ 2147483646 h 929"/>
                <a:gd name="T8" fmla="*/ 2147483646 w 953"/>
                <a:gd name="T9" fmla="*/ 2147483646 h 929"/>
                <a:gd name="T10" fmla="*/ 2147483646 w 953"/>
                <a:gd name="T11" fmla="*/ 2147483646 h 929"/>
                <a:gd name="T12" fmla="*/ 2147483646 w 953"/>
                <a:gd name="T13" fmla="*/ 2147483646 h 929"/>
                <a:gd name="T14" fmla="*/ 2147483646 w 953"/>
                <a:gd name="T15" fmla="*/ 2147483646 h 929"/>
                <a:gd name="T16" fmla="*/ 2147483646 w 953"/>
                <a:gd name="T17" fmla="*/ 2147483646 h 929"/>
                <a:gd name="T18" fmla="*/ 2147483646 w 953"/>
                <a:gd name="T19" fmla="*/ 2147483646 h 929"/>
                <a:gd name="T20" fmla="*/ 2147483646 w 953"/>
                <a:gd name="T21" fmla="*/ 2147483646 h 929"/>
                <a:gd name="T22" fmla="*/ 2147483646 w 953"/>
                <a:gd name="T23" fmla="*/ 2147483646 h 929"/>
                <a:gd name="T24" fmla="*/ 2147483646 w 953"/>
                <a:gd name="T25" fmla="*/ 2147483646 h 929"/>
                <a:gd name="T26" fmla="*/ 2147483646 w 953"/>
                <a:gd name="T27" fmla="*/ 2147483646 h 929"/>
                <a:gd name="T28" fmla="*/ 2147483646 w 953"/>
                <a:gd name="T29" fmla="*/ 2147483646 h 929"/>
                <a:gd name="T30" fmla="*/ 2147483646 w 953"/>
                <a:gd name="T31" fmla="*/ 2147483646 h 929"/>
                <a:gd name="T32" fmla="*/ 2147483646 w 953"/>
                <a:gd name="T33" fmla="*/ 2147483646 h 929"/>
                <a:gd name="T34" fmla="*/ 2147483646 w 953"/>
                <a:gd name="T35" fmla="*/ 2147483646 h 929"/>
                <a:gd name="T36" fmla="*/ 2147483646 w 953"/>
                <a:gd name="T37" fmla="*/ 2147483646 h 929"/>
                <a:gd name="T38" fmla="*/ 2147483646 w 953"/>
                <a:gd name="T39" fmla="*/ 2147483646 h 929"/>
                <a:gd name="T40" fmla="*/ 2147483646 w 953"/>
                <a:gd name="T41" fmla="*/ 2147483646 h 929"/>
                <a:gd name="T42" fmla="*/ 2147483646 w 953"/>
                <a:gd name="T43" fmla="*/ 2147483646 h 929"/>
                <a:gd name="T44" fmla="*/ 2147483646 w 953"/>
                <a:gd name="T45" fmla="*/ 2147483646 h 929"/>
                <a:gd name="T46" fmla="*/ 2147483646 w 953"/>
                <a:gd name="T47" fmla="*/ 2147483646 h 929"/>
                <a:gd name="T48" fmla="*/ 2147483646 w 953"/>
                <a:gd name="T49" fmla="*/ 2147483646 h 929"/>
                <a:gd name="T50" fmla="*/ 2147483646 w 953"/>
                <a:gd name="T51" fmla="*/ 2147483646 h 929"/>
                <a:gd name="T52" fmla="*/ 2147483646 w 953"/>
                <a:gd name="T53" fmla="*/ 2147483646 h 929"/>
                <a:gd name="T54" fmla="*/ 2147483646 w 953"/>
                <a:gd name="T55" fmla="*/ 2147483646 h 929"/>
                <a:gd name="T56" fmla="*/ 2147483646 w 953"/>
                <a:gd name="T57" fmla="*/ 2147483646 h 929"/>
                <a:gd name="T58" fmla="*/ 2147483646 w 953"/>
                <a:gd name="T59" fmla="*/ 2147483646 h 929"/>
                <a:gd name="T60" fmla="*/ 2147483646 w 953"/>
                <a:gd name="T61" fmla="*/ 2147483646 h 929"/>
                <a:gd name="T62" fmla="*/ 2147483646 w 953"/>
                <a:gd name="T63" fmla="*/ 2147483646 h 929"/>
                <a:gd name="T64" fmla="*/ 2147483646 w 953"/>
                <a:gd name="T65" fmla="*/ 2147483646 h 929"/>
                <a:gd name="T66" fmla="*/ 2147483646 w 953"/>
                <a:gd name="T67" fmla="*/ 2147483646 h 929"/>
                <a:gd name="T68" fmla="*/ 2147483646 w 953"/>
                <a:gd name="T69" fmla="*/ 2147483646 h 929"/>
                <a:gd name="T70" fmla="*/ 2147483646 w 953"/>
                <a:gd name="T71" fmla="*/ 2147483646 h 929"/>
                <a:gd name="T72" fmla="*/ 2147483646 w 953"/>
                <a:gd name="T73" fmla="*/ 2147483646 h 929"/>
                <a:gd name="T74" fmla="*/ 2147483646 w 953"/>
                <a:gd name="T75" fmla="*/ 2147483646 h 929"/>
                <a:gd name="T76" fmla="*/ 2147483646 w 953"/>
                <a:gd name="T77" fmla="*/ 2147483646 h 92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953"/>
                <a:gd name="T118" fmla="*/ 0 h 929"/>
                <a:gd name="T119" fmla="*/ 953 w 953"/>
                <a:gd name="T120" fmla="*/ 929 h 929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953" h="929">
                  <a:moveTo>
                    <a:pt x="116" y="429"/>
                  </a:moveTo>
                  <a:cubicBezTo>
                    <a:pt x="144" y="446"/>
                    <a:pt x="109" y="483"/>
                    <a:pt x="170" y="509"/>
                  </a:cubicBezTo>
                  <a:cubicBezTo>
                    <a:pt x="184" y="515"/>
                    <a:pt x="160" y="550"/>
                    <a:pt x="155" y="560"/>
                  </a:cubicBezTo>
                  <a:cubicBezTo>
                    <a:pt x="139" y="588"/>
                    <a:pt x="176" y="604"/>
                    <a:pt x="166" y="612"/>
                  </a:cubicBezTo>
                  <a:cubicBezTo>
                    <a:pt x="149" y="627"/>
                    <a:pt x="170" y="730"/>
                    <a:pt x="174" y="737"/>
                  </a:cubicBezTo>
                  <a:cubicBezTo>
                    <a:pt x="180" y="748"/>
                    <a:pt x="179" y="793"/>
                    <a:pt x="182" y="795"/>
                  </a:cubicBezTo>
                  <a:cubicBezTo>
                    <a:pt x="190" y="791"/>
                    <a:pt x="208" y="791"/>
                    <a:pt x="214" y="798"/>
                  </a:cubicBezTo>
                  <a:cubicBezTo>
                    <a:pt x="249" y="832"/>
                    <a:pt x="316" y="864"/>
                    <a:pt x="333" y="900"/>
                  </a:cubicBezTo>
                  <a:cubicBezTo>
                    <a:pt x="346" y="929"/>
                    <a:pt x="383" y="900"/>
                    <a:pt x="396" y="887"/>
                  </a:cubicBezTo>
                  <a:cubicBezTo>
                    <a:pt x="412" y="871"/>
                    <a:pt x="500" y="896"/>
                    <a:pt x="517" y="906"/>
                  </a:cubicBezTo>
                  <a:cubicBezTo>
                    <a:pt x="537" y="918"/>
                    <a:pt x="644" y="906"/>
                    <a:pt x="677" y="906"/>
                  </a:cubicBezTo>
                  <a:cubicBezTo>
                    <a:pt x="693" y="907"/>
                    <a:pt x="682" y="847"/>
                    <a:pt x="682" y="834"/>
                  </a:cubicBezTo>
                  <a:cubicBezTo>
                    <a:pt x="676" y="710"/>
                    <a:pt x="678" y="762"/>
                    <a:pt x="612" y="712"/>
                  </a:cubicBezTo>
                  <a:cubicBezTo>
                    <a:pt x="566" y="676"/>
                    <a:pt x="599" y="614"/>
                    <a:pt x="614" y="620"/>
                  </a:cubicBezTo>
                  <a:cubicBezTo>
                    <a:pt x="697" y="651"/>
                    <a:pt x="651" y="594"/>
                    <a:pt x="692" y="595"/>
                  </a:cubicBezTo>
                  <a:cubicBezTo>
                    <a:pt x="743" y="597"/>
                    <a:pt x="688" y="544"/>
                    <a:pt x="746" y="559"/>
                  </a:cubicBezTo>
                  <a:cubicBezTo>
                    <a:pt x="798" y="572"/>
                    <a:pt x="843" y="534"/>
                    <a:pt x="864" y="593"/>
                  </a:cubicBezTo>
                  <a:cubicBezTo>
                    <a:pt x="871" y="611"/>
                    <a:pt x="913" y="615"/>
                    <a:pt x="912" y="592"/>
                  </a:cubicBezTo>
                  <a:cubicBezTo>
                    <a:pt x="911" y="551"/>
                    <a:pt x="953" y="582"/>
                    <a:pt x="952" y="565"/>
                  </a:cubicBezTo>
                  <a:cubicBezTo>
                    <a:pt x="948" y="499"/>
                    <a:pt x="872" y="552"/>
                    <a:pt x="862" y="528"/>
                  </a:cubicBezTo>
                  <a:cubicBezTo>
                    <a:pt x="840" y="481"/>
                    <a:pt x="772" y="476"/>
                    <a:pt x="838" y="476"/>
                  </a:cubicBezTo>
                  <a:cubicBezTo>
                    <a:pt x="941" y="476"/>
                    <a:pt x="929" y="493"/>
                    <a:pt x="929" y="426"/>
                  </a:cubicBezTo>
                  <a:cubicBezTo>
                    <a:pt x="929" y="425"/>
                    <a:pt x="893" y="392"/>
                    <a:pt x="893" y="392"/>
                  </a:cubicBezTo>
                  <a:cubicBezTo>
                    <a:pt x="822" y="370"/>
                    <a:pt x="813" y="426"/>
                    <a:pt x="817" y="339"/>
                  </a:cubicBezTo>
                  <a:cubicBezTo>
                    <a:pt x="817" y="337"/>
                    <a:pt x="724" y="308"/>
                    <a:pt x="720" y="307"/>
                  </a:cubicBezTo>
                  <a:cubicBezTo>
                    <a:pt x="683" y="302"/>
                    <a:pt x="625" y="262"/>
                    <a:pt x="617" y="226"/>
                  </a:cubicBezTo>
                  <a:cubicBezTo>
                    <a:pt x="602" y="160"/>
                    <a:pt x="618" y="182"/>
                    <a:pt x="586" y="188"/>
                  </a:cubicBezTo>
                  <a:cubicBezTo>
                    <a:pt x="535" y="197"/>
                    <a:pt x="516" y="225"/>
                    <a:pt x="514" y="225"/>
                  </a:cubicBezTo>
                  <a:cubicBezTo>
                    <a:pt x="514" y="220"/>
                    <a:pt x="496" y="185"/>
                    <a:pt x="497" y="184"/>
                  </a:cubicBezTo>
                  <a:cubicBezTo>
                    <a:pt x="490" y="176"/>
                    <a:pt x="467" y="114"/>
                    <a:pt x="454" y="94"/>
                  </a:cubicBezTo>
                  <a:cubicBezTo>
                    <a:pt x="452" y="90"/>
                    <a:pt x="328" y="93"/>
                    <a:pt x="310" y="93"/>
                  </a:cubicBezTo>
                  <a:cubicBezTo>
                    <a:pt x="263" y="93"/>
                    <a:pt x="213" y="0"/>
                    <a:pt x="208" y="12"/>
                  </a:cubicBezTo>
                  <a:cubicBezTo>
                    <a:pt x="180" y="76"/>
                    <a:pt x="261" y="96"/>
                    <a:pt x="262" y="115"/>
                  </a:cubicBezTo>
                  <a:cubicBezTo>
                    <a:pt x="266" y="174"/>
                    <a:pt x="266" y="165"/>
                    <a:pt x="228" y="197"/>
                  </a:cubicBezTo>
                  <a:cubicBezTo>
                    <a:pt x="177" y="241"/>
                    <a:pt x="157" y="216"/>
                    <a:pt x="157" y="293"/>
                  </a:cubicBezTo>
                  <a:cubicBezTo>
                    <a:pt x="152" y="285"/>
                    <a:pt x="130" y="255"/>
                    <a:pt x="126" y="253"/>
                  </a:cubicBezTo>
                  <a:cubicBezTo>
                    <a:pt x="105" y="273"/>
                    <a:pt x="109" y="319"/>
                    <a:pt x="99" y="330"/>
                  </a:cubicBezTo>
                  <a:cubicBezTo>
                    <a:pt x="62" y="370"/>
                    <a:pt x="64" y="301"/>
                    <a:pt x="44" y="317"/>
                  </a:cubicBezTo>
                  <a:cubicBezTo>
                    <a:pt x="0" y="351"/>
                    <a:pt x="92" y="414"/>
                    <a:pt x="116" y="429"/>
                  </a:cubicBezTo>
                  <a:close/>
                </a:path>
              </a:pathLst>
            </a:custGeom>
            <a:solidFill>
              <a:srgbClr val="ED6E00"/>
            </a:solidFill>
            <a:ln w="1588">
              <a:solidFill>
                <a:srgbClr val="141515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63" name="Freeform 427">
              <a:extLst>
                <a:ext uri="{FF2B5EF4-FFF2-40B4-BE49-F238E27FC236}">
                  <a16:creationId xmlns:a16="http://schemas.microsoft.com/office/drawing/2014/main" id="{C81D1C6B-7718-4399-A963-6833E4542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6795" y="5214697"/>
              <a:ext cx="125412" cy="138112"/>
            </a:xfrm>
            <a:custGeom>
              <a:avLst/>
              <a:gdLst>
                <a:gd name="T0" fmla="*/ 2147483646 w 1855"/>
                <a:gd name="T1" fmla="*/ 2147483646 h 2171"/>
                <a:gd name="T2" fmla="*/ 2147483646 w 1855"/>
                <a:gd name="T3" fmla="*/ 2147483646 h 2171"/>
                <a:gd name="T4" fmla="*/ 2147483646 w 1855"/>
                <a:gd name="T5" fmla="*/ 2147483646 h 2171"/>
                <a:gd name="T6" fmla="*/ 2147483646 w 1855"/>
                <a:gd name="T7" fmla="*/ 2147483646 h 2171"/>
                <a:gd name="T8" fmla="*/ 2147483646 w 1855"/>
                <a:gd name="T9" fmla="*/ 2147483646 h 2171"/>
                <a:gd name="T10" fmla="*/ 2147483646 w 1855"/>
                <a:gd name="T11" fmla="*/ 2147483646 h 2171"/>
                <a:gd name="T12" fmla="*/ 2147483646 w 1855"/>
                <a:gd name="T13" fmla="*/ 2147483646 h 2171"/>
                <a:gd name="T14" fmla="*/ 2147483646 w 1855"/>
                <a:gd name="T15" fmla="*/ 2147483646 h 2171"/>
                <a:gd name="T16" fmla="*/ 2147483646 w 1855"/>
                <a:gd name="T17" fmla="*/ 2147483646 h 2171"/>
                <a:gd name="T18" fmla="*/ 2147483646 w 1855"/>
                <a:gd name="T19" fmla="*/ 2147483646 h 2171"/>
                <a:gd name="T20" fmla="*/ 2147483646 w 1855"/>
                <a:gd name="T21" fmla="*/ 2147483646 h 2171"/>
                <a:gd name="T22" fmla="*/ 2147483646 w 1855"/>
                <a:gd name="T23" fmla="*/ 2147483646 h 2171"/>
                <a:gd name="T24" fmla="*/ 2147483646 w 1855"/>
                <a:gd name="T25" fmla="*/ 2147483646 h 2171"/>
                <a:gd name="T26" fmla="*/ 2147483646 w 1855"/>
                <a:gd name="T27" fmla="*/ 2147483646 h 2171"/>
                <a:gd name="T28" fmla="*/ 2147483646 w 1855"/>
                <a:gd name="T29" fmla="*/ 2147483646 h 2171"/>
                <a:gd name="T30" fmla="*/ 2147483646 w 1855"/>
                <a:gd name="T31" fmla="*/ 2147483646 h 2171"/>
                <a:gd name="T32" fmla="*/ 2147483646 w 1855"/>
                <a:gd name="T33" fmla="*/ 2147483646 h 2171"/>
                <a:gd name="T34" fmla="*/ 2147483646 w 1855"/>
                <a:gd name="T35" fmla="*/ 2147483646 h 2171"/>
                <a:gd name="T36" fmla="*/ 2147483646 w 1855"/>
                <a:gd name="T37" fmla="*/ 2147483646 h 2171"/>
                <a:gd name="T38" fmla="*/ 2147483646 w 1855"/>
                <a:gd name="T39" fmla="*/ 2147483646 h 2171"/>
                <a:gd name="T40" fmla="*/ 2147483646 w 1855"/>
                <a:gd name="T41" fmla="*/ 2147483646 h 2171"/>
                <a:gd name="T42" fmla="*/ 2147483646 w 1855"/>
                <a:gd name="T43" fmla="*/ 2147483646 h 2171"/>
                <a:gd name="T44" fmla="*/ 2147483646 w 1855"/>
                <a:gd name="T45" fmla="*/ 2147483646 h 2171"/>
                <a:gd name="T46" fmla="*/ 2147483646 w 1855"/>
                <a:gd name="T47" fmla="*/ 2147483646 h 2171"/>
                <a:gd name="T48" fmla="*/ 2147483646 w 1855"/>
                <a:gd name="T49" fmla="*/ 2147483646 h 2171"/>
                <a:gd name="T50" fmla="*/ 2147483646 w 1855"/>
                <a:gd name="T51" fmla="*/ 2147483646 h 2171"/>
                <a:gd name="T52" fmla="*/ 2147483646 w 1855"/>
                <a:gd name="T53" fmla="*/ 2147483646 h 2171"/>
                <a:gd name="T54" fmla="*/ 2147483646 w 1855"/>
                <a:gd name="T55" fmla="*/ 2147483646 h 2171"/>
                <a:gd name="T56" fmla="*/ 2147483646 w 1855"/>
                <a:gd name="T57" fmla="*/ 2147483646 h 2171"/>
                <a:gd name="T58" fmla="*/ 2147483646 w 1855"/>
                <a:gd name="T59" fmla="*/ 2147483646 h 2171"/>
                <a:gd name="T60" fmla="*/ 2147483646 w 1855"/>
                <a:gd name="T61" fmla="*/ 2147483646 h 2171"/>
                <a:gd name="T62" fmla="*/ 2147483646 w 1855"/>
                <a:gd name="T63" fmla="*/ 2147483646 h 2171"/>
                <a:gd name="T64" fmla="*/ 2147483646 w 1855"/>
                <a:gd name="T65" fmla="*/ 2147483646 h 2171"/>
                <a:gd name="T66" fmla="*/ 2147483646 w 1855"/>
                <a:gd name="T67" fmla="*/ 2147483646 h 2171"/>
                <a:gd name="T68" fmla="*/ 2147483646 w 1855"/>
                <a:gd name="T69" fmla="*/ 2147483646 h 2171"/>
                <a:gd name="T70" fmla="*/ 2147483646 w 1855"/>
                <a:gd name="T71" fmla="*/ 2147483646 h 2171"/>
                <a:gd name="T72" fmla="*/ 2147483646 w 1855"/>
                <a:gd name="T73" fmla="*/ 2147483646 h 2171"/>
                <a:gd name="T74" fmla="*/ 2147483646 w 1855"/>
                <a:gd name="T75" fmla="*/ 2147483646 h 217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855"/>
                <a:gd name="T115" fmla="*/ 0 h 2171"/>
                <a:gd name="T116" fmla="*/ 1855 w 1855"/>
                <a:gd name="T117" fmla="*/ 2171 h 217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855" h="2171">
                  <a:moveTo>
                    <a:pt x="1722" y="730"/>
                  </a:moveTo>
                  <a:cubicBezTo>
                    <a:pt x="1704" y="716"/>
                    <a:pt x="1695" y="700"/>
                    <a:pt x="1679" y="691"/>
                  </a:cubicBezTo>
                  <a:lnTo>
                    <a:pt x="1602" y="627"/>
                  </a:lnTo>
                  <a:lnTo>
                    <a:pt x="1753" y="509"/>
                  </a:lnTo>
                  <a:cubicBezTo>
                    <a:pt x="1715" y="483"/>
                    <a:pt x="1738" y="432"/>
                    <a:pt x="1680" y="499"/>
                  </a:cubicBezTo>
                  <a:cubicBezTo>
                    <a:pt x="1660" y="523"/>
                    <a:pt x="1642" y="469"/>
                    <a:pt x="1645" y="459"/>
                  </a:cubicBezTo>
                  <a:cubicBezTo>
                    <a:pt x="1662" y="406"/>
                    <a:pt x="1651" y="436"/>
                    <a:pt x="1651" y="398"/>
                  </a:cubicBezTo>
                  <a:lnTo>
                    <a:pt x="1461" y="243"/>
                  </a:lnTo>
                  <a:lnTo>
                    <a:pt x="1461" y="127"/>
                  </a:lnTo>
                  <a:lnTo>
                    <a:pt x="1005" y="144"/>
                  </a:lnTo>
                  <a:cubicBezTo>
                    <a:pt x="1005" y="154"/>
                    <a:pt x="1006" y="216"/>
                    <a:pt x="1007" y="219"/>
                  </a:cubicBezTo>
                  <a:cubicBezTo>
                    <a:pt x="1025" y="281"/>
                    <a:pt x="933" y="267"/>
                    <a:pt x="1008" y="305"/>
                  </a:cubicBezTo>
                  <a:cubicBezTo>
                    <a:pt x="1034" y="319"/>
                    <a:pt x="1016" y="382"/>
                    <a:pt x="1030" y="408"/>
                  </a:cubicBezTo>
                  <a:cubicBezTo>
                    <a:pt x="1036" y="418"/>
                    <a:pt x="1056" y="404"/>
                    <a:pt x="1066" y="444"/>
                  </a:cubicBezTo>
                  <a:cubicBezTo>
                    <a:pt x="1068" y="455"/>
                    <a:pt x="958" y="499"/>
                    <a:pt x="950" y="502"/>
                  </a:cubicBezTo>
                  <a:cubicBezTo>
                    <a:pt x="884" y="520"/>
                    <a:pt x="889" y="463"/>
                    <a:pt x="889" y="548"/>
                  </a:cubicBezTo>
                  <a:cubicBezTo>
                    <a:pt x="889" y="568"/>
                    <a:pt x="894" y="584"/>
                    <a:pt x="879" y="581"/>
                  </a:cubicBezTo>
                  <a:cubicBezTo>
                    <a:pt x="875" y="581"/>
                    <a:pt x="832" y="562"/>
                    <a:pt x="828" y="559"/>
                  </a:cubicBezTo>
                  <a:cubicBezTo>
                    <a:pt x="818" y="553"/>
                    <a:pt x="577" y="460"/>
                    <a:pt x="554" y="455"/>
                  </a:cubicBezTo>
                  <a:cubicBezTo>
                    <a:pt x="472" y="436"/>
                    <a:pt x="455" y="398"/>
                    <a:pt x="441" y="395"/>
                  </a:cubicBezTo>
                  <a:cubicBezTo>
                    <a:pt x="437" y="394"/>
                    <a:pt x="317" y="268"/>
                    <a:pt x="313" y="256"/>
                  </a:cubicBezTo>
                  <a:cubicBezTo>
                    <a:pt x="300" y="223"/>
                    <a:pt x="280" y="224"/>
                    <a:pt x="307" y="201"/>
                  </a:cubicBezTo>
                  <a:cubicBezTo>
                    <a:pt x="389" y="130"/>
                    <a:pt x="287" y="144"/>
                    <a:pt x="276" y="59"/>
                  </a:cubicBezTo>
                  <a:cubicBezTo>
                    <a:pt x="274" y="47"/>
                    <a:pt x="220" y="37"/>
                    <a:pt x="211" y="49"/>
                  </a:cubicBezTo>
                  <a:cubicBezTo>
                    <a:pt x="194" y="72"/>
                    <a:pt x="198" y="65"/>
                    <a:pt x="190" y="63"/>
                  </a:cubicBezTo>
                  <a:cubicBezTo>
                    <a:pt x="188" y="58"/>
                    <a:pt x="166" y="37"/>
                    <a:pt x="161" y="35"/>
                  </a:cubicBezTo>
                  <a:cubicBezTo>
                    <a:pt x="126" y="15"/>
                    <a:pt x="140" y="0"/>
                    <a:pt x="99" y="0"/>
                  </a:cubicBezTo>
                  <a:cubicBezTo>
                    <a:pt x="19" y="0"/>
                    <a:pt x="60" y="18"/>
                    <a:pt x="59" y="70"/>
                  </a:cubicBezTo>
                  <a:cubicBezTo>
                    <a:pt x="59" y="84"/>
                    <a:pt x="94" y="104"/>
                    <a:pt x="108" y="113"/>
                  </a:cubicBezTo>
                  <a:cubicBezTo>
                    <a:pt x="127" y="125"/>
                    <a:pt x="34" y="206"/>
                    <a:pt x="28" y="222"/>
                  </a:cubicBezTo>
                  <a:cubicBezTo>
                    <a:pt x="13" y="256"/>
                    <a:pt x="19" y="244"/>
                    <a:pt x="0" y="270"/>
                  </a:cubicBezTo>
                  <a:lnTo>
                    <a:pt x="250" y="456"/>
                  </a:lnTo>
                  <a:cubicBezTo>
                    <a:pt x="247" y="459"/>
                    <a:pt x="248" y="510"/>
                    <a:pt x="248" y="516"/>
                  </a:cubicBezTo>
                  <a:cubicBezTo>
                    <a:pt x="248" y="523"/>
                    <a:pt x="303" y="579"/>
                    <a:pt x="266" y="626"/>
                  </a:cubicBezTo>
                  <a:cubicBezTo>
                    <a:pt x="238" y="659"/>
                    <a:pt x="292" y="663"/>
                    <a:pt x="296" y="680"/>
                  </a:cubicBezTo>
                  <a:cubicBezTo>
                    <a:pt x="307" y="722"/>
                    <a:pt x="318" y="709"/>
                    <a:pt x="321" y="738"/>
                  </a:cubicBezTo>
                  <a:cubicBezTo>
                    <a:pt x="332" y="846"/>
                    <a:pt x="355" y="762"/>
                    <a:pt x="370" y="775"/>
                  </a:cubicBezTo>
                  <a:cubicBezTo>
                    <a:pt x="400" y="801"/>
                    <a:pt x="373" y="850"/>
                    <a:pt x="362" y="876"/>
                  </a:cubicBezTo>
                  <a:cubicBezTo>
                    <a:pt x="330" y="953"/>
                    <a:pt x="355" y="944"/>
                    <a:pt x="345" y="993"/>
                  </a:cubicBezTo>
                  <a:cubicBezTo>
                    <a:pt x="330" y="1064"/>
                    <a:pt x="280" y="1043"/>
                    <a:pt x="280" y="1148"/>
                  </a:cubicBezTo>
                  <a:cubicBezTo>
                    <a:pt x="280" y="1152"/>
                    <a:pt x="326" y="1194"/>
                    <a:pt x="333" y="1198"/>
                  </a:cubicBezTo>
                  <a:cubicBezTo>
                    <a:pt x="377" y="1220"/>
                    <a:pt x="356" y="1256"/>
                    <a:pt x="377" y="1270"/>
                  </a:cubicBezTo>
                  <a:cubicBezTo>
                    <a:pt x="432" y="1308"/>
                    <a:pt x="404" y="1271"/>
                    <a:pt x="404" y="1237"/>
                  </a:cubicBezTo>
                  <a:cubicBezTo>
                    <a:pt x="475" y="1237"/>
                    <a:pt x="474" y="1248"/>
                    <a:pt x="522" y="1291"/>
                  </a:cubicBezTo>
                  <a:cubicBezTo>
                    <a:pt x="573" y="1336"/>
                    <a:pt x="528" y="1373"/>
                    <a:pt x="513" y="1401"/>
                  </a:cubicBezTo>
                  <a:cubicBezTo>
                    <a:pt x="501" y="1424"/>
                    <a:pt x="448" y="1477"/>
                    <a:pt x="451" y="1490"/>
                  </a:cubicBezTo>
                  <a:cubicBezTo>
                    <a:pt x="446" y="1496"/>
                    <a:pt x="441" y="1507"/>
                    <a:pt x="434" y="1514"/>
                  </a:cubicBezTo>
                  <a:cubicBezTo>
                    <a:pt x="426" y="1525"/>
                    <a:pt x="400" y="1572"/>
                    <a:pt x="400" y="1572"/>
                  </a:cubicBezTo>
                  <a:cubicBezTo>
                    <a:pt x="362" y="1608"/>
                    <a:pt x="522" y="1697"/>
                    <a:pt x="522" y="1769"/>
                  </a:cubicBezTo>
                  <a:cubicBezTo>
                    <a:pt x="529" y="1779"/>
                    <a:pt x="543" y="1802"/>
                    <a:pt x="543" y="1814"/>
                  </a:cubicBezTo>
                  <a:cubicBezTo>
                    <a:pt x="543" y="1825"/>
                    <a:pt x="524" y="1856"/>
                    <a:pt x="519" y="1863"/>
                  </a:cubicBezTo>
                  <a:cubicBezTo>
                    <a:pt x="510" y="1874"/>
                    <a:pt x="499" y="1912"/>
                    <a:pt x="495" y="1919"/>
                  </a:cubicBezTo>
                  <a:cubicBezTo>
                    <a:pt x="486" y="1935"/>
                    <a:pt x="483" y="1976"/>
                    <a:pt x="486" y="1994"/>
                  </a:cubicBezTo>
                  <a:cubicBezTo>
                    <a:pt x="490" y="2024"/>
                    <a:pt x="491" y="2042"/>
                    <a:pt x="522" y="2051"/>
                  </a:cubicBezTo>
                  <a:cubicBezTo>
                    <a:pt x="561" y="2062"/>
                    <a:pt x="574" y="2088"/>
                    <a:pt x="602" y="2112"/>
                  </a:cubicBezTo>
                  <a:cubicBezTo>
                    <a:pt x="630" y="2136"/>
                    <a:pt x="594" y="2137"/>
                    <a:pt x="577" y="2169"/>
                  </a:cubicBezTo>
                  <a:cubicBezTo>
                    <a:pt x="592" y="2171"/>
                    <a:pt x="649" y="2167"/>
                    <a:pt x="668" y="2166"/>
                  </a:cubicBezTo>
                  <a:cubicBezTo>
                    <a:pt x="709" y="2163"/>
                    <a:pt x="701" y="2167"/>
                    <a:pt x="743" y="2155"/>
                  </a:cubicBezTo>
                  <a:cubicBezTo>
                    <a:pt x="773" y="2146"/>
                    <a:pt x="825" y="2087"/>
                    <a:pt x="844" y="2061"/>
                  </a:cubicBezTo>
                  <a:cubicBezTo>
                    <a:pt x="846" y="2058"/>
                    <a:pt x="896" y="2016"/>
                    <a:pt x="896" y="2016"/>
                  </a:cubicBezTo>
                  <a:cubicBezTo>
                    <a:pt x="936" y="1996"/>
                    <a:pt x="974" y="2015"/>
                    <a:pt x="1019" y="1993"/>
                  </a:cubicBezTo>
                  <a:cubicBezTo>
                    <a:pt x="1032" y="1988"/>
                    <a:pt x="1097" y="1938"/>
                    <a:pt x="1097" y="1934"/>
                  </a:cubicBezTo>
                  <a:cubicBezTo>
                    <a:pt x="1100" y="1934"/>
                    <a:pt x="1132" y="1908"/>
                    <a:pt x="1136" y="1904"/>
                  </a:cubicBezTo>
                  <a:cubicBezTo>
                    <a:pt x="1165" y="1881"/>
                    <a:pt x="1182" y="1867"/>
                    <a:pt x="1218" y="1854"/>
                  </a:cubicBezTo>
                  <a:cubicBezTo>
                    <a:pt x="1234" y="1848"/>
                    <a:pt x="1397" y="1850"/>
                    <a:pt x="1411" y="1853"/>
                  </a:cubicBezTo>
                  <a:cubicBezTo>
                    <a:pt x="1447" y="1862"/>
                    <a:pt x="1470" y="1851"/>
                    <a:pt x="1489" y="1819"/>
                  </a:cubicBezTo>
                  <a:cubicBezTo>
                    <a:pt x="1505" y="1792"/>
                    <a:pt x="1518" y="1774"/>
                    <a:pt x="1537" y="1750"/>
                  </a:cubicBezTo>
                  <a:cubicBezTo>
                    <a:pt x="1573" y="1707"/>
                    <a:pt x="1536" y="1687"/>
                    <a:pt x="1535" y="1671"/>
                  </a:cubicBezTo>
                  <a:cubicBezTo>
                    <a:pt x="1541" y="1673"/>
                    <a:pt x="1601" y="1672"/>
                    <a:pt x="1601" y="1664"/>
                  </a:cubicBezTo>
                  <a:lnTo>
                    <a:pt x="1855" y="1540"/>
                  </a:lnTo>
                  <a:lnTo>
                    <a:pt x="1849" y="1030"/>
                  </a:lnTo>
                  <a:cubicBezTo>
                    <a:pt x="1849" y="1008"/>
                    <a:pt x="1845" y="987"/>
                    <a:pt x="1845" y="967"/>
                  </a:cubicBezTo>
                  <a:cubicBezTo>
                    <a:pt x="1845" y="911"/>
                    <a:pt x="1851" y="933"/>
                    <a:pt x="1826" y="900"/>
                  </a:cubicBezTo>
                  <a:cubicBezTo>
                    <a:pt x="1800" y="868"/>
                    <a:pt x="1795" y="868"/>
                    <a:pt x="1817" y="850"/>
                  </a:cubicBezTo>
                  <a:cubicBezTo>
                    <a:pt x="1839" y="833"/>
                    <a:pt x="1834" y="844"/>
                    <a:pt x="1832" y="826"/>
                  </a:cubicBezTo>
                  <a:cubicBezTo>
                    <a:pt x="1827" y="801"/>
                    <a:pt x="1746" y="749"/>
                    <a:pt x="1722" y="730"/>
                  </a:cubicBezTo>
                  <a:close/>
                </a:path>
              </a:pathLst>
            </a:custGeom>
            <a:solidFill>
              <a:srgbClr val="ED6E00"/>
            </a:solidFill>
            <a:ln w="1588">
              <a:solidFill>
                <a:srgbClr val="141515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64" name="Freeform 428">
              <a:extLst>
                <a:ext uri="{FF2B5EF4-FFF2-40B4-BE49-F238E27FC236}">
                  <a16:creationId xmlns:a16="http://schemas.microsoft.com/office/drawing/2014/main" id="{861A36CA-76CF-4AED-8E84-69D0B82058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1757" y="5979873"/>
              <a:ext cx="134938" cy="141287"/>
            </a:xfrm>
            <a:custGeom>
              <a:avLst/>
              <a:gdLst>
                <a:gd name="T0" fmla="*/ 2147483646 w 1972"/>
                <a:gd name="T1" fmla="*/ 2147483646 h 2218"/>
                <a:gd name="T2" fmla="*/ 2147483646 w 1972"/>
                <a:gd name="T3" fmla="*/ 2147483646 h 2218"/>
                <a:gd name="T4" fmla="*/ 2147483646 w 1972"/>
                <a:gd name="T5" fmla="*/ 2147483646 h 2218"/>
                <a:gd name="T6" fmla="*/ 2147483646 w 1972"/>
                <a:gd name="T7" fmla="*/ 2147483646 h 2218"/>
                <a:gd name="T8" fmla="*/ 2147483646 w 1972"/>
                <a:gd name="T9" fmla="*/ 2147483646 h 2218"/>
                <a:gd name="T10" fmla="*/ 2147483646 w 1972"/>
                <a:gd name="T11" fmla="*/ 2147483646 h 2218"/>
                <a:gd name="T12" fmla="*/ 2147483646 w 1972"/>
                <a:gd name="T13" fmla="*/ 2147483646 h 2218"/>
                <a:gd name="T14" fmla="*/ 2147483646 w 1972"/>
                <a:gd name="T15" fmla="*/ 2147483646 h 2218"/>
                <a:gd name="T16" fmla="*/ 2147483646 w 1972"/>
                <a:gd name="T17" fmla="*/ 2147483646 h 2218"/>
                <a:gd name="T18" fmla="*/ 2147483646 w 1972"/>
                <a:gd name="T19" fmla="*/ 2147483646 h 2218"/>
                <a:gd name="T20" fmla="*/ 2147483646 w 1972"/>
                <a:gd name="T21" fmla="*/ 2147483646 h 2218"/>
                <a:gd name="T22" fmla="*/ 2147483646 w 1972"/>
                <a:gd name="T23" fmla="*/ 2147483646 h 2218"/>
                <a:gd name="T24" fmla="*/ 2147483646 w 1972"/>
                <a:gd name="T25" fmla="*/ 2147483646 h 2218"/>
                <a:gd name="T26" fmla="*/ 2147483646 w 1972"/>
                <a:gd name="T27" fmla="*/ 2147483646 h 2218"/>
                <a:gd name="T28" fmla="*/ 2147483646 w 1972"/>
                <a:gd name="T29" fmla="*/ 2147483646 h 2218"/>
                <a:gd name="T30" fmla="*/ 2147483646 w 1972"/>
                <a:gd name="T31" fmla="*/ 2147483646 h 2218"/>
                <a:gd name="T32" fmla="*/ 2147483646 w 1972"/>
                <a:gd name="T33" fmla="*/ 2147483646 h 2218"/>
                <a:gd name="T34" fmla="*/ 2147483646 w 1972"/>
                <a:gd name="T35" fmla="*/ 2147483646 h 2218"/>
                <a:gd name="T36" fmla="*/ 2147483646 w 1972"/>
                <a:gd name="T37" fmla="*/ 2147483646 h 2218"/>
                <a:gd name="T38" fmla="*/ 2147483646 w 1972"/>
                <a:gd name="T39" fmla="*/ 2147483646 h 2218"/>
                <a:gd name="T40" fmla="*/ 2147483646 w 1972"/>
                <a:gd name="T41" fmla="*/ 2147483646 h 2218"/>
                <a:gd name="T42" fmla="*/ 2147483646 w 1972"/>
                <a:gd name="T43" fmla="*/ 2147483646 h 2218"/>
                <a:gd name="T44" fmla="*/ 2147483646 w 1972"/>
                <a:gd name="T45" fmla="*/ 2147483646 h 2218"/>
                <a:gd name="T46" fmla="*/ 2147483646 w 1972"/>
                <a:gd name="T47" fmla="*/ 2147483646 h 2218"/>
                <a:gd name="T48" fmla="*/ 2147483646 w 1972"/>
                <a:gd name="T49" fmla="*/ 2147483646 h 2218"/>
                <a:gd name="T50" fmla="*/ 2147483646 w 1972"/>
                <a:gd name="T51" fmla="*/ 2147483646 h 2218"/>
                <a:gd name="T52" fmla="*/ 2147483646 w 1972"/>
                <a:gd name="T53" fmla="*/ 2147483646 h 2218"/>
                <a:gd name="T54" fmla="*/ 2147483646 w 1972"/>
                <a:gd name="T55" fmla="*/ 2147483646 h 2218"/>
                <a:gd name="T56" fmla="*/ 2147483646 w 1972"/>
                <a:gd name="T57" fmla="*/ 2147483646 h 2218"/>
                <a:gd name="T58" fmla="*/ 2147483646 w 1972"/>
                <a:gd name="T59" fmla="*/ 2147483646 h 2218"/>
                <a:gd name="T60" fmla="*/ 2147483646 w 1972"/>
                <a:gd name="T61" fmla="*/ 2147483646 h 2218"/>
                <a:gd name="T62" fmla="*/ 2147483646 w 1972"/>
                <a:gd name="T63" fmla="*/ 2147483646 h 2218"/>
                <a:gd name="T64" fmla="*/ 2147483646 w 1972"/>
                <a:gd name="T65" fmla="*/ 2147483646 h 2218"/>
                <a:gd name="T66" fmla="*/ 2147483646 w 1972"/>
                <a:gd name="T67" fmla="*/ 2147483646 h 221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972"/>
                <a:gd name="T103" fmla="*/ 0 h 2218"/>
                <a:gd name="T104" fmla="*/ 1972 w 1972"/>
                <a:gd name="T105" fmla="*/ 2218 h 2218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972" h="2218">
                  <a:moveTo>
                    <a:pt x="1028" y="507"/>
                  </a:moveTo>
                  <a:cubicBezTo>
                    <a:pt x="1000" y="514"/>
                    <a:pt x="898" y="598"/>
                    <a:pt x="882" y="629"/>
                  </a:cubicBezTo>
                  <a:cubicBezTo>
                    <a:pt x="875" y="642"/>
                    <a:pt x="840" y="575"/>
                    <a:pt x="831" y="565"/>
                  </a:cubicBezTo>
                  <a:cubicBezTo>
                    <a:pt x="827" y="559"/>
                    <a:pt x="723" y="606"/>
                    <a:pt x="712" y="613"/>
                  </a:cubicBezTo>
                  <a:cubicBezTo>
                    <a:pt x="639" y="655"/>
                    <a:pt x="597" y="673"/>
                    <a:pt x="525" y="708"/>
                  </a:cubicBezTo>
                  <a:cubicBezTo>
                    <a:pt x="452" y="743"/>
                    <a:pt x="448" y="711"/>
                    <a:pt x="412" y="710"/>
                  </a:cubicBezTo>
                  <a:cubicBezTo>
                    <a:pt x="354" y="707"/>
                    <a:pt x="393" y="766"/>
                    <a:pt x="243" y="728"/>
                  </a:cubicBezTo>
                  <a:cubicBezTo>
                    <a:pt x="221" y="723"/>
                    <a:pt x="169" y="796"/>
                    <a:pt x="172" y="801"/>
                  </a:cubicBezTo>
                  <a:cubicBezTo>
                    <a:pt x="186" y="825"/>
                    <a:pt x="209" y="793"/>
                    <a:pt x="201" y="840"/>
                  </a:cubicBezTo>
                  <a:cubicBezTo>
                    <a:pt x="188" y="909"/>
                    <a:pt x="187" y="884"/>
                    <a:pt x="209" y="912"/>
                  </a:cubicBezTo>
                  <a:cubicBezTo>
                    <a:pt x="220" y="925"/>
                    <a:pt x="177" y="964"/>
                    <a:pt x="177" y="964"/>
                  </a:cubicBezTo>
                  <a:cubicBezTo>
                    <a:pt x="174" y="964"/>
                    <a:pt x="138" y="939"/>
                    <a:pt x="138" y="936"/>
                  </a:cubicBezTo>
                  <a:cubicBezTo>
                    <a:pt x="99" y="912"/>
                    <a:pt x="78" y="855"/>
                    <a:pt x="91" y="934"/>
                  </a:cubicBezTo>
                  <a:cubicBezTo>
                    <a:pt x="99" y="983"/>
                    <a:pt x="162" y="1041"/>
                    <a:pt x="149" y="1052"/>
                  </a:cubicBezTo>
                  <a:cubicBezTo>
                    <a:pt x="103" y="1095"/>
                    <a:pt x="103" y="1052"/>
                    <a:pt x="103" y="1108"/>
                  </a:cubicBezTo>
                  <a:cubicBezTo>
                    <a:pt x="103" y="1126"/>
                    <a:pt x="43" y="1149"/>
                    <a:pt x="27" y="1154"/>
                  </a:cubicBezTo>
                  <a:cubicBezTo>
                    <a:pt x="14" y="1176"/>
                    <a:pt x="0" y="1152"/>
                    <a:pt x="0" y="1202"/>
                  </a:cubicBezTo>
                  <a:cubicBezTo>
                    <a:pt x="0" y="1296"/>
                    <a:pt x="93" y="1243"/>
                    <a:pt x="144" y="1259"/>
                  </a:cubicBezTo>
                  <a:cubicBezTo>
                    <a:pt x="144" y="1260"/>
                    <a:pt x="147" y="1343"/>
                    <a:pt x="147" y="1347"/>
                  </a:cubicBezTo>
                  <a:cubicBezTo>
                    <a:pt x="146" y="1375"/>
                    <a:pt x="197" y="1436"/>
                    <a:pt x="188" y="1441"/>
                  </a:cubicBezTo>
                  <a:cubicBezTo>
                    <a:pt x="187" y="1442"/>
                    <a:pt x="122" y="1458"/>
                    <a:pt x="98" y="1470"/>
                  </a:cubicBezTo>
                  <a:lnTo>
                    <a:pt x="258" y="1691"/>
                  </a:lnTo>
                  <a:lnTo>
                    <a:pt x="645" y="1854"/>
                  </a:lnTo>
                  <a:lnTo>
                    <a:pt x="819" y="1851"/>
                  </a:lnTo>
                  <a:cubicBezTo>
                    <a:pt x="829" y="1851"/>
                    <a:pt x="843" y="1850"/>
                    <a:pt x="855" y="1850"/>
                  </a:cubicBezTo>
                  <a:cubicBezTo>
                    <a:pt x="883" y="1850"/>
                    <a:pt x="872" y="1925"/>
                    <a:pt x="885" y="1918"/>
                  </a:cubicBezTo>
                  <a:cubicBezTo>
                    <a:pt x="950" y="1882"/>
                    <a:pt x="948" y="1915"/>
                    <a:pt x="970" y="1903"/>
                  </a:cubicBezTo>
                  <a:cubicBezTo>
                    <a:pt x="994" y="1890"/>
                    <a:pt x="1031" y="1889"/>
                    <a:pt x="1037" y="1885"/>
                  </a:cubicBezTo>
                  <a:cubicBezTo>
                    <a:pt x="1060" y="1872"/>
                    <a:pt x="1316" y="1796"/>
                    <a:pt x="1344" y="1796"/>
                  </a:cubicBezTo>
                  <a:cubicBezTo>
                    <a:pt x="1359" y="1796"/>
                    <a:pt x="1351" y="1936"/>
                    <a:pt x="1354" y="1955"/>
                  </a:cubicBezTo>
                  <a:cubicBezTo>
                    <a:pt x="1364" y="2022"/>
                    <a:pt x="1344" y="1997"/>
                    <a:pt x="1385" y="2046"/>
                  </a:cubicBezTo>
                  <a:cubicBezTo>
                    <a:pt x="1401" y="2066"/>
                    <a:pt x="1486" y="2120"/>
                    <a:pt x="1492" y="2132"/>
                  </a:cubicBezTo>
                  <a:cubicBezTo>
                    <a:pt x="1509" y="2165"/>
                    <a:pt x="1564" y="2201"/>
                    <a:pt x="1599" y="2209"/>
                  </a:cubicBezTo>
                  <a:cubicBezTo>
                    <a:pt x="1641" y="2218"/>
                    <a:pt x="1606" y="2169"/>
                    <a:pt x="1643" y="2178"/>
                  </a:cubicBezTo>
                  <a:cubicBezTo>
                    <a:pt x="1791" y="2215"/>
                    <a:pt x="1707" y="2206"/>
                    <a:pt x="1743" y="2158"/>
                  </a:cubicBezTo>
                  <a:cubicBezTo>
                    <a:pt x="1779" y="2110"/>
                    <a:pt x="1732" y="2138"/>
                    <a:pt x="1689" y="2119"/>
                  </a:cubicBezTo>
                  <a:cubicBezTo>
                    <a:pt x="1671" y="2112"/>
                    <a:pt x="1635" y="2138"/>
                    <a:pt x="1683" y="2067"/>
                  </a:cubicBezTo>
                  <a:cubicBezTo>
                    <a:pt x="1718" y="2016"/>
                    <a:pt x="1695" y="2011"/>
                    <a:pt x="1746" y="2011"/>
                  </a:cubicBezTo>
                  <a:cubicBezTo>
                    <a:pt x="1840" y="2011"/>
                    <a:pt x="1809" y="2026"/>
                    <a:pt x="1832" y="1978"/>
                  </a:cubicBezTo>
                  <a:cubicBezTo>
                    <a:pt x="1844" y="1950"/>
                    <a:pt x="1881" y="1834"/>
                    <a:pt x="1895" y="1824"/>
                  </a:cubicBezTo>
                  <a:lnTo>
                    <a:pt x="1966" y="1712"/>
                  </a:lnTo>
                  <a:cubicBezTo>
                    <a:pt x="1968" y="1709"/>
                    <a:pt x="1972" y="1698"/>
                    <a:pt x="1968" y="1694"/>
                  </a:cubicBezTo>
                  <a:cubicBezTo>
                    <a:pt x="1930" y="1647"/>
                    <a:pt x="1890" y="1509"/>
                    <a:pt x="1877" y="1449"/>
                  </a:cubicBezTo>
                  <a:cubicBezTo>
                    <a:pt x="1867" y="1398"/>
                    <a:pt x="1844" y="1293"/>
                    <a:pt x="1817" y="1250"/>
                  </a:cubicBezTo>
                  <a:cubicBezTo>
                    <a:pt x="1763" y="1168"/>
                    <a:pt x="1868" y="1117"/>
                    <a:pt x="1852" y="1080"/>
                  </a:cubicBezTo>
                  <a:cubicBezTo>
                    <a:pt x="1874" y="1053"/>
                    <a:pt x="1913" y="985"/>
                    <a:pt x="1940" y="950"/>
                  </a:cubicBezTo>
                  <a:cubicBezTo>
                    <a:pt x="1967" y="916"/>
                    <a:pt x="1941" y="916"/>
                    <a:pt x="1931" y="885"/>
                  </a:cubicBezTo>
                  <a:cubicBezTo>
                    <a:pt x="1911" y="817"/>
                    <a:pt x="1836" y="858"/>
                    <a:pt x="1808" y="850"/>
                  </a:cubicBezTo>
                  <a:cubicBezTo>
                    <a:pt x="1804" y="849"/>
                    <a:pt x="1790" y="780"/>
                    <a:pt x="1790" y="779"/>
                  </a:cubicBezTo>
                  <a:cubicBezTo>
                    <a:pt x="1793" y="729"/>
                    <a:pt x="1723" y="566"/>
                    <a:pt x="1723" y="563"/>
                  </a:cubicBezTo>
                  <a:cubicBezTo>
                    <a:pt x="1724" y="537"/>
                    <a:pt x="1623" y="571"/>
                    <a:pt x="1611" y="520"/>
                  </a:cubicBezTo>
                  <a:cubicBezTo>
                    <a:pt x="1601" y="481"/>
                    <a:pt x="1597" y="489"/>
                    <a:pt x="1585" y="458"/>
                  </a:cubicBezTo>
                  <a:lnTo>
                    <a:pt x="1581" y="248"/>
                  </a:lnTo>
                  <a:cubicBezTo>
                    <a:pt x="1577" y="251"/>
                    <a:pt x="1573" y="256"/>
                    <a:pt x="1570" y="259"/>
                  </a:cubicBezTo>
                  <a:cubicBezTo>
                    <a:pt x="1556" y="272"/>
                    <a:pt x="1545" y="289"/>
                    <a:pt x="1541" y="274"/>
                  </a:cubicBezTo>
                  <a:cubicBezTo>
                    <a:pt x="1539" y="266"/>
                    <a:pt x="1484" y="127"/>
                    <a:pt x="1483" y="126"/>
                  </a:cubicBezTo>
                  <a:cubicBezTo>
                    <a:pt x="1469" y="105"/>
                    <a:pt x="1470" y="41"/>
                    <a:pt x="1439" y="43"/>
                  </a:cubicBezTo>
                  <a:cubicBezTo>
                    <a:pt x="1407" y="44"/>
                    <a:pt x="1283" y="2"/>
                    <a:pt x="1276" y="13"/>
                  </a:cubicBezTo>
                  <a:cubicBezTo>
                    <a:pt x="1260" y="39"/>
                    <a:pt x="1260" y="23"/>
                    <a:pt x="1227" y="16"/>
                  </a:cubicBezTo>
                  <a:cubicBezTo>
                    <a:pt x="1198" y="9"/>
                    <a:pt x="1186" y="0"/>
                    <a:pt x="1204" y="34"/>
                  </a:cubicBezTo>
                  <a:cubicBezTo>
                    <a:pt x="1227" y="78"/>
                    <a:pt x="1170" y="66"/>
                    <a:pt x="1179" y="83"/>
                  </a:cubicBezTo>
                  <a:cubicBezTo>
                    <a:pt x="1203" y="129"/>
                    <a:pt x="1158" y="124"/>
                    <a:pt x="1143" y="132"/>
                  </a:cubicBezTo>
                  <a:cubicBezTo>
                    <a:pt x="1100" y="156"/>
                    <a:pt x="1108" y="129"/>
                    <a:pt x="1116" y="160"/>
                  </a:cubicBezTo>
                  <a:cubicBezTo>
                    <a:pt x="1123" y="188"/>
                    <a:pt x="1163" y="228"/>
                    <a:pt x="1150" y="243"/>
                  </a:cubicBezTo>
                  <a:cubicBezTo>
                    <a:pt x="1103" y="295"/>
                    <a:pt x="1101" y="267"/>
                    <a:pt x="1077" y="254"/>
                  </a:cubicBezTo>
                  <a:cubicBezTo>
                    <a:pt x="1046" y="238"/>
                    <a:pt x="1020" y="181"/>
                    <a:pt x="1002" y="179"/>
                  </a:cubicBezTo>
                  <a:cubicBezTo>
                    <a:pt x="1002" y="188"/>
                    <a:pt x="1025" y="329"/>
                    <a:pt x="1030" y="338"/>
                  </a:cubicBezTo>
                  <a:cubicBezTo>
                    <a:pt x="1041" y="360"/>
                    <a:pt x="1037" y="503"/>
                    <a:pt x="1028" y="507"/>
                  </a:cubicBezTo>
                  <a:close/>
                </a:path>
              </a:pathLst>
            </a:custGeom>
            <a:solidFill>
              <a:srgbClr val="ED6E00"/>
            </a:solidFill>
            <a:ln w="1588">
              <a:solidFill>
                <a:srgbClr val="141515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65" name="Freeform 429">
              <a:extLst>
                <a:ext uri="{FF2B5EF4-FFF2-40B4-BE49-F238E27FC236}">
                  <a16:creationId xmlns:a16="http://schemas.microsoft.com/office/drawing/2014/main" id="{AB5DCF34-7D8A-4B48-BE85-519DA7D1D53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8195" y="6211648"/>
              <a:ext cx="284162" cy="219075"/>
            </a:xfrm>
            <a:custGeom>
              <a:avLst/>
              <a:gdLst>
                <a:gd name="T0" fmla="*/ 2147483646 w 4195"/>
                <a:gd name="T1" fmla="*/ 2147483646 h 3455"/>
                <a:gd name="T2" fmla="*/ 2147483646 w 4195"/>
                <a:gd name="T3" fmla="*/ 2147483646 h 3455"/>
                <a:gd name="T4" fmla="*/ 2147483646 w 4195"/>
                <a:gd name="T5" fmla="*/ 2147483646 h 3455"/>
                <a:gd name="T6" fmla="*/ 2147483646 w 4195"/>
                <a:gd name="T7" fmla="*/ 2147483646 h 3455"/>
                <a:gd name="T8" fmla="*/ 2147483646 w 4195"/>
                <a:gd name="T9" fmla="*/ 2147483646 h 3455"/>
                <a:gd name="T10" fmla="*/ 2147483646 w 4195"/>
                <a:gd name="T11" fmla="*/ 2147483646 h 3455"/>
                <a:gd name="T12" fmla="*/ 2147483646 w 4195"/>
                <a:gd name="T13" fmla="*/ 2147483646 h 3455"/>
                <a:gd name="T14" fmla="*/ 2147483646 w 4195"/>
                <a:gd name="T15" fmla="*/ 2147483646 h 3455"/>
                <a:gd name="T16" fmla="*/ 2147483646 w 4195"/>
                <a:gd name="T17" fmla="*/ 2147483646 h 3455"/>
                <a:gd name="T18" fmla="*/ 2147483646 w 4195"/>
                <a:gd name="T19" fmla="*/ 2147483646 h 3455"/>
                <a:gd name="T20" fmla="*/ 2147483646 w 4195"/>
                <a:gd name="T21" fmla="*/ 2147483646 h 3455"/>
                <a:gd name="T22" fmla="*/ 2147483646 w 4195"/>
                <a:gd name="T23" fmla="*/ 2147483646 h 3455"/>
                <a:gd name="T24" fmla="*/ 2147483646 w 4195"/>
                <a:gd name="T25" fmla="*/ 2147483646 h 3455"/>
                <a:gd name="T26" fmla="*/ 2147483646 w 4195"/>
                <a:gd name="T27" fmla="*/ 2147483646 h 3455"/>
                <a:gd name="T28" fmla="*/ 2147483646 w 4195"/>
                <a:gd name="T29" fmla="*/ 2147483646 h 3455"/>
                <a:gd name="T30" fmla="*/ 2147483646 w 4195"/>
                <a:gd name="T31" fmla="*/ 2147483646 h 3455"/>
                <a:gd name="T32" fmla="*/ 2147483646 w 4195"/>
                <a:gd name="T33" fmla="*/ 2147483646 h 3455"/>
                <a:gd name="T34" fmla="*/ 2147483646 w 4195"/>
                <a:gd name="T35" fmla="*/ 2147483646 h 3455"/>
                <a:gd name="T36" fmla="*/ 2147483646 w 4195"/>
                <a:gd name="T37" fmla="*/ 2147483646 h 3455"/>
                <a:gd name="T38" fmla="*/ 2147483646 w 4195"/>
                <a:gd name="T39" fmla="*/ 2147483646 h 3455"/>
                <a:gd name="T40" fmla="*/ 2147483646 w 4195"/>
                <a:gd name="T41" fmla="*/ 2147483646 h 3455"/>
                <a:gd name="T42" fmla="*/ 2147483646 w 4195"/>
                <a:gd name="T43" fmla="*/ 2147483646 h 3455"/>
                <a:gd name="T44" fmla="*/ 2147483646 w 4195"/>
                <a:gd name="T45" fmla="*/ 2147483646 h 3455"/>
                <a:gd name="T46" fmla="*/ 2147483646 w 4195"/>
                <a:gd name="T47" fmla="*/ 2147483646 h 3455"/>
                <a:gd name="T48" fmla="*/ 2147483646 w 4195"/>
                <a:gd name="T49" fmla="*/ 2147483646 h 3455"/>
                <a:gd name="T50" fmla="*/ 2147483646 w 4195"/>
                <a:gd name="T51" fmla="*/ 2147483646 h 3455"/>
                <a:gd name="T52" fmla="*/ 2147483646 w 4195"/>
                <a:gd name="T53" fmla="*/ 2147483646 h 3455"/>
                <a:gd name="T54" fmla="*/ 2147483646 w 4195"/>
                <a:gd name="T55" fmla="*/ 2147483646 h 3455"/>
                <a:gd name="T56" fmla="*/ 2147483646 w 4195"/>
                <a:gd name="T57" fmla="*/ 2147483646 h 3455"/>
                <a:gd name="T58" fmla="*/ 2147483646 w 4195"/>
                <a:gd name="T59" fmla="*/ 2147483646 h 3455"/>
                <a:gd name="T60" fmla="*/ 2147483646 w 4195"/>
                <a:gd name="T61" fmla="*/ 2147483646 h 3455"/>
                <a:gd name="T62" fmla="*/ 2147483646 w 4195"/>
                <a:gd name="T63" fmla="*/ 2147483646 h 3455"/>
                <a:gd name="T64" fmla="*/ 2147483646 w 4195"/>
                <a:gd name="T65" fmla="*/ 2147483646 h 3455"/>
                <a:gd name="T66" fmla="*/ 2147483646 w 4195"/>
                <a:gd name="T67" fmla="*/ 2147483646 h 3455"/>
                <a:gd name="T68" fmla="*/ 2147483646 w 4195"/>
                <a:gd name="T69" fmla="*/ 2147483646 h 3455"/>
                <a:gd name="T70" fmla="*/ 2147483646 w 4195"/>
                <a:gd name="T71" fmla="*/ 2147483646 h 3455"/>
                <a:gd name="T72" fmla="*/ 2147483646 w 4195"/>
                <a:gd name="T73" fmla="*/ 2147483646 h 3455"/>
                <a:gd name="T74" fmla="*/ 2147483646 w 4195"/>
                <a:gd name="T75" fmla="*/ 2147483646 h 3455"/>
                <a:gd name="T76" fmla="*/ 2147483646 w 4195"/>
                <a:gd name="T77" fmla="*/ 2147483646 h 3455"/>
                <a:gd name="T78" fmla="*/ 2147483646 w 4195"/>
                <a:gd name="T79" fmla="*/ 2147483646 h 3455"/>
                <a:gd name="T80" fmla="*/ 2147483646 w 4195"/>
                <a:gd name="T81" fmla="*/ 2147483646 h 3455"/>
                <a:gd name="T82" fmla="*/ 2147483646 w 4195"/>
                <a:gd name="T83" fmla="*/ 2147483646 h 3455"/>
                <a:gd name="T84" fmla="*/ 2147483646 w 4195"/>
                <a:gd name="T85" fmla="*/ 2147483646 h 3455"/>
                <a:gd name="T86" fmla="*/ 2147483646 w 4195"/>
                <a:gd name="T87" fmla="*/ 2147483646 h 3455"/>
                <a:gd name="T88" fmla="*/ 2147483646 w 4195"/>
                <a:gd name="T89" fmla="*/ 2147483646 h 3455"/>
                <a:gd name="T90" fmla="*/ 2147483646 w 4195"/>
                <a:gd name="T91" fmla="*/ 2147483646 h 3455"/>
                <a:gd name="T92" fmla="*/ 2147483646 w 4195"/>
                <a:gd name="T93" fmla="*/ 2147483646 h 345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4195"/>
                <a:gd name="T142" fmla="*/ 0 h 3455"/>
                <a:gd name="T143" fmla="*/ 4195 w 4195"/>
                <a:gd name="T144" fmla="*/ 3455 h 345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4195" h="3455">
                  <a:moveTo>
                    <a:pt x="1020" y="1251"/>
                  </a:moveTo>
                  <a:cubicBezTo>
                    <a:pt x="1146" y="1286"/>
                    <a:pt x="1031" y="1268"/>
                    <a:pt x="1047" y="1307"/>
                  </a:cubicBezTo>
                  <a:cubicBezTo>
                    <a:pt x="1067" y="1356"/>
                    <a:pt x="1120" y="1313"/>
                    <a:pt x="1044" y="1376"/>
                  </a:cubicBezTo>
                  <a:cubicBezTo>
                    <a:pt x="1009" y="1405"/>
                    <a:pt x="1059" y="1466"/>
                    <a:pt x="1006" y="1465"/>
                  </a:cubicBezTo>
                  <a:cubicBezTo>
                    <a:pt x="982" y="1464"/>
                    <a:pt x="999" y="1517"/>
                    <a:pt x="987" y="1532"/>
                  </a:cubicBezTo>
                  <a:cubicBezTo>
                    <a:pt x="970" y="1550"/>
                    <a:pt x="1002" y="1582"/>
                    <a:pt x="950" y="1620"/>
                  </a:cubicBezTo>
                  <a:cubicBezTo>
                    <a:pt x="942" y="1626"/>
                    <a:pt x="945" y="1712"/>
                    <a:pt x="940" y="1730"/>
                  </a:cubicBezTo>
                  <a:cubicBezTo>
                    <a:pt x="940" y="1733"/>
                    <a:pt x="901" y="1791"/>
                    <a:pt x="893" y="1791"/>
                  </a:cubicBezTo>
                  <a:cubicBezTo>
                    <a:pt x="845" y="1792"/>
                    <a:pt x="919" y="1884"/>
                    <a:pt x="870" y="1882"/>
                  </a:cubicBezTo>
                  <a:cubicBezTo>
                    <a:pt x="850" y="1880"/>
                    <a:pt x="737" y="1923"/>
                    <a:pt x="732" y="1894"/>
                  </a:cubicBezTo>
                  <a:cubicBezTo>
                    <a:pt x="725" y="1853"/>
                    <a:pt x="707" y="1874"/>
                    <a:pt x="664" y="1888"/>
                  </a:cubicBezTo>
                  <a:cubicBezTo>
                    <a:pt x="628" y="1899"/>
                    <a:pt x="566" y="1928"/>
                    <a:pt x="527" y="1927"/>
                  </a:cubicBezTo>
                  <a:cubicBezTo>
                    <a:pt x="493" y="1925"/>
                    <a:pt x="515" y="1962"/>
                    <a:pt x="521" y="1991"/>
                  </a:cubicBezTo>
                  <a:cubicBezTo>
                    <a:pt x="535" y="2061"/>
                    <a:pt x="484" y="2028"/>
                    <a:pt x="429" y="2073"/>
                  </a:cubicBezTo>
                  <a:cubicBezTo>
                    <a:pt x="411" y="2087"/>
                    <a:pt x="358" y="2097"/>
                    <a:pt x="315" y="2130"/>
                  </a:cubicBezTo>
                  <a:cubicBezTo>
                    <a:pt x="289" y="2151"/>
                    <a:pt x="260" y="2145"/>
                    <a:pt x="277" y="2196"/>
                  </a:cubicBezTo>
                  <a:cubicBezTo>
                    <a:pt x="292" y="2243"/>
                    <a:pt x="242" y="2231"/>
                    <a:pt x="206" y="2250"/>
                  </a:cubicBezTo>
                  <a:cubicBezTo>
                    <a:pt x="163" y="2273"/>
                    <a:pt x="0" y="2222"/>
                    <a:pt x="60" y="2274"/>
                  </a:cubicBezTo>
                  <a:cubicBezTo>
                    <a:pt x="81" y="2293"/>
                    <a:pt x="90" y="2286"/>
                    <a:pt x="121" y="2301"/>
                  </a:cubicBezTo>
                  <a:cubicBezTo>
                    <a:pt x="125" y="2303"/>
                    <a:pt x="121" y="2335"/>
                    <a:pt x="113" y="2346"/>
                  </a:cubicBezTo>
                  <a:cubicBezTo>
                    <a:pt x="137" y="2358"/>
                    <a:pt x="42" y="2495"/>
                    <a:pt x="95" y="2514"/>
                  </a:cubicBezTo>
                  <a:cubicBezTo>
                    <a:pt x="192" y="2549"/>
                    <a:pt x="103" y="2640"/>
                    <a:pt x="239" y="2697"/>
                  </a:cubicBezTo>
                  <a:cubicBezTo>
                    <a:pt x="317" y="2730"/>
                    <a:pt x="396" y="2726"/>
                    <a:pt x="483" y="2726"/>
                  </a:cubicBezTo>
                  <a:cubicBezTo>
                    <a:pt x="535" y="2726"/>
                    <a:pt x="546" y="2719"/>
                    <a:pt x="578" y="2668"/>
                  </a:cubicBezTo>
                  <a:cubicBezTo>
                    <a:pt x="619" y="2602"/>
                    <a:pt x="727" y="2563"/>
                    <a:pt x="798" y="2540"/>
                  </a:cubicBezTo>
                  <a:cubicBezTo>
                    <a:pt x="802" y="2539"/>
                    <a:pt x="799" y="2539"/>
                    <a:pt x="803" y="2539"/>
                  </a:cubicBezTo>
                  <a:cubicBezTo>
                    <a:pt x="836" y="2529"/>
                    <a:pt x="920" y="2502"/>
                    <a:pt x="947" y="2484"/>
                  </a:cubicBezTo>
                  <a:cubicBezTo>
                    <a:pt x="991" y="2453"/>
                    <a:pt x="988" y="2455"/>
                    <a:pt x="1005" y="2396"/>
                  </a:cubicBezTo>
                  <a:cubicBezTo>
                    <a:pt x="1006" y="2392"/>
                    <a:pt x="1011" y="2360"/>
                    <a:pt x="1012" y="2359"/>
                  </a:cubicBezTo>
                  <a:lnTo>
                    <a:pt x="1401" y="2445"/>
                  </a:lnTo>
                  <a:cubicBezTo>
                    <a:pt x="1415" y="2501"/>
                    <a:pt x="1294" y="2506"/>
                    <a:pt x="1308" y="2518"/>
                  </a:cubicBezTo>
                  <a:cubicBezTo>
                    <a:pt x="1359" y="2561"/>
                    <a:pt x="1382" y="2563"/>
                    <a:pt x="1420" y="2625"/>
                  </a:cubicBezTo>
                  <a:cubicBezTo>
                    <a:pt x="1427" y="2636"/>
                    <a:pt x="1466" y="2537"/>
                    <a:pt x="1478" y="2519"/>
                  </a:cubicBezTo>
                  <a:cubicBezTo>
                    <a:pt x="1508" y="2478"/>
                    <a:pt x="1522" y="2513"/>
                    <a:pt x="1582" y="2511"/>
                  </a:cubicBezTo>
                  <a:cubicBezTo>
                    <a:pt x="1616" y="2510"/>
                    <a:pt x="1643" y="2521"/>
                    <a:pt x="1667" y="2544"/>
                  </a:cubicBezTo>
                  <a:cubicBezTo>
                    <a:pt x="1696" y="2573"/>
                    <a:pt x="1803" y="2619"/>
                    <a:pt x="1845" y="2617"/>
                  </a:cubicBezTo>
                  <a:cubicBezTo>
                    <a:pt x="1846" y="2617"/>
                    <a:pt x="1900" y="2621"/>
                    <a:pt x="1913" y="2621"/>
                  </a:cubicBezTo>
                  <a:cubicBezTo>
                    <a:pt x="1942" y="2621"/>
                    <a:pt x="1922" y="2637"/>
                    <a:pt x="1915" y="2667"/>
                  </a:cubicBezTo>
                  <a:cubicBezTo>
                    <a:pt x="1900" y="2727"/>
                    <a:pt x="1890" y="2725"/>
                    <a:pt x="1930" y="2777"/>
                  </a:cubicBezTo>
                  <a:cubicBezTo>
                    <a:pt x="1949" y="2803"/>
                    <a:pt x="1891" y="2895"/>
                    <a:pt x="1910" y="2919"/>
                  </a:cubicBezTo>
                  <a:cubicBezTo>
                    <a:pt x="1915" y="2925"/>
                    <a:pt x="1928" y="2938"/>
                    <a:pt x="1928" y="2944"/>
                  </a:cubicBezTo>
                  <a:cubicBezTo>
                    <a:pt x="1939" y="2976"/>
                    <a:pt x="2030" y="3074"/>
                    <a:pt x="2040" y="3100"/>
                  </a:cubicBezTo>
                  <a:cubicBezTo>
                    <a:pt x="2048" y="3123"/>
                    <a:pt x="2106" y="3233"/>
                    <a:pt x="2130" y="3232"/>
                  </a:cubicBezTo>
                  <a:cubicBezTo>
                    <a:pt x="2172" y="3231"/>
                    <a:pt x="2237" y="3243"/>
                    <a:pt x="2272" y="3222"/>
                  </a:cubicBezTo>
                  <a:cubicBezTo>
                    <a:pt x="2289" y="3211"/>
                    <a:pt x="2364" y="3190"/>
                    <a:pt x="2364" y="3171"/>
                  </a:cubicBezTo>
                  <a:cubicBezTo>
                    <a:pt x="2364" y="3158"/>
                    <a:pt x="2375" y="3085"/>
                    <a:pt x="2385" y="3080"/>
                  </a:cubicBezTo>
                  <a:cubicBezTo>
                    <a:pt x="2430" y="3059"/>
                    <a:pt x="2430" y="3056"/>
                    <a:pt x="2478" y="3039"/>
                  </a:cubicBezTo>
                  <a:cubicBezTo>
                    <a:pt x="2506" y="3030"/>
                    <a:pt x="2485" y="3066"/>
                    <a:pt x="2532" y="3066"/>
                  </a:cubicBezTo>
                  <a:cubicBezTo>
                    <a:pt x="2588" y="3066"/>
                    <a:pt x="2573" y="3082"/>
                    <a:pt x="2602" y="3129"/>
                  </a:cubicBezTo>
                  <a:cubicBezTo>
                    <a:pt x="2623" y="3163"/>
                    <a:pt x="2606" y="3162"/>
                    <a:pt x="2674" y="3118"/>
                  </a:cubicBezTo>
                  <a:cubicBezTo>
                    <a:pt x="2703" y="3099"/>
                    <a:pt x="2822" y="3125"/>
                    <a:pt x="2854" y="3104"/>
                  </a:cubicBezTo>
                  <a:cubicBezTo>
                    <a:pt x="2873" y="3092"/>
                    <a:pt x="2966" y="3036"/>
                    <a:pt x="2982" y="3036"/>
                  </a:cubicBezTo>
                  <a:cubicBezTo>
                    <a:pt x="2993" y="3037"/>
                    <a:pt x="2931" y="3006"/>
                    <a:pt x="2933" y="2966"/>
                  </a:cubicBezTo>
                  <a:cubicBezTo>
                    <a:pt x="2935" y="2923"/>
                    <a:pt x="2938" y="2923"/>
                    <a:pt x="2953" y="2884"/>
                  </a:cubicBezTo>
                  <a:lnTo>
                    <a:pt x="3449" y="3228"/>
                  </a:lnTo>
                  <a:cubicBezTo>
                    <a:pt x="3472" y="3236"/>
                    <a:pt x="3540" y="3296"/>
                    <a:pt x="3550" y="3319"/>
                  </a:cubicBezTo>
                  <a:cubicBezTo>
                    <a:pt x="3554" y="3327"/>
                    <a:pt x="3634" y="3447"/>
                    <a:pt x="3636" y="3447"/>
                  </a:cubicBezTo>
                  <a:cubicBezTo>
                    <a:pt x="3738" y="3455"/>
                    <a:pt x="3882" y="3442"/>
                    <a:pt x="3988" y="3446"/>
                  </a:cubicBezTo>
                  <a:cubicBezTo>
                    <a:pt x="4038" y="3448"/>
                    <a:pt x="4039" y="3398"/>
                    <a:pt x="4066" y="3366"/>
                  </a:cubicBezTo>
                  <a:cubicBezTo>
                    <a:pt x="4093" y="3334"/>
                    <a:pt x="4142" y="3227"/>
                    <a:pt x="4152" y="3219"/>
                  </a:cubicBezTo>
                  <a:cubicBezTo>
                    <a:pt x="4195" y="3183"/>
                    <a:pt x="4107" y="3161"/>
                    <a:pt x="4091" y="3147"/>
                  </a:cubicBezTo>
                  <a:cubicBezTo>
                    <a:pt x="4074" y="3132"/>
                    <a:pt x="4031" y="3145"/>
                    <a:pt x="4075" y="3074"/>
                  </a:cubicBezTo>
                  <a:cubicBezTo>
                    <a:pt x="4082" y="3062"/>
                    <a:pt x="4103" y="3029"/>
                    <a:pt x="4088" y="3022"/>
                  </a:cubicBezTo>
                  <a:cubicBezTo>
                    <a:pt x="4062" y="3009"/>
                    <a:pt x="3922" y="2990"/>
                    <a:pt x="3922" y="2960"/>
                  </a:cubicBezTo>
                  <a:cubicBezTo>
                    <a:pt x="3922" y="2914"/>
                    <a:pt x="3924" y="2933"/>
                    <a:pt x="3898" y="2911"/>
                  </a:cubicBezTo>
                  <a:cubicBezTo>
                    <a:pt x="3852" y="2897"/>
                    <a:pt x="3857" y="2882"/>
                    <a:pt x="3797" y="2872"/>
                  </a:cubicBezTo>
                  <a:cubicBezTo>
                    <a:pt x="3773" y="2868"/>
                    <a:pt x="3607" y="2813"/>
                    <a:pt x="3595" y="2799"/>
                  </a:cubicBezTo>
                  <a:cubicBezTo>
                    <a:pt x="3575" y="2777"/>
                    <a:pt x="3536" y="2767"/>
                    <a:pt x="3510" y="2717"/>
                  </a:cubicBezTo>
                  <a:cubicBezTo>
                    <a:pt x="3506" y="2710"/>
                    <a:pt x="3454" y="2638"/>
                    <a:pt x="3466" y="2635"/>
                  </a:cubicBezTo>
                  <a:cubicBezTo>
                    <a:pt x="3482" y="2631"/>
                    <a:pt x="3498" y="2591"/>
                    <a:pt x="3534" y="2597"/>
                  </a:cubicBezTo>
                  <a:cubicBezTo>
                    <a:pt x="3543" y="2598"/>
                    <a:pt x="3557" y="2599"/>
                    <a:pt x="3559" y="2589"/>
                  </a:cubicBezTo>
                  <a:cubicBezTo>
                    <a:pt x="3580" y="2584"/>
                    <a:pt x="3521" y="2504"/>
                    <a:pt x="3542" y="2504"/>
                  </a:cubicBezTo>
                  <a:cubicBezTo>
                    <a:pt x="3592" y="2504"/>
                    <a:pt x="3560" y="2497"/>
                    <a:pt x="3559" y="2460"/>
                  </a:cubicBezTo>
                  <a:cubicBezTo>
                    <a:pt x="3559" y="2459"/>
                    <a:pt x="3519" y="2388"/>
                    <a:pt x="3545" y="2354"/>
                  </a:cubicBezTo>
                  <a:cubicBezTo>
                    <a:pt x="3558" y="2340"/>
                    <a:pt x="3603" y="2251"/>
                    <a:pt x="3604" y="2228"/>
                  </a:cubicBezTo>
                  <a:cubicBezTo>
                    <a:pt x="3605" y="2200"/>
                    <a:pt x="3599" y="2087"/>
                    <a:pt x="3621" y="2073"/>
                  </a:cubicBezTo>
                  <a:cubicBezTo>
                    <a:pt x="3684" y="2035"/>
                    <a:pt x="3694" y="2005"/>
                    <a:pt x="3738" y="1948"/>
                  </a:cubicBezTo>
                  <a:cubicBezTo>
                    <a:pt x="3766" y="1911"/>
                    <a:pt x="3721" y="1895"/>
                    <a:pt x="3690" y="1858"/>
                  </a:cubicBezTo>
                  <a:cubicBezTo>
                    <a:pt x="3671" y="1836"/>
                    <a:pt x="3586" y="1845"/>
                    <a:pt x="3564" y="1830"/>
                  </a:cubicBezTo>
                  <a:cubicBezTo>
                    <a:pt x="3558" y="1825"/>
                    <a:pt x="3526" y="1823"/>
                    <a:pt x="3514" y="1803"/>
                  </a:cubicBezTo>
                  <a:cubicBezTo>
                    <a:pt x="3513" y="1801"/>
                    <a:pt x="3512" y="1803"/>
                    <a:pt x="3512" y="1800"/>
                  </a:cubicBezTo>
                  <a:cubicBezTo>
                    <a:pt x="3511" y="1800"/>
                    <a:pt x="3477" y="1763"/>
                    <a:pt x="3472" y="1758"/>
                  </a:cubicBezTo>
                  <a:cubicBezTo>
                    <a:pt x="3406" y="1694"/>
                    <a:pt x="3369" y="1711"/>
                    <a:pt x="3462" y="1612"/>
                  </a:cubicBezTo>
                  <a:cubicBezTo>
                    <a:pt x="3481" y="1591"/>
                    <a:pt x="3524" y="1481"/>
                    <a:pt x="3487" y="1450"/>
                  </a:cubicBezTo>
                  <a:cubicBezTo>
                    <a:pt x="3448" y="1417"/>
                    <a:pt x="3445" y="1384"/>
                    <a:pt x="3398" y="1350"/>
                  </a:cubicBezTo>
                  <a:cubicBezTo>
                    <a:pt x="3357" y="1322"/>
                    <a:pt x="3387" y="1335"/>
                    <a:pt x="3333" y="1322"/>
                  </a:cubicBezTo>
                  <a:cubicBezTo>
                    <a:pt x="3259" y="1303"/>
                    <a:pt x="3241" y="1293"/>
                    <a:pt x="3195" y="1229"/>
                  </a:cubicBezTo>
                  <a:cubicBezTo>
                    <a:pt x="3171" y="1195"/>
                    <a:pt x="3146" y="1165"/>
                    <a:pt x="3121" y="1129"/>
                  </a:cubicBezTo>
                  <a:cubicBezTo>
                    <a:pt x="3102" y="1109"/>
                    <a:pt x="3041" y="1033"/>
                    <a:pt x="3042" y="1006"/>
                  </a:cubicBezTo>
                  <a:cubicBezTo>
                    <a:pt x="3044" y="964"/>
                    <a:pt x="2968" y="980"/>
                    <a:pt x="2936" y="967"/>
                  </a:cubicBezTo>
                  <a:cubicBezTo>
                    <a:pt x="2875" y="942"/>
                    <a:pt x="2787" y="942"/>
                    <a:pt x="2772" y="871"/>
                  </a:cubicBezTo>
                  <a:cubicBezTo>
                    <a:pt x="2770" y="861"/>
                    <a:pt x="2717" y="803"/>
                    <a:pt x="2696" y="796"/>
                  </a:cubicBezTo>
                  <a:cubicBezTo>
                    <a:pt x="2684" y="792"/>
                    <a:pt x="2612" y="738"/>
                    <a:pt x="2613" y="774"/>
                  </a:cubicBezTo>
                  <a:cubicBezTo>
                    <a:pt x="2615" y="816"/>
                    <a:pt x="2583" y="909"/>
                    <a:pt x="2618" y="940"/>
                  </a:cubicBezTo>
                  <a:cubicBezTo>
                    <a:pt x="2639" y="958"/>
                    <a:pt x="2595" y="1006"/>
                    <a:pt x="2588" y="1044"/>
                  </a:cubicBezTo>
                  <a:cubicBezTo>
                    <a:pt x="2584" y="1068"/>
                    <a:pt x="2530" y="1155"/>
                    <a:pt x="2533" y="1087"/>
                  </a:cubicBezTo>
                  <a:cubicBezTo>
                    <a:pt x="2534" y="1068"/>
                    <a:pt x="2513" y="1093"/>
                    <a:pt x="2513" y="1029"/>
                  </a:cubicBezTo>
                  <a:cubicBezTo>
                    <a:pt x="2513" y="984"/>
                    <a:pt x="2504" y="898"/>
                    <a:pt x="2528" y="863"/>
                  </a:cubicBezTo>
                  <a:cubicBezTo>
                    <a:pt x="2544" y="841"/>
                    <a:pt x="2520" y="763"/>
                    <a:pt x="2504" y="743"/>
                  </a:cubicBezTo>
                  <a:cubicBezTo>
                    <a:pt x="2504" y="743"/>
                    <a:pt x="2474" y="682"/>
                    <a:pt x="2474" y="659"/>
                  </a:cubicBezTo>
                  <a:cubicBezTo>
                    <a:pt x="2474" y="637"/>
                    <a:pt x="2481" y="549"/>
                    <a:pt x="2470" y="536"/>
                  </a:cubicBezTo>
                  <a:cubicBezTo>
                    <a:pt x="2469" y="536"/>
                    <a:pt x="2456" y="510"/>
                    <a:pt x="2453" y="508"/>
                  </a:cubicBezTo>
                  <a:cubicBezTo>
                    <a:pt x="2449" y="481"/>
                    <a:pt x="2433" y="492"/>
                    <a:pt x="2438" y="420"/>
                  </a:cubicBezTo>
                  <a:cubicBezTo>
                    <a:pt x="2441" y="386"/>
                    <a:pt x="2375" y="363"/>
                    <a:pt x="2377" y="272"/>
                  </a:cubicBezTo>
                  <a:cubicBezTo>
                    <a:pt x="2378" y="258"/>
                    <a:pt x="2331" y="134"/>
                    <a:pt x="2320" y="119"/>
                  </a:cubicBezTo>
                  <a:cubicBezTo>
                    <a:pt x="2309" y="102"/>
                    <a:pt x="2273" y="0"/>
                    <a:pt x="2245" y="30"/>
                  </a:cubicBezTo>
                  <a:cubicBezTo>
                    <a:pt x="2212" y="66"/>
                    <a:pt x="2175" y="6"/>
                    <a:pt x="2242" y="116"/>
                  </a:cubicBezTo>
                  <a:cubicBezTo>
                    <a:pt x="2249" y="128"/>
                    <a:pt x="2280" y="208"/>
                    <a:pt x="2231" y="182"/>
                  </a:cubicBezTo>
                  <a:cubicBezTo>
                    <a:pt x="2204" y="168"/>
                    <a:pt x="2176" y="161"/>
                    <a:pt x="2193" y="203"/>
                  </a:cubicBezTo>
                  <a:cubicBezTo>
                    <a:pt x="2208" y="242"/>
                    <a:pt x="2180" y="242"/>
                    <a:pt x="2144" y="256"/>
                  </a:cubicBezTo>
                  <a:cubicBezTo>
                    <a:pt x="2127" y="263"/>
                    <a:pt x="2036" y="245"/>
                    <a:pt x="2036" y="269"/>
                  </a:cubicBezTo>
                  <a:cubicBezTo>
                    <a:pt x="2036" y="284"/>
                    <a:pt x="2028" y="416"/>
                    <a:pt x="2021" y="419"/>
                  </a:cubicBezTo>
                  <a:cubicBezTo>
                    <a:pt x="1992" y="437"/>
                    <a:pt x="1983" y="460"/>
                    <a:pt x="1949" y="450"/>
                  </a:cubicBezTo>
                  <a:cubicBezTo>
                    <a:pt x="1909" y="439"/>
                    <a:pt x="1957" y="476"/>
                    <a:pt x="1910" y="492"/>
                  </a:cubicBezTo>
                  <a:cubicBezTo>
                    <a:pt x="1834" y="518"/>
                    <a:pt x="1919" y="587"/>
                    <a:pt x="1926" y="631"/>
                  </a:cubicBezTo>
                  <a:cubicBezTo>
                    <a:pt x="1927" y="636"/>
                    <a:pt x="1953" y="687"/>
                    <a:pt x="1966" y="687"/>
                  </a:cubicBezTo>
                  <a:cubicBezTo>
                    <a:pt x="2052" y="687"/>
                    <a:pt x="2035" y="622"/>
                    <a:pt x="2089" y="721"/>
                  </a:cubicBezTo>
                  <a:cubicBezTo>
                    <a:pt x="2119" y="776"/>
                    <a:pt x="2111" y="748"/>
                    <a:pt x="2107" y="818"/>
                  </a:cubicBezTo>
                  <a:cubicBezTo>
                    <a:pt x="2107" y="833"/>
                    <a:pt x="2090" y="973"/>
                    <a:pt x="2088" y="978"/>
                  </a:cubicBezTo>
                  <a:cubicBezTo>
                    <a:pt x="2085" y="986"/>
                    <a:pt x="2004" y="974"/>
                    <a:pt x="1995" y="954"/>
                  </a:cubicBezTo>
                  <a:cubicBezTo>
                    <a:pt x="1991" y="945"/>
                    <a:pt x="1940" y="873"/>
                    <a:pt x="1938" y="875"/>
                  </a:cubicBezTo>
                  <a:cubicBezTo>
                    <a:pt x="1861" y="949"/>
                    <a:pt x="1882" y="908"/>
                    <a:pt x="1821" y="866"/>
                  </a:cubicBezTo>
                  <a:cubicBezTo>
                    <a:pt x="1813" y="860"/>
                    <a:pt x="1763" y="814"/>
                    <a:pt x="1757" y="820"/>
                  </a:cubicBezTo>
                  <a:cubicBezTo>
                    <a:pt x="1752" y="825"/>
                    <a:pt x="1696" y="903"/>
                    <a:pt x="1696" y="910"/>
                  </a:cubicBezTo>
                  <a:cubicBezTo>
                    <a:pt x="1696" y="910"/>
                    <a:pt x="1684" y="972"/>
                    <a:pt x="1684" y="967"/>
                  </a:cubicBezTo>
                  <a:cubicBezTo>
                    <a:pt x="1684" y="965"/>
                    <a:pt x="1597" y="815"/>
                    <a:pt x="1597" y="805"/>
                  </a:cubicBezTo>
                  <a:cubicBezTo>
                    <a:pt x="1596" y="788"/>
                    <a:pt x="1540" y="721"/>
                    <a:pt x="1517" y="709"/>
                  </a:cubicBezTo>
                  <a:cubicBezTo>
                    <a:pt x="1479" y="687"/>
                    <a:pt x="1460" y="646"/>
                    <a:pt x="1399" y="629"/>
                  </a:cubicBezTo>
                  <a:cubicBezTo>
                    <a:pt x="1306" y="603"/>
                    <a:pt x="1317" y="605"/>
                    <a:pt x="1230" y="667"/>
                  </a:cubicBezTo>
                  <a:cubicBezTo>
                    <a:pt x="1223" y="672"/>
                    <a:pt x="1224" y="675"/>
                    <a:pt x="1215" y="679"/>
                  </a:cubicBezTo>
                  <a:cubicBezTo>
                    <a:pt x="1179" y="697"/>
                    <a:pt x="1138" y="740"/>
                    <a:pt x="1090" y="744"/>
                  </a:cubicBezTo>
                  <a:cubicBezTo>
                    <a:pt x="1090" y="744"/>
                    <a:pt x="1046" y="763"/>
                    <a:pt x="1050" y="768"/>
                  </a:cubicBezTo>
                  <a:cubicBezTo>
                    <a:pt x="1070" y="788"/>
                    <a:pt x="1123" y="825"/>
                    <a:pt x="1078" y="847"/>
                  </a:cubicBezTo>
                  <a:cubicBezTo>
                    <a:pt x="1056" y="858"/>
                    <a:pt x="1021" y="868"/>
                    <a:pt x="1053" y="896"/>
                  </a:cubicBezTo>
                  <a:cubicBezTo>
                    <a:pt x="1095" y="933"/>
                    <a:pt x="1095" y="928"/>
                    <a:pt x="1037" y="974"/>
                  </a:cubicBezTo>
                  <a:cubicBezTo>
                    <a:pt x="1015" y="992"/>
                    <a:pt x="1024" y="933"/>
                    <a:pt x="974" y="970"/>
                  </a:cubicBezTo>
                  <a:cubicBezTo>
                    <a:pt x="970" y="974"/>
                    <a:pt x="928" y="999"/>
                    <a:pt x="925" y="992"/>
                  </a:cubicBezTo>
                  <a:cubicBezTo>
                    <a:pt x="915" y="964"/>
                    <a:pt x="840" y="850"/>
                    <a:pt x="805" y="892"/>
                  </a:cubicBezTo>
                  <a:cubicBezTo>
                    <a:pt x="800" y="897"/>
                    <a:pt x="759" y="1000"/>
                    <a:pt x="770" y="1013"/>
                  </a:cubicBezTo>
                  <a:cubicBezTo>
                    <a:pt x="782" y="1029"/>
                    <a:pt x="834" y="1102"/>
                    <a:pt x="847" y="1112"/>
                  </a:cubicBezTo>
                  <a:cubicBezTo>
                    <a:pt x="870" y="1131"/>
                    <a:pt x="867" y="1153"/>
                    <a:pt x="924" y="1171"/>
                  </a:cubicBezTo>
                  <a:cubicBezTo>
                    <a:pt x="935" y="1175"/>
                    <a:pt x="996" y="1186"/>
                    <a:pt x="995" y="1198"/>
                  </a:cubicBezTo>
                  <a:cubicBezTo>
                    <a:pt x="994" y="1215"/>
                    <a:pt x="973" y="1238"/>
                    <a:pt x="1020" y="1251"/>
                  </a:cubicBezTo>
                  <a:close/>
                </a:path>
              </a:pathLst>
            </a:custGeom>
            <a:solidFill>
              <a:srgbClr val="00B0F0"/>
            </a:solidFill>
            <a:ln w="1588">
              <a:solidFill>
                <a:srgbClr val="141515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66" name="Freeform 430">
              <a:extLst>
                <a:ext uri="{FF2B5EF4-FFF2-40B4-BE49-F238E27FC236}">
                  <a16:creationId xmlns:a16="http://schemas.microsoft.com/office/drawing/2014/main" id="{690D9C64-FB95-49DA-B64E-0E8F37BD5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9082" y="4832110"/>
              <a:ext cx="109538" cy="60325"/>
            </a:xfrm>
            <a:custGeom>
              <a:avLst/>
              <a:gdLst>
                <a:gd name="T0" fmla="*/ 2147483646 w 1589"/>
                <a:gd name="T1" fmla="*/ 2147483646 h 972"/>
                <a:gd name="T2" fmla="*/ 2147483646 w 1589"/>
                <a:gd name="T3" fmla="*/ 2147483646 h 972"/>
                <a:gd name="T4" fmla="*/ 2147483646 w 1589"/>
                <a:gd name="T5" fmla="*/ 2147483646 h 972"/>
                <a:gd name="T6" fmla="*/ 2147483646 w 1589"/>
                <a:gd name="T7" fmla="*/ 2147483646 h 972"/>
                <a:gd name="T8" fmla="*/ 2147483646 w 1589"/>
                <a:gd name="T9" fmla="*/ 2147483646 h 972"/>
                <a:gd name="T10" fmla="*/ 2147483646 w 1589"/>
                <a:gd name="T11" fmla="*/ 2147483646 h 972"/>
                <a:gd name="T12" fmla="*/ 2147483646 w 1589"/>
                <a:gd name="T13" fmla="*/ 2147483646 h 972"/>
                <a:gd name="T14" fmla="*/ 2147483646 w 1589"/>
                <a:gd name="T15" fmla="*/ 2147483646 h 972"/>
                <a:gd name="T16" fmla="*/ 2147483646 w 1589"/>
                <a:gd name="T17" fmla="*/ 2147483646 h 972"/>
                <a:gd name="T18" fmla="*/ 2147483646 w 1589"/>
                <a:gd name="T19" fmla="*/ 2147483646 h 972"/>
                <a:gd name="T20" fmla="*/ 2147483646 w 1589"/>
                <a:gd name="T21" fmla="*/ 0 h 972"/>
                <a:gd name="T22" fmla="*/ 2147483646 w 1589"/>
                <a:gd name="T23" fmla="*/ 2147483646 h 972"/>
                <a:gd name="T24" fmla="*/ 2147483646 w 1589"/>
                <a:gd name="T25" fmla="*/ 2147483646 h 972"/>
                <a:gd name="T26" fmla="*/ 2147483646 w 1589"/>
                <a:gd name="T27" fmla="*/ 2147483646 h 972"/>
                <a:gd name="T28" fmla="*/ 2147483646 w 1589"/>
                <a:gd name="T29" fmla="*/ 2147483646 h 972"/>
                <a:gd name="T30" fmla="*/ 2147483646 w 1589"/>
                <a:gd name="T31" fmla="*/ 2147483646 h 972"/>
                <a:gd name="T32" fmla="*/ 2147483646 w 1589"/>
                <a:gd name="T33" fmla="*/ 2147483646 h 972"/>
                <a:gd name="T34" fmla="*/ 2147483646 w 1589"/>
                <a:gd name="T35" fmla="*/ 2147483646 h 972"/>
                <a:gd name="T36" fmla="*/ 2147483646 w 1589"/>
                <a:gd name="T37" fmla="*/ 2147483646 h 972"/>
                <a:gd name="T38" fmla="*/ 2147483646 w 1589"/>
                <a:gd name="T39" fmla="*/ 2147483646 h 972"/>
                <a:gd name="T40" fmla="*/ 2147483646 w 1589"/>
                <a:gd name="T41" fmla="*/ 2147483646 h 972"/>
                <a:gd name="T42" fmla="*/ 2147483646 w 1589"/>
                <a:gd name="T43" fmla="*/ 2147483646 h 972"/>
                <a:gd name="T44" fmla="*/ 2147483646 w 1589"/>
                <a:gd name="T45" fmla="*/ 2147483646 h 972"/>
                <a:gd name="T46" fmla="*/ 2147483646 w 1589"/>
                <a:gd name="T47" fmla="*/ 2147483646 h 972"/>
                <a:gd name="T48" fmla="*/ 2147483646 w 1589"/>
                <a:gd name="T49" fmla="*/ 2147483646 h 972"/>
                <a:gd name="T50" fmla="*/ 2147483646 w 1589"/>
                <a:gd name="T51" fmla="*/ 2147483646 h 972"/>
                <a:gd name="T52" fmla="*/ 2147483646 w 1589"/>
                <a:gd name="T53" fmla="*/ 2147483646 h 972"/>
                <a:gd name="T54" fmla="*/ 2147483646 w 1589"/>
                <a:gd name="T55" fmla="*/ 2147483646 h 972"/>
                <a:gd name="T56" fmla="*/ 2147483646 w 1589"/>
                <a:gd name="T57" fmla="*/ 2147483646 h 972"/>
                <a:gd name="T58" fmla="*/ 2147483646 w 1589"/>
                <a:gd name="T59" fmla="*/ 2147483646 h 972"/>
                <a:gd name="T60" fmla="*/ 2147483646 w 1589"/>
                <a:gd name="T61" fmla="*/ 2147483646 h 972"/>
                <a:gd name="T62" fmla="*/ 2147483646 w 1589"/>
                <a:gd name="T63" fmla="*/ 2147483646 h 97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589"/>
                <a:gd name="T97" fmla="*/ 0 h 972"/>
                <a:gd name="T98" fmla="*/ 1589 w 1589"/>
                <a:gd name="T99" fmla="*/ 972 h 97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589" h="972">
                  <a:moveTo>
                    <a:pt x="1348" y="769"/>
                  </a:moveTo>
                  <a:cubicBezTo>
                    <a:pt x="1415" y="771"/>
                    <a:pt x="1589" y="691"/>
                    <a:pt x="1569" y="687"/>
                  </a:cubicBezTo>
                  <a:cubicBezTo>
                    <a:pt x="1559" y="685"/>
                    <a:pt x="1470" y="589"/>
                    <a:pt x="1456" y="576"/>
                  </a:cubicBezTo>
                  <a:cubicBezTo>
                    <a:pt x="1445" y="564"/>
                    <a:pt x="1472" y="529"/>
                    <a:pt x="1481" y="518"/>
                  </a:cubicBezTo>
                  <a:cubicBezTo>
                    <a:pt x="1504" y="490"/>
                    <a:pt x="1474" y="510"/>
                    <a:pt x="1468" y="499"/>
                  </a:cubicBezTo>
                  <a:cubicBezTo>
                    <a:pt x="1432" y="503"/>
                    <a:pt x="1377" y="459"/>
                    <a:pt x="1368" y="430"/>
                  </a:cubicBezTo>
                  <a:cubicBezTo>
                    <a:pt x="1356" y="394"/>
                    <a:pt x="1323" y="364"/>
                    <a:pt x="1310" y="340"/>
                  </a:cubicBezTo>
                  <a:cubicBezTo>
                    <a:pt x="1296" y="316"/>
                    <a:pt x="1238" y="278"/>
                    <a:pt x="1215" y="272"/>
                  </a:cubicBezTo>
                  <a:cubicBezTo>
                    <a:pt x="1172" y="261"/>
                    <a:pt x="1200" y="245"/>
                    <a:pt x="1193" y="213"/>
                  </a:cubicBezTo>
                  <a:cubicBezTo>
                    <a:pt x="1190" y="200"/>
                    <a:pt x="1172" y="197"/>
                    <a:pt x="1172" y="143"/>
                  </a:cubicBezTo>
                  <a:cubicBezTo>
                    <a:pt x="1172" y="100"/>
                    <a:pt x="1045" y="29"/>
                    <a:pt x="1021" y="0"/>
                  </a:cubicBezTo>
                  <a:lnTo>
                    <a:pt x="774" y="392"/>
                  </a:lnTo>
                  <a:cubicBezTo>
                    <a:pt x="766" y="391"/>
                    <a:pt x="740" y="400"/>
                    <a:pt x="731" y="401"/>
                  </a:cubicBezTo>
                  <a:cubicBezTo>
                    <a:pt x="631" y="418"/>
                    <a:pt x="532" y="432"/>
                    <a:pt x="432" y="448"/>
                  </a:cubicBezTo>
                  <a:cubicBezTo>
                    <a:pt x="368" y="459"/>
                    <a:pt x="306" y="482"/>
                    <a:pt x="239" y="482"/>
                  </a:cubicBezTo>
                  <a:cubicBezTo>
                    <a:pt x="209" y="482"/>
                    <a:pt x="160" y="407"/>
                    <a:pt x="127" y="393"/>
                  </a:cubicBezTo>
                  <a:cubicBezTo>
                    <a:pt x="121" y="391"/>
                    <a:pt x="0" y="537"/>
                    <a:pt x="3" y="540"/>
                  </a:cubicBezTo>
                  <a:cubicBezTo>
                    <a:pt x="4" y="541"/>
                    <a:pt x="226" y="626"/>
                    <a:pt x="250" y="634"/>
                  </a:cubicBezTo>
                  <a:cubicBezTo>
                    <a:pt x="272" y="650"/>
                    <a:pt x="295" y="662"/>
                    <a:pt x="318" y="676"/>
                  </a:cubicBezTo>
                  <a:cubicBezTo>
                    <a:pt x="329" y="683"/>
                    <a:pt x="511" y="681"/>
                    <a:pt x="514" y="678"/>
                  </a:cubicBezTo>
                  <a:cubicBezTo>
                    <a:pt x="625" y="593"/>
                    <a:pt x="576" y="620"/>
                    <a:pt x="704" y="634"/>
                  </a:cubicBezTo>
                  <a:cubicBezTo>
                    <a:pt x="746" y="639"/>
                    <a:pt x="803" y="679"/>
                    <a:pt x="803" y="679"/>
                  </a:cubicBezTo>
                  <a:cubicBezTo>
                    <a:pt x="825" y="680"/>
                    <a:pt x="813" y="763"/>
                    <a:pt x="820" y="779"/>
                  </a:cubicBezTo>
                  <a:cubicBezTo>
                    <a:pt x="839" y="820"/>
                    <a:pt x="814" y="849"/>
                    <a:pt x="852" y="872"/>
                  </a:cubicBezTo>
                  <a:cubicBezTo>
                    <a:pt x="879" y="890"/>
                    <a:pt x="891" y="925"/>
                    <a:pt x="923" y="913"/>
                  </a:cubicBezTo>
                  <a:cubicBezTo>
                    <a:pt x="956" y="902"/>
                    <a:pt x="936" y="891"/>
                    <a:pt x="976" y="891"/>
                  </a:cubicBezTo>
                  <a:cubicBezTo>
                    <a:pt x="1006" y="891"/>
                    <a:pt x="1016" y="883"/>
                    <a:pt x="1027" y="902"/>
                  </a:cubicBezTo>
                  <a:cubicBezTo>
                    <a:pt x="1055" y="954"/>
                    <a:pt x="1049" y="903"/>
                    <a:pt x="1121" y="921"/>
                  </a:cubicBezTo>
                  <a:cubicBezTo>
                    <a:pt x="1204" y="942"/>
                    <a:pt x="1193" y="908"/>
                    <a:pt x="1197" y="968"/>
                  </a:cubicBezTo>
                  <a:cubicBezTo>
                    <a:pt x="1197" y="972"/>
                    <a:pt x="1264" y="962"/>
                    <a:pt x="1273" y="962"/>
                  </a:cubicBezTo>
                  <a:cubicBezTo>
                    <a:pt x="1273" y="957"/>
                    <a:pt x="1294" y="824"/>
                    <a:pt x="1296" y="820"/>
                  </a:cubicBezTo>
                  <a:cubicBezTo>
                    <a:pt x="1309" y="789"/>
                    <a:pt x="1303" y="768"/>
                    <a:pt x="1348" y="769"/>
                  </a:cubicBezTo>
                  <a:close/>
                </a:path>
              </a:pathLst>
            </a:custGeom>
            <a:solidFill>
              <a:srgbClr val="ED6E00"/>
            </a:solidFill>
            <a:ln w="1588">
              <a:solidFill>
                <a:srgbClr val="141515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67" name="Freeform 431">
              <a:extLst>
                <a:ext uri="{FF2B5EF4-FFF2-40B4-BE49-F238E27FC236}">
                  <a16:creationId xmlns:a16="http://schemas.microsoft.com/office/drawing/2014/main" id="{060E3AB3-7555-42BC-9449-9B12653B0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0295" y="5814773"/>
              <a:ext cx="44450" cy="28575"/>
            </a:xfrm>
            <a:custGeom>
              <a:avLst/>
              <a:gdLst>
                <a:gd name="T0" fmla="*/ 2147483646 w 682"/>
                <a:gd name="T1" fmla="*/ 2147483646 h 446"/>
                <a:gd name="T2" fmla="*/ 2147483646 w 682"/>
                <a:gd name="T3" fmla="*/ 2147483646 h 446"/>
                <a:gd name="T4" fmla="*/ 2147483646 w 682"/>
                <a:gd name="T5" fmla="*/ 2147483646 h 446"/>
                <a:gd name="T6" fmla="*/ 2147483646 w 682"/>
                <a:gd name="T7" fmla="*/ 2147483646 h 446"/>
                <a:gd name="T8" fmla="*/ 2147483646 w 682"/>
                <a:gd name="T9" fmla="*/ 2147483646 h 446"/>
                <a:gd name="T10" fmla="*/ 2147483646 w 682"/>
                <a:gd name="T11" fmla="*/ 2147483646 h 446"/>
                <a:gd name="T12" fmla="*/ 2147483646 w 682"/>
                <a:gd name="T13" fmla="*/ 2147483646 h 446"/>
                <a:gd name="T14" fmla="*/ 2147483646 w 682"/>
                <a:gd name="T15" fmla="*/ 2147483646 h 446"/>
                <a:gd name="T16" fmla="*/ 2147483646 w 682"/>
                <a:gd name="T17" fmla="*/ 2147483646 h 446"/>
                <a:gd name="T18" fmla="*/ 2147483646 w 682"/>
                <a:gd name="T19" fmla="*/ 2147483646 h 446"/>
                <a:gd name="T20" fmla="*/ 2147483646 w 682"/>
                <a:gd name="T21" fmla="*/ 2147483646 h 446"/>
                <a:gd name="T22" fmla="*/ 2147483646 w 682"/>
                <a:gd name="T23" fmla="*/ 2147483646 h 446"/>
                <a:gd name="T24" fmla="*/ 2147483646 w 682"/>
                <a:gd name="T25" fmla="*/ 2147483646 h 446"/>
                <a:gd name="T26" fmla="*/ 2147483646 w 682"/>
                <a:gd name="T27" fmla="*/ 2147483646 h 446"/>
                <a:gd name="T28" fmla="*/ 2147483646 w 682"/>
                <a:gd name="T29" fmla="*/ 2147483646 h 446"/>
                <a:gd name="T30" fmla="*/ 2147483646 w 682"/>
                <a:gd name="T31" fmla="*/ 2147483646 h 446"/>
                <a:gd name="T32" fmla="*/ 2147483646 w 682"/>
                <a:gd name="T33" fmla="*/ 2147483646 h 446"/>
                <a:gd name="T34" fmla="*/ 2147483646 w 682"/>
                <a:gd name="T35" fmla="*/ 2147483646 h 446"/>
                <a:gd name="T36" fmla="*/ 2147483646 w 682"/>
                <a:gd name="T37" fmla="*/ 2147483646 h 446"/>
                <a:gd name="T38" fmla="*/ 2147483646 w 682"/>
                <a:gd name="T39" fmla="*/ 2147483646 h 446"/>
                <a:gd name="T40" fmla="*/ 2147483646 w 682"/>
                <a:gd name="T41" fmla="*/ 2147483646 h 446"/>
                <a:gd name="T42" fmla="*/ 2147483646 w 682"/>
                <a:gd name="T43" fmla="*/ 2147483646 h 446"/>
                <a:gd name="T44" fmla="*/ 2147483646 w 682"/>
                <a:gd name="T45" fmla="*/ 2147483646 h 446"/>
                <a:gd name="T46" fmla="*/ 2147483646 w 682"/>
                <a:gd name="T47" fmla="*/ 2147483646 h 446"/>
                <a:gd name="T48" fmla="*/ 2147483646 w 682"/>
                <a:gd name="T49" fmla="*/ 2147483646 h 446"/>
                <a:gd name="T50" fmla="*/ 2147483646 w 682"/>
                <a:gd name="T51" fmla="*/ 2147483646 h 446"/>
                <a:gd name="T52" fmla="*/ 2147483646 w 682"/>
                <a:gd name="T53" fmla="*/ 2147483646 h 446"/>
                <a:gd name="T54" fmla="*/ 2147483646 w 682"/>
                <a:gd name="T55" fmla="*/ 2147483646 h 446"/>
                <a:gd name="T56" fmla="*/ 2147483646 w 682"/>
                <a:gd name="T57" fmla="*/ 2147483646 h 446"/>
                <a:gd name="T58" fmla="*/ 2147483646 w 682"/>
                <a:gd name="T59" fmla="*/ 2147483646 h 446"/>
                <a:gd name="T60" fmla="*/ 2147483646 w 682"/>
                <a:gd name="T61" fmla="*/ 2147483646 h 446"/>
                <a:gd name="T62" fmla="*/ 2147483646 w 682"/>
                <a:gd name="T63" fmla="*/ 2147483646 h 446"/>
                <a:gd name="T64" fmla="*/ 2147483646 w 682"/>
                <a:gd name="T65" fmla="*/ 2147483646 h 446"/>
                <a:gd name="T66" fmla="*/ 2147483646 w 682"/>
                <a:gd name="T67" fmla="*/ 2147483646 h 446"/>
                <a:gd name="T68" fmla="*/ 2147483646 w 682"/>
                <a:gd name="T69" fmla="*/ 2147483646 h 446"/>
                <a:gd name="T70" fmla="*/ 2147483646 w 682"/>
                <a:gd name="T71" fmla="*/ 2147483646 h 446"/>
                <a:gd name="T72" fmla="*/ 2147483646 w 682"/>
                <a:gd name="T73" fmla="*/ 2147483646 h 446"/>
                <a:gd name="T74" fmla="*/ 2147483646 w 682"/>
                <a:gd name="T75" fmla="*/ 2147483646 h 446"/>
                <a:gd name="T76" fmla="*/ 2147483646 w 682"/>
                <a:gd name="T77" fmla="*/ 2147483646 h 446"/>
                <a:gd name="T78" fmla="*/ 2147483646 w 682"/>
                <a:gd name="T79" fmla="*/ 2147483646 h 44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82"/>
                <a:gd name="T121" fmla="*/ 0 h 446"/>
                <a:gd name="T122" fmla="*/ 682 w 682"/>
                <a:gd name="T123" fmla="*/ 446 h 44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82" h="446">
                  <a:moveTo>
                    <a:pt x="589" y="33"/>
                  </a:moveTo>
                  <a:cubicBezTo>
                    <a:pt x="577" y="36"/>
                    <a:pt x="563" y="37"/>
                    <a:pt x="551" y="35"/>
                  </a:cubicBezTo>
                  <a:cubicBezTo>
                    <a:pt x="529" y="31"/>
                    <a:pt x="465" y="22"/>
                    <a:pt x="449" y="13"/>
                  </a:cubicBezTo>
                  <a:cubicBezTo>
                    <a:pt x="425" y="0"/>
                    <a:pt x="390" y="53"/>
                    <a:pt x="367" y="64"/>
                  </a:cubicBezTo>
                  <a:cubicBezTo>
                    <a:pt x="353" y="77"/>
                    <a:pt x="353" y="86"/>
                    <a:pt x="332" y="93"/>
                  </a:cubicBezTo>
                  <a:lnTo>
                    <a:pt x="330" y="94"/>
                  </a:lnTo>
                  <a:cubicBezTo>
                    <a:pt x="325" y="94"/>
                    <a:pt x="316" y="99"/>
                    <a:pt x="311" y="100"/>
                  </a:cubicBezTo>
                  <a:cubicBezTo>
                    <a:pt x="288" y="105"/>
                    <a:pt x="271" y="105"/>
                    <a:pt x="251" y="92"/>
                  </a:cubicBezTo>
                  <a:cubicBezTo>
                    <a:pt x="241" y="86"/>
                    <a:pt x="236" y="84"/>
                    <a:pt x="227" y="79"/>
                  </a:cubicBezTo>
                  <a:cubicBezTo>
                    <a:pt x="216" y="73"/>
                    <a:pt x="179" y="77"/>
                    <a:pt x="167" y="81"/>
                  </a:cubicBezTo>
                  <a:cubicBezTo>
                    <a:pt x="148" y="86"/>
                    <a:pt x="156" y="126"/>
                    <a:pt x="146" y="138"/>
                  </a:cubicBezTo>
                  <a:cubicBezTo>
                    <a:pt x="134" y="152"/>
                    <a:pt x="111" y="156"/>
                    <a:pt x="91" y="179"/>
                  </a:cubicBezTo>
                  <a:cubicBezTo>
                    <a:pt x="78" y="194"/>
                    <a:pt x="55" y="224"/>
                    <a:pt x="47" y="243"/>
                  </a:cubicBezTo>
                  <a:cubicBezTo>
                    <a:pt x="46" y="245"/>
                    <a:pt x="33" y="267"/>
                    <a:pt x="32" y="268"/>
                  </a:cubicBezTo>
                  <a:cubicBezTo>
                    <a:pt x="27" y="283"/>
                    <a:pt x="0" y="312"/>
                    <a:pt x="9" y="328"/>
                  </a:cubicBezTo>
                  <a:lnTo>
                    <a:pt x="10" y="333"/>
                  </a:lnTo>
                  <a:cubicBezTo>
                    <a:pt x="17" y="352"/>
                    <a:pt x="12" y="351"/>
                    <a:pt x="25" y="371"/>
                  </a:cubicBezTo>
                  <a:cubicBezTo>
                    <a:pt x="30" y="378"/>
                    <a:pt x="54" y="380"/>
                    <a:pt x="63" y="382"/>
                  </a:cubicBezTo>
                  <a:cubicBezTo>
                    <a:pt x="77" y="384"/>
                    <a:pt x="94" y="387"/>
                    <a:pt x="106" y="392"/>
                  </a:cubicBezTo>
                  <a:cubicBezTo>
                    <a:pt x="128" y="401"/>
                    <a:pt x="143" y="401"/>
                    <a:pt x="163" y="407"/>
                  </a:cubicBezTo>
                  <a:cubicBezTo>
                    <a:pt x="173" y="410"/>
                    <a:pt x="174" y="410"/>
                    <a:pt x="184" y="411"/>
                  </a:cubicBezTo>
                  <a:cubicBezTo>
                    <a:pt x="194" y="412"/>
                    <a:pt x="195" y="412"/>
                    <a:pt x="207" y="412"/>
                  </a:cubicBezTo>
                  <a:cubicBezTo>
                    <a:pt x="211" y="412"/>
                    <a:pt x="230" y="414"/>
                    <a:pt x="230" y="414"/>
                  </a:cubicBezTo>
                  <a:cubicBezTo>
                    <a:pt x="240" y="414"/>
                    <a:pt x="259" y="419"/>
                    <a:pt x="269" y="420"/>
                  </a:cubicBezTo>
                  <a:cubicBezTo>
                    <a:pt x="286" y="421"/>
                    <a:pt x="319" y="432"/>
                    <a:pt x="333" y="439"/>
                  </a:cubicBezTo>
                  <a:cubicBezTo>
                    <a:pt x="339" y="442"/>
                    <a:pt x="371" y="441"/>
                    <a:pt x="379" y="440"/>
                  </a:cubicBezTo>
                  <a:cubicBezTo>
                    <a:pt x="430" y="433"/>
                    <a:pt x="434" y="446"/>
                    <a:pt x="476" y="410"/>
                  </a:cubicBezTo>
                  <a:cubicBezTo>
                    <a:pt x="487" y="401"/>
                    <a:pt x="518" y="380"/>
                    <a:pt x="523" y="368"/>
                  </a:cubicBezTo>
                  <a:lnTo>
                    <a:pt x="523" y="367"/>
                  </a:lnTo>
                  <a:cubicBezTo>
                    <a:pt x="542" y="347"/>
                    <a:pt x="556" y="331"/>
                    <a:pt x="573" y="308"/>
                  </a:cubicBezTo>
                  <a:cubicBezTo>
                    <a:pt x="578" y="301"/>
                    <a:pt x="607" y="269"/>
                    <a:pt x="608" y="263"/>
                  </a:cubicBezTo>
                  <a:cubicBezTo>
                    <a:pt x="609" y="260"/>
                    <a:pt x="623" y="244"/>
                    <a:pt x="627" y="239"/>
                  </a:cubicBezTo>
                  <a:cubicBezTo>
                    <a:pt x="639" y="223"/>
                    <a:pt x="640" y="215"/>
                    <a:pt x="648" y="197"/>
                  </a:cubicBezTo>
                  <a:cubicBezTo>
                    <a:pt x="656" y="179"/>
                    <a:pt x="658" y="158"/>
                    <a:pt x="658" y="139"/>
                  </a:cubicBezTo>
                  <a:cubicBezTo>
                    <a:pt x="658" y="127"/>
                    <a:pt x="663" y="104"/>
                    <a:pt x="666" y="93"/>
                  </a:cubicBezTo>
                  <a:cubicBezTo>
                    <a:pt x="669" y="83"/>
                    <a:pt x="669" y="74"/>
                    <a:pt x="671" y="67"/>
                  </a:cubicBezTo>
                  <a:lnTo>
                    <a:pt x="671" y="66"/>
                  </a:lnTo>
                  <a:cubicBezTo>
                    <a:pt x="672" y="65"/>
                    <a:pt x="676" y="51"/>
                    <a:pt x="676" y="48"/>
                  </a:cubicBezTo>
                  <a:cubicBezTo>
                    <a:pt x="682" y="26"/>
                    <a:pt x="671" y="29"/>
                    <a:pt x="654" y="23"/>
                  </a:cubicBezTo>
                  <a:cubicBezTo>
                    <a:pt x="634" y="16"/>
                    <a:pt x="608" y="26"/>
                    <a:pt x="589" y="33"/>
                  </a:cubicBezTo>
                  <a:close/>
                </a:path>
              </a:pathLst>
            </a:custGeom>
            <a:solidFill>
              <a:srgbClr val="ED6E00"/>
            </a:solidFill>
            <a:ln w="1588">
              <a:solidFill>
                <a:srgbClr val="141515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68" name="Freeform 432">
              <a:extLst>
                <a:ext uri="{FF2B5EF4-FFF2-40B4-BE49-F238E27FC236}">
                  <a16:creationId xmlns:a16="http://schemas.microsoft.com/office/drawing/2014/main" id="{637FE8AF-84C0-459D-A5B5-5A324E5E8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4232" y="7113348"/>
              <a:ext cx="160338" cy="103187"/>
            </a:xfrm>
            <a:custGeom>
              <a:avLst/>
              <a:gdLst>
                <a:gd name="T0" fmla="*/ 2147483646 w 2373"/>
                <a:gd name="T1" fmla="*/ 2147483646 h 1646"/>
                <a:gd name="T2" fmla="*/ 2147483646 w 2373"/>
                <a:gd name="T3" fmla="*/ 2147483646 h 1646"/>
                <a:gd name="T4" fmla="*/ 2147483646 w 2373"/>
                <a:gd name="T5" fmla="*/ 2147483646 h 1646"/>
                <a:gd name="T6" fmla="*/ 2147483646 w 2373"/>
                <a:gd name="T7" fmla="*/ 2147483646 h 1646"/>
                <a:gd name="T8" fmla="*/ 2147483646 w 2373"/>
                <a:gd name="T9" fmla="*/ 2147483646 h 1646"/>
                <a:gd name="T10" fmla="*/ 2147483646 w 2373"/>
                <a:gd name="T11" fmla="*/ 2147483646 h 1646"/>
                <a:gd name="T12" fmla="*/ 2147483646 w 2373"/>
                <a:gd name="T13" fmla="*/ 2147483646 h 1646"/>
                <a:gd name="T14" fmla="*/ 2147483646 w 2373"/>
                <a:gd name="T15" fmla="*/ 2147483646 h 1646"/>
                <a:gd name="T16" fmla="*/ 2147483646 w 2373"/>
                <a:gd name="T17" fmla="*/ 2147483646 h 1646"/>
                <a:gd name="T18" fmla="*/ 2147483646 w 2373"/>
                <a:gd name="T19" fmla="*/ 2147483646 h 1646"/>
                <a:gd name="T20" fmla="*/ 2147483646 w 2373"/>
                <a:gd name="T21" fmla="*/ 2147483646 h 1646"/>
                <a:gd name="T22" fmla="*/ 2147483646 w 2373"/>
                <a:gd name="T23" fmla="*/ 2147483646 h 1646"/>
                <a:gd name="T24" fmla="*/ 2147483646 w 2373"/>
                <a:gd name="T25" fmla="*/ 2147483646 h 1646"/>
                <a:gd name="T26" fmla="*/ 2147483646 w 2373"/>
                <a:gd name="T27" fmla="*/ 2147483646 h 1646"/>
                <a:gd name="T28" fmla="*/ 2147483646 w 2373"/>
                <a:gd name="T29" fmla="*/ 2147483646 h 1646"/>
                <a:gd name="T30" fmla="*/ 2147483646 w 2373"/>
                <a:gd name="T31" fmla="*/ 2147483646 h 1646"/>
                <a:gd name="T32" fmla="*/ 2147483646 w 2373"/>
                <a:gd name="T33" fmla="*/ 2147483646 h 1646"/>
                <a:gd name="T34" fmla="*/ 2147483646 w 2373"/>
                <a:gd name="T35" fmla="*/ 2147483646 h 1646"/>
                <a:gd name="T36" fmla="*/ 2147483646 w 2373"/>
                <a:gd name="T37" fmla="*/ 2147483646 h 1646"/>
                <a:gd name="T38" fmla="*/ 2147483646 w 2373"/>
                <a:gd name="T39" fmla="*/ 2147483646 h 1646"/>
                <a:gd name="T40" fmla="*/ 2147483646 w 2373"/>
                <a:gd name="T41" fmla="*/ 2147483646 h 1646"/>
                <a:gd name="T42" fmla="*/ 2147483646 w 2373"/>
                <a:gd name="T43" fmla="*/ 2147483646 h 1646"/>
                <a:gd name="T44" fmla="*/ 2147483646 w 2373"/>
                <a:gd name="T45" fmla="*/ 2147483646 h 1646"/>
                <a:gd name="T46" fmla="*/ 2147483646 w 2373"/>
                <a:gd name="T47" fmla="*/ 2147483646 h 1646"/>
                <a:gd name="T48" fmla="*/ 2147483646 w 2373"/>
                <a:gd name="T49" fmla="*/ 2147483646 h 1646"/>
                <a:gd name="T50" fmla="*/ 2147483646 w 2373"/>
                <a:gd name="T51" fmla="*/ 2147483646 h 1646"/>
                <a:gd name="T52" fmla="*/ 2147483646 w 2373"/>
                <a:gd name="T53" fmla="*/ 2147483646 h 1646"/>
                <a:gd name="T54" fmla="*/ 2147483646 w 2373"/>
                <a:gd name="T55" fmla="*/ 2147483646 h 1646"/>
                <a:gd name="T56" fmla="*/ 2147483646 w 2373"/>
                <a:gd name="T57" fmla="*/ 2147483646 h 1646"/>
                <a:gd name="T58" fmla="*/ 2147483646 w 2373"/>
                <a:gd name="T59" fmla="*/ 2147483646 h 1646"/>
                <a:gd name="T60" fmla="*/ 2147483646 w 2373"/>
                <a:gd name="T61" fmla="*/ 2147483646 h 1646"/>
                <a:gd name="T62" fmla="*/ 2147483646 w 2373"/>
                <a:gd name="T63" fmla="*/ 2147483646 h 1646"/>
                <a:gd name="T64" fmla="*/ 2147483646 w 2373"/>
                <a:gd name="T65" fmla="*/ 2147483646 h 1646"/>
                <a:gd name="T66" fmla="*/ 2147483646 w 2373"/>
                <a:gd name="T67" fmla="*/ 2147483646 h 1646"/>
                <a:gd name="T68" fmla="*/ 2147483646 w 2373"/>
                <a:gd name="T69" fmla="*/ 2147483646 h 164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373"/>
                <a:gd name="T106" fmla="*/ 0 h 1646"/>
                <a:gd name="T107" fmla="*/ 2373 w 2373"/>
                <a:gd name="T108" fmla="*/ 1646 h 164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373" h="1646">
                  <a:moveTo>
                    <a:pt x="466" y="213"/>
                  </a:moveTo>
                  <a:cubicBezTo>
                    <a:pt x="427" y="250"/>
                    <a:pt x="341" y="306"/>
                    <a:pt x="319" y="335"/>
                  </a:cubicBezTo>
                  <a:cubicBezTo>
                    <a:pt x="302" y="356"/>
                    <a:pt x="293" y="395"/>
                    <a:pt x="287" y="400"/>
                  </a:cubicBezTo>
                  <a:cubicBezTo>
                    <a:pt x="270" y="413"/>
                    <a:pt x="278" y="451"/>
                    <a:pt x="278" y="473"/>
                  </a:cubicBezTo>
                  <a:cubicBezTo>
                    <a:pt x="278" y="507"/>
                    <a:pt x="212" y="459"/>
                    <a:pt x="183" y="481"/>
                  </a:cubicBezTo>
                  <a:cubicBezTo>
                    <a:pt x="132" y="520"/>
                    <a:pt x="92" y="520"/>
                    <a:pt x="135" y="569"/>
                  </a:cubicBezTo>
                  <a:cubicBezTo>
                    <a:pt x="185" y="624"/>
                    <a:pt x="153" y="619"/>
                    <a:pt x="153" y="618"/>
                  </a:cubicBezTo>
                  <a:cubicBezTo>
                    <a:pt x="124" y="628"/>
                    <a:pt x="68" y="668"/>
                    <a:pt x="48" y="695"/>
                  </a:cubicBezTo>
                  <a:cubicBezTo>
                    <a:pt x="0" y="759"/>
                    <a:pt x="22" y="792"/>
                    <a:pt x="54" y="855"/>
                  </a:cubicBezTo>
                  <a:cubicBezTo>
                    <a:pt x="87" y="920"/>
                    <a:pt x="81" y="921"/>
                    <a:pt x="145" y="921"/>
                  </a:cubicBezTo>
                  <a:cubicBezTo>
                    <a:pt x="209" y="921"/>
                    <a:pt x="285" y="871"/>
                    <a:pt x="312" y="878"/>
                  </a:cubicBezTo>
                  <a:cubicBezTo>
                    <a:pt x="319" y="898"/>
                    <a:pt x="300" y="942"/>
                    <a:pt x="339" y="976"/>
                  </a:cubicBezTo>
                  <a:cubicBezTo>
                    <a:pt x="353" y="988"/>
                    <a:pt x="331" y="1023"/>
                    <a:pt x="321" y="1036"/>
                  </a:cubicBezTo>
                  <a:cubicBezTo>
                    <a:pt x="272" y="1095"/>
                    <a:pt x="321" y="1108"/>
                    <a:pt x="321" y="1125"/>
                  </a:cubicBezTo>
                  <a:cubicBezTo>
                    <a:pt x="299" y="1130"/>
                    <a:pt x="298" y="1271"/>
                    <a:pt x="294" y="1283"/>
                  </a:cubicBezTo>
                  <a:cubicBezTo>
                    <a:pt x="264" y="1293"/>
                    <a:pt x="277" y="1342"/>
                    <a:pt x="277" y="1366"/>
                  </a:cubicBezTo>
                  <a:cubicBezTo>
                    <a:pt x="277" y="1395"/>
                    <a:pt x="286" y="1426"/>
                    <a:pt x="263" y="1428"/>
                  </a:cubicBezTo>
                  <a:cubicBezTo>
                    <a:pt x="117" y="1441"/>
                    <a:pt x="231" y="1484"/>
                    <a:pt x="181" y="1518"/>
                  </a:cubicBezTo>
                  <a:cubicBezTo>
                    <a:pt x="110" y="1567"/>
                    <a:pt x="164" y="1557"/>
                    <a:pt x="175" y="1596"/>
                  </a:cubicBezTo>
                  <a:cubicBezTo>
                    <a:pt x="183" y="1623"/>
                    <a:pt x="234" y="1617"/>
                    <a:pt x="255" y="1614"/>
                  </a:cubicBezTo>
                  <a:cubicBezTo>
                    <a:pt x="336" y="1599"/>
                    <a:pt x="329" y="1646"/>
                    <a:pt x="425" y="1646"/>
                  </a:cubicBezTo>
                  <a:cubicBezTo>
                    <a:pt x="452" y="1646"/>
                    <a:pt x="558" y="1631"/>
                    <a:pt x="560" y="1632"/>
                  </a:cubicBezTo>
                  <a:lnTo>
                    <a:pt x="589" y="1624"/>
                  </a:lnTo>
                  <a:cubicBezTo>
                    <a:pt x="593" y="1622"/>
                    <a:pt x="599" y="1624"/>
                    <a:pt x="600" y="1620"/>
                  </a:cubicBezTo>
                  <a:lnTo>
                    <a:pt x="601" y="1615"/>
                  </a:lnTo>
                  <a:cubicBezTo>
                    <a:pt x="613" y="1541"/>
                    <a:pt x="656" y="1626"/>
                    <a:pt x="675" y="1617"/>
                  </a:cubicBezTo>
                  <a:cubicBezTo>
                    <a:pt x="720" y="1596"/>
                    <a:pt x="719" y="1634"/>
                    <a:pt x="719" y="1573"/>
                  </a:cubicBezTo>
                  <a:cubicBezTo>
                    <a:pt x="719" y="1565"/>
                    <a:pt x="783" y="1522"/>
                    <a:pt x="795" y="1516"/>
                  </a:cubicBezTo>
                  <a:cubicBezTo>
                    <a:pt x="810" y="1507"/>
                    <a:pt x="892" y="1504"/>
                    <a:pt x="899" y="1519"/>
                  </a:cubicBezTo>
                  <a:cubicBezTo>
                    <a:pt x="919" y="1563"/>
                    <a:pt x="975" y="1538"/>
                    <a:pt x="1007" y="1520"/>
                  </a:cubicBezTo>
                  <a:cubicBezTo>
                    <a:pt x="1051" y="1496"/>
                    <a:pt x="1148" y="1492"/>
                    <a:pt x="1201" y="1492"/>
                  </a:cubicBezTo>
                  <a:cubicBezTo>
                    <a:pt x="1214" y="1492"/>
                    <a:pt x="1260" y="1485"/>
                    <a:pt x="1260" y="1485"/>
                  </a:cubicBezTo>
                  <a:cubicBezTo>
                    <a:pt x="1294" y="1489"/>
                    <a:pt x="1368" y="1427"/>
                    <a:pt x="1373" y="1407"/>
                  </a:cubicBezTo>
                  <a:cubicBezTo>
                    <a:pt x="1377" y="1384"/>
                    <a:pt x="1429" y="1322"/>
                    <a:pt x="1427" y="1320"/>
                  </a:cubicBezTo>
                  <a:cubicBezTo>
                    <a:pt x="1428" y="1320"/>
                    <a:pt x="1430" y="1320"/>
                    <a:pt x="1431" y="1320"/>
                  </a:cubicBezTo>
                  <a:cubicBezTo>
                    <a:pt x="1435" y="1319"/>
                    <a:pt x="1505" y="1330"/>
                    <a:pt x="1505" y="1330"/>
                  </a:cubicBezTo>
                  <a:cubicBezTo>
                    <a:pt x="1506" y="1331"/>
                    <a:pt x="1550" y="1417"/>
                    <a:pt x="1632" y="1424"/>
                  </a:cubicBezTo>
                  <a:cubicBezTo>
                    <a:pt x="1699" y="1429"/>
                    <a:pt x="1683" y="1452"/>
                    <a:pt x="1697" y="1405"/>
                  </a:cubicBezTo>
                  <a:cubicBezTo>
                    <a:pt x="1699" y="1397"/>
                    <a:pt x="1676" y="1328"/>
                    <a:pt x="1691" y="1315"/>
                  </a:cubicBezTo>
                  <a:cubicBezTo>
                    <a:pt x="1713" y="1297"/>
                    <a:pt x="1721" y="1187"/>
                    <a:pt x="1740" y="1186"/>
                  </a:cubicBezTo>
                  <a:cubicBezTo>
                    <a:pt x="1763" y="1185"/>
                    <a:pt x="1812" y="1207"/>
                    <a:pt x="1866" y="1207"/>
                  </a:cubicBezTo>
                  <a:cubicBezTo>
                    <a:pt x="1902" y="1207"/>
                    <a:pt x="1929" y="1172"/>
                    <a:pt x="1928" y="1140"/>
                  </a:cubicBezTo>
                  <a:cubicBezTo>
                    <a:pt x="1928" y="1115"/>
                    <a:pt x="1933" y="1116"/>
                    <a:pt x="1934" y="1108"/>
                  </a:cubicBezTo>
                  <a:cubicBezTo>
                    <a:pt x="1935" y="1098"/>
                    <a:pt x="2065" y="955"/>
                    <a:pt x="2065" y="938"/>
                  </a:cubicBezTo>
                  <a:cubicBezTo>
                    <a:pt x="2070" y="936"/>
                    <a:pt x="2104" y="928"/>
                    <a:pt x="2109" y="928"/>
                  </a:cubicBezTo>
                  <a:cubicBezTo>
                    <a:pt x="2139" y="929"/>
                    <a:pt x="2181" y="911"/>
                    <a:pt x="2200" y="908"/>
                  </a:cubicBezTo>
                  <a:cubicBezTo>
                    <a:pt x="2270" y="899"/>
                    <a:pt x="2302" y="866"/>
                    <a:pt x="2352" y="819"/>
                  </a:cubicBezTo>
                  <a:cubicBezTo>
                    <a:pt x="2373" y="800"/>
                    <a:pt x="2362" y="742"/>
                    <a:pt x="2362" y="713"/>
                  </a:cubicBezTo>
                  <a:cubicBezTo>
                    <a:pt x="2362" y="703"/>
                    <a:pt x="2350" y="658"/>
                    <a:pt x="2336" y="659"/>
                  </a:cubicBezTo>
                  <a:cubicBezTo>
                    <a:pt x="2321" y="661"/>
                    <a:pt x="2289" y="711"/>
                    <a:pt x="2198" y="711"/>
                  </a:cubicBezTo>
                  <a:cubicBezTo>
                    <a:pt x="2105" y="711"/>
                    <a:pt x="2105" y="678"/>
                    <a:pt x="2061" y="665"/>
                  </a:cubicBezTo>
                  <a:cubicBezTo>
                    <a:pt x="2058" y="665"/>
                    <a:pt x="2057" y="664"/>
                    <a:pt x="2054" y="663"/>
                  </a:cubicBezTo>
                  <a:cubicBezTo>
                    <a:pt x="1913" y="604"/>
                    <a:pt x="1939" y="587"/>
                    <a:pt x="1781" y="601"/>
                  </a:cubicBezTo>
                  <a:cubicBezTo>
                    <a:pt x="1690" y="609"/>
                    <a:pt x="1679" y="605"/>
                    <a:pt x="1587" y="632"/>
                  </a:cubicBezTo>
                  <a:cubicBezTo>
                    <a:pt x="1588" y="630"/>
                    <a:pt x="1588" y="623"/>
                    <a:pt x="1588" y="621"/>
                  </a:cubicBezTo>
                  <a:cubicBezTo>
                    <a:pt x="1577" y="595"/>
                    <a:pt x="1579" y="522"/>
                    <a:pt x="1587" y="493"/>
                  </a:cubicBezTo>
                  <a:cubicBezTo>
                    <a:pt x="1611" y="397"/>
                    <a:pt x="1605" y="404"/>
                    <a:pt x="1608" y="311"/>
                  </a:cubicBezTo>
                  <a:cubicBezTo>
                    <a:pt x="1609" y="278"/>
                    <a:pt x="1592" y="228"/>
                    <a:pt x="1590" y="209"/>
                  </a:cubicBezTo>
                  <a:cubicBezTo>
                    <a:pt x="1587" y="169"/>
                    <a:pt x="1504" y="86"/>
                    <a:pt x="1495" y="67"/>
                  </a:cubicBezTo>
                  <a:cubicBezTo>
                    <a:pt x="1463" y="0"/>
                    <a:pt x="1474" y="19"/>
                    <a:pt x="1449" y="29"/>
                  </a:cubicBezTo>
                  <a:cubicBezTo>
                    <a:pt x="1378" y="59"/>
                    <a:pt x="1331" y="140"/>
                    <a:pt x="1297" y="161"/>
                  </a:cubicBezTo>
                  <a:cubicBezTo>
                    <a:pt x="1272" y="177"/>
                    <a:pt x="1258" y="206"/>
                    <a:pt x="1240" y="222"/>
                  </a:cubicBezTo>
                  <a:cubicBezTo>
                    <a:pt x="1221" y="238"/>
                    <a:pt x="1179" y="193"/>
                    <a:pt x="1164" y="181"/>
                  </a:cubicBezTo>
                  <a:cubicBezTo>
                    <a:pt x="1151" y="171"/>
                    <a:pt x="1049" y="259"/>
                    <a:pt x="1034" y="274"/>
                  </a:cubicBezTo>
                  <a:cubicBezTo>
                    <a:pt x="981" y="328"/>
                    <a:pt x="1004" y="319"/>
                    <a:pt x="982" y="293"/>
                  </a:cubicBezTo>
                  <a:cubicBezTo>
                    <a:pt x="973" y="283"/>
                    <a:pt x="882" y="299"/>
                    <a:pt x="860" y="289"/>
                  </a:cubicBezTo>
                  <a:cubicBezTo>
                    <a:pt x="856" y="289"/>
                    <a:pt x="838" y="289"/>
                    <a:pt x="836" y="289"/>
                  </a:cubicBezTo>
                  <a:cubicBezTo>
                    <a:pt x="779" y="300"/>
                    <a:pt x="740" y="297"/>
                    <a:pt x="683" y="297"/>
                  </a:cubicBezTo>
                  <a:cubicBezTo>
                    <a:pt x="653" y="297"/>
                    <a:pt x="578" y="282"/>
                    <a:pt x="595" y="240"/>
                  </a:cubicBezTo>
                  <a:cubicBezTo>
                    <a:pt x="620" y="178"/>
                    <a:pt x="602" y="196"/>
                    <a:pt x="566" y="170"/>
                  </a:cubicBezTo>
                  <a:cubicBezTo>
                    <a:pt x="548" y="156"/>
                    <a:pt x="481" y="198"/>
                    <a:pt x="466" y="213"/>
                  </a:cubicBezTo>
                  <a:close/>
                </a:path>
              </a:pathLst>
            </a:custGeom>
            <a:solidFill>
              <a:srgbClr val="ED6E00"/>
            </a:solidFill>
            <a:ln w="1588">
              <a:solidFill>
                <a:srgbClr val="141515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69" name="Freeform 433">
              <a:extLst>
                <a:ext uri="{FF2B5EF4-FFF2-40B4-BE49-F238E27FC236}">
                  <a16:creationId xmlns:a16="http://schemas.microsoft.com/office/drawing/2014/main" id="{65D9E4B1-A090-4812-8E26-49FEADC01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9783" y="6246573"/>
              <a:ext cx="153988" cy="160337"/>
            </a:xfrm>
            <a:custGeom>
              <a:avLst/>
              <a:gdLst>
                <a:gd name="T0" fmla="*/ 2147483646 w 2273"/>
                <a:gd name="T1" fmla="*/ 2147483646 h 2519"/>
                <a:gd name="T2" fmla="*/ 2147483646 w 2273"/>
                <a:gd name="T3" fmla="*/ 2147483646 h 2519"/>
                <a:gd name="T4" fmla="*/ 2147483646 w 2273"/>
                <a:gd name="T5" fmla="*/ 2147483646 h 2519"/>
                <a:gd name="T6" fmla="*/ 2147483646 w 2273"/>
                <a:gd name="T7" fmla="*/ 2147483646 h 2519"/>
                <a:gd name="T8" fmla="*/ 2147483646 w 2273"/>
                <a:gd name="T9" fmla="*/ 2147483646 h 2519"/>
                <a:gd name="T10" fmla="*/ 2147483646 w 2273"/>
                <a:gd name="T11" fmla="*/ 2147483646 h 2519"/>
                <a:gd name="T12" fmla="*/ 2147483646 w 2273"/>
                <a:gd name="T13" fmla="*/ 2147483646 h 2519"/>
                <a:gd name="T14" fmla="*/ 2147483646 w 2273"/>
                <a:gd name="T15" fmla="*/ 2147483646 h 2519"/>
                <a:gd name="T16" fmla="*/ 2147483646 w 2273"/>
                <a:gd name="T17" fmla="*/ 2147483646 h 2519"/>
                <a:gd name="T18" fmla="*/ 2147483646 w 2273"/>
                <a:gd name="T19" fmla="*/ 2147483646 h 2519"/>
                <a:gd name="T20" fmla="*/ 2147483646 w 2273"/>
                <a:gd name="T21" fmla="*/ 2147483646 h 2519"/>
                <a:gd name="T22" fmla="*/ 2147483646 w 2273"/>
                <a:gd name="T23" fmla="*/ 2147483646 h 2519"/>
                <a:gd name="T24" fmla="*/ 2147483646 w 2273"/>
                <a:gd name="T25" fmla="*/ 2147483646 h 2519"/>
                <a:gd name="T26" fmla="*/ 2147483646 w 2273"/>
                <a:gd name="T27" fmla="*/ 2147483646 h 2519"/>
                <a:gd name="T28" fmla="*/ 2147483646 w 2273"/>
                <a:gd name="T29" fmla="*/ 2147483646 h 2519"/>
                <a:gd name="T30" fmla="*/ 2147483646 w 2273"/>
                <a:gd name="T31" fmla="*/ 2147483646 h 2519"/>
                <a:gd name="T32" fmla="*/ 2147483646 w 2273"/>
                <a:gd name="T33" fmla="*/ 2147483646 h 2519"/>
                <a:gd name="T34" fmla="*/ 2147483646 w 2273"/>
                <a:gd name="T35" fmla="*/ 2147483646 h 2519"/>
                <a:gd name="T36" fmla="*/ 2147483646 w 2273"/>
                <a:gd name="T37" fmla="*/ 2147483646 h 2519"/>
                <a:gd name="T38" fmla="*/ 2147483646 w 2273"/>
                <a:gd name="T39" fmla="*/ 2147483646 h 2519"/>
                <a:gd name="T40" fmla="*/ 2147483646 w 2273"/>
                <a:gd name="T41" fmla="*/ 2147483646 h 2519"/>
                <a:gd name="T42" fmla="*/ 2147483646 w 2273"/>
                <a:gd name="T43" fmla="*/ 2147483646 h 2519"/>
                <a:gd name="T44" fmla="*/ 2147483646 w 2273"/>
                <a:gd name="T45" fmla="*/ 2147483646 h 2519"/>
                <a:gd name="T46" fmla="*/ 2147483646 w 2273"/>
                <a:gd name="T47" fmla="*/ 2147483646 h 2519"/>
                <a:gd name="T48" fmla="*/ 2147483646 w 2273"/>
                <a:gd name="T49" fmla="*/ 2147483646 h 2519"/>
                <a:gd name="T50" fmla="*/ 2147483646 w 2273"/>
                <a:gd name="T51" fmla="*/ 2147483646 h 2519"/>
                <a:gd name="T52" fmla="*/ 2147483646 w 2273"/>
                <a:gd name="T53" fmla="*/ 2147483646 h 2519"/>
                <a:gd name="T54" fmla="*/ 2147483646 w 2273"/>
                <a:gd name="T55" fmla="*/ 2147483646 h 2519"/>
                <a:gd name="T56" fmla="*/ 2147483646 w 2273"/>
                <a:gd name="T57" fmla="*/ 2147483646 h 2519"/>
                <a:gd name="T58" fmla="*/ 2147483646 w 2273"/>
                <a:gd name="T59" fmla="*/ 2147483646 h 2519"/>
                <a:gd name="T60" fmla="*/ 2147483646 w 2273"/>
                <a:gd name="T61" fmla="*/ 2147483646 h 2519"/>
                <a:gd name="T62" fmla="*/ 2147483646 w 2273"/>
                <a:gd name="T63" fmla="*/ 2147483646 h 2519"/>
                <a:gd name="T64" fmla="*/ 2147483646 w 2273"/>
                <a:gd name="T65" fmla="*/ 2147483646 h 2519"/>
                <a:gd name="T66" fmla="*/ 2147483646 w 2273"/>
                <a:gd name="T67" fmla="*/ 2147483646 h 2519"/>
                <a:gd name="T68" fmla="*/ 0 w 2273"/>
                <a:gd name="T69" fmla="*/ 2147483646 h 2519"/>
                <a:gd name="T70" fmla="*/ 2147483646 w 2273"/>
                <a:gd name="T71" fmla="*/ 2147483646 h 2519"/>
                <a:gd name="T72" fmla="*/ 2147483646 w 2273"/>
                <a:gd name="T73" fmla="*/ 2147483646 h 2519"/>
                <a:gd name="T74" fmla="*/ 2147483646 w 2273"/>
                <a:gd name="T75" fmla="*/ 2147483646 h 2519"/>
                <a:gd name="T76" fmla="*/ 2147483646 w 2273"/>
                <a:gd name="T77" fmla="*/ 2147483646 h 2519"/>
                <a:gd name="T78" fmla="*/ 2147483646 w 2273"/>
                <a:gd name="T79" fmla="*/ 2147483646 h 2519"/>
                <a:gd name="T80" fmla="*/ 2147483646 w 2273"/>
                <a:gd name="T81" fmla="*/ 2147483646 h 2519"/>
                <a:gd name="T82" fmla="*/ 2147483646 w 2273"/>
                <a:gd name="T83" fmla="*/ 2147483646 h 2519"/>
                <a:gd name="T84" fmla="*/ 2147483646 w 2273"/>
                <a:gd name="T85" fmla="*/ 2147483646 h 2519"/>
                <a:gd name="T86" fmla="*/ 2147483646 w 2273"/>
                <a:gd name="T87" fmla="*/ 2147483646 h 251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273"/>
                <a:gd name="T133" fmla="*/ 0 h 2519"/>
                <a:gd name="T134" fmla="*/ 2273 w 2273"/>
                <a:gd name="T135" fmla="*/ 2519 h 251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273" h="2519">
                  <a:moveTo>
                    <a:pt x="973" y="1334"/>
                  </a:moveTo>
                  <a:cubicBezTo>
                    <a:pt x="972" y="1338"/>
                    <a:pt x="970" y="1373"/>
                    <a:pt x="974" y="1376"/>
                  </a:cubicBezTo>
                  <a:cubicBezTo>
                    <a:pt x="979" y="1380"/>
                    <a:pt x="1024" y="1392"/>
                    <a:pt x="1026" y="1394"/>
                  </a:cubicBezTo>
                  <a:cubicBezTo>
                    <a:pt x="1027" y="1393"/>
                    <a:pt x="1076" y="1409"/>
                    <a:pt x="1084" y="1410"/>
                  </a:cubicBezTo>
                  <a:lnTo>
                    <a:pt x="1117" y="1416"/>
                  </a:lnTo>
                  <a:cubicBezTo>
                    <a:pt x="1125" y="1418"/>
                    <a:pt x="1175" y="1432"/>
                    <a:pt x="1180" y="1432"/>
                  </a:cubicBezTo>
                  <a:cubicBezTo>
                    <a:pt x="1196" y="1433"/>
                    <a:pt x="1279" y="1458"/>
                    <a:pt x="1297" y="1464"/>
                  </a:cubicBezTo>
                  <a:cubicBezTo>
                    <a:pt x="1332" y="1475"/>
                    <a:pt x="1324" y="1460"/>
                    <a:pt x="1309" y="1499"/>
                  </a:cubicBezTo>
                  <a:cubicBezTo>
                    <a:pt x="1306" y="1505"/>
                    <a:pt x="1305" y="1505"/>
                    <a:pt x="1303" y="1512"/>
                  </a:cubicBezTo>
                  <a:cubicBezTo>
                    <a:pt x="1254" y="1590"/>
                    <a:pt x="1270" y="1637"/>
                    <a:pt x="1196" y="1725"/>
                  </a:cubicBezTo>
                  <a:cubicBezTo>
                    <a:pt x="1155" y="1773"/>
                    <a:pt x="1180" y="1725"/>
                    <a:pt x="1183" y="1784"/>
                  </a:cubicBezTo>
                  <a:cubicBezTo>
                    <a:pt x="1183" y="1799"/>
                    <a:pt x="1190" y="1867"/>
                    <a:pt x="1207" y="1868"/>
                  </a:cubicBezTo>
                  <a:cubicBezTo>
                    <a:pt x="1292" y="1873"/>
                    <a:pt x="1228" y="1886"/>
                    <a:pt x="1285" y="1938"/>
                  </a:cubicBezTo>
                  <a:cubicBezTo>
                    <a:pt x="1350" y="1997"/>
                    <a:pt x="1313" y="2004"/>
                    <a:pt x="1325" y="2033"/>
                  </a:cubicBezTo>
                  <a:cubicBezTo>
                    <a:pt x="1334" y="2054"/>
                    <a:pt x="1323" y="2115"/>
                    <a:pt x="1309" y="2132"/>
                  </a:cubicBezTo>
                  <a:cubicBezTo>
                    <a:pt x="1280" y="2168"/>
                    <a:pt x="1270" y="2180"/>
                    <a:pt x="1231" y="2208"/>
                  </a:cubicBezTo>
                  <a:cubicBezTo>
                    <a:pt x="1231" y="2208"/>
                    <a:pt x="1226" y="2281"/>
                    <a:pt x="1211" y="2302"/>
                  </a:cubicBezTo>
                  <a:cubicBezTo>
                    <a:pt x="1211" y="2302"/>
                    <a:pt x="1201" y="2334"/>
                    <a:pt x="1211" y="2332"/>
                  </a:cubicBezTo>
                  <a:cubicBezTo>
                    <a:pt x="1233" y="2328"/>
                    <a:pt x="1314" y="2316"/>
                    <a:pt x="1322" y="2344"/>
                  </a:cubicBezTo>
                  <a:cubicBezTo>
                    <a:pt x="1334" y="2385"/>
                    <a:pt x="1307" y="2378"/>
                    <a:pt x="1284" y="2413"/>
                  </a:cubicBezTo>
                  <a:cubicBezTo>
                    <a:pt x="1277" y="2424"/>
                    <a:pt x="1232" y="2485"/>
                    <a:pt x="1270" y="2486"/>
                  </a:cubicBezTo>
                  <a:cubicBezTo>
                    <a:pt x="1282" y="2487"/>
                    <a:pt x="1367" y="2519"/>
                    <a:pt x="1368" y="2505"/>
                  </a:cubicBezTo>
                  <a:cubicBezTo>
                    <a:pt x="1368" y="2498"/>
                    <a:pt x="1382" y="2434"/>
                    <a:pt x="1398" y="2431"/>
                  </a:cubicBezTo>
                  <a:cubicBezTo>
                    <a:pt x="1423" y="2427"/>
                    <a:pt x="1397" y="2394"/>
                    <a:pt x="1445" y="2369"/>
                  </a:cubicBezTo>
                  <a:cubicBezTo>
                    <a:pt x="1467" y="2357"/>
                    <a:pt x="1446" y="2309"/>
                    <a:pt x="1457" y="2288"/>
                  </a:cubicBezTo>
                  <a:cubicBezTo>
                    <a:pt x="1463" y="2278"/>
                    <a:pt x="1450" y="2280"/>
                    <a:pt x="1478" y="2238"/>
                  </a:cubicBezTo>
                  <a:cubicBezTo>
                    <a:pt x="1494" y="2215"/>
                    <a:pt x="1514" y="2208"/>
                    <a:pt x="1533" y="2181"/>
                  </a:cubicBezTo>
                  <a:cubicBezTo>
                    <a:pt x="1556" y="2185"/>
                    <a:pt x="1537" y="2281"/>
                    <a:pt x="1602" y="2221"/>
                  </a:cubicBezTo>
                  <a:cubicBezTo>
                    <a:pt x="1627" y="2198"/>
                    <a:pt x="1619" y="2202"/>
                    <a:pt x="1606" y="2160"/>
                  </a:cubicBezTo>
                  <a:cubicBezTo>
                    <a:pt x="1602" y="2145"/>
                    <a:pt x="1549" y="2040"/>
                    <a:pt x="1561" y="2034"/>
                  </a:cubicBezTo>
                  <a:cubicBezTo>
                    <a:pt x="1561" y="2034"/>
                    <a:pt x="1674" y="2027"/>
                    <a:pt x="1692" y="2019"/>
                  </a:cubicBezTo>
                  <a:cubicBezTo>
                    <a:pt x="1723" y="2005"/>
                    <a:pt x="1741" y="2037"/>
                    <a:pt x="1741" y="1935"/>
                  </a:cubicBezTo>
                  <a:cubicBezTo>
                    <a:pt x="1741" y="1877"/>
                    <a:pt x="1733" y="1889"/>
                    <a:pt x="1814" y="1893"/>
                  </a:cubicBezTo>
                  <a:cubicBezTo>
                    <a:pt x="1859" y="1894"/>
                    <a:pt x="1921" y="1910"/>
                    <a:pt x="1975" y="1910"/>
                  </a:cubicBezTo>
                  <a:lnTo>
                    <a:pt x="2003" y="1910"/>
                  </a:lnTo>
                  <a:cubicBezTo>
                    <a:pt x="2007" y="1911"/>
                    <a:pt x="2008" y="1812"/>
                    <a:pt x="2056" y="1844"/>
                  </a:cubicBezTo>
                  <a:lnTo>
                    <a:pt x="2205" y="1887"/>
                  </a:lnTo>
                  <a:cubicBezTo>
                    <a:pt x="2218" y="1871"/>
                    <a:pt x="2269" y="1733"/>
                    <a:pt x="2273" y="1731"/>
                  </a:cubicBezTo>
                  <a:cubicBezTo>
                    <a:pt x="2272" y="1730"/>
                    <a:pt x="2177" y="1701"/>
                    <a:pt x="2163" y="1693"/>
                  </a:cubicBezTo>
                  <a:cubicBezTo>
                    <a:pt x="2124" y="1672"/>
                    <a:pt x="2053" y="1657"/>
                    <a:pt x="2039" y="1596"/>
                  </a:cubicBezTo>
                  <a:cubicBezTo>
                    <a:pt x="2036" y="1583"/>
                    <a:pt x="2012" y="1537"/>
                    <a:pt x="2013" y="1510"/>
                  </a:cubicBezTo>
                  <a:cubicBezTo>
                    <a:pt x="2014" y="1491"/>
                    <a:pt x="2008" y="1432"/>
                    <a:pt x="2008" y="1402"/>
                  </a:cubicBezTo>
                  <a:cubicBezTo>
                    <a:pt x="2008" y="1344"/>
                    <a:pt x="2005" y="1286"/>
                    <a:pt x="2005" y="1227"/>
                  </a:cubicBezTo>
                  <a:cubicBezTo>
                    <a:pt x="1987" y="1195"/>
                    <a:pt x="2004" y="1148"/>
                    <a:pt x="2027" y="1123"/>
                  </a:cubicBezTo>
                  <a:cubicBezTo>
                    <a:pt x="2075" y="1070"/>
                    <a:pt x="2006" y="1106"/>
                    <a:pt x="2125" y="1072"/>
                  </a:cubicBezTo>
                  <a:cubicBezTo>
                    <a:pt x="2165" y="1060"/>
                    <a:pt x="2167" y="1080"/>
                    <a:pt x="2155" y="1009"/>
                  </a:cubicBezTo>
                  <a:cubicBezTo>
                    <a:pt x="2145" y="947"/>
                    <a:pt x="2173" y="948"/>
                    <a:pt x="2108" y="943"/>
                  </a:cubicBezTo>
                  <a:cubicBezTo>
                    <a:pt x="2104" y="942"/>
                    <a:pt x="1937" y="764"/>
                    <a:pt x="1933" y="752"/>
                  </a:cubicBezTo>
                  <a:cubicBezTo>
                    <a:pt x="1919" y="715"/>
                    <a:pt x="1916" y="703"/>
                    <a:pt x="1913" y="665"/>
                  </a:cubicBezTo>
                  <a:cubicBezTo>
                    <a:pt x="1912" y="657"/>
                    <a:pt x="1902" y="608"/>
                    <a:pt x="1919" y="618"/>
                  </a:cubicBezTo>
                  <a:lnTo>
                    <a:pt x="2035" y="607"/>
                  </a:lnTo>
                  <a:lnTo>
                    <a:pt x="2022" y="493"/>
                  </a:lnTo>
                  <a:lnTo>
                    <a:pt x="1945" y="515"/>
                  </a:lnTo>
                  <a:cubicBezTo>
                    <a:pt x="1920" y="521"/>
                    <a:pt x="1848" y="518"/>
                    <a:pt x="1805" y="530"/>
                  </a:cubicBezTo>
                  <a:cubicBezTo>
                    <a:pt x="1775" y="538"/>
                    <a:pt x="1724" y="538"/>
                    <a:pt x="1699" y="560"/>
                  </a:cubicBezTo>
                  <a:cubicBezTo>
                    <a:pt x="1685" y="573"/>
                    <a:pt x="1701" y="409"/>
                    <a:pt x="1695" y="405"/>
                  </a:cubicBezTo>
                  <a:cubicBezTo>
                    <a:pt x="1677" y="394"/>
                    <a:pt x="1604" y="382"/>
                    <a:pt x="1589" y="399"/>
                  </a:cubicBezTo>
                  <a:cubicBezTo>
                    <a:pt x="1559" y="437"/>
                    <a:pt x="1577" y="438"/>
                    <a:pt x="1524" y="431"/>
                  </a:cubicBezTo>
                  <a:cubicBezTo>
                    <a:pt x="1491" y="427"/>
                    <a:pt x="1379" y="373"/>
                    <a:pt x="1329" y="360"/>
                  </a:cubicBezTo>
                  <a:cubicBezTo>
                    <a:pt x="1278" y="347"/>
                    <a:pt x="1295" y="339"/>
                    <a:pt x="1274" y="397"/>
                  </a:cubicBezTo>
                  <a:cubicBezTo>
                    <a:pt x="1270" y="410"/>
                    <a:pt x="1082" y="407"/>
                    <a:pt x="1064" y="400"/>
                  </a:cubicBezTo>
                  <a:cubicBezTo>
                    <a:pt x="1002" y="376"/>
                    <a:pt x="1025" y="308"/>
                    <a:pt x="955" y="308"/>
                  </a:cubicBezTo>
                  <a:lnTo>
                    <a:pt x="920" y="308"/>
                  </a:lnTo>
                  <a:cubicBezTo>
                    <a:pt x="901" y="314"/>
                    <a:pt x="843" y="320"/>
                    <a:pt x="823" y="320"/>
                  </a:cubicBezTo>
                  <a:lnTo>
                    <a:pt x="552" y="67"/>
                  </a:lnTo>
                  <a:cubicBezTo>
                    <a:pt x="524" y="44"/>
                    <a:pt x="419" y="57"/>
                    <a:pt x="382" y="61"/>
                  </a:cubicBezTo>
                  <a:cubicBezTo>
                    <a:pt x="322" y="67"/>
                    <a:pt x="295" y="76"/>
                    <a:pt x="256" y="18"/>
                  </a:cubicBezTo>
                  <a:cubicBezTo>
                    <a:pt x="244" y="0"/>
                    <a:pt x="235" y="33"/>
                    <a:pt x="213" y="52"/>
                  </a:cubicBezTo>
                  <a:cubicBezTo>
                    <a:pt x="175" y="87"/>
                    <a:pt x="144" y="132"/>
                    <a:pt x="98" y="168"/>
                  </a:cubicBezTo>
                  <a:cubicBezTo>
                    <a:pt x="90" y="174"/>
                    <a:pt x="1" y="258"/>
                    <a:pt x="0" y="263"/>
                  </a:cubicBezTo>
                  <a:lnTo>
                    <a:pt x="381" y="431"/>
                  </a:lnTo>
                  <a:lnTo>
                    <a:pt x="630" y="512"/>
                  </a:lnTo>
                  <a:cubicBezTo>
                    <a:pt x="642" y="512"/>
                    <a:pt x="708" y="533"/>
                    <a:pt x="717" y="540"/>
                  </a:cubicBezTo>
                  <a:cubicBezTo>
                    <a:pt x="736" y="554"/>
                    <a:pt x="883" y="664"/>
                    <a:pt x="883" y="671"/>
                  </a:cubicBezTo>
                  <a:cubicBezTo>
                    <a:pt x="883" y="714"/>
                    <a:pt x="881" y="738"/>
                    <a:pt x="891" y="780"/>
                  </a:cubicBezTo>
                  <a:cubicBezTo>
                    <a:pt x="894" y="792"/>
                    <a:pt x="898" y="888"/>
                    <a:pt x="889" y="901"/>
                  </a:cubicBezTo>
                  <a:cubicBezTo>
                    <a:pt x="858" y="950"/>
                    <a:pt x="831" y="958"/>
                    <a:pt x="892" y="960"/>
                  </a:cubicBezTo>
                  <a:cubicBezTo>
                    <a:pt x="997" y="965"/>
                    <a:pt x="910" y="984"/>
                    <a:pt x="969" y="1006"/>
                  </a:cubicBezTo>
                  <a:cubicBezTo>
                    <a:pt x="1005" y="1020"/>
                    <a:pt x="986" y="978"/>
                    <a:pt x="1029" y="978"/>
                  </a:cubicBezTo>
                  <a:cubicBezTo>
                    <a:pt x="1150" y="978"/>
                    <a:pt x="1022" y="987"/>
                    <a:pt x="1137" y="1064"/>
                  </a:cubicBezTo>
                  <a:cubicBezTo>
                    <a:pt x="1156" y="1077"/>
                    <a:pt x="1183" y="1100"/>
                    <a:pt x="1184" y="1123"/>
                  </a:cubicBezTo>
                  <a:cubicBezTo>
                    <a:pt x="1186" y="1156"/>
                    <a:pt x="1197" y="1170"/>
                    <a:pt x="1138" y="1176"/>
                  </a:cubicBezTo>
                  <a:cubicBezTo>
                    <a:pt x="1138" y="1176"/>
                    <a:pt x="1134" y="1176"/>
                    <a:pt x="1133" y="1176"/>
                  </a:cubicBezTo>
                  <a:cubicBezTo>
                    <a:pt x="1125" y="1176"/>
                    <a:pt x="1098" y="1183"/>
                    <a:pt x="1090" y="1191"/>
                  </a:cubicBezTo>
                  <a:cubicBezTo>
                    <a:pt x="1084" y="1198"/>
                    <a:pt x="1054" y="1233"/>
                    <a:pt x="1050" y="1239"/>
                  </a:cubicBezTo>
                  <a:cubicBezTo>
                    <a:pt x="1048" y="1243"/>
                    <a:pt x="1024" y="1269"/>
                    <a:pt x="1018" y="1276"/>
                  </a:cubicBezTo>
                  <a:cubicBezTo>
                    <a:pt x="1007" y="1290"/>
                    <a:pt x="1006" y="1294"/>
                    <a:pt x="991" y="1308"/>
                  </a:cubicBezTo>
                  <a:cubicBezTo>
                    <a:pt x="974" y="1325"/>
                    <a:pt x="976" y="1310"/>
                    <a:pt x="973" y="1334"/>
                  </a:cubicBezTo>
                  <a:close/>
                </a:path>
              </a:pathLst>
            </a:custGeom>
            <a:solidFill>
              <a:srgbClr val="ED6E00"/>
            </a:solidFill>
            <a:ln w="1588">
              <a:solidFill>
                <a:srgbClr val="141515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70" name="Freeform 434">
              <a:extLst>
                <a:ext uri="{FF2B5EF4-FFF2-40B4-BE49-F238E27FC236}">
                  <a16:creationId xmlns:a16="http://schemas.microsoft.com/office/drawing/2014/main" id="{04CEB0F2-372F-4467-9638-A6E9C961A9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2646" y="7168910"/>
              <a:ext cx="61912" cy="80963"/>
            </a:xfrm>
            <a:custGeom>
              <a:avLst/>
              <a:gdLst>
                <a:gd name="T0" fmla="*/ 2147483646 w 900"/>
                <a:gd name="T1" fmla="*/ 2147483646 h 1298"/>
                <a:gd name="T2" fmla="*/ 2147483646 w 900"/>
                <a:gd name="T3" fmla="*/ 0 h 1298"/>
                <a:gd name="T4" fmla="*/ 2147483646 w 900"/>
                <a:gd name="T5" fmla="*/ 2147483646 h 1298"/>
                <a:gd name="T6" fmla="*/ 2147483646 w 900"/>
                <a:gd name="T7" fmla="*/ 2147483646 h 1298"/>
                <a:gd name="T8" fmla="*/ 2147483646 w 900"/>
                <a:gd name="T9" fmla="*/ 2147483646 h 1298"/>
                <a:gd name="T10" fmla="*/ 2147483646 w 900"/>
                <a:gd name="T11" fmla="*/ 2147483646 h 1298"/>
                <a:gd name="T12" fmla="*/ 2147483646 w 900"/>
                <a:gd name="T13" fmla="*/ 2147483646 h 1298"/>
                <a:gd name="T14" fmla="*/ 2147483646 w 900"/>
                <a:gd name="T15" fmla="*/ 2147483646 h 1298"/>
                <a:gd name="T16" fmla="*/ 2147483646 w 900"/>
                <a:gd name="T17" fmla="*/ 2147483646 h 1298"/>
                <a:gd name="T18" fmla="*/ 2147483646 w 900"/>
                <a:gd name="T19" fmla="*/ 2147483646 h 1298"/>
                <a:gd name="T20" fmla="*/ 2147483646 w 900"/>
                <a:gd name="T21" fmla="*/ 2147483646 h 1298"/>
                <a:gd name="T22" fmla="*/ 2147483646 w 900"/>
                <a:gd name="T23" fmla="*/ 2147483646 h 1298"/>
                <a:gd name="T24" fmla="*/ 2147483646 w 900"/>
                <a:gd name="T25" fmla="*/ 2147483646 h 1298"/>
                <a:gd name="T26" fmla="*/ 2147483646 w 900"/>
                <a:gd name="T27" fmla="*/ 2147483646 h 1298"/>
                <a:gd name="T28" fmla="*/ 2147483646 w 900"/>
                <a:gd name="T29" fmla="*/ 2147483646 h 1298"/>
                <a:gd name="T30" fmla="*/ 2147483646 w 900"/>
                <a:gd name="T31" fmla="*/ 2147483646 h 1298"/>
                <a:gd name="T32" fmla="*/ 2147483646 w 900"/>
                <a:gd name="T33" fmla="*/ 2147483646 h 1298"/>
                <a:gd name="T34" fmla="*/ 2147483646 w 900"/>
                <a:gd name="T35" fmla="*/ 2147483646 h 1298"/>
                <a:gd name="T36" fmla="*/ 2147483646 w 900"/>
                <a:gd name="T37" fmla="*/ 2147483646 h 1298"/>
                <a:gd name="T38" fmla="*/ 2147483646 w 900"/>
                <a:gd name="T39" fmla="*/ 2147483646 h 1298"/>
                <a:gd name="T40" fmla="*/ 0 w 900"/>
                <a:gd name="T41" fmla="*/ 2147483646 h 1298"/>
                <a:gd name="T42" fmla="*/ 2147483646 w 900"/>
                <a:gd name="T43" fmla="*/ 2147483646 h 1298"/>
                <a:gd name="T44" fmla="*/ 2147483646 w 900"/>
                <a:gd name="T45" fmla="*/ 2147483646 h 1298"/>
                <a:gd name="T46" fmla="*/ 2147483646 w 900"/>
                <a:gd name="T47" fmla="*/ 2147483646 h 1298"/>
                <a:gd name="T48" fmla="*/ 2147483646 w 900"/>
                <a:gd name="T49" fmla="*/ 2147483646 h 1298"/>
                <a:gd name="T50" fmla="*/ 2147483646 w 900"/>
                <a:gd name="T51" fmla="*/ 2147483646 h 1298"/>
                <a:gd name="T52" fmla="*/ 2147483646 w 900"/>
                <a:gd name="T53" fmla="*/ 2147483646 h 1298"/>
                <a:gd name="T54" fmla="*/ 2147483646 w 900"/>
                <a:gd name="T55" fmla="*/ 2147483646 h 1298"/>
                <a:gd name="T56" fmla="*/ 2147483646 w 900"/>
                <a:gd name="T57" fmla="*/ 2147483646 h 1298"/>
                <a:gd name="T58" fmla="*/ 2147483646 w 900"/>
                <a:gd name="T59" fmla="*/ 2147483646 h 1298"/>
                <a:gd name="T60" fmla="*/ 2147483646 w 900"/>
                <a:gd name="T61" fmla="*/ 2147483646 h 1298"/>
                <a:gd name="T62" fmla="*/ 2147483646 w 900"/>
                <a:gd name="T63" fmla="*/ 2147483646 h 1298"/>
                <a:gd name="T64" fmla="*/ 2147483646 w 900"/>
                <a:gd name="T65" fmla="*/ 2147483646 h 1298"/>
                <a:gd name="T66" fmla="*/ 2147483646 w 900"/>
                <a:gd name="T67" fmla="*/ 2147483646 h 1298"/>
                <a:gd name="T68" fmla="*/ 2147483646 w 900"/>
                <a:gd name="T69" fmla="*/ 2147483646 h 1298"/>
                <a:gd name="T70" fmla="*/ 2147483646 w 900"/>
                <a:gd name="T71" fmla="*/ 2147483646 h 1298"/>
                <a:gd name="T72" fmla="*/ 2147483646 w 900"/>
                <a:gd name="T73" fmla="*/ 2147483646 h 1298"/>
                <a:gd name="T74" fmla="*/ 2147483646 w 900"/>
                <a:gd name="T75" fmla="*/ 2147483646 h 1298"/>
                <a:gd name="T76" fmla="*/ 2147483646 w 900"/>
                <a:gd name="T77" fmla="*/ 2147483646 h 1298"/>
                <a:gd name="T78" fmla="*/ 2147483646 w 900"/>
                <a:gd name="T79" fmla="*/ 2147483646 h 1298"/>
                <a:gd name="T80" fmla="*/ 2147483646 w 900"/>
                <a:gd name="T81" fmla="*/ 2147483646 h 1298"/>
                <a:gd name="T82" fmla="*/ 2147483646 w 900"/>
                <a:gd name="T83" fmla="*/ 2147483646 h 1298"/>
                <a:gd name="T84" fmla="*/ 2147483646 w 900"/>
                <a:gd name="T85" fmla="*/ 2147483646 h 1298"/>
                <a:gd name="T86" fmla="*/ 2147483646 w 900"/>
                <a:gd name="T87" fmla="*/ 2147483646 h 1298"/>
                <a:gd name="T88" fmla="*/ 2147483646 w 900"/>
                <a:gd name="T89" fmla="*/ 2147483646 h 1298"/>
                <a:gd name="T90" fmla="*/ 2147483646 w 900"/>
                <a:gd name="T91" fmla="*/ 2147483646 h 1298"/>
                <a:gd name="T92" fmla="*/ 2147483646 w 900"/>
                <a:gd name="T93" fmla="*/ 2147483646 h 1298"/>
                <a:gd name="T94" fmla="*/ 2147483646 w 900"/>
                <a:gd name="T95" fmla="*/ 2147483646 h 1298"/>
                <a:gd name="T96" fmla="*/ 2147483646 w 900"/>
                <a:gd name="T97" fmla="*/ 2147483646 h 1298"/>
                <a:gd name="T98" fmla="*/ 2147483646 w 900"/>
                <a:gd name="T99" fmla="*/ 2147483646 h 1298"/>
                <a:gd name="T100" fmla="*/ 2147483646 w 900"/>
                <a:gd name="T101" fmla="*/ 2147483646 h 129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00"/>
                <a:gd name="T154" fmla="*/ 0 h 1298"/>
                <a:gd name="T155" fmla="*/ 900 w 900"/>
                <a:gd name="T156" fmla="*/ 1298 h 129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00" h="1298">
                  <a:moveTo>
                    <a:pt x="665" y="6"/>
                  </a:moveTo>
                  <a:lnTo>
                    <a:pt x="620" y="0"/>
                  </a:lnTo>
                  <a:lnTo>
                    <a:pt x="620" y="18"/>
                  </a:lnTo>
                  <a:lnTo>
                    <a:pt x="582" y="22"/>
                  </a:lnTo>
                  <a:lnTo>
                    <a:pt x="581" y="47"/>
                  </a:lnTo>
                  <a:lnTo>
                    <a:pt x="437" y="97"/>
                  </a:lnTo>
                  <a:lnTo>
                    <a:pt x="439" y="253"/>
                  </a:lnTo>
                  <a:lnTo>
                    <a:pt x="282" y="295"/>
                  </a:lnTo>
                  <a:lnTo>
                    <a:pt x="238" y="293"/>
                  </a:lnTo>
                  <a:lnTo>
                    <a:pt x="165" y="252"/>
                  </a:lnTo>
                  <a:lnTo>
                    <a:pt x="127" y="256"/>
                  </a:lnTo>
                  <a:lnTo>
                    <a:pt x="130" y="278"/>
                  </a:lnTo>
                  <a:lnTo>
                    <a:pt x="145" y="298"/>
                  </a:lnTo>
                  <a:lnTo>
                    <a:pt x="140" y="347"/>
                  </a:lnTo>
                  <a:lnTo>
                    <a:pt x="193" y="342"/>
                  </a:lnTo>
                  <a:lnTo>
                    <a:pt x="206" y="385"/>
                  </a:lnTo>
                  <a:lnTo>
                    <a:pt x="151" y="437"/>
                  </a:lnTo>
                  <a:lnTo>
                    <a:pt x="71" y="441"/>
                  </a:lnTo>
                  <a:lnTo>
                    <a:pt x="71" y="482"/>
                  </a:lnTo>
                  <a:lnTo>
                    <a:pt x="52" y="482"/>
                  </a:lnTo>
                  <a:lnTo>
                    <a:pt x="0" y="594"/>
                  </a:lnTo>
                  <a:lnTo>
                    <a:pt x="93" y="712"/>
                  </a:lnTo>
                  <a:lnTo>
                    <a:pt x="70" y="739"/>
                  </a:lnTo>
                  <a:lnTo>
                    <a:pt x="58" y="866"/>
                  </a:lnTo>
                  <a:lnTo>
                    <a:pt x="152" y="900"/>
                  </a:lnTo>
                  <a:cubicBezTo>
                    <a:pt x="108" y="961"/>
                    <a:pt x="194" y="1011"/>
                    <a:pt x="173" y="1035"/>
                  </a:cubicBezTo>
                  <a:cubicBezTo>
                    <a:pt x="150" y="1060"/>
                    <a:pt x="165" y="1102"/>
                    <a:pt x="164" y="1125"/>
                  </a:cubicBezTo>
                  <a:cubicBezTo>
                    <a:pt x="163" y="1152"/>
                    <a:pt x="199" y="1201"/>
                    <a:pt x="212" y="1200"/>
                  </a:cubicBezTo>
                  <a:cubicBezTo>
                    <a:pt x="286" y="1195"/>
                    <a:pt x="294" y="1256"/>
                    <a:pt x="356" y="1264"/>
                  </a:cubicBezTo>
                  <a:cubicBezTo>
                    <a:pt x="400" y="1269"/>
                    <a:pt x="385" y="1293"/>
                    <a:pt x="406" y="1286"/>
                  </a:cubicBezTo>
                  <a:cubicBezTo>
                    <a:pt x="408" y="1275"/>
                    <a:pt x="442" y="1240"/>
                    <a:pt x="452" y="1235"/>
                  </a:cubicBezTo>
                  <a:cubicBezTo>
                    <a:pt x="485" y="1219"/>
                    <a:pt x="492" y="1200"/>
                    <a:pt x="512" y="1186"/>
                  </a:cubicBezTo>
                  <a:lnTo>
                    <a:pt x="548" y="1236"/>
                  </a:lnTo>
                  <a:lnTo>
                    <a:pt x="568" y="1294"/>
                  </a:lnTo>
                  <a:lnTo>
                    <a:pt x="623" y="1280"/>
                  </a:lnTo>
                  <a:lnTo>
                    <a:pt x="661" y="1298"/>
                  </a:lnTo>
                  <a:lnTo>
                    <a:pt x="687" y="1284"/>
                  </a:lnTo>
                  <a:lnTo>
                    <a:pt x="697" y="1169"/>
                  </a:lnTo>
                  <a:lnTo>
                    <a:pt x="673" y="1117"/>
                  </a:lnTo>
                  <a:lnTo>
                    <a:pt x="661" y="1005"/>
                  </a:lnTo>
                  <a:lnTo>
                    <a:pt x="808" y="1028"/>
                  </a:lnTo>
                  <a:lnTo>
                    <a:pt x="823" y="589"/>
                  </a:lnTo>
                  <a:lnTo>
                    <a:pt x="894" y="498"/>
                  </a:lnTo>
                  <a:lnTo>
                    <a:pt x="900" y="403"/>
                  </a:lnTo>
                  <a:lnTo>
                    <a:pt x="681" y="392"/>
                  </a:lnTo>
                  <a:lnTo>
                    <a:pt x="660" y="368"/>
                  </a:lnTo>
                  <a:lnTo>
                    <a:pt x="664" y="219"/>
                  </a:lnTo>
                  <a:lnTo>
                    <a:pt x="664" y="208"/>
                  </a:lnTo>
                  <a:lnTo>
                    <a:pt x="717" y="170"/>
                  </a:lnTo>
                  <a:lnTo>
                    <a:pt x="663" y="145"/>
                  </a:lnTo>
                  <a:lnTo>
                    <a:pt x="665" y="6"/>
                  </a:lnTo>
                  <a:close/>
                </a:path>
              </a:pathLst>
            </a:custGeom>
            <a:solidFill>
              <a:srgbClr val="45453F"/>
            </a:solidFill>
            <a:ln w="1588">
              <a:solidFill>
                <a:srgbClr val="141515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71" name="Freeform 435">
              <a:extLst>
                <a:ext uri="{FF2B5EF4-FFF2-40B4-BE49-F238E27FC236}">
                  <a16:creationId xmlns:a16="http://schemas.microsoft.com/office/drawing/2014/main" id="{91CD32CB-972A-416E-9D79-F96107238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2820" y="7691198"/>
              <a:ext cx="61912" cy="103187"/>
            </a:xfrm>
            <a:custGeom>
              <a:avLst/>
              <a:gdLst>
                <a:gd name="T0" fmla="*/ 2147483646 w 917"/>
                <a:gd name="T1" fmla="*/ 2147483646 h 1643"/>
                <a:gd name="T2" fmla="*/ 2147483646 w 917"/>
                <a:gd name="T3" fmla="*/ 2147483646 h 1643"/>
                <a:gd name="T4" fmla="*/ 2147483646 w 917"/>
                <a:gd name="T5" fmla="*/ 2147483646 h 1643"/>
                <a:gd name="T6" fmla="*/ 2147483646 w 917"/>
                <a:gd name="T7" fmla="*/ 2147483646 h 1643"/>
                <a:gd name="T8" fmla="*/ 2147483646 w 917"/>
                <a:gd name="T9" fmla="*/ 2147483646 h 1643"/>
                <a:gd name="T10" fmla="*/ 2147483646 w 917"/>
                <a:gd name="T11" fmla="*/ 2147483646 h 1643"/>
                <a:gd name="T12" fmla="*/ 2147483646 w 917"/>
                <a:gd name="T13" fmla="*/ 2147483646 h 1643"/>
                <a:gd name="T14" fmla="*/ 2147483646 w 917"/>
                <a:gd name="T15" fmla="*/ 2147483646 h 1643"/>
                <a:gd name="T16" fmla="*/ 2147483646 w 917"/>
                <a:gd name="T17" fmla="*/ 2147483646 h 1643"/>
                <a:gd name="T18" fmla="*/ 2147483646 w 917"/>
                <a:gd name="T19" fmla="*/ 2147483646 h 1643"/>
                <a:gd name="T20" fmla="*/ 0 w 917"/>
                <a:gd name="T21" fmla="*/ 2147483646 h 1643"/>
                <a:gd name="T22" fmla="*/ 2147483646 w 917"/>
                <a:gd name="T23" fmla="*/ 2147483646 h 1643"/>
                <a:gd name="T24" fmla="*/ 2147483646 w 917"/>
                <a:gd name="T25" fmla="*/ 2147483646 h 1643"/>
                <a:gd name="T26" fmla="*/ 2147483646 w 917"/>
                <a:gd name="T27" fmla="*/ 2147483646 h 1643"/>
                <a:gd name="T28" fmla="*/ 2147483646 w 917"/>
                <a:gd name="T29" fmla="*/ 2147483646 h 1643"/>
                <a:gd name="T30" fmla="*/ 2147483646 w 917"/>
                <a:gd name="T31" fmla="*/ 2147483646 h 1643"/>
                <a:gd name="T32" fmla="*/ 2147483646 w 917"/>
                <a:gd name="T33" fmla="*/ 2147483646 h 1643"/>
                <a:gd name="T34" fmla="*/ 2147483646 w 917"/>
                <a:gd name="T35" fmla="*/ 2147483646 h 1643"/>
                <a:gd name="T36" fmla="*/ 2147483646 w 917"/>
                <a:gd name="T37" fmla="*/ 2147483646 h 1643"/>
                <a:gd name="T38" fmla="*/ 2147483646 w 917"/>
                <a:gd name="T39" fmla="*/ 2147483646 h 1643"/>
                <a:gd name="T40" fmla="*/ 2147483646 w 917"/>
                <a:gd name="T41" fmla="*/ 2147483646 h 1643"/>
                <a:gd name="T42" fmla="*/ 2147483646 w 917"/>
                <a:gd name="T43" fmla="*/ 2147483646 h 1643"/>
                <a:gd name="T44" fmla="*/ 2147483646 w 917"/>
                <a:gd name="T45" fmla="*/ 2147483646 h 1643"/>
                <a:gd name="T46" fmla="*/ 2147483646 w 917"/>
                <a:gd name="T47" fmla="*/ 2147483646 h 1643"/>
                <a:gd name="T48" fmla="*/ 2147483646 w 917"/>
                <a:gd name="T49" fmla="*/ 2147483646 h 1643"/>
                <a:gd name="T50" fmla="*/ 2147483646 w 917"/>
                <a:gd name="T51" fmla="*/ 2147483646 h 1643"/>
                <a:gd name="T52" fmla="*/ 2147483646 w 917"/>
                <a:gd name="T53" fmla="*/ 2147483646 h 1643"/>
                <a:gd name="T54" fmla="*/ 2147483646 w 917"/>
                <a:gd name="T55" fmla="*/ 2147483646 h 1643"/>
                <a:gd name="T56" fmla="*/ 2147483646 w 917"/>
                <a:gd name="T57" fmla="*/ 2147483646 h 1643"/>
                <a:gd name="T58" fmla="*/ 2147483646 w 917"/>
                <a:gd name="T59" fmla="*/ 2147483646 h 1643"/>
                <a:gd name="T60" fmla="*/ 2147483646 w 917"/>
                <a:gd name="T61" fmla="*/ 2147483646 h 1643"/>
                <a:gd name="T62" fmla="*/ 2147483646 w 917"/>
                <a:gd name="T63" fmla="*/ 2147483646 h 164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917"/>
                <a:gd name="T97" fmla="*/ 0 h 1643"/>
                <a:gd name="T98" fmla="*/ 917 w 917"/>
                <a:gd name="T99" fmla="*/ 1643 h 164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917" h="1643">
                  <a:moveTo>
                    <a:pt x="438" y="873"/>
                  </a:moveTo>
                  <a:cubicBezTo>
                    <a:pt x="449" y="887"/>
                    <a:pt x="447" y="896"/>
                    <a:pt x="470" y="904"/>
                  </a:cubicBezTo>
                  <a:cubicBezTo>
                    <a:pt x="513" y="917"/>
                    <a:pt x="449" y="980"/>
                    <a:pt x="424" y="947"/>
                  </a:cubicBezTo>
                  <a:cubicBezTo>
                    <a:pt x="394" y="908"/>
                    <a:pt x="378" y="924"/>
                    <a:pt x="382" y="950"/>
                  </a:cubicBezTo>
                  <a:cubicBezTo>
                    <a:pt x="386" y="974"/>
                    <a:pt x="377" y="992"/>
                    <a:pt x="378" y="995"/>
                  </a:cubicBezTo>
                  <a:cubicBezTo>
                    <a:pt x="381" y="1002"/>
                    <a:pt x="297" y="990"/>
                    <a:pt x="287" y="1001"/>
                  </a:cubicBezTo>
                  <a:cubicBezTo>
                    <a:pt x="260" y="1031"/>
                    <a:pt x="320" y="1015"/>
                    <a:pt x="334" y="1062"/>
                  </a:cubicBezTo>
                  <a:lnTo>
                    <a:pt x="338" y="1155"/>
                  </a:lnTo>
                  <a:lnTo>
                    <a:pt x="318" y="1172"/>
                  </a:lnTo>
                  <a:lnTo>
                    <a:pt x="326" y="1193"/>
                  </a:lnTo>
                  <a:lnTo>
                    <a:pt x="303" y="1241"/>
                  </a:lnTo>
                  <a:lnTo>
                    <a:pt x="349" y="1265"/>
                  </a:lnTo>
                  <a:lnTo>
                    <a:pt x="336" y="1289"/>
                  </a:lnTo>
                  <a:lnTo>
                    <a:pt x="349" y="1314"/>
                  </a:lnTo>
                  <a:lnTo>
                    <a:pt x="295" y="1340"/>
                  </a:lnTo>
                  <a:lnTo>
                    <a:pt x="265" y="1334"/>
                  </a:lnTo>
                  <a:lnTo>
                    <a:pt x="253" y="1350"/>
                  </a:lnTo>
                  <a:lnTo>
                    <a:pt x="257" y="1384"/>
                  </a:lnTo>
                  <a:lnTo>
                    <a:pt x="91" y="1290"/>
                  </a:lnTo>
                  <a:lnTo>
                    <a:pt x="84" y="1238"/>
                  </a:lnTo>
                  <a:lnTo>
                    <a:pt x="36" y="1240"/>
                  </a:lnTo>
                  <a:lnTo>
                    <a:pt x="0" y="1338"/>
                  </a:lnTo>
                  <a:lnTo>
                    <a:pt x="40" y="1401"/>
                  </a:lnTo>
                  <a:lnTo>
                    <a:pt x="290" y="1581"/>
                  </a:lnTo>
                  <a:lnTo>
                    <a:pt x="330" y="1547"/>
                  </a:lnTo>
                  <a:lnTo>
                    <a:pt x="380" y="1598"/>
                  </a:lnTo>
                  <a:lnTo>
                    <a:pt x="396" y="1597"/>
                  </a:lnTo>
                  <a:lnTo>
                    <a:pt x="400" y="1629"/>
                  </a:lnTo>
                  <a:lnTo>
                    <a:pt x="560" y="1642"/>
                  </a:lnTo>
                  <a:lnTo>
                    <a:pt x="664" y="1578"/>
                  </a:lnTo>
                  <a:cubicBezTo>
                    <a:pt x="675" y="1578"/>
                    <a:pt x="716" y="1595"/>
                    <a:pt x="719" y="1598"/>
                  </a:cubicBezTo>
                  <a:cubicBezTo>
                    <a:pt x="760" y="1643"/>
                    <a:pt x="781" y="1517"/>
                    <a:pt x="817" y="1487"/>
                  </a:cubicBezTo>
                  <a:cubicBezTo>
                    <a:pt x="841" y="1467"/>
                    <a:pt x="908" y="1346"/>
                    <a:pt x="897" y="1319"/>
                  </a:cubicBezTo>
                  <a:cubicBezTo>
                    <a:pt x="874" y="1263"/>
                    <a:pt x="917" y="1230"/>
                    <a:pt x="902" y="1196"/>
                  </a:cubicBezTo>
                  <a:cubicBezTo>
                    <a:pt x="893" y="1174"/>
                    <a:pt x="900" y="1177"/>
                    <a:pt x="897" y="1167"/>
                  </a:cubicBezTo>
                  <a:lnTo>
                    <a:pt x="880" y="1144"/>
                  </a:lnTo>
                  <a:lnTo>
                    <a:pt x="812" y="1160"/>
                  </a:lnTo>
                  <a:lnTo>
                    <a:pt x="708" y="1065"/>
                  </a:lnTo>
                  <a:lnTo>
                    <a:pt x="721" y="1032"/>
                  </a:lnTo>
                  <a:lnTo>
                    <a:pt x="723" y="998"/>
                  </a:lnTo>
                  <a:lnTo>
                    <a:pt x="795" y="962"/>
                  </a:lnTo>
                  <a:lnTo>
                    <a:pt x="757" y="937"/>
                  </a:lnTo>
                  <a:lnTo>
                    <a:pt x="752" y="861"/>
                  </a:lnTo>
                  <a:lnTo>
                    <a:pt x="871" y="584"/>
                  </a:lnTo>
                  <a:lnTo>
                    <a:pt x="760" y="457"/>
                  </a:lnTo>
                  <a:lnTo>
                    <a:pt x="646" y="16"/>
                  </a:lnTo>
                  <a:lnTo>
                    <a:pt x="574" y="0"/>
                  </a:lnTo>
                  <a:lnTo>
                    <a:pt x="420" y="180"/>
                  </a:lnTo>
                  <a:lnTo>
                    <a:pt x="492" y="298"/>
                  </a:lnTo>
                  <a:lnTo>
                    <a:pt x="487" y="377"/>
                  </a:lnTo>
                  <a:lnTo>
                    <a:pt x="405" y="401"/>
                  </a:lnTo>
                  <a:lnTo>
                    <a:pt x="430" y="483"/>
                  </a:lnTo>
                  <a:lnTo>
                    <a:pt x="475" y="490"/>
                  </a:lnTo>
                  <a:lnTo>
                    <a:pt x="486" y="528"/>
                  </a:lnTo>
                  <a:lnTo>
                    <a:pt x="439" y="531"/>
                  </a:lnTo>
                  <a:lnTo>
                    <a:pt x="439" y="607"/>
                  </a:lnTo>
                  <a:lnTo>
                    <a:pt x="409" y="659"/>
                  </a:lnTo>
                  <a:cubicBezTo>
                    <a:pt x="379" y="649"/>
                    <a:pt x="376" y="630"/>
                    <a:pt x="351" y="652"/>
                  </a:cubicBezTo>
                  <a:cubicBezTo>
                    <a:pt x="313" y="685"/>
                    <a:pt x="309" y="676"/>
                    <a:pt x="280" y="649"/>
                  </a:cubicBezTo>
                  <a:cubicBezTo>
                    <a:pt x="266" y="636"/>
                    <a:pt x="232" y="653"/>
                    <a:pt x="250" y="665"/>
                  </a:cubicBezTo>
                  <a:cubicBezTo>
                    <a:pt x="280" y="685"/>
                    <a:pt x="265" y="775"/>
                    <a:pt x="317" y="749"/>
                  </a:cubicBezTo>
                  <a:cubicBezTo>
                    <a:pt x="372" y="721"/>
                    <a:pt x="335" y="817"/>
                    <a:pt x="335" y="831"/>
                  </a:cubicBezTo>
                  <a:cubicBezTo>
                    <a:pt x="335" y="867"/>
                    <a:pt x="385" y="868"/>
                    <a:pt x="373" y="847"/>
                  </a:cubicBezTo>
                  <a:cubicBezTo>
                    <a:pt x="349" y="803"/>
                    <a:pt x="392" y="840"/>
                    <a:pt x="392" y="840"/>
                  </a:cubicBezTo>
                  <a:cubicBezTo>
                    <a:pt x="406" y="845"/>
                    <a:pt x="437" y="873"/>
                    <a:pt x="438" y="873"/>
                  </a:cubicBezTo>
                  <a:close/>
                </a:path>
              </a:pathLst>
            </a:custGeom>
            <a:solidFill>
              <a:srgbClr val="45453F"/>
            </a:solidFill>
            <a:ln w="1588">
              <a:solidFill>
                <a:srgbClr val="141515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72" name="Freeform 436">
              <a:extLst>
                <a:ext uri="{FF2B5EF4-FFF2-40B4-BE49-F238E27FC236}">
                  <a16:creationId xmlns:a16="http://schemas.microsoft.com/office/drawing/2014/main" id="{42449089-B004-499D-B524-CE5397CE8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1197" y="6017972"/>
              <a:ext cx="141287" cy="115887"/>
            </a:xfrm>
            <a:custGeom>
              <a:avLst/>
              <a:gdLst>
                <a:gd name="T0" fmla="*/ 2147483646 w 2098"/>
                <a:gd name="T1" fmla="*/ 2147483646 h 1820"/>
                <a:gd name="T2" fmla="*/ 2147483646 w 2098"/>
                <a:gd name="T3" fmla="*/ 2147483646 h 1820"/>
                <a:gd name="T4" fmla="*/ 2147483646 w 2098"/>
                <a:gd name="T5" fmla="*/ 2147483646 h 1820"/>
                <a:gd name="T6" fmla="*/ 2147483646 w 2098"/>
                <a:gd name="T7" fmla="*/ 0 h 1820"/>
                <a:gd name="T8" fmla="*/ 2147483646 w 2098"/>
                <a:gd name="T9" fmla="*/ 2147483646 h 1820"/>
                <a:gd name="T10" fmla="*/ 2147483646 w 2098"/>
                <a:gd name="T11" fmla="*/ 2147483646 h 1820"/>
                <a:gd name="T12" fmla="*/ 2147483646 w 2098"/>
                <a:gd name="T13" fmla="*/ 2147483646 h 1820"/>
                <a:gd name="T14" fmla="*/ 0 w 2098"/>
                <a:gd name="T15" fmla="*/ 2147483646 h 1820"/>
                <a:gd name="T16" fmla="*/ 2147483646 w 2098"/>
                <a:gd name="T17" fmla="*/ 2147483646 h 1820"/>
                <a:gd name="T18" fmla="*/ 2147483646 w 2098"/>
                <a:gd name="T19" fmla="*/ 2147483646 h 1820"/>
                <a:gd name="T20" fmla="*/ 2147483646 w 2098"/>
                <a:gd name="T21" fmla="*/ 2147483646 h 1820"/>
                <a:gd name="T22" fmla="*/ 2147483646 w 2098"/>
                <a:gd name="T23" fmla="*/ 2147483646 h 182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98"/>
                <a:gd name="T37" fmla="*/ 0 h 1820"/>
                <a:gd name="T38" fmla="*/ 2098 w 2098"/>
                <a:gd name="T39" fmla="*/ 1820 h 182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98" h="1820">
                  <a:moveTo>
                    <a:pt x="1780" y="1405"/>
                  </a:moveTo>
                  <a:lnTo>
                    <a:pt x="1976" y="508"/>
                  </a:lnTo>
                  <a:lnTo>
                    <a:pt x="2098" y="352"/>
                  </a:lnTo>
                  <a:lnTo>
                    <a:pt x="1995" y="0"/>
                  </a:lnTo>
                  <a:lnTo>
                    <a:pt x="1415" y="397"/>
                  </a:lnTo>
                  <a:lnTo>
                    <a:pt x="672" y="219"/>
                  </a:lnTo>
                  <a:lnTo>
                    <a:pt x="10" y="1619"/>
                  </a:lnTo>
                  <a:lnTo>
                    <a:pt x="0" y="1812"/>
                  </a:lnTo>
                  <a:lnTo>
                    <a:pt x="508" y="1767"/>
                  </a:lnTo>
                  <a:lnTo>
                    <a:pt x="650" y="1820"/>
                  </a:lnTo>
                  <a:lnTo>
                    <a:pt x="1166" y="1582"/>
                  </a:lnTo>
                  <a:lnTo>
                    <a:pt x="1780" y="1405"/>
                  </a:lnTo>
                  <a:close/>
                </a:path>
              </a:pathLst>
            </a:custGeom>
            <a:solidFill>
              <a:srgbClr val="45453F"/>
            </a:solidFill>
            <a:ln w="1588">
              <a:solidFill>
                <a:srgbClr val="141515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73" name="Freeform 437">
              <a:extLst>
                <a:ext uri="{FF2B5EF4-FFF2-40B4-BE49-F238E27FC236}">
                  <a16:creationId xmlns:a16="http://schemas.microsoft.com/office/drawing/2014/main" id="{D139BCF1-DAA1-4427-89BB-F78C7C5C2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6208" y="6305309"/>
              <a:ext cx="58738" cy="50800"/>
            </a:xfrm>
            <a:custGeom>
              <a:avLst/>
              <a:gdLst>
                <a:gd name="T0" fmla="*/ 2147483646 w 852"/>
                <a:gd name="T1" fmla="*/ 0 h 799"/>
                <a:gd name="T2" fmla="*/ 0 w 852"/>
                <a:gd name="T3" fmla="*/ 2147483646 h 799"/>
                <a:gd name="T4" fmla="*/ 2147483646 w 852"/>
                <a:gd name="T5" fmla="*/ 2147483646 h 799"/>
                <a:gd name="T6" fmla="*/ 2147483646 w 852"/>
                <a:gd name="T7" fmla="*/ 2147483646 h 799"/>
                <a:gd name="T8" fmla="*/ 2147483646 w 852"/>
                <a:gd name="T9" fmla="*/ 2147483646 h 799"/>
                <a:gd name="T10" fmla="*/ 2147483646 w 852"/>
                <a:gd name="T11" fmla="*/ 2147483646 h 799"/>
                <a:gd name="T12" fmla="*/ 2147483646 w 852"/>
                <a:gd name="T13" fmla="*/ 2147483646 h 799"/>
                <a:gd name="T14" fmla="*/ 2147483646 w 852"/>
                <a:gd name="T15" fmla="*/ 2147483646 h 799"/>
                <a:gd name="T16" fmla="*/ 2147483646 w 852"/>
                <a:gd name="T17" fmla="*/ 2147483646 h 799"/>
                <a:gd name="T18" fmla="*/ 2147483646 w 852"/>
                <a:gd name="T19" fmla="*/ 2147483646 h 799"/>
                <a:gd name="T20" fmla="*/ 2147483646 w 852"/>
                <a:gd name="T21" fmla="*/ 2147483646 h 799"/>
                <a:gd name="T22" fmla="*/ 2147483646 w 852"/>
                <a:gd name="T23" fmla="*/ 2147483646 h 799"/>
                <a:gd name="T24" fmla="*/ 2147483646 w 852"/>
                <a:gd name="T25" fmla="*/ 0 h 79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52"/>
                <a:gd name="T40" fmla="*/ 0 h 799"/>
                <a:gd name="T41" fmla="*/ 852 w 852"/>
                <a:gd name="T42" fmla="*/ 799 h 79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52" h="799">
                  <a:moveTo>
                    <a:pt x="151" y="0"/>
                  </a:moveTo>
                  <a:lnTo>
                    <a:pt x="0" y="111"/>
                  </a:lnTo>
                  <a:lnTo>
                    <a:pt x="133" y="329"/>
                  </a:lnTo>
                  <a:lnTo>
                    <a:pt x="114" y="389"/>
                  </a:lnTo>
                  <a:lnTo>
                    <a:pt x="220" y="488"/>
                  </a:lnTo>
                  <a:lnTo>
                    <a:pt x="167" y="696"/>
                  </a:lnTo>
                  <a:lnTo>
                    <a:pt x="671" y="799"/>
                  </a:lnTo>
                  <a:lnTo>
                    <a:pt x="823" y="681"/>
                  </a:lnTo>
                  <a:lnTo>
                    <a:pt x="852" y="621"/>
                  </a:lnTo>
                  <a:lnTo>
                    <a:pt x="744" y="533"/>
                  </a:lnTo>
                  <a:lnTo>
                    <a:pt x="821" y="412"/>
                  </a:lnTo>
                  <a:lnTo>
                    <a:pt x="279" y="184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45453F"/>
            </a:solidFill>
            <a:ln w="1588">
              <a:solidFill>
                <a:srgbClr val="141515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74" name="Freeform 438">
              <a:extLst>
                <a:ext uri="{FF2B5EF4-FFF2-40B4-BE49-F238E27FC236}">
                  <a16:creationId xmlns:a16="http://schemas.microsoft.com/office/drawing/2014/main" id="{FE05F8B7-A1F3-4A50-AA9A-A533ECE52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9783" y="6186248"/>
              <a:ext cx="63500" cy="77787"/>
            </a:xfrm>
            <a:custGeom>
              <a:avLst/>
              <a:gdLst>
                <a:gd name="T0" fmla="*/ 2147483646 w 938"/>
                <a:gd name="T1" fmla="*/ 0 h 1220"/>
                <a:gd name="T2" fmla="*/ 2147483646 w 938"/>
                <a:gd name="T3" fmla="*/ 2147483646 h 1220"/>
                <a:gd name="T4" fmla="*/ 2147483646 w 938"/>
                <a:gd name="T5" fmla="*/ 2147483646 h 1220"/>
                <a:gd name="T6" fmla="*/ 2147483646 w 938"/>
                <a:gd name="T7" fmla="*/ 2147483646 h 1220"/>
                <a:gd name="T8" fmla="*/ 2147483646 w 938"/>
                <a:gd name="T9" fmla="*/ 2147483646 h 1220"/>
                <a:gd name="T10" fmla="*/ 2147483646 w 938"/>
                <a:gd name="T11" fmla="*/ 2147483646 h 1220"/>
                <a:gd name="T12" fmla="*/ 2147483646 w 938"/>
                <a:gd name="T13" fmla="*/ 2147483646 h 1220"/>
                <a:gd name="T14" fmla="*/ 2147483646 w 938"/>
                <a:gd name="T15" fmla="*/ 2147483646 h 1220"/>
                <a:gd name="T16" fmla="*/ 2147483646 w 938"/>
                <a:gd name="T17" fmla="*/ 2147483646 h 1220"/>
                <a:gd name="T18" fmla="*/ 2147483646 w 938"/>
                <a:gd name="T19" fmla="*/ 2147483646 h 1220"/>
                <a:gd name="T20" fmla="*/ 2147483646 w 938"/>
                <a:gd name="T21" fmla="*/ 2147483646 h 1220"/>
                <a:gd name="T22" fmla="*/ 2147483646 w 938"/>
                <a:gd name="T23" fmla="*/ 2147483646 h 1220"/>
                <a:gd name="T24" fmla="*/ 2147483646 w 938"/>
                <a:gd name="T25" fmla="*/ 2147483646 h 1220"/>
                <a:gd name="T26" fmla="*/ 2147483646 w 938"/>
                <a:gd name="T27" fmla="*/ 2147483646 h 1220"/>
                <a:gd name="T28" fmla="*/ 2147483646 w 938"/>
                <a:gd name="T29" fmla="*/ 2147483646 h 1220"/>
                <a:gd name="T30" fmla="*/ 2147483646 w 938"/>
                <a:gd name="T31" fmla="*/ 2147483646 h 1220"/>
                <a:gd name="T32" fmla="*/ 2147483646 w 938"/>
                <a:gd name="T33" fmla="*/ 2147483646 h 1220"/>
                <a:gd name="T34" fmla="*/ 2147483646 w 938"/>
                <a:gd name="T35" fmla="*/ 2147483646 h 1220"/>
                <a:gd name="T36" fmla="*/ 2147483646 w 938"/>
                <a:gd name="T37" fmla="*/ 2147483646 h 1220"/>
                <a:gd name="T38" fmla="*/ 2147483646 w 938"/>
                <a:gd name="T39" fmla="*/ 2147483646 h 1220"/>
                <a:gd name="T40" fmla="*/ 2147483646 w 938"/>
                <a:gd name="T41" fmla="*/ 2147483646 h 1220"/>
                <a:gd name="T42" fmla="*/ 2147483646 w 938"/>
                <a:gd name="T43" fmla="*/ 2147483646 h 1220"/>
                <a:gd name="T44" fmla="*/ 2147483646 w 938"/>
                <a:gd name="T45" fmla="*/ 2147483646 h 1220"/>
                <a:gd name="T46" fmla="*/ 0 w 938"/>
                <a:gd name="T47" fmla="*/ 2147483646 h 1220"/>
                <a:gd name="T48" fmla="*/ 2147483646 w 938"/>
                <a:gd name="T49" fmla="*/ 2147483646 h 1220"/>
                <a:gd name="T50" fmla="*/ 2147483646 w 938"/>
                <a:gd name="T51" fmla="*/ 2147483646 h 1220"/>
                <a:gd name="T52" fmla="*/ 2147483646 w 938"/>
                <a:gd name="T53" fmla="*/ 2147483646 h 1220"/>
                <a:gd name="T54" fmla="*/ 2147483646 w 938"/>
                <a:gd name="T55" fmla="*/ 2147483646 h 1220"/>
                <a:gd name="T56" fmla="*/ 2147483646 w 938"/>
                <a:gd name="T57" fmla="*/ 2147483646 h 1220"/>
                <a:gd name="T58" fmla="*/ 2147483646 w 938"/>
                <a:gd name="T59" fmla="*/ 2147483646 h 1220"/>
                <a:gd name="T60" fmla="*/ 2147483646 w 938"/>
                <a:gd name="T61" fmla="*/ 2147483646 h 1220"/>
                <a:gd name="T62" fmla="*/ 2147483646 w 938"/>
                <a:gd name="T63" fmla="*/ 2147483646 h 1220"/>
                <a:gd name="T64" fmla="*/ 2147483646 w 938"/>
                <a:gd name="T65" fmla="*/ 2147483646 h 1220"/>
                <a:gd name="T66" fmla="*/ 2147483646 w 938"/>
                <a:gd name="T67" fmla="*/ 2147483646 h 1220"/>
                <a:gd name="T68" fmla="*/ 2147483646 w 938"/>
                <a:gd name="T69" fmla="*/ 2147483646 h 1220"/>
                <a:gd name="T70" fmla="*/ 2147483646 w 938"/>
                <a:gd name="T71" fmla="*/ 2147483646 h 1220"/>
                <a:gd name="T72" fmla="*/ 2147483646 w 938"/>
                <a:gd name="T73" fmla="*/ 2147483646 h 1220"/>
                <a:gd name="T74" fmla="*/ 2147483646 w 938"/>
                <a:gd name="T75" fmla="*/ 0 h 122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938"/>
                <a:gd name="T115" fmla="*/ 0 h 1220"/>
                <a:gd name="T116" fmla="*/ 938 w 938"/>
                <a:gd name="T117" fmla="*/ 1220 h 122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938" h="1220">
                  <a:moveTo>
                    <a:pt x="700" y="0"/>
                  </a:moveTo>
                  <a:lnTo>
                    <a:pt x="656" y="10"/>
                  </a:lnTo>
                  <a:lnTo>
                    <a:pt x="578" y="55"/>
                  </a:lnTo>
                  <a:lnTo>
                    <a:pt x="509" y="96"/>
                  </a:lnTo>
                  <a:lnTo>
                    <a:pt x="444" y="192"/>
                  </a:lnTo>
                  <a:lnTo>
                    <a:pt x="421" y="255"/>
                  </a:lnTo>
                  <a:lnTo>
                    <a:pt x="384" y="299"/>
                  </a:lnTo>
                  <a:lnTo>
                    <a:pt x="357" y="267"/>
                  </a:lnTo>
                  <a:lnTo>
                    <a:pt x="323" y="317"/>
                  </a:lnTo>
                  <a:lnTo>
                    <a:pt x="325" y="387"/>
                  </a:lnTo>
                  <a:lnTo>
                    <a:pt x="355" y="418"/>
                  </a:lnTo>
                  <a:lnTo>
                    <a:pt x="385" y="414"/>
                  </a:lnTo>
                  <a:lnTo>
                    <a:pt x="419" y="454"/>
                  </a:lnTo>
                  <a:lnTo>
                    <a:pt x="460" y="471"/>
                  </a:lnTo>
                  <a:lnTo>
                    <a:pt x="448" y="534"/>
                  </a:lnTo>
                  <a:lnTo>
                    <a:pt x="486" y="554"/>
                  </a:lnTo>
                  <a:lnTo>
                    <a:pt x="515" y="553"/>
                  </a:lnTo>
                  <a:lnTo>
                    <a:pt x="527" y="594"/>
                  </a:lnTo>
                  <a:lnTo>
                    <a:pt x="515" y="602"/>
                  </a:lnTo>
                  <a:lnTo>
                    <a:pt x="541" y="770"/>
                  </a:lnTo>
                  <a:lnTo>
                    <a:pt x="532" y="864"/>
                  </a:lnTo>
                  <a:lnTo>
                    <a:pt x="316" y="930"/>
                  </a:lnTo>
                  <a:lnTo>
                    <a:pt x="247" y="963"/>
                  </a:lnTo>
                  <a:lnTo>
                    <a:pt x="0" y="1116"/>
                  </a:lnTo>
                  <a:lnTo>
                    <a:pt x="60" y="1220"/>
                  </a:lnTo>
                  <a:lnTo>
                    <a:pt x="458" y="967"/>
                  </a:lnTo>
                  <a:lnTo>
                    <a:pt x="569" y="1011"/>
                  </a:lnTo>
                  <a:cubicBezTo>
                    <a:pt x="595" y="993"/>
                    <a:pt x="620" y="1005"/>
                    <a:pt x="645" y="968"/>
                  </a:cubicBezTo>
                  <a:cubicBezTo>
                    <a:pt x="678" y="919"/>
                    <a:pt x="658" y="870"/>
                    <a:pt x="671" y="853"/>
                  </a:cubicBezTo>
                  <a:cubicBezTo>
                    <a:pt x="698" y="815"/>
                    <a:pt x="673" y="813"/>
                    <a:pt x="722" y="782"/>
                  </a:cubicBezTo>
                  <a:cubicBezTo>
                    <a:pt x="748" y="765"/>
                    <a:pt x="799" y="778"/>
                    <a:pt x="810" y="796"/>
                  </a:cubicBezTo>
                  <a:cubicBezTo>
                    <a:pt x="839" y="842"/>
                    <a:pt x="871" y="825"/>
                    <a:pt x="873" y="835"/>
                  </a:cubicBezTo>
                  <a:lnTo>
                    <a:pt x="938" y="686"/>
                  </a:lnTo>
                  <a:lnTo>
                    <a:pt x="845" y="342"/>
                  </a:lnTo>
                  <a:cubicBezTo>
                    <a:pt x="839" y="338"/>
                    <a:pt x="837" y="335"/>
                    <a:pt x="830" y="330"/>
                  </a:cubicBezTo>
                  <a:cubicBezTo>
                    <a:pt x="809" y="316"/>
                    <a:pt x="785" y="222"/>
                    <a:pt x="786" y="196"/>
                  </a:cubicBezTo>
                  <a:cubicBezTo>
                    <a:pt x="787" y="150"/>
                    <a:pt x="742" y="71"/>
                    <a:pt x="717" y="32"/>
                  </a:cubicBezTo>
                  <a:cubicBezTo>
                    <a:pt x="715" y="28"/>
                    <a:pt x="700" y="1"/>
                    <a:pt x="700" y="0"/>
                  </a:cubicBezTo>
                  <a:close/>
                </a:path>
              </a:pathLst>
            </a:custGeom>
            <a:solidFill>
              <a:srgbClr val="45453F"/>
            </a:solidFill>
            <a:ln w="1588">
              <a:solidFill>
                <a:srgbClr val="141515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75" name="Freeform 439">
              <a:extLst>
                <a:ext uri="{FF2B5EF4-FFF2-40B4-BE49-F238E27FC236}">
                  <a16:creationId xmlns:a16="http://schemas.microsoft.com/office/drawing/2014/main" id="{5B68566D-74B4-498D-BABE-78B186B2B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6082" y="6587883"/>
              <a:ext cx="63500" cy="76200"/>
            </a:xfrm>
            <a:custGeom>
              <a:avLst/>
              <a:gdLst>
                <a:gd name="T0" fmla="*/ 2147483646 w 934"/>
                <a:gd name="T1" fmla="*/ 0 h 1189"/>
                <a:gd name="T2" fmla="*/ 2147483646 w 934"/>
                <a:gd name="T3" fmla="*/ 2147483646 h 1189"/>
                <a:gd name="T4" fmla="*/ 2147483646 w 934"/>
                <a:gd name="T5" fmla="*/ 2147483646 h 1189"/>
                <a:gd name="T6" fmla="*/ 2147483646 w 934"/>
                <a:gd name="T7" fmla="*/ 2147483646 h 1189"/>
                <a:gd name="T8" fmla="*/ 2147483646 w 934"/>
                <a:gd name="T9" fmla="*/ 2147483646 h 1189"/>
                <a:gd name="T10" fmla="*/ 2147483646 w 934"/>
                <a:gd name="T11" fmla="*/ 2147483646 h 1189"/>
                <a:gd name="T12" fmla="*/ 2147483646 w 934"/>
                <a:gd name="T13" fmla="*/ 2147483646 h 1189"/>
                <a:gd name="T14" fmla="*/ 2147483646 w 934"/>
                <a:gd name="T15" fmla="*/ 2147483646 h 1189"/>
                <a:gd name="T16" fmla="*/ 2147483646 w 934"/>
                <a:gd name="T17" fmla="*/ 2147483646 h 1189"/>
                <a:gd name="T18" fmla="*/ 2147483646 w 934"/>
                <a:gd name="T19" fmla="*/ 2147483646 h 1189"/>
                <a:gd name="T20" fmla="*/ 2147483646 w 934"/>
                <a:gd name="T21" fmla="*/ 2147483646 h 1189"/>
                <a:gd name="T22" fmla="*/ 0 w 934"/>
                <a:gd name="T23" fmla="*/ 2147483646 h 1189"/>
                <a:gd name="T24" fmla="*/ 2147483646 w 934"/>
                <a:gd name="T25" fmla="*/ 2147483646 h 1189"/>
                <a:gd name="T26" fmla="*/ 2147483646 w 934"/>
                <a:gd name="T27" fmla="*/ 2147483646 h 1189"/>
                <a:gd name="T28" fmla="*/ 2147483646 w 934"/>
                <a:gd name="T29" fmla="*/ 2147483646 h 1189"/>
                <a:gd name="T30" fmla="*/ 2147483646 w 934"/>
                <a:gd name="T31" fmla="*/ 2147483646 h 1189"/>
                <a:gd name="T32" fmla="*/ 2147483646 w 934"/>
                <a:gd name="T33" fmla="*/ 2147483646 h 1189"/>
                <a:gd name="T34" fmla="*/ 2147483646 w 934"/>
                <a:gd name="T35" fmla="*/ 2147483646 h 1189"/>
                <a:gd name="T36" fmla="*/ 2147483646 w 934"/>
                <a:gd name="T37" fmla="*/ 2147483646 h 1189"/>
                <a:gd name="T38" fmla="*/ 2147483646 w 934"/>
                <a:gd name="T39" fmla="*/ 2147483646 h 1189"/>
                <a:gd name="T40" fmla="*/ 2147483646 w 934"/>
                <a:gd name="T41" fmla="*/ 2147483646 h 1189"/>
                <a:gd name="T42" fmla="*/ 2147483646 w 934"/>
                <a:gd name="T43" fmla="*/ 2147483646 h 1189"/>
                <a:gd name="T44" fmla="*/ 2147483646 w 934"/>
                <a:gd name="T45" fmla="*/ 2147483646 h 1189"/>
                <a:gd name="T46" fmla="*/ 2147483646 w 934"/>
                <a:gd name="T47" fmla="*/ 2147483646 h 1189"/>
                <a:gd name="T48" fmla="*/ 2147483646 w 934"/>
                <a:gd name="T49" fmla="*/ 2147483646 h 1189"/>
                <a:gd name="T50" fmla="*/ 2147483646 w 934"/>
                <a:gd name="T51" fmla="*/ 2147483646 h 1189"/>
                <a:gd name="T52" fmla="*/ 2147483646 w 934"/>
                <a:gd name="T53" fmla="*/ 2147483646 h 1189"/>
                <a:gd name="T54" fmla="*/ 2147483646 w 934"/>
                <a:gd name="T55" fmla="*/ 2147483646 h 1189"/>
                <a:gd name="T56" fmla="*/ 2147483646 w 934"/>
                <a:gd name="T57" fmla="*/ 2147483646 h 1189"/>
                <a:gd name="T58" fmla="*/ 2147483646 w 934"/>
                <a:gd name="T59" fmla="*/ 2147483646 h 1189"/>
                <a:gd name="T60" fmla="*/ 2147483646 w 934"/>
                <a:gd name="T61" fmla="*/ 2147483646 h 1189"/>
                <a:gd name="T62" fmla="*/ 2147483646 w 934"/>
                <a:gd name="T63" fmla="*/ 2147483646 h 1189"/>
                <a:gd name="T64" fmla="*/ 2147483646 w 934"/>
                <a:gd name="T65" fmla="*/ 2147483646 h 1189"/>
                <a:gd name="T66" fmla="*/ 2147483646 w 934"/>
                <a:gd name="T67" fmla="*/ 2147483646 h 1189"/>
                <a:gd name="T68" fmla="*/ 2147483646 w 934"/>
                <a:gd name="T69" fmla="*/ 2147483646 h 1189"/>
                <a:gd name="T70" fmla="*/ 2147483646 w 934"/>
                <a:gd name="T71" fmla="*/ 2147483646 h 1189"/>
                <a:gd name="T72" fmla="*/ 2147483646 w 934"/>
                <a:gd name="T73" fmla="*/ 2147483646 h 1189"/>
                <a:gd name="T74" fmla="*/ 2147483646 w 934"/>
                <a:gd name="T75" fmla="*/ 2147483646 h 1189"/>
                <a:gd name="T76" fmla="*/ 2147483646 w 934"/>
                <a:gd name="T77" fmla="*/ 2147483646 h 1189"/>
                <a:gd name="T78" fmla="*/ 2147483646 w 934"/>
                <a:gd name="T79" fmla="*/ 2147483646 h 1189"/>
                <a:gd name="T80" fmla="*/ 2147483646 w 934"/>
                <a:gd name="T81" fmla="*/ 2147483646 h 1189"/>
                <a:gd name="T82" fmla="*/ 2147483646 w 934"/>
                <a:gd name="T83" fmla="*/ 2147483646 h 1189"/>
                <a:gd name="T84" fmla="*/ 2147483646 w 934"/>
                <a:gd name="T85" fmla="*/ 2147483646 h 1189"/>
                <a:gd name="T86" fmla="*/ 2147483646 w 934"/>
                <a:gd name="T87" fmla="*/ 2147483646 h 1189"/>
                <a:gd name="T88" fmla="*/ 2147483646 w 934"/>
                <a:gd name="T89" fmla="*/ 0 h 118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34"/>
                <a:gd name="T136" fmla="*/ 0 h 1189"/>
                <a:gd name="T137" fmla="*/ 934 w 934"/>
                <a:gd name="T138" fmla="*/ 1189 h 118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34" h="1189">
                  <a:moveTo>
                    <a:pt x="650" y="0"/>
                  </a:moveTo>
                  <a:lnTo>
                    <a:pt x="573" y="19"/>
                  </a:lnTo>
                  <a:lnTo>
                    <a:pt x="491" y="23"/>
                  </a:lnTo>
                  <a:lnTo>
                    <a:pt x="439" y="42"/>
                  </a:lnTo>
                  <a:lnTo>
                    <a:pt x="431" y="91"/>
                  </a:lnTo>
                  <a:lnTo>
                    <a:pt x="359" y="78"/>
                  </a:lnTo>
                  <a:lnTo>
                    <a:pt x="329" y="122"/>
                  </a:lnTo>
                  <a:lnTo>
                    <a:pt x="271" y="97"/>
                  </a:lnTo>
                  <a:lnTo>
                    <a:pt x="228" y="107"/>
                  </a:lnTo>
                  <a:lnTo>
                    <a:pt x="201" y="94"/>
                  </a:lnTo>
                  <a:lnTo>
                    <a:pt x="56" y="160"/>
                  </a:lnTo>
                  <a:lnTo>
                    <a:pt x="0" y="316"/>
                  </a:lnTo>
                  <a:lnTo>
                    <a:pt x="176" y="411"/>
                  </a:lnTo>
                  <a:lnTo>
                    <a:pt x="183" y="471"/>
                  </a:lnTo>
                  <a:lnTo>
                    <a:pt x="228" y="472"/>
                  </a:lnTo>
                  <a:lnTo>
                    <a:pt x="197" y="877"/>
                  </a:lnTo>
                  <a:lnTo>
                    <a:pt x="335" y="886"/>
                  </a:lnTo>
                  <a:lnTo>
                    <a:pt x="413" y="1189"/>
                  </a:lnTo>
                  <a:lnTo>
                    <a:pt x="463" y="1172"/>
                  </a:lnTo>
                  <a:lnTo>
                    <a:pt x="531" y="1089"/>
                  </a:lnTo>
                  <a:lnTo>
                    <a:pt x="508" y="1069"/>
                  </a:lnTo>
                  <a:lnTo>
                    <a:pt x="492" y="966"/>
                  </a:lnTo>
                  <a:lnTo>
                    <a:pt x="587" y="837"/>
                  </a:lnTo>
                  <a:lnTo>
                    <a:pt x="664" y="855"/>
                  </a:lnTo>
                  <a:lnTo>
                    <a:pt x="672" y="782"/>
                  </a:lnTo>
                  <a:lnTo>
                    <a:pt x="652" y="695"/>
                  </a:lnTo>
                  <a:lnTo>
                    <a:pt x="660" y="676"/>
                  </a:lnTo>
                  <a:lnTo>
                    <a:pt x="684" y="673"/>
                  </a:lnTo>
                  <a:lnTo>
                    <a:pt x="683" y="652"/>
                  </a:lnTo>
                  <a:lnTo>
                    <a:pt x="656" y="643"/>
                  </a:lnTo>
                  <a:lnTo>
                    <a:pt x="667" y="552"/>
                  </a:lnTo>
                  <a:lnTo>
                    <a:pt x="770" y="585"/>
                  </a:lnTo>
                  <a:lnTo>
                    <a:pt x="839" y="562"/>
                  </a:lnTo>
                  <a:lnTo>
                    <a:pt x="849" y="385"/>
                  </a:lnTo>
                  <a:lnTo>
                    <a:pt x="914" y="307"/>
                  </a:lnTo>
                  <a:lnTo>
                    <a:pt x="934" y="245"/>
                  </a:lnTo>
                  <a:lnTo>
                    <a:pt x="869" y="213"/>
                  </a:lnTo>
                  <a:lnTo>
                    <a:pt x="856" y="232"/>
                  </a:lnTo>
                  <a:lnTo>
                    <a:pt x="810" y="189"/>
                  </a:lnTo>
                  <a:lnTo>
                    <a:pt x="807" y="167"/>
                  </a:lnTo>
                  <a:lnTo>
                    <a:pt x="720" y="122"/>
                  </a:lnTo>
                  <a:lnTo>
                    <a:pt x="721" y="101"/>
                  </a:lnTo>
                  <a:lnTo>
                    <a:pt x="685" y="81"/>
                  </a:lnTo>
                  <a:lnTo>
                    <a:pt x="707" y="41"/>
                  </a:lnTo>
                  <a:lnTo>
                    <a:pt x="650" y="0"/>
                  </a:lnTo>
                  <a:close/>
                </a:path>
              </a:pathLst>
            </a:custGeom>
            <a:solidFill>
              <a:srgbClr val="45453F"/>
            </a:solidFill>
            <a:ln w="1588">
              <a:solidFill>
                <a:srgbClr val="141515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76" name="Freeform 440">
              <a:extLst>
                <a:ext uri="{FF2B5EF4-FFF2-40B4-BE49-F238E27FC236}">
                  <a16:creationId xmlns:a16="http://schemas.microsoft.com/office/drawing/2014/main" id="{2851197C-9DF0-4C16-B994-6698C6ACA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0620" y="6799021"/>
              <a:ext cx="63500" cy="57150"/>
            </a:xfrm>
            <a:custGeom>
              <a:avLst/>
              <a:gdLst>
                <a:gd name="T0" fmla="*/ 2147483646 w 930"/>
                <a:gd name="T1" fmla="*/ 0 h 904"/>
                <a:gd name="T2" fmla="*/ 0 w 930"/>
                <a:gd name="T3" fmla="*/ 2147483646 h 904"/>
                <a:gd name="T4" fmla="*/ 2147483646 w 930"/>
                <a:gd name="T5" fmla="*/ 2147483646 h 904"/>
                <a:gd name="T6" fmla="*/ 2147483646 w 930"/>
                <a:gd name="T7" fmla="*/ 2147483646 h 904"/>
                <a:gd name="T8" fmla="*/ 2147483646 w 930"/>
                <a:gd name="T9" fmla="*/ 2147483646 h 904"/>
                <a:gd name="T10" fmla="*/ 2147483646 w 930"/>
                <a:gd name="T11" fmla="*/ 2147483646 h 904"/>
                <a:gd name="T12" fmla="*/ 2147483646 w 930"/>
                <a:gd name="T13" fmla="*/ 2147483646 h 904"/>
                <a:gd name="T14" fmla="*/ 2147483646 w 930"/>
                <a:gd name="T15" fmla="*/ 0 h 9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30"/>
                <a:gd name="T25" fmla="*/ 0 h 904"/>
                <a:gd name="T26" fmla="*/ 930 w 930"/>
                <a:gd name="T27" fmla="*/ 904 h 9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30" h="904">
                  <a:moveTo>
                    <a:pt x="736" y="0"/>
                  </a:moveTo>
                  <a:lnTo>
                    <a:pt x="0" y="392"/>
                  </a:lnTo>
                  <a:lnTo>
                    <a:pt x="23" y="783"/>
                  </a:lnTo>
                  <a:lnTo>
                    <a:pt x="410" y="904"/>
                  </a:lnTo>
                  <a:lnTo>
                    <a:pt x="930" y="492"/>
                  </a:lnTo>
                  <a:lnTo>
                    <a:pt x="850" y="209"/>
                  </a:lnTo>
                  <a:lnTo>
                    <a:pt x="856" y="174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rgbClr val="45453F"/>
            </a:solidFill>
            <a:ln w="1588">
              <a:solidFill>
                <a:srgbClr val="141515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77" name="Freeform 441">
              <a:extLst>
                <a:ext uri="{FF2B5EF4-FFF2-40B4-BE49-F238E27FC236}">
                  <a16:creationId xmlns:a16="http://schemas.microsoft.com/office/drawing/2014/main" id="{56C22289-BE8A-4B9C-BDD4-41C3537F6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0034" y="7141922"/>
              <a:ext cx="47625" cy="69850"/>
            </a:xfrm>
            <a:custGeom>
              <a:avLst/>
              <a:gdLst>
                <a:gd name="T0" fmla="*/ 2147483646 w 717"/>
                <a:gd name="T1" fmla="*/ 2147483646 h 1103"/>
                <a:gd name="T2" fmla="*/ 2147483646 w 717"/>
                <a:gd name="T3" fmla="*/ 2147483646 h 1103"/>
                <a:gd name="T4" fmla="*/ 2147483646 w 717"/>
                <a:gd name="T5" fmla="*/ 2147483646 h 1103"/>
                <a:gd name="T6" fmla="*/ 2147483646 w 717"/>
                <a:gd name="T7" fmla="*/ 2147483646 h 1103"/>
                <a:gd name="T8" fmla="*/ 2147483646 w 717"/>
                <a:gd name="T9" fmla="*/ 2147483646 h 1103"/>
                <a:gd name="T10" fmla="*/ 2147483646 w 717"/>
                <a:gd name="T11" fmla="*/ 2147483646 h 1103"/>
                <a:gd name="T12" fmla="*/ 2147483646 w 717"/>
                <a:gd name="T13" fmla="*/ 2147483646 h 1103"/>
                <a:gd name="T14" fmla="*/ 2147483646 w 717"/>
                <a:gd name="T15" fmla="*/ 2147483646 h 1103"/>
                <a:gd name="T16" fmla="*/ 0 w 717"/>
                <a:gd name="T17" fmla="*/ 2147483646 h 1103"/>
                <a:gd name="T18" fmla="*/ 2147483646 w 717"/>
                <a:gd name="T19" fmla="*/ 2147483646 h 1103"/>
                <a:gd name="T20" fmla="*/ 2147483646 w 717"/>
                <a:gd name="T21" fmla="*/ 2147483646 h 1103"/>
                <a:gd name="T22" fmla="*/ 2147483646 w 717"/>
                <a:gd name="T23" fmla="*/ 2147483646 h 1103"/>
                <a:gd name="T24" fmla="*/ 2147483646 w 717"/>
                <a:gd name="T25" fmla="*/ 2147483646 h 1103"/>
                <a:gd name="T26" fmla="*/ 2147483646 w 717"/>
                <a:gd name="T27" fmla="*/ 2147483646 h 1103"/>
                <a:gd name="T28" fmla="*/ 2147483646 w 717"/>
                <a:gd name="T29" fmla="*/ 2147483646 h 1103"/>
                <a:gd name="T30" fmla="*/ 2147483646 w 717"/>
                <a:gd name="T31" fmla="*/ 2147483646 h 1103"/>
                <a:gd name="T32" fmla="*/ 2147483646 w 717"/>
                <a:gd name="T33" fmla="*/ 2147483646 h 1103"/>
                <a:gd name="T34" fmla="*/ 2147483646 w 717"/>
                <a:gd name="T35" fmla="*/ 2147483646 h 1103"/>
                <a:gd name="T36" fmla="*/ 2147483646 w 717"/>
                <a:gd name="T37" fmla="*/ 2147483646 h 1103"/>
                <a:gd name="T38" fmla="*/ 2147483646 w 717"/>
                <a:gd name="T39" fmla="*/ 2147483646 h 1103"/>
                <a:gd name="T40" fmla="*/ 2147483646 w 717"/>
                <a:gd name="T41" fmla="*/ 2147483646 h 1103"/>
                <a:gd name="T42" fmla="*/ 2147483646 w 717"/>
                <a:gd name="T43" fmla="*/ 2147483646 h 1103"/>
                <a:gd name="T44" fmla="*/ 2147483646 w 717"/>
                <a:gd name="T45" fmla="*/ 2147483646 h 1103"/>
                <a:gd name="T46" fmla="*/ 2147483646 w 717"/>
                <a:gd name="T47" fmla="*/ 2147483646 h 1103"/>
                <a:gd name="T48" fmla="*/ 2147483646 w 717"/>
                <a:gd name="T49" fmla="*/ 2147483646 h 1103"/>
                <a:gd name="T50" fmla="*/ 2147483646 w 717"/>
                <a:gd name="T51" fmla="*/ 2147483646 h 1103"/>
                <a:gd name="T52" fmla="*/ 2147483646 w 717"/>
                <a:gd name="T53" fmla="*/ 2147483646 h 1103"/>
                <a:gd name="T54" fmla="*/ 2147483646 w 717"/>
                <a:gd name="T55" fmla="*/ 2147483646 h 1103"/>
                <a:gd name="T56" fmla="*/ 2147483646 w 717"/>
                <a:gd name="T57" fmla="*/ 2147483646 h 1103"/>
                <a:gd name="T58" fmla="*/ 2147483646 w 717"/>
                <a:gd name="T59" fmla="*/ 2147483646 h 1103"/>
                <a:gd name="T60" fmla="*/ 2147483646 w 717"/>
                <a:gd name="T61" fmla="*/ 2147483646 h 1103"/>
                <a:gd name="T62" fmla="*/ 2147483646 w 717"/>
                <a:gd name="T63" fmla="*/ 2147483646 h 1103"/>
                <a:gd name="T64" fmla="*/ 2147483646 w 717"/>
                <a:gd name="T65" fmla="*/ 2147483646 h 1103"/>
                <a:gd name="T66" fmla="*/ 2147483646 w 717"/>
                <a:gd name="T67" fmla="*/ 2147483646 h 1103"/>
                <a:gd name="T68" fmla="*/ 2147483646 w 717"/>
                <a:gd name="T69" fmla="*/ 2147483646 h 1103"/>
                <a:gd name="T70" fmla="*/ 2147483646 w 717"/>
                <a:gd name="T71" fmla="*/ 2147483646 h 1103"/>
                <a:gd name="T72" fmla="*/ 2147483646 w 717"/>
                <a:gd name="T73" fmla="*/ 2147483646 h 1103"/>
                <a:gd name="T74" fmla="*/ 2147483646 w 717"/>
                <a:gd name="T75" fmla="*/ 2147483646 h 1103"/>
                <a:gd name="T76" fmla="*/ 2147483646 w 717"/>
                <a:gd name="T77" fmla="*/ 2147483646 h 1103"/>
                <a:gd name="T78" fmla="*/ 2147483646 w 717"/>
                <a:gd name="T79" fmla="*/ 2147483646 h 1103"/>
                <a:gd name="T80" fmla="*/ 2147483646 w 717"/>
                <a:gd name="T81" fmla="*/ 2147483646 h 1103"/>
                <a:gd name="T82" fmla="*/ 2147483646 w 717"/>
                <a:gd name="T83" fmla="*/ 2147483646 h 1103"/>
                <a:gd name="T84" fmla="*/ 2147483646 w 717"/>
                <a:gd name="T85" fmla="*/ 2147483646 h 1103"/>
                <a:gd name="T86" fmla="*/ 2147483646 w 717"/>
                <a:gd name="T87" fmla="*/ 2147483646 h 1103"/>
                <a:gd name="T88" fmla="*/ 2147483646 w 717"/>
                <a:gd name="T89" fmla="*/ 2147483646 h 1103"/>
                <a:gd name="T90" fmla="*/ 2147483646 w 717"/>
                <a:gd name="T91" fmla="*/ 2147483646 h 1103"/>
                <a:gd name="T92" fmla="*/ 2147483646 w 717"/>
                <a:gd name="T93" fmla="*/ 2147483646 h 1103"/>
                <a:gd name="T94" fmla="*/ 2147483646 w 717"/>
                <a:gd name="T95" fmla="*/ 2147483646 h 1103"/>
                <a:gd name="T96" fmla="*/ 2147483646 w 717"/>
                <a:gd name="T97" fmla="*/ 2147483646 h 1103"/>
                <a:gd name="T98" fmla="*/ 2147483646 w 717"/>
                <a:gd name="T99" fmla="*/ 2147483646 h 1103"/>
                <a:gd name="T100" fmla="*/ 2147483646 w 717"/>
                <a:gd name="T101" fmla="*/ 0 h 1103"/>
                <a:gd name="T102" fmla="*/ 2147483646 w 717"/>
                <a:gd name="T103" fmla="*/ 2147483646 h 1103"/>
                <a:gd name="T104" fmla="*/ 2147483646 w 717"/>
                <a:gd name="T105" fmla="*/ 2147483646 h 1103"/>
                <a:gd name="T106" fmla="*/ 2147483646 w 717"/>
                <a:gd name="T107" fmla="*/ 2147483646 h 110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717"/>
                <a:gd name="T163" fmla="*/ 0 h 1103"/>
                <a:gd name="T164" fmla="*/ 717 w 717"/>
                <a:gd name="T165" fmla="*/ 1103 h 1103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717" h="1103">
                  <a:moveTo>
                    <a:pt x="476" y="158"/>
                  </a:moveTo>
                  <a:lnTo>
                    <a:pt x="366" y="114"/>
                  </a:lnTo>
                  <a:lnTo>
                    <a:pt x="308" y="224"/>
                  </a:lnTo>
                  <a:lnTo>
                    <a:pt x="241" y="227"/>
                  </a:lnTo>
                  <a:lnTo>
                    <a:pt x="182" y="269"/>
                  </a:lnTo>
                  <a:lnTo>
                    <a:pt x="132" y="261"/>
                  </a:lnTo>
                  <a:lnTo>
                    <a:pt x="94" y="180"/>
                  </a:lnTo>
                  <a:lnTo>
                    <a:pt x="29" y="138"/>
                  </a:lnTo>
                  <a:lnTo>
                    <a:pt x="0" y="183"/>
                  </a:lnTo>
                  <a:cubicBezTo>
                    <a:pt x="7" y="191"/>
                    <a:pt x="14" y="231"/>
                    <a:pt x="20" y="239"/>
                  </a:cubicBezTo>
                  <a:cubicBezTo>
                    <a:pt x="46" y="273"/>
                    <a:pt x="59" y="365"/>
                    <a:pt x="62" y="369"/>
                  </a:cubicBezTo>
                  <a:cubicBezTo>
                    <a:pt x="65" y="373"/>
                    <a:pt x="62" y="458"/>
                    <a:pt x="62" y="471"/>
                  </a:cubicBezTo>
                  <a:lnTo>
                    <a:pt x="168" y="505"/>
                  </a:lnTo>
                  <a:lnTo>
                    <a:pt x="165" y="550"/>
                  </a:lnTo>
                  <a:lnTo>
                    <a:pt x="210" y="598"/>
                  </a:lnTo>
                  <a:lnTo>
                    <a:pt x="206" y="690"/>
                  </a:lnTo>
                  <a:lnTo>
                    <a:pt x="49" y="843"/>
                  </a:lnTo>
                  <a:lnTo>
                    <a:pt x="51" y="846"/>
                  </a:lnTo>
                  <a:cubicBezTo>
                    <a:pt x="54" y="853"/>
                    <a:pt x="72" y="881"/>
                    <a:pt x="73" y="884"/>
                  </a:cubicBezTo>
                  <a:cubicBezTo>
                    <a:pt x="75" y="906"/>
                    <a:pt x="134" y="948"/>
                    <a:pt x="145" y="960"/>
                  </a:cubicBezTo>
                  <a:cubicBezTo>
                    <a:pt x="167" y="984"/>
                    <a:pt x="233" y="1013"/>
                    <a:pt x="264" y="1023"/>
                  </a:cubicBezTo>
                  <a:cubicBezTo>
                    <a:pt x="286" y="1030"/>
                    <a:pt x="304" y="1065"/>
                    <a:pt x="303" y="1088"/>
                  </a:cubicBezTo>
                  <a:cubicBezTo>
                    <a:pt x="302" y="1103"/>
                    <a:pt x="356" y="1065"/>
                    <a:pt x="364" y="1060"/>
                  </a:cubicBezTo>
                  <a:cubicBezTo>
                    <a:pt x="481" y="995"/>
                    <a:pt x="373" y="1001"/>
                    <a:pt x="359" y="986"/>
                  </a:cubicBezTo>
                  <a:cubicBezTo>
                    <a:pt x="330" y="953"/>
                    <a:pt x="328" y="943"/>
                    <a:pt x="328" y="899"/>
                  </a:cubicBezTo>
                  <a:cubicBezTo>
                    <a:pt x="328" y="848"/>
                    <a:pt x="281" y="782"/>
                    <a:pt x="294" y="751"/>
                  </a:cubicBezTo>
                  <a:cubicBezTo>
                    <a:pt x="325" y="681"/>
                    <a:pt x="322" y="729"/>
                    <a:pt x="365" y="739"/>
                  </a:cubicBezTo>
                  <a:lnTo>
                    <a:pt x="442" y="720"/>
                  </a:lnTo>
                  <a:lnTo>
                    <a:pt x="452" y="686"/>
                  </a:lnTo>
                  <a:lnTo>
                    <a:pt x="452" y="678"/>
                  </a:lnTo>
                  <a:cubicBezTo>
                    <a:pt x="451" y="677"/>
                    <a:pt x="450" y="676"/>
                    <a:pt x="449" y="675"/>
                  </a:cubicBezTo>
                  <a:cubicBezTo>
                    <a:pt x="435" y="652"/>
                    <a:pt x="410" y="625"/>
                    <a:pt x="451" y="605"/>
                  </a:cubicBezTo>
                  <a:lnTo>
                    <a:pt x="599" y="563"/>
                  </a:lnTo>
                  <a:lnTo>
                    <a:pt x="614" y="542"/>
                  </a:lnTo>
                  <a:lnTo>
                    <a:pt x="713" y="519"/>
                  </a:lnTo>
                  <a:lnTo>
                    <a:pt x="700" y="437"/>
                  </a:lnTo>
                  <a:lnTo>
                    <a:pt x="690" y="419"/>
                  </a:lnTo>
                  <a:lnTo>
                    <a:pt x="686" y="371"/>
                  </a:lnTo>
                  <a:lnTo>
                    <a:pt x="717" y="335"/>
                  </a:lnTo>
                  <a:lnTo>
                    <a:pt x="712" y="302"/>
                  </a:lnTo>
                  <a:lnTo>
                    <a:pt x="599" y="239"/>
                  </a:lnTo>
                  <a:lnTo>
                    <a:pt x="569" y="239"/>
                  </a:lnTo>
                  <a:lnTo>
                    <a:pt x="554" y="191"/>
                  </a:lnTo>
                  <a:lnTo>
                    <a:pt x="648" y="163"/>
                  </a:lnTo>
                  <a:lnTo>
                    <a:pt x="647" y="130"/>
                  </a:lnTo>
                  <a:lnTo>
                    <a:pt x="592" y="138"/>
                  </a:lnTo>
                  <a:lnTo>
                    <a:pt x="590" y="116"/>
                  </a:lnTo>
                  <a:lnTo>
                    <a:pt x="538" y="94"/>
                  </a:lnTo>
                  <a:lnTo>
                    <a:pt x="557" y="68"/>
                  </a:lnTo>
                  <a:lnTo>
                    <a:pt x="525" y="8"/>
                  </a:lnTo>
                  <a:lnTo>
                    <a:pt x="458" y="0"/>
                  </a:lnTo>
                  <a:lnTo>
                    <a:pt x="444" y="71"/>
                  </a:lnTo>
                  <a:lnTo>
                    <a:pt x="447" y="72"/>
                  </a:lnTo>
                  <a:cubicBezTo>
                    <a:pt x="503" y="96"/>
                    <a:pt x="516" y="105"/>
                    <a:pt x="476" y="158"/>
                  </a:cubicBezTo>
                  <a:close/>
                </a:path>
              </a:pathLst>
            </a:custGeom>
            <a:solidFill>
              <a:srgbClr val="45453F"/>
            </a:solidFill>
            <a:ln w="1588">
              <a:solidFill>
                <a:srgbClr val="141515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78" name="Freeform 442">
              <a:extLst>
                <a:ext uri="{FF2B5EF4-FFF2-40B4-BE49-F238E27FC236}">
                  <a16:creationId xmlns:a16="http://schemas.microsoft.com/office/drawing/2014/main" id="{8B88E0EE-BCFE-4E7B-BF75-3512752C6F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0970" y="7207010"/>
              <a:ext cx="80962" cy="60325"/>
            </a:xfrm>
            <a:custGeom>
              <a:avLst/>
              <a:gdLst>
                <a:gd name="T0" fmla="*/ 2147483646 w 1205"/>
                <a:gd name="T1" fmla="*/ 2147483646 h 950"/>
                <a:gd name="T2" fmla="*/ 2147483646 w 1205"/>
                <a:gd name="T3" fmla="*/ 2147483646 h 950"/>
                <a:gd name="T4" fmla="*/ 2147483646 w 1205"/>
                <a:gd name="T5" fmla="*/ 2147483646 h 950"/>
                <a:gd name="T6" fmla="*/ 2147483646 w 1205"/>
                <a:gd name="T7" fmla="*/ 2147483646 h 950"/>
                <a:gd name="T8" fmla="*/ 2147483646 w 1205"/>
                <a:gd name="T9" fmla="*/ 2147483646 h 950"/>
                <a:gd name="T10" fmla="*/ 2147483646 w 1205"/>
                <a:gd name="T11" fmla="*/ 2147483646 h 950"/>
                <a:gd name="T12" fmla="*/ 2147483646 w 1205"/>
                <a:gd name="T13" fmla="*/ 2147483646 h 950"/>
                <a:gd name="T14" fmla="*/ 2147483646 w 1205"/>
                <a:gd name="T15" fmla="*/ 2147483646 h 950"/>
                <a:gd name="T16" fmla="*/ 2147483646 w 1205"/>
                <a:gd name="T17" fmla="*/ 2147483646 h 950"/>
                <a:gd name="T18" fmla="*/ 2147483646 w 1205"/>
                <a:gd name="T19" fmla="*/ 2147483646 h 950"/>
                <a:gd name="T20" fmla="*/ 2147483646 w 1205"/>
                <a:gd name="T21" fmla="*/ 2147483646 h 950"/>
                <a:gd name="T22" fmla="*/ 2147483646 w 1205"/>
                <a:gd name="T23" fmla="*/ 2147483646 h 950"/>
                <a:gd name="T24" fmla="*/ 2147483646 w 1205"/>
                <a:gd name="T25" fmla="*/ 0 h 950"/>
                <a:gd name="T26" fmla="*/ 2147483646 w 1205"/>
                <a:gd name="T27" fmla="*/ 2147483646 h 950"/>
                <a:gd name="T28" fmla="*/ 2147483646 w 1205"/>
                <a:gd name="T29" fmla="*/ 2147483646 h 950"/>
                <a:gd name="T30" fmla="*/ 2147483646 w 1205"/>
                <a:gd name="T31" fmla="*/ 2147483646 h 950"/>
                <a:gd name="T32" fmla="*/ 2147483646 w 1205"/>
                <a:gd name="T33" fmla="*/ 2147483646 h 950"/>
                <a:gd name="T34" fmla="*/ 2147483646 w 1205"/>
                <a:gd name="T35" fmla="*/ 2147483646 h 950"/>
                <a:gd name="T36" fmla="*/ 2147483646 w 1205"/>
                <a:gd name="T37" fmla="*/ 2147483646 h 950"/>
                <a:gd name="T38" fmla="*/ 2147483646 w 1205"/>
                <a:gd name="T39" fmla="*/ 2147483646 h 950"/>
                <a:gd name="T40" fmla="*/ 2147483646 w 1205"/>
                <a:gd name="T41" fmla="*/ 2147483646 h 950"/>
                <a:gd name="T42" fmla="*/ 2147483646 w 1205"/>
                <a:gd name="T43" fmla="*/ 2147483646 h 950"/>
                <a:gd name="T44" fmla="*/ 2147483646 w 1205"/>
                <a:gd name="T45" fmla="*/ 2147483646 h 950"/>
                <a:gd name="T46" fmla="*/ 2147483646 w 1205"/>
                <a:gd name="T47" fmla="*/ 2147483646 h 950"/>
                <a:gd name="T48" fmla="*/ 2147483646 w 1205"/>
                <a:gd name="T49" fmla="*/ 2147483646 h 950"/>
                <a:gd name="T50" fmla="*/ 2147483646 w 1205"/>
                <a:gd name="T51" fmla="*/ 2147483646 h 950"/>
                <a:gd name="T52" fmla="*/ 2147483646 w 1205"/>
                <a:gd name="T53" fmla="*/ 2147483646 h 950"/>
                <a:gd name="T54" fmla="*/ 2147483646 w 1205"/>
                <a:gd name="T55" fmla="*/ 2147483646 h 950"/>
                <a:gd name="T56" fmla="*/ 2147483646 w 1205"/>
                <a:gd name="T57" fmla="*/ 2147483646 h 950"/>
                <a:gd name="T58" fmla="*/ 2147483646 w 1205"/>
                <a:gd name="T59" fmla="*/ 2147483646 h 950"/>
                <a:gd name="T60" fmla="*/ 2147483646 w 1205"/>
                <a:gd name="T61" fmla="*/ 2147483646 h 950"/>
                <a:gd name="T62" fmla="*/ 2147483646 w 1205"/>
                <a:gd name="T63" fmla="*/ 2147483646 h 950"/>
                <a:gd name="T64" fmla="*/ 2147483646 w 1205"/>
                <a:gd name="T65" fmla="*/ 2147483646 h 950"/>
                <a:gd name="T66" fmla="*/ 2147483646 w 1205"/>
                <a:gd name="T67" fmla="*/ 2147483646 h 950"/>
                <a:gd name="T68" fmla="*/ 2147483646 w 1205"/>
                <a:gd name="T69" fmla="*/ 2147483646 h 950"/>
                <a:gd name="T70" fmla="*/ 2147483646 w 1205"/>
                <a:gd name="T71" fmla="*/ 2147483646 h 950"/>
                <a:gd name="T72" fmla="*/ 2147483646 w 1205"/>
                <a:gd name="T73" fmla="*/ 2147483646 h 950"/>
                <a:gd name="T74" fmla="*/ 2147483646 w 1205"/>
                <a:gd name="T75" fmla="*/ 2147483646 h 950"/>
                <a:gd name="T76" fmla="*/ 2147483646 w 1205"/>
                <a:gd name="T77" fmla="*/ 2147483646 h 950"/>
                <a:gd name="T78" fmla="*/ 2147483646 w 1205"/>
                <a:gd name="T79" fmla="*/ 2147483646 h 950"/>
                <a:gd name="T80" fmla="*/ 2147483646 w 1205"/>
                <a:gd name="T81" fmla="*/ 2147483646 h 950"/>
                <a:gd name="T82" fmla="*/ 2147483646 w 1205"/>
                <a:gd name="T83" fmla="*/ 2147483646 h 950"/>
                <a:gd name="T84" fmla="*/ 2147483646 w 1205"/>
                <a:gd name="T85" fmla="*/ 2147483646 h 950"/>
                <a:gd name="T86" fmla="*/ 2147483646 w 1205"/>
                <a:gd name="T87" fmla="*/ 2147483646 h 950"/>
                <a:gd name="T88" fmla="*/ 2147483646 w 1205"/>
                <a:gd name="T89" fmla="*/ 2147483646 h 950"/>
                <a:gd name="T90" fmla="*/ 2147483646 w 1205"/>
                <a:gd name="T91" fmla="*/ 2147483646 h 950"/>
                <a:gd name="T92" fmla="*/ 2147483646 w 1205"/>
                <a:gd name="T93" fmla="*/ 2147483646 h 950"/>
                <a:gd name="T94" fmla="*/ 2147483646 w 1205"/>
                <a:gd name="T95" fmla="*/ 2147483646 h 950"/>
                <a:gd name="T96" fmla="*/ 2147483646 w 1205"/>
                <a:gd name="T97" fmla="*/ 2147483646 h 950"/>
                <a:gd name="T98" fmla="*/ 2147483646 w 1205"/>
                <a:gd name="T99" fmla="*/ 2147483646 h 950"/>
                <a:gd name="T100" fmla="*/ 2147483646 w 1205"/>
                <a:gd name="T101" fmla="*/ 2147483646 h 95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05"/>
                <a:gd name="T154" fmla="*/ 0 h 950"/>
                <a:gd name="T155" fmla="*/ 1205 w 1205"/>
                <a:gd name="T156" fmla="*/ 950 h 95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05" h="950">
                  <a:moveTo>
                    <a:pt x="591" y="535"/>
                  </a:moveTo>
                  <a:lnTo>
                    <a:pt x="473" y="549"/>
                  </a:lnTo>
                  <a:lnTo>
                    <a:pt x="402" y="453"/>
                  </a:lnTo>
                  <a:lnTo>
                    <a:pt x="291" y="425"/>
                  </a:lnTo>
                  <a:cubicBezTo>
                    <a:pt x="281" y="413"/>
                    <a:pt x="265" y="406"/>
                    <a:pt x="257" y="399"/>
                  </a:cubicBezTo>
                  <a:cubicBezTo>
                    <a:pt x="216" y="366"/>
                    <a:pt x="231" y="373"/>
                    <a:pt x="223" y="330"/>
                  </a:cubicBezTo>
                  <a:cubicBezTo>
                    <a:pt x="222" y="328"/>
                    <a:pt x="156" y="299"/>
                    <a:pt x="150" y="298"/>
                  </a:cubicBezTo>
                  <a:cubicBezTo>
                    <a:pt x="127" y="292"/>
                    <a:pt x="104" y="270"/>
                    <a:pt x="87" y="253"/>
                  </a:cubicBezTo>
                  <a:cubicBezTo>
                    <a:pt x="78" y="245"/>
                    <a:pt x="113" y="158"/>
                    <a:pt x="113" y="158"/>
                  </a:cubicBezTo>
                  <a:cubicBezTo>
                    <a:pt x="127" y="148"/>
                    <a:pt x="148" y="114"/>
                    <a:pt x="161" y="102"/>
                  </a:cubicBezTo>
                  <a:cubicBezTo>
                    <a:pt x="178" y="86"/>
                    <a:pt x="159" y="81"/>
                    <a:pt x="140" y="67"/>
                  </a:cubicBezTo>
                  <a:cubicBezTo>
                    <a:pt x="130" y="60"/>
                    <a:pt x="132" y="21"/>
                    <a:pt x="128" y="7"/>
                  </a:cubicBezTo>
                  <a:cubicBezTo>
                    <a:pt x="127" y="5"/>
                    <a:pt x="88" y="0"/>
                    <a:pt x="85" y="0"/>
                  </a:cubicBezTo>
                  <a:cubicBezTo>
                    <a:pt x="83" y="0"/>
                    <a:pt x="46" y="48"/>
                    <a:pt x="44" y="53"/>
                  </a:cubicBezTo>
                  <a:cubicBezTo>
                    <a:pt x="35" y="71"/>
                    <a:pt x="0" y="100"/>
                    <a:pt x="17" y="107"/>
                  </a:cubicBezTo>
                  <a:cubicBezTo>
                    <a:pt x="59" y="123"/>
                    <a:pt x="54" y="112"/>
                    <a:pt x="40" y="131"/>
                  </a:cubicBezTo>
                  <a:cubicBezTo>
                    <a:pt x="28" y="146"/>
                    <a:pt x="75" y="169"/>
                    <a:pt x="81" y="171"/>
                  </a:cubicBezTo>
                  <a:lnTo>
                    <a:pt x="56" y="267"/>
                  </a:lnTo>
                  <a:lnTo>
                    <a:pt x="125" y="322"/>
                  </a:lnTo>
                  <a:lnTo>
                    <a:pt x="203" y="353"/>
                  </a:lnTo>
                  <a:lnTo>
                    <a:pt x="214" y="396"/>
                  </a:lnTo>
                  <a:lnTo>
                    <a:pt x="289" y="455"/>
                  </a:lnTo>
                  <a:lnTo>
                    <a:pt x="380" y="478"/>
                  </a:lnTo>
                  <a:lnTo>
                    <a:pt x="451" y="562"/>
                  </a:lnTo>
                  <a:lnTo>
                    <a:pt x="416" y="613"/>
                  </a:lnTo>
                  <a:lnTo>
                    <a:pt x="335" y="606"/>
                  </a:lnTo>
                  <a:lnTo>
                    <a:pt x="373" y="680"/>
                  </a:lnTo>
                  <a:lnTo>
                    <a:pt x="399" y="757"/>
                  </a:lnTo>
                  <a:lnTo>
                    <a:pt x="349" y="783"/>
                  </a:lnTo>
                  <a:lnTo>
                    <a:pt x="445" y="902"/>
                  </a:lnTo>
                  <a:lnTo>
                    <a:pt x="514" y="950"/>
                  </a:lnTo>
                  <a:lnTo>
                    <a:pt x="567" y="893"/>
                  </a:lnTo>
                  <a:lnTo>
                    <a:pt x="650" y="904"/>
                  </a:lnTo>
                  <a:lnTo>
                    <a:pt x="857" y="879"/>
                  </a:lnTo>
                  <a:lnTo>
                    <a:pt x="1047" y="892"/>
                  </a:lnTo>
                  <a:lnTo>
                    <a:pt x="1051" y="842"/>
                  </a:lnTo>
                  <a:lnTo>
                    <a:pt x="1115" y="843"/>
                  </a:lnTo>
                  <a:lnTo>
                    <a:pt x="1109" y="790"/>
                  </a:lnTo>
                  <a:lnTo>
                    <a:pt x="1158" y="798"/>
                  </a:lnTo>
                  <a:lnTo>
                    <a:pt x="1158" y="652"/>
                  </a:lnTo>
                  <a:lnTo>
                    <a:pt x="1205" y="617"/>
                  </a:lnTo>
                  <a:lnTo>
                    <a:pt x="1116" y="539"/>
                  </a:lnTo>
                  <a:lnTo>
                    <a:pt x="1100" y="499"/>
                  </a:lnTo>
                  <a:lnTo>
                    <a:pt x="1022" y="451"/>
                  </a:lnTo>
                  <a:lnTo>
                    <a:pt x="949" y="437"/>
                  </a:lnTo>
                  <a:lnTo>
                    <a:pt x="952" y="388"/>
                  </a:lnTo>
                  <a:lnTo>
                    <a:pt x="879" y="388"/>
                  </a:lnTo>
                  <a:lnTo>
                    <a:pt x="867" y="413"/>
                  </a:lnTo>
                  <a:lnTo>
                    <a:pt x="832" y="412"/>
                  </a:lnTo>
                  <a:lnTo>
                    <a:pt x="638" y="377"/>
                  </a:lnTo>
                  <a:lnTo>
                    <a:pt x="591" y="535"/>
                  </a:lnTo>
                  <a:close/>
                </a:path>
              </a:pathLst>
            </a:custGeom>
            <a:solidFill>
              <a:srgbClr val="45453F"/>
            </a:solidFill>
            <a:ln w="1588">
              <a:solidFill>
                <a:srgbClr val="141515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79" name="Freeform 443">
              <a:extLst>
                <a:ext uri="{FF2B5EF4-FFF2-40B4-BE49-F238E27FC236}">
                  <a16:creationId xmlns:a16="http://schemas.microsoft.com/office/drawing/2014/main" id="{68183B2C-CCDB-4314-94EC-6A9AD42BE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8232" y="7278448"/>
              <a:ext cx="46038" cy="33337"/>
            </a:xfrm>
            <a:custGeom>
              <a:avLst/>
              <a:gdLst>
                <a:gd name="T0" fmla="*/ 2147483646 w 685"/>
                <a:gd name="T1" fmla="*/ 0 h 539"/>
                <a:gd name="T2" fmla="*/ 2147483646 w 685"/>
                <a:gd name="T3" fmla="*/ 2147483646 h 539"/>
                <a:gd name="T4" fmla="*/ 2147483646 w 685"/>
                <a:gd name="T5" fmla="*/ 2147483646 h 539"/>
                <a:gd name="T6" fmla="*/ 2147483646 w 685"/>
                <a:gd name="T7" fmla="*/ 2147483646 h 539"/>
                <a:gd name="T8" fmla="*/ 0 w 685"/>
                <a:gd name="T9" fmla="*/ 2147483646 h 539"/>
                <a:gd name="T10" fmla="*/ 2147483646 w 685"/>
                <a:gd name="T11" fmla="*/ 2147483646 h 539"/>
                <a:gd name="T12" fmla="*/ 2147483646 w 685"/>
                <a:gd name="T13" fmla="*/ 2147483646 h 539"/>
                <a:gd name="T14" fmla="*/ 2147483646 w 685"/>
                <a:gd name="T15" fmla="*/ 2147483646 h 539"/>
                <a:gd name="T16" fmla="*/ 2147483646 w 685"/>
                <a:gd name="T17" fmla="*/ 2147483646 h 539"/>
                <a:gd name="T18" fmla="*/ 2147483646 w 685"/>
                <a:gd name="T19" fmla="*/ 2147483646 h 539"/>
                <a:gd name="T20" fmla="*/ 2147483646 w 685"/>
                <a:gd name="T21" fmla="*/ 0 h 53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85"/>
                <a:gd name="T34" fmla="*/ 0 h 539"/>
                <a:gd name="T35" fmla="*/ 685 w 685"/>
                <a:gd name="T36" fmla="*/ 539 h 53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85" h="539">
                  <a:moveTo>
                    <a:pt x="629" y="0"/>
                  </a:moveTo>
                  <a:lnTo>
                    <a:pt x="306" y="5"/>
                  </a:lnTo>
                  <a:lnTo>
                    <a:pt x="52" y="41"/>
                  </a:lnTo>
                  <a:lnTo>
                    <a:pt x="7" y="87"/>
                  </a:lnTo>
                  <a:lnTo>
                    <a:pt x="0" y="289"/>
                  </a:lnTo>
                  <a:lnTo>
                    <a:pt x="93" y="539"/>
                  </a:lnTo>
                  <a:lnTo>
                    <a:pt x="316" y="535"/>
                  </a:lnTo>
                  <a:lnTo>
                    <a:pt x="680" y="482"/>
                  </a:lnTo>
                  <a:lnTo>
                    <a:pt x="598" y="235"/>
                  </a:lnTo>
                  <a:lnTo>
                    <a:pt x="685" y="209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rgbClr val="45453F"/>
            </a:solidFill>
            <a:ln w="1588">
              <a:solidFill>
                <a:srgbClr val="141515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80" name="Freeform 444">
              <a:extLst>
                <a:ext uri="{FF2B5EF4-FFF2-40B4-BE49-F238E27FC236}">
                  <a16:creationId xmlns:a16="http://schemas.microsoft.com/office/drawing/2014/main" id="{1B8A9B36-913C-49D2-B8A2-7E5114ABC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4459" y="6797435"/>
              <a:ext cx="49213" cy="60325"/>
            </a:xfrm>
            <a:custGeom>
              <a:avLst/>
              <a:gdLst>
                <a:gd name="T0" fmla="*/ 2147483646 w 727"/>
                <a:gd name="T1" fmla="*/ 2147483646 h 953"/>
                <a:gd name="T2" fmla="*/ 2147483646 w 727"/>
                <a:gd name="T3" fmla="*/ 2147483646 h 953"/>
                <a:gd name="T4" fmla="*/ 2147483646 w 727"/>
                <a:gd name="T5" fmla="*/ 2147483646 h 953"/>
                <a:gd name="T6" fmla="*/ 2147483646 w 727"/>
                <a:gd name="T7" fmla="*/ 2147483646 h 953"/>
                <a:gd name="T8" fmla="*/ 2147483646 w 727"/>
                <a:gd name="T9" fmla="*/ 2147483646 h 953"/>
                <a:gd name="T10" fmla="*/ 2147483646 w 727"/>
                <a:gd name="T11" fmla="*/ 2147483646 h 953"/>
                <a:gd name="T12" fmla="*/ 2147483646 w 727"/>
                <a:gd name="T13" fmla="*/ 2147483646 h 953"/>
                <a:gd name="T14" fmla="*/ 2147483646 w 727"/>
                <a:gd name="T15" fmla="*/ 2147483646 h 953"/>
                <a:gd name="T16" fmla="*/ 2147483646 w 727"/>
                <a:gd name="T17" fmla="*/ 2147483646 h 953"/>
                <a:gd name="T18" fmla="*/ 2147483646 w 727"/>
                <a:gd name="T19" fmla="*/ 2147483646 h 953"/>
                <a:gd name="T20" fmla="*/ 2147483646 w 727"/>
                <a:gd name="T21" fmla="*/ 2147483646 h 953"/>
                <a:gd name="T22" fmla="*/ 0 w 727"/>
                <a:gd name="T23" fmla="*/ 2147483646 h 953"/>
                <a:gd name="T24" fmla="*/ 2147483646 w 727"/>
                <a:gd name="T25" fmla="*/ 2147483646 h 953"/>
                <a:gd name="T26" fmla="*/ 2147483646 w 727"/>
                <a:gd name="T27" fmla="*/ 2147483646 h 953"/>
                <a:gd name="T28" fmla="*/ 2147483646 w 727"/>
                <a:gd name="T29" fmla="*/ 2147483646 h 953"/>
                <a:gd name="T30" fmla="*/ 2147483646 w 727"/>
                <a:gd name="T31" fmla="*/ 2147483646 h 953"/>
                <a:gd name="T32" fmla="*/ 2147483646 w 727"/>
                <a:gd name="T33" fmla="*/ 2147483646 h 953"/>
                <a:gd name="T34" fmla="*/ 2147483646 w 727"/>
                <a:gd name="T35" fmla="*/ 2147483646 h 953"/>
                <a:gd name="T36" fmla="*/ 2147483646 w 727"/>
                <a:gd name="T37" fmla="*/ 2147483646 h 953"/>
                <a:gd name="T38" fmla="*/ 2147483646 w 727"/>
                <a:gd name="T39" fmla="*/ 2147483646 h 953"/>
                <a:gd name="T40" fmla="*/ 2147483646 w 727"/>
                <a:gd name="T41" fmla="*/ 2147483646 h 953"/>
                <a:gd name="T42" fmla="*/ 2147483646 w 727"/>
                <a:gd name="T43" fmla="*/ 2147483646 h 953"/>
                <a:gd name="T44" fmla="*/ 2147483646 w 727"/>
                <a:gd name="T45" fmla="*/ 2147483646 h 953"/>
                <a:gd name="T46" fmla="*/ 2147483646 w 727"/>
                <a:gd name="T47" fmla="*/ 2147483646 h 953"/>
                <a:gd name="T48" fmla="*/ 2147483646 w 727"/>
                <a:gd name="T49" fmla="*/ 2147483646 h 953"/>
                <a:gd name="T50" fmla="*/ 2147483646 w 727"/>
                <a:gd name="T51" fmla="*/ 2147483646 h 953"/>
                <a:gd name="T52" fmla="*/ 2147483646 w 727"/>
                <a:gd name="T53" fmla="*/ 2147483646 h 953"/>
                <a:gd name="T54" fmla="*/ 2147483646 w 727"/>
                <a:gd name="T55" fmla="*/ 2147483646 h 953"/>
                <a:gd name="T56" fmla="*/ 2147483646 w 727"/>
                <a:gd name="T57" fmla="*/ 2147483646 h 953"/>
                <a:gd name="T58" fmla="*/ 2147483646 w 727"/>
                <a:gd name="T59" fmla="*/ 2147483646 h 953"/>
                <a:gd name="T60" fmla="*/ 2147483646 w 727"/>
                <a:gd name="T61" fmla="*/ 2147483646 h 953"/>
                <a:gd name="T62" fmla="*/ 2147483646 w 727"/>
                <a:gd name="T63" fmla="*/ 2147483646 h 953"/>
                <a:gd name="T64" fmla="*/ 2147483646 w 727"/>
                <a:gd name="T65" fmla="*/ 2147483646 h 953"/>
                <a:gd name="T66" fmla="*/ 2147483646 w 727"/>
                <a:gd name="T67" fmla="*/ 2147483646 h 953"/>
                <a:gd name="T68" fmla="*/ 2147483646 w 727"/>
                <a:gd name="T69" fmla="*/ 2147483646 h 953"/>
                <a:gd name="T70" fmla="*/ 2147483646 w 727"/>
                <a:gd name="T71" fmla="*/ 2147483646 h 953"/>
                <a:gd name="T72" fmla="*/ 2147483646 w 727"/>
                <a:gd name="T73" fmla="*/ 2147483646 h 953"/>
                <a:gd name="T74" fmla="*/ 2147483646 w 727"/>
                <a:gd name="T75" fmla="*/ 2147483646 h 953"/>
                <a:gd name="T76" fmla="*/ 2147483646 w 727"/>
                <a:gd name="T77" fmla="*/ 2147483646 h 953"/>
                <a:gd name="T78" fmla="*/ 2147483646 w 727"/>
                <a:gd name="T79" fmla="*/ 2147483646 h 953"/>
                <a:gd name="T80" fmla="*/ 2147483646 w 727"/>
                <a:gd name="T81" fmla="*/ 2147483646 h 953"/>
                <a:gd name="T82" fmla="*/ 2147483646 w 727"/>
                <a:gd name="T83" fmla="*/ 2147483646 h 953"/>
                <a:gd name="T84" fmla="*/ 2147483646 w 727"/>
                <a:gd name="T85" fmla="*/ 2147483646 h 953"/>
                <a:gd name="T86" fmla="*/ 2147483646 w 727"/>
                <a:gd name="T87" fmla="*/ 2147483646 h 953"/>
                <a:gd name="T88" fmla="*/ 2147483646 w 727"/>
                <a:gd name="T89" fmla="*/ 2147483646 h 953"/>
                <a:gd name="T90" fmla="*/ 2147483646 w 727"/>
                <a:gd name="T91" fmla="*/ 2147483646 h 953"/>
                <a:gd name="T92" fmla="*/ 2147483646 w 727"/>
                <a:gd name="T93" fmla="*/ 2147483646 h 95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27"/>
                <a:gd name="T142" fmla="*/ 0 h 953"/>
                <a:gd name="T143" fmla="*/ 727 w 727"/>
                <a:gd name="T144" fmla="*/ 953 h 953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27" h="953">
                  <a:moveTo>
                    <a:pt x="301" y="30"/>
                  </a:moveTo>
                  <a:cubicBezTo>
                    <a:pt x="284" y="31"/>
                    <a:pt x="346" y="136"/>
                    <a:pt x="350" y="146"/>
                  </a:cubicBezTo>
                  <a:cubicBezTo>
                    <a:pt x="367" y="167"/>
                    <a:pt x="367" y="223"/>
                    <a:pt x="363" y="250"/>
                  </a:cubicBezTo>
                  <a:cubicBezTo>
                    <a:pt x="358" y="274"/>
                    <a:pt x="318" y="289"/>
                    <a:pt x="371" y="335"/>
                  </a:cubicBezTo>
                  <a:cubicBezTo>
                    <a:pt x="401" y="361"/>
                    <a:pt x="330" y="398"/>
                    <a:pt x="370" y="424"/>
                  </a:cubicBezTo>
                  <a:cubicBezTo>
                    <a:pt x="396" y="440"/>
                    <a:pt x="364" y="463"/>
                    <a:pt x="351" y="466"/>
                  </a:cubicBezTo>
                  <a:cubicBezTo>
                    <a:pt x="298" y="480"/>
                    <a:pt x="318" y="492"/>
                    <a:pt x="306" y="506"/>
                  </a:cubicBezTo>
                  <a:lnTo>
                    <a:pt x="172" y="426"/>
                  </a:lnTo>
                  <a:cubicBezTo>
                    <a:pt x="173" y="440"/>
                    <a:pt x="159" y="458"/>
                    <a:pt x="146" y="463"/>
                  </a:cubicBezTo>
                  <a:cubicBezTo>
                    <a:pt x="93" y="480"/>
                    <a:pt x="112" y="478"/>
                    <a:pt x="85" y="504"/>
                  </a:cubicBezTo>
                  <a:cubicBezTo>
                    <a:pt x="43" y="545"/>
                    <a:pt x="44" y="507"/>
                    <a:pt x="19" y="515"/>
                  </a:cubicBezTo>
                  <a:lnTo>
                    <a:pt x="0" y="593"/>
                  </a:lnTo>
                  <a:lnTo>
                    <a:pt x="115" y="651"/>
                  </a:lnTo>
                  <a:lnTo>
                    <a:pt x="221" y="575"/>
                  </a:lnTo>
                  <a:lnTo>
                    <a:pt x="279" y="621"/>
                  </a:lnTo>
                  <a:lnTo>
                    <a:pt x="318" y="624"/>
                  </a:lnTo>
                  <a:lnTo>
                    <a:pt x="395" y="686"/>
                  </a:lnTo>
                  <a:lnTo>
                    <a:pt x="400" y="723"/>
                  </a:lnTo>
                  <a:lnTo>
                    <a:pt x="355" y="756"/>
                  </a:lnTo>
                  <a:lnTo>
                    <a:pt x="379" y="776"/>
                  </a:lnTo>
                  <a:cubicBezTo>
                    <a:pt x="396" y="776"/>
                    <a:pt x="420" y="768"/>
                    <a:pt x="430" y="754"/>
                  </a:cubicBezTo>
                  <a:cubicBezTo>
                    <a:pt x="455" y="716"/>
                    <a:pt x="451" y="720"/>
                    <a:pt x="471" y="724"/>
                  </a:cubicBezTo>
                  <a:cubicBezTo>
                    <a:pt x="488" y="727"/>
                    <a:pt x="474" y="759"/>
                    <a:pt x="467" y="770"/>
                  </a:cubicBezTo>
                  <a:cubicBezTo>
                    <a:pt x="434" y="825"/>
                    <a:pt x="446" y="839"/>
                    <a:pt x="446" y="893"/>
                  </a:cubicBezTo>
                  <a:lnTo>
                    <a:pt x="519" y="884"/>
                  </a:lnTo>
                  <a:cubicBezTo>
                    <a:pt x="519" y="879"/>
                    <a:pt x="518" y="863"/>
                    <a:pt x="520" y="859"/>
                  </a:cubicBezTo>
                  <a:cubicBezTo>
                    <a:pt x="525" y="849"/>
                    <a:pt x="618" y="799"/>
                    <a:pt x="631" y="799"/>
                  </a:cubicBezTo>
                  <a:lnTo>
                    <a:pt x="602" y="952"/>
                  </a:lnTo>
                  <a:lnTo>
                    <a:pt x="666" y="953"/>
                  </a:lnTo>
                  <a:cubicBezTo>
                    <a:pt x="666" y="952"/>
                    <a:pt x="675" y="890"/>
                    <a:pt x="675" y="889"/>
                  </a:cubicBezTo>
                  <a:cubicBezTo>
                    <a:pt x="684" y="869"/>
                    <a:pt x="692" y="712"/>
                    <a:pt x="687" y="690"/>
                  </a:cubicBezTo>
                  <a:lnTo>
                    <a:pt x="698" y="633"/>
                  </a:lnTo>
                  <a:lnTo>
                    <a:pt x="687" y="604"/>
                  </a:lnTo>
                  <a:lnTo>
                    <a:pt x="727" y="450"/>
                  </a:lnTo>
                  <a:lnTo>
                    <a:pt x="684" y="372"/>
                  </a:lnTo>
                  <a:lnTo>
                    <a:pt x="633" y="303"/>
                  </a:lnTo>
                  <a:lnTo>
                    <a:pt x="649" y="291"/>
                  </a:lnTo>
                  <a:lnTo>
                    <a:pt x="631" y="182"/>
                  </a:lnTo>
                  <a:lnTo>
                    <a:pt x="682" y="171"/>
                  </a:lnTo>
                  <a:lnTo>
                    <a:pt x="642" y="61"/>
                  </a:lnTo>
                  <a:lnTo>
                    <a:pt x="612" y="71"/>
                  </a:lnTo>
                  <a:lnTo>
                    <a:pt x="601" y="20"/>
                  </a:lnTo>
                  <a:lnTo>
                    <a:pt x="451" y="45"/>
                  </a:lnTo>
                  <a:lnTo>
                    <a:pt x="455" y="77"/>
                  </a:lnTo>
                  <a:cubicBezTo>
                    <a:pt x="435" y="73"/>
                    <a:pt x="395" y="78"/>
                    <a:pt x="373" y="78"/>
                  </a:cubicBezTo>
                  <a:cubicBezTo>
                    <a:pt x="365" y="79"/>
                    <a:pt x="354" y="46"/>
                    <a:pt x="354" y="39"/>
                  </a:cubicBezTo>
                  <a:cubicBezTo>
                    <a:pt x="350" y="0"/>
                    <a:pt x="320" y="29"/>
                    <a:pt x="301" y="30"/>
                  </a:cubicBezTo>
                  <a:close/>
                </a:path>
              </a:pathLst>
            </a:custGeom>
            <a:solidFill>
              <a:srgbClr val="45453F"/>
            </a:solidFill>
            <a:ln w="1588">
              <a:solidFill>
                <a:srgbClr val="141515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81" name="Freeform 445">
              <a:extLst>
                <a:ext uri="{FF2B5EF4-FFF2-40B4-BE49-F238E27FC236}">
                  <a16:creationId xmlns:a16="http://schemas.microsoft.com/office/drawing/2014/main" id="{5001F7D2-D7CE-43E3-8C30-1FD9E79EE0E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5372" y="5613159"/>
              <a:ext cx="39687" cy="33338"/>
            </a:xfrm>
            <a:custGeom>
              <a:avLst/>
              <a:gdLst>
                <a:gd name="T0" fmla="*/ 2147483646 w 561"/>
                <a:gd name="T1" fmla="*/ 2147483646 h 520"/>
                <a:gd name="T2" fmla="*/ 2147483646 w 561"/>
                <a:gd name="T3" fmla="*/ 2147483646 h 520"/>
                <a:gd name="T4" fmla="*/ 0 w 561"/>
                <a:gd name="T5" fmla="*/ 2147483646 h 520"/>
                <a:gd name="T6" fmla="*/ 2147483646 w 561"/>
                <a:gd name="T7" fmla="*/ 2147483646 h 520"/>
                <a:gd name="T8" fmla="*/ 2147483646 w 561"/>
                <a:gd name="T9" fmla="*/ 2147483646 h 520"/>
                <a:gd name="T10" fmla="*/ 2147483646 w 561"/>
                <a:gd name="T11" fmla="*/ 2147483646 h 520"/>
                <a:gd name="T12" fmla="*/ 2147483646 w 561"/>
                <a:gd name="T13" fmla="*/ 2147483646 h 520"/>
                <a:gd name="T14" fmla="*/ 2147483646 w 561"/>
                <a:gd name="T15" fmla="*/ 2147483646 h 520"/>
                <a:gd name="T16" fmla="*/ 2147483646 w 561"/>
                <a:gd name="T17" fmla="*/ 2147483646 h 520"/>
                <a:gd name="T18" fmla="*/ 2147483646 w 561"/>
                <a:gd name="T19" fmla="*/ 2147483646 h 520"/>
                <a:gd name="T20" fmla="*/ 2147483646 w 561"/>
                <a:gd name="T21" fmla="*/ 2147483646 h 520"/>
                <a:gd name="T22" fmla="*/ 2147483646 w 561"/>
                <a:gd name="T23" fmla="*/ 2147483646 h 520"/>
                <a:gd name="T24" fmla="*/ 2147483646 w 561"/>
                <a:gd name="T25" fmla="*/ 2147483646 h 520"/>
                <a:gd name="T26" fmla="*/ 2147483646 w 561"/>
                <a:gd name="T27" fmla="*/ 2147483646 h 520"/>
                <a:gd name="T28" fmla="*/ 2147483646 w 561"/>
                <a:gd name="T29" fmla="*/ 2147483646 h 520"/>
                <a:gd name="T30" fmla="*/ 2147483646 w 561"/>
                <a:gd name="T31" fmla="*/ 2147483646 h 520"/>
                <a:gd name="T32" fmla="*/ 2147483646 w 561"/>
                <a:gd name="T33" fmla="*/ 2147483646 h 520"/>
                <a:gd name="T34" fmla="*/ 2147483646 w 561"/>
                <a:gd name="T35" fmla="*/ 2147483646 h 520"/>
                <a:gd name="T36" fmla="*/ 2147483646 w 561"/>
                <a:gd name="T37" fmla="*/ 2147483646 h 520"/>
                <a:gd name="T38" fmla="*/ 2147483646 w 561"/>
                <a:gd name="T39" fmla="*/ 2147483646 h 520"/>
                <a:gd name="T40" fmla="*/ 2147483646 w 561"/>
                <a:gd name="T41" fmla="*/ 2147483646 h 520"/>
                <a:gd name="T42" fmla="*/ 2147483646 w 561"/>
                <a:gd name="T43" fmla="*/ 2147483646 h 520"/>
                <a:gd name="T44" fmla="*/ 2147483646 w 561"/>
                <a:gd name="T45" fmla="*/ 2147483646 h 520"/>
                <a:gd name="T46" fmla="*/ 2147483646 w 561"/>
                <a:gd name="T47" fmla="*/ 2147483646 h 520"/>
                <a:gd name="T48" fmla="*/ 2147483646 w 561"/>
                <a:gd name="T49" fmla="*/ 2147483646 h 520"/>
                <a:gd name="T50" fmla="*/ 2147483646 w 561"/>
                <a:gd name="T51" fmla="*/ 2147483646 h 520"/>
                <a:gd name="T52" fmla="*/ 2147483646 w 561"/>
                <a:gd name="T53" fmla="*/ 2147483646 h 520"/>
                <a:gd name="T54" fmla="*/ 2147483646 w 561"/>
                <a:gd name="T55" fmla="*/ 0 h 520"/>
                <a:gd name="T56" fmla="*/ 2147483646 w 561"/>
                <a:gd name="T57" fmla="*/ 2147483646 h 520"/>
                <a:gd name="T58" fmla="*/ 2147483646 w 561"/>
                <a:gd name="T59" fmla="*/ 2147483646 h 520"/>
                <a:gd name="T60" fmla="*/ 2147483646 w 561"/>
                <a:gd name="T61" fmla="*/ 2147483646 h 520"/>
                <a:gd name="T62" fmla="*/ 2147483646 w 561"/>
                <a:gd name="T63" fmla="*/ 2147483646 h 520"/>
                <a:gd name="T64" fmla="*/ 2147483646 w 561"/>
                <a:gd name="T65" fmla="*/ 2147483646 h 520"/>
                <a:gd name="T66" fmla="*/ 2147483646 w 561"/>
                <a:gd name="T67" fmla="*/ 2147483646 h 52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61"/>
                <a:gd name="T103" fmla="*/ 0 h 520"/>
                <a:gd name="T104" fmla="*/ 561 w 561"/>
                <a:gd name="T105" fmla="*/ 520 h 52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61" h="520">
                  <a:moveTo>
                    <a:pt x="86" y="55"/>
                  </a:moveTo>
                  <a:lnTo>
                    <a:pt x="61" y="157"/>
                  </a:lnTo>
                  <a:lnTo>
                    <a:pt x="0" y="170"/>
                  </a:lnTo>
                  <a:lnTo>
                    <a:pt x="16" y="355"/>
                  </a:lnTo>
                  <a:lnTo>
                    <a:pt x="43" y="363"/>
                  </a:lnTo>
                  <a:lnTo>
                    <a:pt x="72" y="340"/>
                  </a:lnTo>
                  <a:lnTo>
                    <a:pt x="90" y="385"/>
                  </a:lnTo>
                  <a:lnTo>
                    <a:pt x="128" y="356"/>
                  </a:lnTo>
                  <a:lnTo>
                    <a:pt x="185" y="371"/>
                  </a:lnTo>
                  <a:lnTo>
                    <a:pt x="193" y="398"/>
                  </a:lnTo>
                  <a:lnTo>
                    <a:pt x="166" y="396"/>
                  </a:lnTo>
                  <a:lnTo>
                    <a:pt x="174" y="483"/>
                  </a:lnTo>
                  <a:lnTo>
                    <a:pt x="247" y="479"/>
                  </a:lnTo>
                  <a:lnTo>
                    <a:pt x="266" y="520"/>
                  </a:lnTo>
                  <a:lnTo>
                    <a:pt x="379" y="456"/>
                  </a:lnTo>
                  <a:lnTo>
                    <a:pt x="340" y="358"/>
                  </a:lnTo>
                  <a:lnTo>
                    <a:pt x="461" y="246"/>
                  </a:lnTo>
                  <a:lnTo>
                    <a:pt x="447" y="201"/>
                  </a:lnTo>
                  <a:lnTo>
                    <a:pt x="491" y="200"/>
                  </a:lnTo>
                  <a:lnTo>
                    <a:pt x="494" y="229"/>
                  </a:lnTo>
                  <a:lnTo>
                    <a:pt x="549" y="227"/>
                  </a:lnTo>
                  <a:lnTo>
                    <a:pt x="561" y="158"/>
                  </a:lnTo>
                  <a:lnTo>
                    <a:pt x="557" y="103"/>
                  </a:lnTo>
                  <a:lnTo>
                    <a:pt x="443" y="124"/>
                  </a:lnTo>
                  <a:lnTo>
                    <a:pt x="420" y="78"/>
                  </a:lnTo>
                  <a:lnTo>
                    <a:pt x="406" y="47"/>
                  </a:lnTo>
                  <a:lnTo>
                    <a:pt x="440" y="25"/>
                  </a:lnTo>
                  <a:lnTo>
                    <a:pt x="420" y="0"/>
                  </a:lnTo>
                  <a:lnTo>
                    <a:pt x="256" y="80"/>
                  </a:lnTo>
                  <a:lnTo>
                    <a:pt x="237" y="48"/>
                  </a:lnTo>
                  <a:lnTo>
                    <a:pt x="147" y="60"/>
                  </a:lnTo>
                  <a:lnTo>
                    <a:pt x="184" y="113"/>
                  </a:lnTo>
                  <a:lnTo>
                    <a:pt x="141" y="132"/>
                  </a:lnTo>
                  <a:lnTo>
                    <a:pt x="86" y="55"/>
                  </a:lnTo>
                  <a:close/>
                </a:path>
              </a:pathLst>
            </a:custGeom>
            <a:solidFill>
              <a:srgbClr val="45453F"/>
            </a:solidFill>
            <a:ln w="1588">
              <a:solidFill>
                <a:srgbClr val="141515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82" name="Freeform 446">
              <a:extLst>
                <a:ext uri="{FF2B5EF4-FFF2-40B4-BE49-F238E27FC236}">
                  <a16:creationId xmlns:a16="http://schemas.microsoft.com/office/drawing/2014/main" id="{BDFA6168-836B-4B57-A418-FE419C900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4484" y="4941647"/>
              <a:ext cx="68263" cy="82550"/>
            </a:xfrm>
            <a:custGeom>
              <a:avLst/>
              <a:gdLst>
                <a:gd name="T0" fmla="*/ 2147483646 w 1029"/>
                <a:gd name="T1" fmla="*/ 2147483646 h 1286"/>
                <a:gd name="T2" fmla="*/ 2147483646 w 1029"/>
                <a:gd name="T3" fmla="*/ 2147483646 h 1286"/>
                <a:gd name="T4" fmla="*/ 2147483646 w 1029"/>
                <a:gd name="T5" fmla="*/ 2147483646 h 1286"/>
                <a:gd name="T6" fmla="*/ 0 w 1029"/>
                <a:gd name="T7" fmla="*/ 2147483646 h 1286"/>
                <a:gd name="T8" fmla="*/ 2147483646 w 1029"/>
                <a:gd name="T9" fmla="*/ 2147483646 h 1286"/>
                <a:gd name="T10" fmla="*/ 2147483646 w 1029"/>
                <a:gd name="T11" fmla="*/ 2147483646 h 1286"/>
                <a:gd name="T12" fmla="*/ 2147483646 w 1029"/>
                <a:gd name="T13" fmla="*/ 2147483646 h 1286"/>
                <a:gd name="T14" fmla="*/ 2147483646 w 1029"/>
                <a:gd name="T15" fmla="*/ 2147483646 h 1286"/>
                <a:gd name="T16" fmla="*/ 2147483646 w 1029"/>
                <a:gd name="T17" fmla="*/ 2147483646 h 1286"/>
                <a:gd name="T18" fmla="*/ 2147483646 w 1029"/>
                <a:gd name="T19" fmla="*/ 2147483646 h 1286"/>
                <a:gd name="T20" fmla="*/ 2147483646 w 1029"/>
                <a:gd name="T21" fmla="*/ 2147483646 h 1286"/>
                <a:gd name="T22" fmla="*/ 2147483646 w 1029"/>
                <a:gd name="T23" fmla="*/ 2147483646 h 1286"/>
                <a:gd name="T24" fmla="*/ 2147483646 w 1029"/>
                <a:gd name="T25" fmla="*/ 0 h 1286"/>
                <a:gd name="T26" fmla="*/ 2147483646 w 1029"/>
                <a:gd name="T27" fmla="*/ 2147483646 h 128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029"/>
                <a:gd name="T43" fmla="*/ 0 h 1286"/>
                <a:gd name="T44" fmla="*/ 1029 w 1029"/>
                <a:gd name="T45" fmla="*/ 1286 h 128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029" h="1286">
                  <a:moveTo>
                    <a:pt x="764" y="30"/>
                  </a:moveTo>
                  <a:lnTo>
                    <a:pt x="423" y="257"/>
                  </a:lnTo>
                  <a:lnTo>
                    <a:pt x="193" y="525"/>
                  </a:lnTo>
                  <a:lnTo>
                    <a:pt x="0" y="896"/>
                  </a:lnTo>
                  <a:lnTo>
                    <a:pt x="411" y="1053"/>
                  </a:lnTo>
                  <a:lnTo>
                    <a:pt x="468" y="988"/>
                  </a:lnTo>
                  <a:lnTo>
                    <a:pt x="698" y="1164"/>
                  </a:lnTo>
                  <a:lnTo>
                    <a:pt x="916" y="1286"/>
                  </a:lnTo>
                  <a:lnTo>
                    <a:pt x="989" y="687"/>
                  </a:lnTo>
                  <a:lnTo>
                    <a:pt x="903" y="718"/>
                  </a:lnTo>
                  <a:lnTo>
                    <a:pt x="889" y="484"/>
                  </a:lnTo>
                  <a:lnTo>
                    <a:pt x="1009" y="311"/>
                  </a:lnTo>
                  <a:lnTo>
                    <a:pt x="1029" y="0"/>
                  </a:lnTo>
                  <a:lnTo>
                    <a:pt x="764" y="30"/>
                  </a:lnTo>
                  <a:close/>
                </a:path>
              </a:pathLst>
            </a:custGeom>
            <a:solidFill>
              <a:srgbClr val="45453F"/>
            </a:solidFill>
            <a:ln w="1588">
              <a:solidFill>
                <a:srgbClr val="141515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83" name="Freeform 450">
              <a:extLst>
                <a:ext uri="{FF2B5EF4-FFF2-40B4-BE49-F238E27FC236}">
                  <a16:creationId xmlns:a16="http://schemas.microsoft.com/office/drawing/2014/main" id="{8504022B-BA9A-4ACA-A365-33F2C72DF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8584" y="3963748"/>
              <a:ext cx="42863" cy="39687"/>
            </a:xfrm>
            <a:custGeom>
              <a:avLst/>
              <a:gdLst>
                <a:gd name="T0" fmla="*/ 2147483646 w 641"/>
                <a:gd name="T1" fmla="*/ 2147483646 h 621"/>
                <a:gd name="T2" fmla="*/ 2147483646 w 641"/>
                <a:gd name="T3" fmla="*/ 2147483646 h 621"/>
                <a:gd name="T4" fmla="*/ 2147483646 w 641"/>
                <a:gd name="T5" fmla="*/ 2147483646 h 621"/>
                <a:gd name="T6" fmla="*/ 2147483646 w 641"/>
                <a:gd name="T7" fmla="*/ 0 h 621"/>
                <a:gd name="T8" fmla="*/ 0 w 641"/>
                <a:gd name="T9" fmla="*/ 2147483646 h 621"/>
                <a:gd name="T10" fmla="*/ 2147483646 w 641"/>
                <a:gd name="T11" fmla="*/ 2147483646 h 621"/>
                <a:gd name="T12" fmla="*/ 2147483646 w 641"/>
                <a:gd name="T13" fmla="*/ 2147483646 h 621"/>
                <a:gd name="T14" fmla="*/ 2147483646 w 641"/>
                <a:gd name="T15" fmla="*/ 2147483646 h 621"/>
                <a:gd name="T16" fmla="*/ 2147483646 w 641"/>
                <a:gd name="T17" fmla="*/ 2147483646 h 621"/>
                <a:gd name="T18" fmla="*/ 2147483646 w 641"/>
                <a:gd name="T19" fmla="*/ 2147483646 h 621"/>
                <a:gd name="T20" fmla="*/ 2147483646 w 641"/>
                <a:gd name="T21" fmla="*/ 2147483646 h 621"/>
                <a:gd name="T22" fmla="*/ 2147483646 w 641"/>
                <a:gd name="T23" fmla="*/ 2147483646 h 621"/>
                <a:gd name="T24" fmla="*/ 2147483646 w 641"/>
                <a:gd name="T25" fmla="*/ 2147483646 h 621"/>
                <a:gd name="T26" fmla="*/ 2147483646 w 641"/>
                <a:gd name="T27" fmla="*/ 2147483646 h 621"/>
                <a:gd name="T28" fmla="*/ 2147483646 w 641"/>
                <a:gd name="T29" fmla="*/ 2147483646 h 621"/>
                <a:gd name="T30" fmla="*/ 2147483646 w 641"/>
                <a:gd name="T31" fmla="*/ 2147483646 h 621"/>
                <a:gd name="T32" fmla="*/ 2147483646 w 641"/>
                <a:gd name="T33" fmla="*/ 2147483646 h 621"/>
                <a:gd name="T34" fmla="*/ 2147483646 w 641"/>
                <a:gd name="T35" fmla="*/ 2147483646 h 621"/>
                <a:gd name="T36" fmla="*/ 2147483646 w 641"/>
                <a:gd name="T37" fmla="*/ 2147483646 h 621"/>
                <a:gd name="T38" fmla="*/ 2147483646 w 641"/>
                <a:gd name="T39" fmla="*/ 2147483646 h 621"/>
                <a:gd name="T40" fmla="*/ 2147483646 w 641"/>
                <a:gd name="T41" fmla="*/ 2147483646 h 621"/>
                <a:gd name="T42" fmla="*/ 2147483646 w 641"/>
                <a:gd name="T43" fmla="*/ 2147483646 h 621"/>
                <a:gd name="T44" fmla="*/ 2147483646 w 641"/>
                <a:gd name="T45" fmla="*/ 2147483646 h 621"/>
                <a:gd name="T46" fmla="*/ 2147483646 w 641"/>
                <a:gd name="T47" fmla="*/ 2147483646 h 621"/>
                <a:gd name="T48" fmla="*/ 2147483646 w 641"/>
                <a:gd name="T49" fmla="*/ 2147483646 h 621"/>
                <a:gd name="T50" fmla="*/ 2147483646 w 641"/>
                <a:gd name="T51" fmla="*/ 2147483646 h 621"/>
                <a:gd name="T52" fmla="*/ 2147483646 w 641"/>
                <a:gd name="T53" fmla="*/ 2147483646 h 621"/>
                <a:gd name="T54" fmla="*/ 2147483646 w 641"/>
                <a:gd name="T55" fmla="*/ 2147483646 h 621"/>
                <a:gd name="T56" fmla="*/ 2147483646 w 641"/>
                <a:gd name="T57" fmla="*/ 2147483646 h 621"/>
                <a:gd name="T58" fmla="*/ 2147483646 w 641"/>
                <a:gd name="T59" fmla="*/ 2147483646 h 62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641"/>
                <a:gd name="T91" fmla="*/ 0 h 621"/>
                <a:gd name="T92" fmla="*/ 641 w 641"/>
                <a:gd name="T93" fmla="*/ 621 h 621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641" h="621">
                  <a:moveTo>
                    <a:pt x="459" y="11"/>
                  </a:moveTo>
                  <a:lnTo>
                    <a:pt x="401" y="3"/>
                  </a:lnTo>
                  <a:lnTo>
                    <a:pt x="336" y="49"/>
                  </a:lnTo>
                  <a:lnTo>
                    <a:pt x="20" y="0"/>
                  </a:lnTo>
                  <a:lnTo>
                    <a:pt x="0" y="69"/>
                  </a:lnTo>
                  <a:cubicBezTo>
                    <a:pt x="6" y="73"/>
                    <a:pt x="117" y="129"/>
                    <a:pt x="110" y="137"/>
                  </a:cubicBezTo>
                  <a:cubicBezTo>
                    <a:pt x="93" y="155"/>
                    <a:pt x="128" y="161"/>
                    <a:pt x="114" y="178"/>
                  </a:cubicBezTo>
                  <a:cubicBezTo>
                    <a:pt x="87" y="210"/>
                    <a:pt x="92" y="261"/>
                    <a:pt x="106" y="296"/>
                  </a:cubicBezTo>
                  <a:cubicBezTo>
                    <a:pt x="145" y="394"/>
                    <a:pt x="95" y="417"/>
                    <a:pt x="110" y="494"/>
                  </a:cubicBezTo>
                  <a:cubicBezTo>
                    <a:pt x="116" y="523"/>
                    <a:pt x="154" y="557"/>
                    <a:pt x="159" y="572"/>
                  </a:cubicBezTo>
                  <a:cubicBezTo>
                    <a:pt x="162" y="573"/>
                    <a:pt x="180" y="586"/>
                    <a:pt x="183" y="590"/>
                  </a:cubicBezTo>
                  <a:lnTo>
                    <a:pt x="286" y="621"/>
                  </a:lnTo>
                  <a:lnTo>
                    <a:pt x="297" y="607"/>
                  </a:lnTo>
                  <a:lnTo>
                    <a:pt x="295" y="544"/>
                  </a:lnTo>
                  <a:lnTo>
                    <a:pt x="372" y="488"/>
                  </a:lnTo>
                  <a:lnTo>
                    <a:pt x="493" y="544"/>
                  </a:lnTo>
                  <a:lnTo>
                    <a:pt x="530" y="480"/>
                  </a:lnTo>
                  <a:lnTo>
                    <a:pt x="502" y="412"/>
                  </a:lnTo>
                  <a:lnTo>
                    <a:pt x="579" y="417"/>
                  </a:lnTo>
                  <a:lnTo>
                    <a:pt x="637" y="350"/>
                  </a:lnTo>
                  <a:lnTo>
                    <a:pt x="641" y="253"/>
                  </a:lnTo>
                  <a:lnTo>
                    <a:pt x="567" y="203"/>
                  </a:lnTo>
                  <a:lnTo>
                    <a:pt x="605" y="155"/>
                  </a:lnTo>
                  <a:lnTo>
                    <a:pt x="580" y="129"/>
                  </a:lnTo>
                  <a:lnTo>
                    <a:pt x="588" y="97"/>
                  </a:lnTo>
                  <a:lnTo>
                    <a:pt x="572" y="56"/>
                  </a:lnTo>
                  <a:lnTo>
                    <a:pt x="560" y="43"/>
                  </a:lnTo>
                  <a:lnTo>
                    <a:pt x="530" y="99"/>
                  </a:lnTo>
                  <a:lnTo>
                    <a:pt x="452" y="89"/>
                  </a:lnTo>
                  <a:lnTo>
                    <a:pt x="459" y="11"/>
                  </a:lnTo>
                  <a:close/>
                </a:path>
              </a:pathLst>
            </a:custGeom>
            <a:solidFill>
              <a:srgbClr val="45453F"/>
            </a:solidFill>
            <a:ln w="1588">
              <a:solidFill>
                <a:srgbClr val="141515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84" name="Freeform 451">
              <a:extLst>
                <a:ext uri="{FF2B5EF4-FFF2-40B4-BE49-F238E27FC236}">
                  <a16:creationId xmlns:a16="http://schemas.microsoft.com/office/drawing/2014/main" id="{B6B90F0C-BEBF-4E9C-9499-A086F7B73CB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4557" y="4951172"/>
              <a:ext cx="71438" cy="58737"/>
            </a:xfrm>
            <a:custGeom>
              <a:avLst/>
              <a:gdLst>
                <a:gd name="T0" fmla="*/ 2147483646 w 1042"/>
                <a:gd name="T1" fmla="*/ 2147483646 h 917"/>
                <a:gd name="T2" fmla="*/ 2147483646 w 1042"/>
                <a:gd name="T3" fmla="*/ 2147483646 h 917"/>
                <a:gd name="T4" fmla="*/ 2147483646 w 1042"/>
                <a:gd name="T5" fmla="*/ 2147483646 h 917"/>
                <a:gd name="T6" fmla="*/ 2147483646 w 1042"/>
                <a:gd name="T7" fmla="*/ 2147483646 h 917"/>
                <a:gd name="T8" fmla="*/ 2147483646 w 1042"/>
                <a:gd name="T9" fmla="*/ 2147483646 h 917"/>
                <a:gd name="T10" fmla="*/ 2147483646 w 1042"/>
                <a:gd name="T11" fmla="*/ 2147483646 h 917"/>
                <a:gd name="T12" fmla="*/ 2147483646 w 1042"/>
                <a:gd name="T13" fmla="*/ 2147483646 h 917"/>
                <a:gd name="T14" fmla="*/ 2147483646 w 1042"/>
                <a:gd name="T15" fmla="*/ 2147483646 h 917"/>
                <a:gd name="T16" fmla="*/ 2147483646 w 1042"/>
                <a:gd name="T17" fmla="*/ 2147483646 h 917"/>
                <a:gd name="T18" fmla="*/ 2147483646 w 1042"/>
                <a:gd name="T19" fmla="*/ 2147483646 h 917"/>
                <a:gd name="T20" fmla="*/ 2147483646 w 1042"/>
                <a:gd name="T21" fmla="*/ 2147483646 h 917"/>
                <a:gd name="T22" fmla="*/ 2147483646 w 1042"/>
                <a:gd name="T23" fmla="*/ 2147483646 h 917"/>
                <a:gd name="T24" fmla="*/ 2147483646 w 1042"/>
                <a:gd name="T25" fmla="*/ 2147483646 h 917"/>
                <a:gd name="T26" fmla="*/ 2147483646 w 1042"/>
                <a:gd name="T27" fmla="*/ 2147483646 h 917"/>
                <a:gd name="T28" fmla="*/ 2147483646 w 1042"/>
                <a:gd name="T29" fmla="*/ 2147483646 h 917"/>
                <a:gd name="T30" fmla="*/ 2147483646 w 1042"/>
                <a:gd name="T31" fmla="*/ 2147483646 h 917"/>
                <a:gd name="T32" fmla="*/ 2147483646 w 1042"/>
                <a:gd name="T33" fmla="*/ 2147483646 h 917"/>
                <a:gd name="T34" fmla="*/ 2147483646 w 1042"/>
                <a:gd name="T35" fmla="*/ 2147483646 h 917"/>
                <a:gd name="T36" fmla="*/ 2147483646 w 1042"/>
                <a:gd name="T37" fmla="*/ 2147483646 h 917"/>
                <a:gd name="T38" fmla="*/ 2147483646 w 1042"/>
                <a:gd name="T39" fmla="*/ 2147483646 h 917"/>
                <a:gd name="T40" fmla="*/ 2147483646 w 1042"/>
                <a:gd name="T41" fmla="*/ 2147483646 h 917"/>
                <a:gd name="T42" fmla="*/ 2147483646 w 1042"/>
                <a:gd name="T43" fmla="*/ 2147483646 h 917"/>
                <a:gd name="T44" fmla="*/ 2147483646 w 1042"/>
                <a:gd name="T45" fmla="*/ 0 h 917"/>
                <a:gd name="T46" fmla="*/ 2147483646 w 1042"/>
                <a:gd name="T47" fmla="*/ 2147483646 h 917"/>
                <a:gd name="T48" fmla="*/ 2147483646 w 1042"/>
                <a:gd name="T49" fmla="*/ 2147483646 h 917"/>
                <a:gd name="T50" fmla="*/ 2147483646 w 1042"/>
                <a:gd name="T51" fmla="*/ 2147483646 h 917"/>
                <a:gd name="T52" fmla="*/ 2147483646 w 1042"/>
                <a:gd name="T53" fmla="*/ 2147483646 h 917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042"/>
                <a:gd name="T82" fmla="*/ 0 h 917"/>
                <a:gd name="T83" fmla="*/ 1042 w 1042"/>
                <a:gd name="T84" fmla="*/ 917 h 917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042" h="917">
                  <a:moveTo>
                    <a:pt x="19" y="122"/>
                  </a:moveTo>
                  <a:cubicBezTo>
                    <a:pt x="0" y="131"/>
                    <a:pt x="17" y="171"/>
                    <a:pt x="34" y="172"/>
                  </a:cubicBezTo>
                  <a:lnTo>
                    <a:pt x="85" y="207"/>
                  </a:lnTo>
                  <a:lnTo>
                    <a:pt x="87" y="280"/>
                  </a:lnTo>
                  <a:lnTo>
                    <a:pt x="214" y="301"/>
                  </a:lnTo>
                  <a:lnTo>
                    <a:pt x="92" y="405"/>
                  </a:lnTo>
                  <a:lnTo>
                    <a:pt x="385" y="819"/>
                  </a:lnTo>
                  <a:lnTo>
                    <a:pt x="660" y="917"/>
                  </a:lnTo>
                  <a:lnTo>
                    <a:pt x="679" y="838"/>
                  </a:lnTo>
                  <a:lnTo>
                    <a:pt x="615" y="794"/>
                  </a:lnTo>
                  <a:lnTo>
                    <a:pt x="704" y="613"/>
                  </a:lnTo>
                  <a:lnTo>
                    <a:pt x="837" y="667"/>
                  </a:lnTo>
                  <a:lnTo>
                    <a:pt x="906" y="579"/>
                  </a:lnTo>
                  <a:lnTo>
                    <a:pt x="823" y="557"/>
                  </a:lnTo>
                  <a:lnTo>
                    <a:pt x="784" y="471"/>
                  </a:lnTo>
                  <a:lnTo>
                    <a:pt x="984" y="556"/>
                  </a:lnTo>
                  <a:lnTo>
                    <a:pt x="1041" y="552"/>
                  </a:lnTo>
                  <a:lnTo>
                    <a:pt x="1042" y="280"/>
                  </a:lnTo>
                  <a:lnTo>
                    <a:pt x="624" y="225"/>
                  </a:lnTo>
                  <a:lnTo>
                    <a:pt x="614" y="90"/>
                  </a:lnTo>
                  <a:lnTo>
                    <a:pt x="476" y="15"/>
                  </a:lnTo>
                  <a:lnTo>
                    <a:pt x="436" y="77"/>
                  </a:lnTo>
                  <a:lnTo>
                    <a:pt x="332" y="0"/>
                  </a:lnTo>
                  <a:cubicBezTo>
                    <a:pt x="330" y="7"/>
                    <a:pt x="298" y="21"/>
                    <a:pt x="289" y="25"/>
                  </a:cubicBezTo>
                  <a:cubicBezTo>
                    <a:pt x="273" y="32"/>
                    <a:pt x="83" y="29"/>
                    <a:pt x="76" y="23"/>
                  </a:cubicBezTo>
                  <a:cubicBezTo>
                    <a:pt x="47" y="3"/>
                    <a:pt x="74" y="73"/>
                    <a:pt x="46" y="85"/>
                  </a:cubicBezTo>
                  <a:cubicBezTo>
                    <a:pt x="28" y="92"/>
                    <a:pt x="22" y="120"/>
                    <a:pt x="19" y="122"/>
                  </a:cubicBezTo>
                  <a:close/>
                </a:path>
              </a:pathLst>
            </a:custGeom>
            <a:solidFill>
              <a:srgbClr val="45453F"/>
            </a:solidFill>
            <a:ln w="1588">
              <a:solidFill>
                <a:srgbClr val="141515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85" name="Freeform 452">
              <a:extLst>
                <a:ext uri="{FF2B5EF4-FFF2-40B4-BE49-F238E27FC236}">
                  <a16:creationId xmlns:a16="http://schemas.microsoft.com/office/drawing/2014/main" id="{48876ABD-0684-4225-B070-28FE09C8F4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7372" y="5906848"/>
              <a:ext cx="65087" cy="60325"/>
            </a:xfrm>
            <a:custGeom>
              <a:avLst/>
              <a:gdLst>
                <a:gd name="T0" fmla="*/ 2147483646 w 960"/>
                <a:gd name="T1" fmla="*/ 0 h 971"/>
                <a:gd name="T2" fmla="*/ 2147483646 w 960"/>
                <a:gd name="T3" fmla="*/ 2147483646 h 971"/>
                <a:gd name="T4" fmla="*/ 2147483646 w 960"/>
                <a:gd name="T5" fmla="*/ 2147483646 h 971"/>
                <a:gd name="T6" fmla="*/ 0 w 960"/>
                <a:gd name="T7" fmla="*/ 2147483646 h 971"/>
                <a:gd name="T8" fmla="*/ 2147483646 w 960"/>
                <a:gd name="T9" fmla="*/ 2147483646 h 971"/>
                <a:gd name="T10" fmla="*/ 2147483646 w 960"/>
                <a:gd name="T11" fmla="*/ 2147483646 h 971"/>
                <a:gd name="T12" fmla="*/ 2147483646 w 960"/>
                <a:gd name="T13" fmla="*/ 2147483646 h 971"/>
                <a:gd name="T14" fmla="*/ 2147483646 w 960"/>
                <a:gd name="T15" fmla="*/ 2147483646 h 971"/>
                <a:gd name="T16" fmla="*/ 2147483646 w 960"/>
                <a:gd name="T17" fmla="*/ 0 h 97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60"/>
                <a:gd name="T28" fmla="*/ 0 h 971"/>
                <a:gd name="T29" fmla="*/ 960 w 960"/>
                <a:gd name="T30" fmla="*/ 971 h 97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60" h="971">
                  <a:moveTo>
                    <a:pt x="419" y="0"/>
                  </a:moveTo>
                  <a:lnTo>
                    <a:pt x="187" y="152"/>
                  </a:lnTo>
                  <a:lnTo>
                    <a:pt x="310" y="271"/>
                  </a:lnTo>
                  <a:lnTo>
                    <a:pt x="0" y="545"/>
                  </a:lnTo>
                  <a:lnTo>
                    <a:pt x="263" y="869"/>
                  </a:lnTo>
                  <a:lnTo>
                    <a:pt x="605" y="971"/>
                  </a:lnTo>
                  <a:lnTo>
                    <a:pt x="960" y="709"/>
                  </a:lnTo>
                  <a:lnTo>
                    <a:pt x="933" y="54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45453F"/>
            </a:solidFill>
            <a:ln w="1588">
              <a:solidFill>
                <a:srgbClr val="141515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86" name="Freeform 453">
              <a:extLst>
                <a:ext uri="{FF2B5EF4-FFF2-40B4-BE49-F238E27FC236}">
                  <a16:creationId xmlns:a16="http://schemas.microsoft.com/office/drawing/2014/main" id="{01CD49CA-1329-40EE-AAEC-1A7782AC5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8432" y="5492510"/>
              <a:ext cx="50800" cy="41275"/>
            </a:xfrm>
            <a:custGeom>
              <a:avLst/>
              <a:gdLst>
                <a:gd name="T0" fmla="*/ 2147483646 w 751"/>
                <a:gd name="T1" fmla="*/ 0 h 649"/>
                <a:gd name="T2" fmla="*/ 2147483646 w 751"/>
                <a:gd name="T3" fmla="*/ 2147483646 h 649"/>
                <a:gd name="T4" fmla="*/ 2147483646 w 751"/>
                <a:gd name="T5" fmla="*/ 2147483646 h 649"/>
                <a:gd name="T6" fmla="*/ 0 w 751"/>
                <a:gd name="T7" fmla="*/ 2147483646 h 649"/>
                <a:gd name="T8" fmla="*/ 2147483646 w 751"/>
                <a:gd name="T9" fmla="*/ 2147483646 h 649"/>
                <a:gd name="T10" fmla="*/ 2147483646 w 751"/>
                <a:gd name="T11" fmla="*/ 2147483646 h 649"/>
                <a:gd name="T12" fmla="*/ 2147483646 w 751"/>
                <a:gd name="T13" fmla="*/ 2147483646 h 649"/>
                <a:gd name="T14" fmla="*/ 2147483646 w 751"/>
                <a:gd name="T15" fmla="*/ 2147483646 h 649"/>
                <a:gd name="T16" fmla="*/ 2147483646 w 751"/>
                <a:gd name="T17" fmla="*/ 2147483646 h 649"/>
                <a:gd name="T18" fmla="*/ 2147483646 w 751"/>
                <a:gd name="T19" fmla="*/ 2147483646 h 649"/>
                <a:gd name="T20" fmla="*/ 2147483646 w 751"/>
                <a:gd name="T21" fmla="*/ 2147483646 h 649"/>
                <a:gd name="T22" fmla="*/ 2147483646 w 751"/>
                <a:gd name="T23" fmla="*/ 2147483646 h 649"/>
                <a:gd name="T24" fmla="*/ 2147483646 w 751"/>
                <a:gd name="T25" fmla="*/ 2147483646 h 649"/>
                <a:gd name="T26" fmla="*/ 2147483646 w 751"/>
                <a:gd name="T27" fmla="*/ 2147483646 h 649"/>
                <a:gd name="T28" fmla="*/ 2147483646 w 751"/>
                <a:gd name="T29" fmla="*/ 2147483646 h 649"/>
                <a:gd name="T30" fmla="*/ 2147483646 w 751"/>
                <a:gd name="T31" fmla="*/ 2147483646 h 649"/>
                <a:gd name="T32" fmla="*/ 2147483646 w 751"/>
                <a:gd name="T33" fmla="*/ 2147483646 h 649"/>
                <a:gd name="T34" fmla="*/ 2147483646 w 751"/>
                <a:gd name="T35" fmla="*/ 2147483646 h 649"/>
                <a:gd name="T36" fmla="*/ 2147483646 w 751"/>
                <a:gd name="T37" fmla="*/ 2147483646 h 649"/>
                <a:gd name="T38" fmla="*/ 2147483646 w 751"/>
                <a:gd name="T39" fmla="*/ 2147483646 h 649"/>
                <a:gd name="T40" fmla="*/ 2147483646 w 751"/>
                <a:gd name="T41" fmla="*/ 2147483646 h 649"/>
                <a:gd name="T42" fmla="*/ 2147483646 w 751"/>
                <a:gd name="T43" fmla="*/ 2147483646 h 649"/>
                <a:gd name="T44" fmla="*/ 2147483646 w 751"/>
                <a:gd name="T45" fmla="*/ 2147483646 h 649"/>
                <a:gd name="T46" fmla="*/ 2147483646 w 751"/>
                <a:gd name="T47" fmla="*/ 2147483646 h 649"/>
                <a:gd name="T48" fmla="*/ 2147483646 w 751"/>
                <a:gd name="T49" fmla="*/ 0 h 64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751"/>
                <a:gd name="T76" fmla="*/ 0 h 649"/>
                <a:gd name="T77" fmla="*/ 751 w 751"/>
                <a:gd name="T78" fmla="*/ 649 h 64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751" h="649">
                  <a:moveTo>
                    <a:pt x="323" y="0"/>
                  </a:moveTo>
                  <a:lnTo>
                    <a:pt x="272" y="46"/>
                  </a:lnTo>
                  <a:lnTo>
                    <a:pt x="341" y="156"/>
                  </a:lnTo>
                  <a:lnTo>
                    <a:pt x="0" y="295"/>
                  </a:lnTo>
                  <a:cubicBezTo>
                    <a:pt x="0" y="306"/>
                    <a:pt x="6" y="314"/>
                    <a:pt x="13" y="323"/>
                  </a:cubicBezTo>
                  <a:cubicBezTo>
                    <a:pt x="36" y="350"/>
                    <a:pt x="95" y="452"/>
                    <a:pt x="103" y="459"/>
                  </a:cubicBezTo>
                  <a:cubicBezTo>
                    <a:pt x="144" y="491"/>
                    <a:pt x="154" y="511"/>
                    <a:pt x="185" y="541"/>
                  </a:cubicBezTo>
                  <a:lnTo>
                    <a:pt x="209" y="565"/>
                  </a:lnTo>
                  <a:lnTo>
                    <a:pt x="315" y="588"/>
                  </a:lnTo>
                  <a:lnTo>
                    <a:pt x="332" y="579"/>
                  </a:lnTo>
                  <a:lnTo>
                    <a:pt x="423" y="571"/>
                  </a:lnTo>
                  <a:lnTo>
                    <a:pt x="548" y="595"/>
                  </a:lnTo>
                  <a:lnTo>
                    <a:pt x="594" y="649"/>
                  </a:lnTo>
                  <a:lnTo>
                    <a:pt x="656" y="625"/>
                  </a:lnTo>
                  <a:lnTo>
                    <a:pt x="751" y="530"/>
                  </a:lnTo>
                  <a:lnTo>
                    <a:pt x="720" y="485"/>
                  </a:lnTo>
                  <a:lnTo>
                    <a:pt x="734" y="428"/>
                  </a:lnTo>
                  <a:lnTo>
                    <a:pt x="716" y="357"/>
                  </a:lnTo>
                  <a:lnTo>
                    <a:pt x="742" y="340"/>
                  </a:lnTo>
                  <a:lnTo>
                    <a:pt x="722" y="255"/>
                  </a:lnTo>
                  <a:lnTo>
                    <a:pt x="648" y="241"/>
                  </a:lnTo>
                  <a:lnTo>
                    <a:pt x="601" y="140"/>
                  </a:lnTo>
                  <a:lnTo>
                    <a:pt x="525" y="153"/>
                  </a:lnTo>
                  <a:lnTo>
                    <a:pt x="541" y="94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45453F"/>
            </a:solidFill>
            <a:ln w="1588">
              <a:solidFill>
                <a:srgbClr val="141515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87" name="Freeform 455">
              <a:extLst>
                <a:ext uri="{FF2B5EF4-FFF2-40B4-BE49-F238E27FC236}">
                  <a16:creationId xmlns:a16="http://schemas.microsoft.com/office/drawing/2014/main" id="{C6B3B6BC-3C57-4BFE-BCD9-FCB4D0C996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646" y="7059373"/>
              <a:ext cx="3446462" cy="376237"/>
            </a:xfrm>
            <a:custGeom>
              <a:avLst/>
              <a:gdLst>
                <a:gd name="T0" fmla="*/ 2147483646 w 50648"/>
                <a:gd name="T1" fmla="*/ 2147483646 h 5973"/>
                <a:gd name="T2" fmla="*/ 2147483646 w 50648"/>
                <a:gd name="T3" fmla="*/ 2147483646 h 5973"/>
                <a:gd name="T4" fmla="*/ 2147483646 w 50648"/>
                <a:gd name="T5" fmla="*/ 2147483646 h 5973"/>
                <a:gd name="T6" fmla="*/ 2147483646 w 50648"/>
                <a:gd name="T7" fmla="*/ 2147483646 h 5973"/>
                <a:gd name="T8" fmla="*/ 2147483646 w 50648"/>
                <a:gd name="T9" fmla="*/ 2147483646 h 5973"/>
                <a:gd name="T10" fmla="*/ 2147483646 w 50648"/>
                <a:gd name="T11" fmla="*/ 2147483646 h 5973"/>
                <a:gd name="T12" fmla="*/ 2147483646 w 50648"/>
                <a:gd name="T13" fmla="*/ 2147483646 h 5973"/>
                <a:gd name="T14" fmla="*/ 2147483646 w 50648"/>
                <a:gd name="T15" fmla="*/ 2147483646 h 5973"/>
                <a:gd name="T16" fmla="*/ 2147483646 w 50648"/>
                <a:gd name="T17" fmla="*/ 2147483646 h 5973"/>
                <a:gd name="T18" fmla="*/ 2147483646 w 50648"/>
                <a:gd name="T19" fmla="*/ 2147483646 h 5973"/>
                <a:gd name="T20" fmla="*/ 2147483646 w 50648"/>
                <a:gd name="T21" fmla="*/ 2147483646 h 5973"/>
                <a:gd name="T22" fmla="*/ 2147483646 w 50648"/>
                <a:gd name="T23" fmla="*/ 2147483646 h 5973"/>
                <a:gd name="T24" fmla="*/ 2147483646 w 50648"/>
                <a:gd name="T25" fmla="*/ 2147483646 h 5973"/>
                <a:gd name="T26" fmla="*/ 2147483646 w 50648"/>
                <a:gd name="T27" fmla="*/ 2147483646 h 5973"/>
                <a:gd name="T28" fmla="*/ 2147483646 w 50648"/>
                <a:gd name="T29" fmla="*/ 2147483646 h 5973"/>
                <a:gd name="T30" fmla="*/ 2147483646 w 50648"/>
                <a:gd name="T31" fmla="*/ 2147483646 h 5973"/>
                <a:gd name="T32" fmla="*/ 2147483646 w 50648"/>
                <a:gd name="T33" fmla="*/ 2147483646 h 5973"/>
                <a:gd name="T34" fmla="*/ 2147483646 w 50648"/>
                <a:gd name="T35" fmla="*/ 2147483646 h 5973"/>
                <a:gd name="T36" fmla="*/ 2147483646 w 50648"/>
                <a:gd name="T37" fmla="*/ 2147483646 h 5973"/>
                <a:gd name="T38" fmla="*/ 2147483646 w 50648"/>
                <a:gd name="T39" fmla="*/ 2147483646 h 5973"/>
                <a:gd name="T40" fmla="*/ 2147483646 w 50648"/>
                <a:gd name="T41" fmla="*/ 2147483646 h 5973"/>
                <a:gd name="T42" fmla="*/ 2147483646 w 50648"/>
                <a:gd name="T43" fmla="*/ 2147483646 h 5973"/>
                <a:gd name="T44" fmla="*/ 2147483646 w 50648"/>
                <a:gd name="T45" fmla="*/ 2147483646 h 5973"/>
                <a:gd name="T46" fmla="*/ 2147483646 w 50648"/>
                <a:gd name="T47" fmla="*/ 2147483646 h 5973"/>
                <a:gd name="T48" fmla="*/ 2147483646 w 50648"/>
                <a:gd name="T49" fmla="*/ 2147483646 h 5973"/>
                <a:gd name="T50" fmla="*/ 2147483646 w 50648"/>
                <a:gd name="T51" fmla="*/ 2147483646 h 5973"/>
                <a:gd name="T52" fmla="*/ 2147483646 w 50648"/>
                <a:gd name="T53" fmla="*/ 2147483646 h 5973"/>
                <a:gd name="T54" fmla="*/ 2147483646 w 50648"/>
                <a:gd name="T55" fmla="*/ 2147483646 h 5973"/>
                <a:gd name="T56" fmla="*/ 2147483646 w 50648"/>
                <a:gd name="T57" fmla="*/ 2147483646 h 5973"/>
                <a:gd name="T58" fmla="*/ 2147483646 w 50648"/>
                <a:gd name="T59" fmla="*/ 2147483646 h 5973"/>
                <a:gd name="T60" fmla="*/ 2147483646 w 50648"/>
                <a:gd name="T61" fmla="*/ 2147483646 h 5973"/>
                <a:gd name="T62" fmla="*/ 2147483646 w 50648"/>
                <a:gd name="T63" fmla="*/ 2147483646 h 5973"/>
                <a:gd name="T64" fmla="*/ 2147483646 w 50648"/>
                <a:gd name="T65" fmla="*/ 2147483646 h 5973"/>
                <a:gd name="T66" fmla="*/ 2147483646 w 50648"/>
                <a:gd name="T67" fmla="*/ 2147483646 h 5973"/>
                <a:gd name="T68" fmla="*/ 2147483646 w 50648"/>
                <a:gd name="T69" fmla="*/ 2147483646 h 5973"/>
                <a:gd name="T70" fmla="*/ 2147483646 w 50648"/>
                <a:gd name="T71" fmla="*/ 2147483646 h 5973"/>
                <a:gd name="T72" fmla="*/ 2147483646 w 50648"/>
                <a:gd name="T73" fmla="*/ 2147483646 h 5973"/>
                <a:gd name="T74" fmla="*/ 2147483646 w 50648"/>
                <a:gd name="T75" fmla="*/ 2147483646 h 5973"/>
                <a:gd name="T76" fmla="*/ 2147483646 w 50648"/>
                <a:gd name="T77" fmla="*/ 2147483646 h 5973"/>
                <a:gd name="T78" fmla="*/ 2147483646 w 50648"/>
                <a:gd name="T79" fmla="*/ 2147483646 h 5973"/>
                <a:gd name="T80" fmla="*/ 2147483646 w 50648"/>
                <a:gd name="T81" fmla="*/ 2147483646 h 5973"/>
                <a:gd name="T82" fmla="*/ 2147483646 w 50648"/>
                <a:gd name="T83" fmla="*/ 2147483646 h 5973"/>
                <a:gd name="T84" fmla="*/ 2147483646 w 50648"/>
                <a:gd name="T85" fmla="*/ 2147483646 h 5973"/>
                <a:gd name="T86" fmla="*/ 2147483646 w 50648"/>
                <a:gd name="T87" fmla="*/ 2147483646 h 5973"/>
                <a:gd name="T88" fmla="*/ 2147483646 w 50648"/>
                <a:gd name="T89" fmla="*/ 2147483646 h 5973"/>
                <a:gd name="T90" fmla="*/ 2147483646 w 50648"/>
                <a:gd name="T91" fmla="*/ 2147483646 h 5973"/>
                <a:gd name="T92" fmla="*/ 2147483646 w 50648"/>
                <a:gd name="T93" fmla="*/ 2147483646 h 5973"/>
                <a:gd name="T94" fmla="*/ 2147483646 w 50648"/>
                <a:gd name="T95" fmla="*/ 2147483646 h 5973"/>
                <a:gd name="T96" fmla="*/ 0 w 50648"/>
                <a:gd name="T97" fmla="*/ 2147483646 h 597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50648"/>
                <a:gd name="T148" fmla="*/ 0 h 5973"/>
                <a:gd name="T149" fmla="*/ 50648 w 50648"/>
                <a:gd name="T150" fmla="*/ 5973 h 5973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50648" h="5973">
                  <a:moveTo>
                    <a:pt x="50648" y="5973"/>
                  </a:moveTo>
                  <a:lnTo>
                    <a:pt x="49380" y="5464"/>
                  </a:lnTo>
                  <a:cubicBezTo>
                    <a:pt x="49340" y="5442"/>
                    <a:pt x="49270" y="5428"/>
                    <a:pt x="49201" y="5386"/>
                  </a:cubicBezTo>
                  <a:cubicBezTo>
                    <a:pt x="49151" y="5356"/>
                    <a:pt x="49117" y="5345"/>
                    <a:pt x="49065" y="5333"/>
                  </a:cubicBezTo>
                  <a:cubicBezTo>
                    <a:pt x="48886" y="5289"/>
                    <a:pt x="48654" y="5373"/>
                    <a:pt x="48422" y="5264"/>
                  </a:cubicBezTo>
                  <a:cubicBezTo>
                    <a:pt x="48399" y="5253"/>
                    <a:pt x="48243" y="5237"/>
                    <a:pt x="48207" y="5221"/>
                  </a:cubicBezTo>
                  <a:lnTo>
                    <a:pt x="47095" y="4935"/>
                  </a:lnTo>
                  <a:lnTo>
                    <a:pt x="46003" y="4383"/>
                  </a:lnTo>
                  <a:cubicBezTo>
                    <a:pt x="45917" y="4322"/>
                    <a:pt x="45693" y="4316"/>
                    <a:pt x="45586" y="4315"/>
                  </a:cubicBezTo>
                  <a:cubicBezTo>
                    <a:pt x="45447" y="4312"/>
                    <a:pt x="45194" y="4201"/>
                    <a:pt x="45059" y="4300"/>
                  </a:cubicBezTo>
                  <a:cubicBezTo>
                    <a:pt x="45013" y="4333"/>
                    <a:pt x="44859" y="4326"/>
                    <a:pt x="44799" y="4317"/>
                  </a:cubicBezTo>
                  <a:lnTo>
                    <a:pt x="41439" y="4001"/>
                  </a:lnTo>
                  <a:cubicBezTo>
                    <a:pt x="41378" y="4015"/>
                    <a:pt x="41292" y="3954"/>
                    <a:pt x="41250" y="3915"/>
                  </a:cubicBezTo>
                  <a:cubicBezTo>
                    <a:pt x="41206" y="3873"/>
                    <a:pt x="41232" y="3697"/>
                    <a:pt x="41164" y="3659"/>
                  </a:cubicBezTo>
                  <a:cubicBezTo>
                    <a:pt x="41072" y="3607"/>
                    <a:pt x="40986" y="3600"/>
                    <a:pt x="40884" y="3580"/>
                  </a:cubicBezTo>
                  <a:cubicBezTo>
                    <a:pt x="40870" y="3577"/>
                    <a:pt x="40846" y="3569"/>
                    <a:pt x="40835" y="3569"/>
                  </a:cubicBezTo>
                  <a:cubicBezTo>
                    <a:pt x="40614" y="3542"/>
                    <a:pt x="40366" y="3458"/>
                    <a:pt x="40195" y="3317"/>
                  </a:cubicBezTo>
                  <a:cubicBezTo>
                    <a:pt x="40168" y="3294"/>
                    <a:pt x="40096" y="3243"/>
                    <a:pt x="40066" y="3222"/>
                  </a:cubicBezTo>
                  <a:cubicBezTo>
                    <a:pt x="40018" y="3226"/>
                    <a:pt x="39705" y="2954"/>
                    <a:pt x="39626" y="2921"/>
                  </a:cubicBezTo>
                  <a:cubicBezTo>
                    <a:pt x="39574" y="2899"/>
                    <a:pt x="39587" y="2889"/>
                    <a:pt x="39510" y="2871"/>
                  </a:cubicBezTo>
                  <a:cubicBezTo>
                    <a:pt x="39452" y="2857"/>
                    <a:pt x="39307" y="2817"/>
                    <a:pt x="39251" y="2820"/>
                  </a:cubicBezTo>
                  <a:cubicBezTo>
                    <a:pt x="39250" y="2821"/>
                    <a:pt x="39206" y="2810"/>
                    <a:pt x="39206" y="2810"/>
                  </a:cubicBezTo>
                  <a:cubicBezTo>
                    <a:pt x="39157" y="2787"/>
                    <a:pt x="38811" y="2709"/>
                    <a:pt x="38767" y="2712"/>
                  </a:cubicBezTo>
                  <a:cubicBezTo>
                    <a:pt x="38750" y="2713"/>
                    <a:pt x="38509" y="2675"/>
                    <a:pt x="38430" y="2675"/>
                  </a:cubicBezTo>
                  <a:cubicBezTo>
                    <a:pt x="38328" y="2675"/>
                    <a:pt x="38070" y="2653"/>
                    <a:pt x="37989" y="2677"/>
                  </a:cubicBezTo>
                  <a:cubicBezTo>
                    <a:pt x="37772" y="2740"/>
                    <a:pt x="37729" y="2744"/>
                    <a:pt x="37494" y="2744"/>
                  </a:cubicBezTo>
                  <a:cubicBezTo>
                    <a:pt x="37435" y="2744"/>
                    <a:pt x="37376" y="2744"/>
                    <a:pt x="37316" y="2744"/>
                  </a:cubicBezTo>
                  <a:lnTo>
                    <a:pt x="33779" y="3035"/>
                  </a:lnTo>
                  <a:cubicBezTo>
                    <a:pt x="33699" y="3019"/>
                    <a:pt x="33696" y="3060"/>
                    <a:pt x="33567" y="3022"/>
                  </a:cubicBezTo>
                  <a:cubicBezTo>
                    <a:pt x="33475" y="2995"/>
                    <a:pt x="33459" y="2980"/>
                    <a:pt x="33379" y="2937"/>
                  </a:cubicBezTo>
                  <a:lnTo>
                    <a:pt x="33374" y="2937"/>
                  </a:lnTo>
                  <a:lnTo>
                    <a:pt x="32356" y="2484"/>
                  </a:lnTo>
                  <a:cubicBezTo>
                    <a:pt x="32278" y="2477"/>
                    <a:pt x="32226" y="2441"/>
                    <a:pt x="32146" y="2445"/>
                  </a:cubicBezTo>
                  <a:cubicBezTo>
                    <a:pt x="32111" y="2447"/>
                    <a:pt x="31820" y="2382"/>
                    <a:pt x="31784" y="2365"/>
                  </a:cubicBezTo>
                  <a:cubicBezTo>
                    <a:pt x="31754" y="2351"/>
                    <a:pt x="31630" y="2352"/>
                    <a:pt x="31591" y="2352"/>
                  </a:cubicBezTo>
                  <a:lnTo>
                    <a:pt x="29977" y="2339"/>
                  </a:lnTo>
                  <a:lnTo>
                    <a:pt x="28860" y="2051"/>
                  </a:lnTo>
                  <a:cubicBezTo>
                    <a:pt x="28670" y="1989"/>
                    <a:pt x="28391" y="2088"/>
                    <a:pt x="28168" y="2088"/>
                  </a:cubicBezTo>
                  <a:cubicBezTo>
                    <a:pt x="28128" y="2088"/>
                    <a:pt x="28023" y="2094"/>
                    <a:pt x="27991" y="2078"/>
                  </a:cubicBezTo>
                  <a:cubicBezTo>
                    <a:pt x="27989" y="2077"/>
                    <a:pt x="27876" y="2043"/>
                    <a:pt x="27873" y="2043"/>
                  </a:cubicBezTo>
                  <a:lnTo>
                    <a:pt x="27045" y="1775"/>
                  </a:lnTo>
                  <a:cubicBezTo>
                    <a:pt x="26863" y="1719"/>
                    <a:pt x="26726" y="1755"/>
                    <a:pt x="26535" y="1728"/>
                  </a:cubicBezTo>
                  <a:cubicBezTo>
                    <a:pt x="26526" y="1713"/>
                    <a:pt x="25788" y="1617"/>
                    <a:pt x="25704" y="1588"/>
                  </a:cubicBezTo>
                  <a:cubicBezTo>
                    <a:pt x="25703" y="1588"/>
                    <a:pt x="25599" y="1572"/>
                    <a:pt x="25598" y="1572"/>
                  </a:cubicBezTo>
                  <a:cubicBezTo>
                    <a:pt x="25598" y="1572"/>
                    <a:pt x="25388" y="1537"/>
                    <a:pt x="25336" y="1537"/>
                  </a:cubicBezTo>
                  <a:cubicBezTo>
                    <a:pt x="25088" y="1537"/>
                    <a:pt x="24833" y="1524"/>
                    <a:pt x="24587" y="1548"/>
                  </a:cubicBezTo>
                  <a:cubicBezTo>
                    <a:pt x="24515" y="1555"/>
                    <a:pt x="24418" y="1550"/>
                    <a:pt x="24334" y="1560"/>
                  </a:cubicBezTo>
                  <a:cubicBezTo>
                    <a:pt x="24187" y="1578"/>
                    <a:pt x="24041" y="1577"/>
                    <a:pt x="23894" y="1604"/>
                  </a:cubicBezTo>
                  <a:cubicBezTo>
                    <a:pt x="23883" y="1606"/>
                    <a:pt x="23886" y="1606"/>
                    <a:pt x="23876" y="1606"/>
                  </a:cubicBezTo>
                  <a:cubicBezTo>
                    <a:pt x="23873" y="1605"/>
                    <a:pt x="23659" y="1625"/>
                    <a:pt x="23631" y="1625"/>
                  </a:cubicBezTo>
                  <a:cubicBezTo>
                    <a:pt x="23523" y="1625"/>
                    <a:pt x="23393" y="1646"/>
                    <a:pt x="23273" y="1646"/>
                  </a:cubicBezTo>
                  <a:cubicBezTo>
                    <a:pt x="22967" y="1646"/>
                    <a:pt x="22661" y="1646"/>
                    <a:pt x="22354" y="1646"/>
                  </a:cubicBezTo>
                  <a:cubicBezTo>
                    <a:pt x="22332" y="1654"/>
                    <a:pt x="21100" y="1648"/>
                    <a:pt x="20968" y="1648"/>
                  </a:cubicBezTo>
                  <a:lnTo>
                    <a:pt x="19502" y="1685"/>
                  </a:lnTo>
                  <a:cubicBezTo>
                    <a:pt x="19500" y="1684"/>
                    <a:pt x="19356" y="1652"/>
                    <a:pt x="19332" y="1643"/>
                  </a:cubicBezTo>
                  <a:cubicBezTo>
                    <a:pt x="19129" y="1561"/>
                    <a:pt x="18911" y="1528"/>
                    <a:pt x="18696" y="1488"/>
                  </a:cubicBezTo>
                  <a:cubicBezTo>
                    <a:pt x="18660" y="1481"/>
                    <a:pt x="18578" y="1453"/>
                    <a:pt x="18542" y="1453"/>
                  </a:cubicBezTo>
                  <a:cubicBezTo>
                    <a:pt x="18472" y="1453"/>
                    <a:pt x="18384" y="1410"/>
                    <a:pt x="18287" y="1413"/>
                  </a:cubicBezTo>
                  <a:cubicBezTo>
                    <a:pt x="18248" y="1414"/>
                    <a:pt x="18130" y="1389"/>
                    <a:pt x="18056" y="1389"/>
                  </a:cubicBezTo>
                  <a:cubicBezTo>
                    <a:pt x="17932" y="1389"/>
                    <a:pt x="17726" y="1380"/>
                    <a:pt x="17612" y="1410"/>
                  </a:cubicBezTo>
                  <a:cubicBezTo>
                    <a:pt x="17538" y="1429"/>
                    <a:pt x="17300" y="1399"/>
                    <a:pt x="17222" y="1364"/>
                  </a:cubicBezTo>
                  <a:cubicBezTo>
                    <a:pt x="17116" y="1317"/>
                    <a:pt x="16943" y="1281"/>
                    <a:pt x="16824" y="1310"/>
                  </a:cubicBezTo>
                  <a:lnTo>
                    <a:pt x="16047" y="1289"/>
                  </a:lnTo>
                  <a:cubicBezTo>
                    <a:pt x="15911" y="1295"/>
                    <a:pt x="15681" y="1105"/>
                    <a:pt x="15601" y="1003"/>
                  </a:cubicBezTo>
                  <a:cubicBezTo>
                    <a:pt x="15531" y="913"/>
                    <a:pt x="15277" y="815"/>
                    <a:pt x="15168" y="784"/>
                  </a:cubicBezTo>
                  <a:cubicBezTo>
                    <a:pt x="14963" y="728"/>
                    <a:pt x="14567" y="764"/>
                    <a:pt x="14366" y="832"/>
                  </a:cubicBezTo>
                  <a:cubicBezTo>
                    <a:pt x="14249" y="872"/>
                    <a:pt x="13889" y="880"/>
                    <a:pt x="13758" y="850"/>
                  </a:cubicBezTo>
                  <a:cubicBezTo>
                    <a:pt x="13720" y="841"/>
                    <a:pt x="13499" y="910"/>
                    <a:pt x="13411" y="910"/>
                  </a:cubicBezTo>
                  <a:cubicBezTo>
                    <a:pt x="13366" y="948"/>
                    <a:pt x="13069" y="876"/>
                    <a:pt x="13010" y="855"/>
                  </a:cubicBezTo>
                  <a:cubicBezTo>
                    <a:pt x="12975" y="843"/>
                    <a:pt x="12697" y="803"/>
                    <a:pt x="12666" y="802"/>
                  </a:cubicBezTo>
                  <a:cubicBezTo>
                    <a:pt x="12623" y="801"/>
                    <a:pt x="12553" y="786"/>
                    <a:pt x="12496" y="786"/>
                  </a:cubicBezTo>
                  <a:cubicBezTo>
                    <a:pt x="12208" y="786"/>
                    <a:pt x="11921" y="791"/>
                    <a:pt x="11635" y="772"/>
                  </a:cubicBezTo>
                  <a:cubicBezTo>
                    <a:pt x="11520" y="765"/>
                    <a:pt x="11441" y="751"/>
                    <a:pt x="11319" y="751"/>
                  </a:cubicBezTo>
                  <a:cubicBezTo>
                    <a:pt x="11275" y="751"/>
                    <a:pt x="11142" y="742"/>
                    <a:pt x="11109" y="728"/>
                  </a:cubicBezTo>
                  <a:cubicBezTo>
                    <a:pt x="11082" y="728"/>
                    <a:pt x="10847" y="683"/>
                    <a:pt x="10839" y="678"/>
                  </a:cubicBezTo>
                  <a:cubicBezTo>
                    <a:pt x="10811" y="662"/>
                    <a:pt x="10512" y="595"/>
                    <a:pt x="10469" y="595"/>
                  </a:cubicBezTo>
                  <a:cubicBezTo>
                    <a:pt x="10350" y="597"/>
                    <a:pt x="10129" y="587"/>
                    <a:pt x="10020" y="620"/>
                  </a:cubicBezTo>
                  <a:cubicBezTo>
                    <a:pt x="9982" y="632"/>
                    <a:pt x="9776" y="637"/>
                    <a:pt x="9730" y="620"/>
                  </a:cubicBezTo>
                  <a:cubicBezTo>
                    <a:pt x="9518" y="543"/>
                    <a:pt x="9440" y="471"/>
                    <a:pt x="9197" y="482"/>
                  </a:cubicBezTo>
                  <a:cubicBezTo>
                    <a:pt x="9052" y="488"/>
                    <a:pt x="8829" y="377"/>
                    <a:pt x="8718" y="286"/>
                  </a:cubicBezTo>
                  <a:cubicBezTo>
                    <a:pt x="8708" y="277"/>
                    <a:pt x="8576" y="228"/>
                    <a:pt x="8569" y="222"/>
                  </a:cubicBezTo>
                  <a:cubicBezTo>
                    <a:pt x="8513" y="219"/>
                    <a:pt x="8486" y="193"/>
                    <a:pt x="8371" y="193"/>
                  </a:cubicBezTo>
                  <a:cubicBezTo>
                    <a:pt x="8152" y="193"/>
                    <a:pt x="8064" y="149"/>
                    <a:pt x="7860" y="262"/>
                  </a:cubicBezTo>
                  <a:cubicBezTo>
                    <a:pt x="7705" y="348"/>
                    <a:pt x="7498" y="302"/>
                    <a:pt x="7439" y="350"/>
                  </a:cubicBezTo>
                  <a:cubicBezTo>
                    <a:pt x="7404" y="379"/>
                    <a:pt x="7130" y="336"/>
                    <a:pt x="7055" y="336"/>
                  </a:cubicBezTo>
                  <a:cubicBezTo>
                    <a:pt x="6865" y="336"/>
                    <a:pt x="6887" y="328"/>
                    <a:pt x="6704" y="384"/>
                  </a:cubicBezTo>
                  <a:cubicBezTo>
                    <a:pt x="6701" y="385"/>
                    <a:pt x="6614" y="397"/>
                    <a:pt x="6606" y="397"/>
                  </a:cubicBezTo>
                  <a:cubicBezTo>
                    <a:pt x="6493" y="420"/>
                    <a:pt x="6354" y="398"/>
                    <a:pt x="6175" y="444"/>
                  </a:cubicBezTo>
                  <a:cubicBezTo>
                    <a:pt x="6058" y="473"/>
                    <a:pt x="5841" y="471"/>
                    <a:pt x="5735" y="418"/>
                  </a:cubicBezTo>
                  <a:cubicBezTo>
                    <a:pt x="5599" y="350"/>
                    <a:pt x="4986" y="70"/>
                    <a:pt x="4869" y="138"/>
                  </a:cubicBezTo>
                  <a:cubicBezTo>
                    <a:pt x="4820" y="166"/>
                    <a:pt x="3890" y="435"/>
                    <a:pt x="3840" y="434"/>
                  </a:cubicBezTo>
                  <a:cubicBezTo>
                    <a:pt x="3738" y="432"/>
                    <a:pt x="3564" y="433"/>
                    <a:pt x="3472" y="398"/>
                  </a:cubicBezTo>
                  <a:cubicBezTo>
                    <a:pt x="3440" y="385"/>
                    <a:pt x="3114" y="312"/>
                    <a:pt x="3069" y="312"/>
                  </a:cubicBezTo>
                  <a:cubicBezTo>
                    <a:pt x="3013" y="339"/>
                    <a:pt x="2094" y="168"/>
                    <a:pt x="1954" y="154"/>
                  </a:cubicBezTo>
                  <a:cubicBezTo>
                    <a:pt x="1780" y="136"/>
                    <a:pt x="1597" y="0"/>
                    <a:pt x="1307" y="0"/>
                  </a:cubicBezTo>
                  <a:cubicBezTo>
                    <a:pt x="1008" y="0"/>
                    <a:pt x="975" y="188"/>
                    <a:pt x="580" y="211"/>
                  </a:cubicBezTo>
                  <a:cubicBezTo>
                    <a:pt x="414" y="221"/>
                    <a:pt x="342" y="238"/>
                    <a:pt x="150" y="238"/>
                  </a:cubicBezTo>
                  <a:cubicBezTo>
                    <a:pt x="100" y="238"/>
                    <a:pt x="50" y="238"/>
                    <a:pt x="0" y="238"/>
                  </a:cubicBezTo>
                </a:path>
              </a:pathLst>
            </a:custGeom>
            <a:noFill/>
            <a:ln w="36513">
              <a:solidFill>
                <a:srgbClr val="4D3C2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88" name="Freeform 456">
              <a:extLst>
                <a:ext uri="{FF2B5EF4-FFF2-40B4-BE49-F238E27FC236}">
                  <a16:creationId xmlns:a16="http://schemas.microsoft.com/office/drawing/2014/main" id="{D8110FD0-7F1B-437B-907D-B64E275ADC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0409" y="6419608"/>
              <a:ext cx="207963" cy="476250"/>
            </a:xfrm>
            <a:custGeom>
              <a:avLst/>
              <a:gdLst>
                <a:gd name="T0" fmla="*/ 2147483646 w 3051"/>
                <a:gd name="T1" fmla="*/ 0 h 7535"/>
                <a:gd name="T2" fmla="*/ 2147483646 w 3051"/>
                <a:gd name="T3" fmla="*/ 2147483646 h 7535"/>
                <a:gd name="T4" fmla="*/ 2147483646 w 3051"/>
                <a:gd name="T5" fmla="*/ 2147483646 h 7535"/>
                <a:gd name="T6" fmla="*/ 2147483646 w 3051"/>
                <a:gd name="T7" fmla="*/ 2147483646 h 7535"/>
                <a:gd name="T8" fmla="*/ 2147483646 w 3051"/>
                <a:gd name="T9" fmla="*/ 2147483646 h 7535"/>
                <a:gd name="T10" fmla="*/ 2147483646 w 3051"/>
                <a:gd name="T11" fmla="*/ 2147483646 h 7535"/>
                <a:gd name="T12" fmla="*/ 2147483646 w 3051"/>
                <a:gd name="T13" fmla="*/ 2147483646 h 7535"/>
                <a:gd name="T14" fmla="*/ 2147483646 w 3051"/>
                <a:gd name="T15" fmla="*/ 2147483646 h 7535"/>
                <a:gd name="T16" fmla="*/ 2147483646 w 3051"/>
                <a:gd name="T17" fmla="*/ 2147483646 h 7535"/>
                <a:gd name="T18" fmla="*/ 2147483646 w 3051"/>
                <a:gd name="T19" fmla="*/ 2147483646 h 7535"/>
                <a:gd name="T20" fmla="*/ 2147483646 w 3051"/>
                <a:gd name="T21" fmla="*/ 2147483646 h 7535"/>
                <a:gd name="T22" fmla="*/ 2147483646 w 3051"/>
                <a:gd name="T23" fmla="*/ 2147483646 h 7535"/>
                <a:gd name="T24" fmla="*/ 2147483646 w 3051"/>
                <a:gd name="T25" fmla="*/ 2147483646 h 7535"/>
                <a:gd name="T26" fmla="*/ 2147483646 w 3051"/>
                <a:gd name="T27" fmla="*/ 2147483646 h 7535"/>
                <a:gd name="T28" fmla="*/ 2147483646 w 3051"/>
                <a:gd name="T29" fmla="*/ 2147483646 h 7535"/>
                <a:gd name="T30" fmla="*/ 2147483646 w 3051"/>
                <a:gd name="T31" fmla="*/ 2147483646 h 7535"/>
                <a:gd name="T32" fmla="*/ 2147483646 w 3051"/>
                <a:gd name="T33" fmla="*/ 2147483646 h 7535"/>
                <a:gd name="T34" fmla="*/ 2147483646 w 3051"/>
                <a:gd name="T35" fmla="*/ 2147483646 h 7535"/>
                <a:gd name="T36" fmla="*/ 2147483646 w 3051"/>
                <a:gd name="T37" fmla="*/ 2147483646 h 7535"/>
                <a:gd name="T38" fmla="*/ 2147483646 w 3051"/>
                <a:gd name="T39" fmla="*/ 2147483646 h 7535"/>
                <a:gd name="T40" fmla="*/ 2147483646 w 3051"/>
                <a:gd name="T41" fmla="*/ 2147483646 h 7535"/>
                <a:gd name="T42" fmla="*/ 2147483646 w 3051"/>
                <a:gd name="T43" fmla="*/ 2147483646 h 7535"/>
                <a:gd name="T44" fmla="*/ 0 w 3051"/>
                <a:gd name="T45" fmla="*/ 2147483646 h 753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051"/>
                <a:gd name="T70" fmla="*/ 0 h 7535"/>
                <a:gd name="T71" fmla="*/ 3051 w 3051"/>
                <a:gd name="T72" fmla="*/ 7535 h 753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051" h="7535">
                  <a:moveTo>
                    <a:pt x="2900" y="0"/>
                  </a:moveTo>
                  <a:cubicBezTo>
                    <a:pt x="2900" y="310"/>
                    <a:pt x="2884" y="147"/>
                    <a:pt x="3005" y="439"/>
                  </a:cubicBezTo>
                  <a:cubicBezTo>
                    <a:pt x="3051" y="551"/>
                    <a:pt x="2959" y="693"/>
                    <a:pt x="2827" y="721"/>
                  </a:cubicBezTo>
                  <a:cubicBezTo>
                    <a:pt x="2725" y="742"/>
                    <a:pt x="2670" y="1052"/>
                    <a:pt x="2593" y="1140"/>
                  </a:cubicBezTo>
                  <a:cubicBezTo>
                    <a:pt x="2564" y="1173"/>
                    <a:pt x="2541" y="1284"/>
                    <a:pt x="2494" y="1366"/>
                  </a:cubicBezTo>
                  <a:cubicBezTo>
                    <a:pt x="2443" y="1455"/>
                    <a:pt x="2487" y="1749"/>
                    <a:pt x="2558" y="1819"/>
                  </a:cubicBezTo>
                  <a:cubicBezTo>
                    <a:pt x="2650" y="1910"/>
                    <a:pt x="2383" y="2151"/>
                    <a:pt x="2641" y="2423"/>
                  </a:cubicBezTo>
                  <a:cubicBezTo>
                    <a:pt x="2830" y="2622"/>
                    <a:pt x="2498" y="2938"/>
                    <a:pt x="2498" y="2941"/>
                  </a:cubicBezTo>
                  <a:cubicBezTo>
                    <a:pt x="2499" y="2994"/>
                    <a:pt x="2502" y="3145"/>
                    <a:pt x="2481" y="3180"/>
                  </a:cubicBezTo>
                  <a:cubicBezTo>
                    <a:pt x="2436" y="3253"/>
                    <a:pt x="2328" y="3303"/>
                    <a:pt x="2313" y="3461"/>
                  </a:cubicBezTo>
                  <a:cubicBezTo>
                    <a:pt x="2309" y="3501"/>
                    <a:pt x="2252" y="3620"/>
                    <a:pt x="2233" y="3672"/>
                  </a:cubicBezTo>
                  <a:cubicBezTo>
                    <a:pt x="2215" y="3724"/>
                    <a:pt x="2113" y="3863"/>
                    <a:pt x="2064" y="3872"/>
                  </a:cubicBezTo>
                  <a:cubicBezTo>
                    <a:pt x="1840" y="3913"/>
                    <a:pt x="1913" y="3842"/>
                    <a:pt x="1812" y="4023"/>
                  </a:cubicBezTo>
                  <a:cubicBezTo>
                    <a:pt x="1763" y="4111"/>
                    <a:pt x="1606" y="4465"/>
                    <a:pt x="1695" y="4555"/>
                  </a:cubicBezTo>
                  <a:cubicBezTo>
                    <a:pt x="1721" y="4581"/>
                    <a:pt x="1701" y="4878"/>
                    <a:pt x="1747" y="4964"/>
                  </a:cubicBezTo>
                  <a:cubicBezTo>
                    <a:pt x="1834" y="5131"/>
                    <a:pt x="1647" y="5183"/>
                    <a:pt x="1657" y="5488"/>
                  </a:cubicBezTo>
                  <a:cubicBezTo>
                    <a:pt x="1657" y="5498"/>
                    <a:pt x="1438" y="5801"/>
                    <a:pt x="1360" y="5821"/>
                  </a:cubicBezTo>
                  <a:cubicBezTo>
                    <a:pt x="1252" y="5848"/>
                    <a:pt x="1172" y="6075"/>
                    <a:pt x="1075" y="6155"/>
                  </a:cubicBezTo>
                  <a:cubicBezTo>
                    <a:pt x="939" y="6266"/>
                    <a:pt x="1039" y="6312"/>
                    <a:pt x="1043" y="6331"/>
                  </a:cubicBezTo>
                  <a:cubicBezTo>
                    <a:pt x="1051" y="6368"/>
                    <a:pt x="979" y="6545"/>
                    <a:pt x="979" y="6678"/>
                  </a:cubicBezTo>
                  <a:cubicBezTo>
                    <a:pt x="1104" y="6872"/>
                    <a:pt x="819" y="6798"/>
                    <a:pt x="639" y="7041"/>
                  </a:cubicBezTo>
                  <a:cubicBezTo>
                    <a:pt x="516" y="7205"/>
                    <a:pt x="136" y="7348"/>
                    <a:pt x="106" y="7385"/>
                  </a:cubicBezTo>
                  <a:cubicBezTo>
                    <a:pt x="53" y="7452"/>
                    <a:pt x="42" y="7480"/>
                    <a:pt x="0" y="7535"/>
                  </a:cubicBezTo>
                </a:path>
              </a:pathLst>
            </a:custGeom>
            <a:noFill/>
            <a:ln w="14288">
              <a:solidFill>
                <a:srgbClr val="7D6C5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89" name="Freeform 458">
              <a:extLst>
                <a:ext uri="{FF2B5EF4-FFF2-40B4-BE49-F238E27FC236}">
                  <a16:creationId xmlns:a16="http://schemas.microsoft.com/office/drawing/2014/main" id="{5E896F3D-6839-48E5-B085-9BDF6A4D2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1747" y="6021148"/>
              <a:ext cx="911225" cy="1139825"/>
            </a:xfrm>
            <a:custGeom>
              <a:avLst/>
              <a:gdLst>
                <a:gd name="T0" fmla="*/ 2147483646 w 13400"/>
                <a:gd name="T1" fmla="*/ 2147483646 h 18001"/>
                <a:gd name="T2" fmla="*/ 2147483646 w 13400"/>
                <a:gd name="T3" fmla="*/ 2147483646 h 18001"/>
                <a:gd name="T4" fmla="*/ 2147483646 w 13400"/>
                <a:gd name="T5" fmla="*/ 2147483646 h 18001"/>
                <a:gd name="T6" fmla="*/ 2147483646 w 13400"/>
                <a:gd name="T7" fmla="*/ 2147483646 h 18001"/>
                <a:gd name="T8" fmla="*/ 2147483646 w 13400"/>
                <a:gd name="T9" fmla="*/ 2147483646 h 18001"/>
                <a:gd name="T10" fmla="*/ 2147483646 w 13400"/>
                <a:gd name="T11" fmla="*/ 2147483646 h 18001"/>
                <a:gd name="T12" fmla="*/ 2147483646 w 13400"/>
                <a:gd name="T13" fmla="*/ 2147483646 h 18001"/>
                <a:gd name="T14" fmla="*/ 2147483646 w 13400"/>
                <a:gd name="T15" fmla="*/ 2147483646 h 18001"/>
                <a:gd name="T16" fmla="*/ 2147483646 w 13400"/>
                <a:gd name="T17" fmla="*/ 2147483646 h 18001"/>
                <a:gd name="T18" fmla="*/ 2147483646 w 13400"/>
                <a:gd name="T19" fmla="*/ 2147483646 h 18001"/>
                <a:gd name="T20" fmla="*/ 2147483646 w 13400"/>
                <a:gd name="T21" fmla="*/ 2147483646 h 18001"/>
                <a:gd name="T22" fmla="*/ 2147483646 w 13400"/>
                <a:gd name="T23" fmla="*/ 2147483646 h 18001"/>
                <a:gd name="T24" fmla="*/ 2147483646 w 13400"/>
                <a:gd name="T25" fmla="*/ 2147483646 h 18001"/>
                <a:gd name="T26" fmla="*/ 2147483646 w 13400"/>
                <a:gd name="T27" fmla="*/ 2147483646 h 18001"/>
                <a:gd name="T28" fmla="*/ 2147483646 w 13400"/>
                <a:gd name="T29" fmla="*/ 2147483646 h 18001"/>
                <a:gd name="T30" fmla="*/ 2147483646 w 13400"/>
                <a:gd name="T31" fmla="*/ 2147483646 h 18001"/>
                <a:gd name="T32" fmla="*/ 2147483646 w 13400"/>
                <a:gd name="T33" fmla="*/ 2147483646 h 18001"/>
                <a:gd name="T34" fmla="*/ 2147483646 w 13400"/>
                <a:gd name="T35" fmla="*/ 2147483646 h 18001"/>
                <a:gd name="T36" fmla="*/ 2147483646 w 13400"/>
                <a:gd name="T37" fmla="*/ 2147483646 h 18001"/>
                <a:gd name="T38" fmla="*/ 2147483646 w 13400"/>
                <a:gd name="T39" fmla="*/ 2147483646 h 18001"/>
                <a:gd name="T40" fmla="*/ 2147483646 w 13400"/>
                <a:gd name="T41" fmla="*/ 2147483646 h 18001"/>
                <a:gd name="T42" fmla="*/ 2147483646 w 13400"/>
                <a:gd name="T43" fmla="*/ 2147483646 h 18001"/>
                <a:gd name="T44" fmla="*/ 2147483646 w 13400"/>
                <a:gd name="T45" fmla="*/ 2147483646 h 18001"/>
                <a:gd name="T46" fmla="*/ 2147483646 w 13400"/>
                <a:gd name="T47" fmla="*/ 2147483646 h 18001"/>
                <a:gd name="T48" fmla="*/ 2147483646 w 13400"/>
                <a:gd name="T49" fmla="*/ 2147483646 h 18001"/>
                <a:gd name="T50" fmla="*/ 2147483646 w 13400"/>
                <a:gd name="T51" fmla="*/ 2147483646 h 18001"/>
                <a:gd name="T52" fmla="*/ 2147483646 w 13400"/>
                <a:gd name="T53" fmla="*/ 2147483646 h 18001"/>
                <a:gd name="T54" fmla="*/ 2147483646 w 13400"/>
                <a:gd name="T55" fmla="*/ 2147483646 h 18001"/>
                <a:gd name="T56" fmla="*/ 2147483646 w 13400"/>
                <a:gd name="T57" fmla="*/ 2147483646 h 18001"/>
                <a:gd name="T58" fmla="*/ 2147483646 w 13400"/>
                <a:gd name="T59" fmla="*/ 2147483646 h 18001"/>
                <a:gd name="T60" fmla="*/ 2147483646 w 13400"/>
                <a:gd name="T61" fmla="*/ 2147483646 h 18001"/>
                <a:gd name="T62" fmla="*/ 2147483646 w 13400"/>
                <a:gd name="T63" fmla="*/ 2147483646 h 18001"/>
                <a:gd name="T64" fmla="*/ 2147483646 w 13400"/>
                <a:gd name="T65" fmla="*/ 2147483646 h 18001"/>
                <a:gd name="T66" fmla="*/ 2147483646 w 13400"/>
                <a:gd name="T67" fmla="*/ 2147483646 h 18001"/>
                <a:gd name="T68" fmla="*/ 2147483646 w 13400"/>
                <a:gd name="T69" fmla="*/ 2147483646 h 18001"/>
                <a:gd name="T70" fmla="*/ 2147483646 w 13400"/>
                <a:gd name="T71" fmla="*/ 2147483646 h 18001"/>
                <a:gd name="T72" fmla="*/ 2147483646 w 13400"/>
                <a:gd name="T73" fmla="*/ 2147483646 h 18001"/>
                <a:gd name="T74" fmla="*/ 2147483646 w 13400"/>
                <a:gd name="T75" fmla="*/ 2147483646 h 18001"/>
                <a:gd name="T76" fmla="*/ 2147483646 w 13400"/>
                <a:gd name="T77" fmla="*/ 2147483646 h 18001"/>
                <a:gd name="T78" fmla="*/ 2147483646 w 13400"/>
                <a:gd name="T79" fmla="*/ 2147483646 h 18001"/>
                <a:gd name="T80" fmla="*/ 2147483646 w 13400"/>
                <a:gd name="T81" fmla="*/ 2147483646 h 18001"/>
                <a:gd name="T82" fmla="*/ 2147483646 w 13400"/>
                <a:gd name="T83" fmla="*/ 2147483646 h 18001"/>
                <a:gd name="T84" fmla="*/ 2147483646 w 13400"/>
                <a:gd name="T85" fmla="*/ 2147483646 h 18001"/>
                <a:gd name="T86" fmla="*/ 2147483646 w 13400"/>
                <a:gd name="T87" fmla="*/ 2147483646 h 18001"/>
                <a:gd name="T88" fmla="*/ 2147483646 w 13400"/>
                <a:gd name="T89" fmla="*/ 2147483646 h 18001"/>
                <a:gd name="T90" fmla="*/ 2147483646 w 13400"/>
                <a:gd name="T91" fmla="*/ 2147483646 h 18001"/>
                <a:gd name="T92" fmla="*/ 2147483646 w 13400"/>
                <a:gd name="T93" fmla="*/ 2147483646 h 18001"/>
                <a:gd name="T94" fmla="*/ 2147483646 w 13400"/>
                <a:gd name="T95" fmla="*/ 2147483646 h 18001"/>
                <a:gd name="T96" fmla="*/ 2147483646 w 13400"/>
                <a:gd name="T97" fmla="*/ 2147483646 h 18001"/>
                <a:gd name="T98" fmla="*/ 2147483646 w 13400"/>
                <a:gd name="T99" fmla="*/ 2147483646 h 18001"/>
                <a:gd name="T100" fmla="*/ 2147483646 w 13400"/>
                <a:gd name="T101" fmla="*/ 2147483646 h 18001"/>
                <a:gd name="T102" fmla="*/ 2147483646 w 13400"/>
                <a:gd name="T103" fmla="*/ 2147483646 h 18001"/>
                <a:gd name="T104" fmla="*/ 2147483646 w 13400"/>
                <a:gd name="T105" fmla="*/ 2147483646 h 18001"/>
                <a:gd name="T106" fmla="*/ 2147483646 w 13400"/>
                <a:gd name="T107" fmla="*/ 2147483646 h 18001"/>
                <a:gd name="T108" fmla="*/ 2147483646 w 13400"/>
                <a:gd name="T109" fmla="*/ 0 h 1800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3400"/>
                <a:gd name="T166" fmla="*/ 0 h 18001"/>
                <a:gd name="T167" fmla="*/ 13400 w 13400"/>
                <a:gd name="T168" fmla="*/ 18001 h 18001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3400" h="18001">
                  <a:moveTo>
                    <a:pt x="13400" y="17940"/>
                  </a:moveTo>
                  <a:cubicBezTo>
                    <a:pt x="13310" y="18001"/>
                    <a:pt x="12898" y="17772"/>
                    <a:pt x="12841" y="17607"/>
                  </a:cubicBezTo>
                  <a:cubicBezTo>
                    <a:pt x="12804" y="17497"/>
                    <a:pt x="12703" y="17512"/>
                    <a:pt x="12624" y="17337"/>
                  </a:cubicBezTo>
                  <a:cubicBezTo>
                    <a:pt x="12584" y="17249"/>
                    <a:pt x="12410" y="17252"/>
                    <a:pt x="12283" y="17153"/>
                  </a:cubicBezTo>
                  <a:cubicBezTo>
                    <a:pt x="12100" y="17011"/>
                    <a:pt x="12144" y="17052"/>
                    <a:pt x="11948" y="16979"/>
                  </a:cubicBezTo>
                  <a:cubicBezTo>
                    <a:pt x="11765" y="16912"/>
                    <a:pt x="11546" y="16926"/>
                    <a:pt x="11419" y="16844"/>
                  </a:cubicBezTo>
                  <a:cubicBezTo>
                    <a:pt x="11361" y="16807"/>
                    <a:pt x="11111" y="16743"/>
                    <a:pt x="11043" y="16743"/>
                  </a:cubicBezTo>
                  <a:cubicBezTo>
                    <a:pt x="10814" y="16606"/>
                    <a:pt x="10889" y="16605"/>
                    <a:pt x="10713" y="16456"/>
                  </a:cubicBezTo>
                  <a:cubicBezTo>
                    <a:pt x="10613" y="16372"/>
                    <a:pt x="10383" y="16341"/>
                    <a:pt x="10252" y="16240"/>
                  </a:cubicBezTo>
                  <a:cubicBezTo>
                    <a:pt x="10017" y="16059"/>
                    <a:pt x="10006" y="16217"/>
                    <a:pt x="10016" y="15841"/>
                  </a:cubicBezTo>
                  <a:cubicBezTo>
                    <a:pt x="10019" y="15745"/>
                    <a:pt x="9879" y="15754"/>
                    <a:pt x="9879" y="15559"/>
                  </a:cubicBezTo>
                  <a:cubicBezTo>
                    <a:pt x="9879" y="15357"/>
                    <a:pt x="10024" y="15253"/>
                    <a:pt x="9847" y="15076"/>
                  </a:cubicBezTo>
                  <a:cubicBezTo>
                    <a:pt x="9846" y="15065"/>
                    <a:pt x="9793" y="14913"/>
                    <a:pt x="9784" y="14823"/>
                  </a:cubicBezTo>
                  <a:cubicBezTo>
                    <a:pt x="9747" y="14438"/>
                    <a:pt x="9803" y="14491"/>
                    <a:pt x="10023" y="14201"/>
                  </a:cubicBezTo>
                  <a:cubicBezTo>
                    <a:pt x="10162" y="14018"/>
                    <a:pt x="10281" y="13892"/>
                    <a:pt x="10281" y="13636"/>
                  </a:cubicBezTo>
                  <a:cubicBezTo>
                    <a:pt x="10264" y="13600"/>
                    <a:pt x="10329" y="13178"/>
                    <a:pt x="10184" y="12906"/>
                  </a:cubicBezTo>
                  <a:cubicBezTo>
                    <a:pt x="10113" y="12773"/>
                    <a:pt x="10137" y="12495"/>
                    <a:pt x="9900" y="12431"/>
                  </a:cubicBezTo>
                  <a:cubicBezTo>
                    <a:pt x="9819" y="12410"/>
                    <a:pt x="9457" y="12135"/>
                    <a:pt x="9406" y="12049"/>
                  </a:cubicBezTo>
                  <a:cubicBezTo>
                    <a:pt x="9282" y="11836"/>
                    <a:pt x="8872" y="11668"/>
                    <a:pt x="8822" y="11599"/>
                  </a:cubicBezTo>
                  <a:cubicBezTo>
                    <a:pt x="8742" y="11490"/>
                    <a:pt x="8725" y="11605"/>
                    <a:pt x="8589" y="11319"/>
                  </a:cubicBezTo>
                  <a:cubicBezTo>
                    <a:pt x="8586" y="11311"/>
                    <a:pt x="8560" y="11278"/>
                    <a:pt x="8556" y="11260"/>
                  </a:cubicBezTo>
                  <a:cubicBezTo>
                    <a:pt x="8611" y="11118"/>
                    <a:pt x="8360" y="10946"/>
                    <a:pt x="8282" y="10858"/>
                  </a:cubicBezTo>
                  <a:cubicBezTo>
                    <a:pt x="8263" y="10837"/>
                    <a:pt x="8008" y="10244"/>
                    <a:pt x="8011" y="10206"/>
                  </a:cubicBezTo>
                  <a:cubicBezTo>
                    <a:pt x="8020" y="10064"/>
                    <a:pt x="7839" y="9727"/>
                    <a:pt x="7736" y="9633"/>
                  </a:cubicBezTo>
                  <a:cubicBezTo>
                    <a:pt x="7539" y="9456"/>
                    <a:pt x="7534" y="9531"/>
                    <a:pt x="7315" y="9259"/>
                  </a:cubicBezTo>
                  <a:cubicBezTo>
                    <a:pt x="7241" y="9168"/>
                    <a:pt x="7126" y="9139"/>
                    <a:pt x="7111" y="9123"/>
                  </a:cubicBezTo>
                  <a:cubicBezTo>
                    <a:pt x="7117" y="9100"/>
                    <a:pt x="6868" y="9017"/>
                    <a:pt x="6806" y="8905"/>
                  </a:cubicBezTo>
                  <a:cubicBezTo>
                    <a:pt x="6802" y="8898"/>
                    <a:pt x="6606" y="8718"/>
                    <a:pt x="6549" y="8618"/>
                  </a:cubicBezTo>
                  <a:cubicBezTo>
                    <a:pt x="6471" y="8483"/>
                    <a:pt x="6376" y="8434"/>
                    <a:pt x="6329" y="8233"/>
                  </a:cubicBezTo>
                  <a:cubicBezTo>
                    <a:pt x="6283" y="8037"/>
                    <a:pt x="6249" y="8122"/>
                    <a:pt x="6249" y="7837"/>
                  </a:cubicBezTo>
                  <a:cubicBezTo>
                    <a:pt x="6249" y="7564"/>
                    <a:pt x="6316" y="7557"/>
                    <a:pt x="6191" y="7313"/>
                  </a:cubicBezTo>
                  <a:lnTo>
                    <a:pt x="6191" y="7302"/>
                  </a:lnTo>
                  <a:cubicBezTo>
                    <a:pt x="6202" y="7169"/>
                    <a:pt x="6131" y="6868"/>
                    <a:pt x="5977" y="6843"/>
                  </a:cubicBezTo>
                  <a:cubicBezTo>
                    <a:pt x="5846" y="6822"/>
                    <a:pt x="5634" y="6663"/>
                    <a:pt x="5571" y="6545"/>
                  </a:cubicBezTo>
                  <a:cubicBezTo>
                    <a:pt x="5472" y="6358"/>
                    <a:pt x="5479" y="6318"/>
                    <a:pt x="5328" y="6195"/>
                  </a:cubicBezTo>
                  <a:cubicBezTo>
                    <a:pt x="5271" y="6149"/>
                    <a:pt x="5206" y="5989"/>
                    <a:pt x="5078" y="5936"/>
                  </a:cubicBezTo>
                  <a:cubicBezTo>
                    <a:pt x="4977" y="5894"/>
                    <a:pt x="4873" y="5768"/>
                    <a:pt x="4673" y="5768"/>
                  </a:cubicBezTo>
                  <a:cubicBezTo>
                    <a:pt x="4397" y="5768"/>
                    <a:pt x="4097" y="5658"/>
                    <a:pt x="3784" y="5635"/>
                  </a:cubicBezTo>
                  <a:cubicBezTo>
                    <a:pt x="3565" y="5620"/>
                    <a:pt x="3446" y="5380"/>
                    <a:pt x="3327" y="5320"/>
                  </a:cubicBezTo>
                  <a:cubicBezTo>
                    <a:pt x="3278" y="5295"/>
                    <a:pt x="3123" y="5021"/>
                    <a:pt x="2989" y="5001"/>
                  </a:cubicBezTo>
                  <a:cubicBezTo>
                    <a:pt x="2821" y="4976"/>
                    <a:pt x="2631" y="4851"/>
                    <a:pt x="2433" y="4826"/>
                  </a:cubicBezTo>
                  <a:cubicBezTo>
                    <a:pt x="2361" y="4817"/>
                    <a:pt x="2059" y="4362"/>
                    <a:pt x="1798" y="4334"/>
                  </a:cubicBezTo>
                  <a:cubicBezTo>
                    <a:pt x="1795" y="4334"/>
                    <a:pt x="1532" y="4128"/>
                    <a:pt x="1531" y="4126"/>
                  </a:cubicBezTo>
                  <a:cubicBezTo>
                    <a:pt x="1523" y="4124"/>
                    <a:pt x="1519" y="4117"/>
                    <a:pt x="1507" y="4111"/>
                  </a:cubicBezTo>
                  <a:cubicBezTo>
                    <a:pt x="1495" y="4073"/>
                    <a:pt x="1427" y="4044"/>
                    <a:pt x="1396" y="3905"/>
                  </a:cubicBezTo>
                  <a:cubicBezTo>
                    <a:pt x="1359" y="3736"/>
                    <a:pt x="1237" y="3599"/>
                    <a:pt x="1074" y="3544"/>
                  </a:cubicBezTo>
                  <a:cubicBezTo>
                    <a:pt x="988" y="3515"/>
                    <a:pt x="905" y="3339"/>
                    <a:pt x="773" y="3252"/>
                  </a:cubicBezTo>
                  <a:cubicBezTo>
                    <a:pt x="666" y="3182"/>
                    <a:pt x="179" y="2773"/>
                    <a:pt x="133" y="2670"/>
                  </a:cubicBezTo>
                  <a:cubicBezTo>
                    <a:pt x="118" y="2636"/>
                    <a:pt x="98" y="2632"/>
                    <a:pt x="73" y="2577"/>
                  </a:cubicBezTo>
                  <a:cubicBezTo>
                    <a:pt x="0" y="2550"/>
                    <a:pt x="9" y="2198"/>
                    <a:pt x="70" y="2107"/>
                  </a:cubicBezTo>
                  <a:cubicBezTo>
                    <a:pt x="143" y="1999"/>
                    <a:pt x="147" y="1745"/>
                    <a:pt x="299" y="1534"/>
                  </a:cubicBezTo>
                  <a:cubicBezTo>
                    <a:pt x="460" y="1311"/>
                    <a:pt x="200" y="1135"/>
                    <a:pt x="200" y="862"/>
                  </a:cubicBezTo>
                  <a:cubicBezTo>
                    <a:pt x="200" y="417"/>
                    <a:pt x="430" y="709"/>
                    <a:pt x="417" y="297"/>
                  </a:cubicBezTo>
                  <a:cubicBezTo>
                    <a:pt x="416" y="256"/>
                    <a:pt x="525" y="154"/>
                    <a:pt x="564" y="70"/>
                  </a:cubicBezTo>
                  <a:cubicBezTo>
                    <a:pt x="573" y="50"/>
                    <a:pt x="580" y="3"/>
                    <a:pt x="587" y="0"/>
                  </a:cubicBezTo>
                </a:path>
              </a:pathLst>
            </a:custGeom>
            <a:noFill/>
            <a:ln w="14288">
              <a:solidFill>
                <a:srgbClr val="7D6C5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90" name="Freeform 459">
              <a:extLst>
                <a:ext uri="{FF2B5EF4-FFF2-40B4-BE49-F238E27FC236}">
                  <a16:creationId xmlns:a16="http://schemas.microsoft.com/office/drawing/2014/main" id="{A0470394-11B0-41A4-A54A-FB5668D73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7972" y="5927485"/>
              <a:ext cx="2490787" cy="1268413"/>
            </a:xfrm>
            <a:custGeom>
              <a:avLst/>
              <a:gdLst>
                <a:gd name="T0" fmla="*/ 2147483646 w 36608"/>
                <a:gd name="T1" fmla="*/ 2147483646 h 20027"/>
                <a:gd name="T2" fmla="*/ 2147483646 w 36608"/>
                <a:gd name="T3" fmla="*/ 2147483646 h 20027"/>
                <a:gd name="T4" fmla="*/ 2147483646 w 36608"/>
                <a:gd name="T5" fmla="*/ 2147483646 h 20027"/>
                <a:gd name="T6" fmla="*/ 2147483646 w 36608"/>
                <a:gd name="T7" fmla="*/ 2147483646 h 20027"/>
                <a:gd name="T8" fmla="*/ 2147483646 w 36608"/>
                <a:gd name="T9" fmla="*/ 2147483646 h 20027"/>
                <a:gd name="T10" fmla="*/ 2147483646 w 36608"/>
                <a:gd name="T11" fmla="*/ 2147483646 h 20027"/>
                <a:gd name="T12" fmla="*/ 2147483646 w 36608"/>
                <a:gd name="T13" fmla="*/ 2147483646 h 20027"/>
                <a:gd name="T14" fmla="*/ 2147483646 w 36608"/>
                <a:gd name="T15" fmla="*/ 2147483646 h 20027"/>
                <a:gd name="T16" fmla="*/ 2147483646 w 36608"/>
                <a:gd name="T17" fmla="*/ 2147483646 h 20027"/>
                <a:gd name="T18" fmla="*/ 2147483646 w 36608"/>
                <a:gd name="T19" fmla="*/ 2147483646 h 20027"/>
                <a:gd name="T20" fmla="*/ 2147483646 w 36608"/>
                <a:gd name="T21" fmla="*/ 2147483646 h 20027"/>
                <a:gd name="T22" fmla="*/ 2147483646 w 36608"/>
                <a:gd name="T23" fmla="*/ 2147483646 h 20027"/>
                <a:gd name="T24" fmla="*/ 2147483646 w 36608"/>
                <a:gd name="T25" fmla="*/ 2147483646 h 20027"/>
                <a:gd name="T26" fmla="*/ 2147483646 w 36608"/>
                <a:gd name="T27" fmla="*/ 2147483646 h 20027"/>
                <a:gd name="T28" fmla="*/ 2147483646 w 36608"/>
                <a:gd name="T29" fmla="*/ 2147483646 h 20027"/>
                <a:gd name="T30" fmla="*/ 2147483646 w 36608"/>
                <a:gd name="T31" fmla="*/ 2147483646 h 20027"/>
                <a:gd name="T32" fmla="*/ 2147483646 w 36608"/>
                <a:gd name="T33" fmla="*/ 2147483646 h 20027"/>
                <a:gd name="T34" fmla="*/ 2147483646 w 36608"/>
                <a:gd name="T35" fmla="*/ 2147483646 h 20027"/>
                <a:gd name="T36" fmla="*/ 2147483646 w 36608"/>
                <a:gd name="T37" fmla="*/ 2147483646 h 20027"/>
                <a:gd name="T38" fmla="*/ 2147483646 w 36608"/>
                <a:gd name="T39" fmla="*/ 2147483646 h 20027"/>
                <a:gd name="T40" fmla="*/ 2147483646 w 36608"/>
                <a:gd name="T41" fmla="*/ 2147483646 h 20027"/>
                <a:gd name="T42" fmla="*/ 2147483646 w 36608"/>
                <a:gd name="T43" fmla="*/ 2147483646 h 20027"/>
                <a:gd name="T44" fmla="*/ 2147483646 w 36608"/>
                <a:gd name="T45" fmla="*/ 2147483646 h 20027"/>
                <a:gd name="T46" fmla="*/ 2147483646 w 36608"/>
                <a:gd name="T47" fmla="*/ 2147483646 h 20027"/>
                <a:gd name="T48" fmla="*/ 2147483646 w 36608"/>
                <a:gd name="T49" fmla="*/ 2147483646 h 20027"/>
                <a:gd name="T50" fmla="*/ 2147483646 w 36608"/>
                <a:gd name="T51" fmla="*/ 2147483646 h 20027"/>
                <a:gd name="T52" fmla="*/ 2147483646 w 36608"/>
                <a:gd name="T53" fmla="*/ 2147483646 h 20027"/>
                <a:gd name="T54" fmla="*/ 2147483646 w 36608"/>
                <a:gd name="T55" fmla="*/ 2147483646 h 20027"/>
                <a:gd name="T56" fmla="*/ 2147483646 w 36608"/>
                <a:gd name="T57" fmla="*/ 2147483646 h 20027"/>
                <a:gd name="T58" fmla="*/ 2147483646 w 36608"/>
                <a:gd name="T59" fmla="*/ 2147483646 h 20027"/>
                <a:gd name="T60" fmla="*/ 2147483646 w 36608"/>
                <a:gd name="T61" fmla="*/ 2147483646 h 20027"/>
                <a:gd name="T62" fmla="*/ 2147483646 w 36608"/>
                <a:gd name="T63" fmla="*/ 2147483646 h 20027"/>
                <a:gd name="T64" fmla="*/ 2147483646 w 36608"/>
                <a:gd name="T65" fmla="*/ 2147483646 h 20027"/>
                <a:gd name="T66" fmla="*/ 2147483646 w 36608"/>
                <a:gd name="T67" fmla="*/ 2147483646 h 20027"/>
                <a:gd name="T68" fmla="*/ 2147483646 w 36608"/>
                <a:gd name="T69" fmla="*/ 2147483646 h 20027"/>
                <a:gd name="T70" fmla="*/ 2147483646 w 36608"/>
                <a:gd name="T71" fmla="*/ 2147483646 h 20027"/>
                <a:gd name="T72" fmla="*/ 2147483646 w 36608"/>
                <a:gd name="T73" fmla="*/ 2147483646 h 20027"/>
                <a:gd name="T74" fmla="*/ 2147483646 w 36608"/>
                <a:gd name="T75" fmla="*/ 2147483646 h 20027"/>
                <a:gd name="T76" fmla="*/ 2147483646 w 36608"/>
                <a:gd name="T77" fmla="*/ 2147483646 h 20027"/>
                <a:gd name="T78" fmla="*/ 2147483646 w 36608"/>
                <a:gd name="T79" fmla="*/ 2147483646 h 20027"/>
                <a:gd name="T80" fmla="*/ 2147483646 w 36608"/>
                <a:gd name="T81" fmla="*/ 2147483646 h 20027"/>
                <a:gd name="T82" fmla="*/ 2147483646 w 36608"/>
                <a:gd name="T83" fmla="*/ 2147483646 h 20027"/>
                <a:gd name="T84" fmla="*/ 2147483646 w 36608"/>
                <a:gd name="T85" fmla="*/ 2147483646 h 20027"/>
                <a:gd name="T86" fmla="*/ 2147483646 w 36608"/>
                <a:gd name="T87" fmla="*/ 2147483646 h 20027"/>
                <a:gd name="T88" fmla="*/ 2147483646 w 36608"/>
                <a:gd name="T89" fmla="*/ 2147483646 h 20027"/>
                <a:gd name="T90" fmla="*/ 2147483646 w 36608"/>
                <a:gd name="T91" fmla="*/ 2147483646 h 20027"/>
                <a:gd name="T92" fmla="*/ 2147483646 w 36608"/>
                <a:gd name="T93" fmla="*/ 2147483646 h 20027"/>
                <a:gd name="T94" fmla="*/ 2147483646 w 36608"/>
                <a:gd name="T95" fmla="*/ 2147483646 h 20027"/>
                <a:gd name="T96" fmla="*/ 2147483646 w 36608"/>
                <a:gd name="T97" fmla="*/ 2147483646 h 20027"/>
                <a:gd name="T98" fmla="*/ 2147483646 w 36608"/>
                <a:gd name="T99" fmla="*/ 2147483646 h 20027"/>
                <a:gd name="T100" fmla="*/ 2147483646 w 36608"/>
                <a:gd name="T101" fmla="*/ 2147483646 h 20027"/>
                <a:gd name="T102" fmla="*/ 2147483646 w 36608"/>
                <a:gd name="T103" fmla="*/ 2147483646 h 20027"/>
                <a:gd name="T104" fmla="*/ 2147483646 w 36608"/>
                <a:gd name="T105" fmla="*/ 2147483646 h 20027"/>
                <a:gd name="T106" fmla="*/ 2147483646 w 36608"/>
                <a:gd name="T107" fmla="*/ 2147483646 h 20027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36608"/>
                <a:gd name="T163" fmla="*/ 0 h 20027"/>
                <a:gd name="T164" fmla="*/ 36608 w 36608"/>
                <a:gd name="T165" fmla="*/ 20027 h 20027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36608" h="20027">
                  <a:moveTo>
                    <a:pt x="0" y="20027"/>
                  </a:moveTo>
                  <a:cubicBezTo>
                    <a:pt x="148" y="19975"/>
                    <a:pt x="244" y="19871"/>
                    <a:pt x="244" y="19718"/>
                  </a:cubicBezTo>
                  <a:cubicBezTo>
                    <a:pt x="244" y="19499"/>
                    <a:pt x="277" y="19402"/>
                    <a:pt x="536" y="19423"/>
                  </a:cubicBezTo>
                  <a:cubicBezTo>
                    <a:pt x="646" y="19432"/>
                    <a:pt x="811" y="19515"/>
                    <a:pt x="942" y="19410"/>
                  </a:cubicBezTo>
                  <a:cubicBezTo>
                    <a:pt x="1167" y="19231"/>
                    <a:pt x="965" y="18971"/>
                    <a:pt x="1121" y="18731"/>
                  </a:cubicBezTo>
                  <a:cubicBezTo>
                    <a:pt x="1236" y="18553"/>
                    <a:pt x="1632" y="18572"/>
                    <a:pt x="1772" y="18332"/>
                  </a:cubicBezTo>
                  <a:cubicBezTo>
                    <a:pt x="1810" y="18267"/>
                    <a:pt x="1995" y="18149"/>
                    <a:pt x="2059" y="18138"/>
                  </a:cubicBezTo>
                  <a:cubicBezTo>
                    <a:pt x="2111" y="18136"/>
                    <a:pt x="2587" y="17894"/>
                    <a:pt x="2653" y="17810"/>
                  </a:cubicBezTo>
                  <a:cubicBezTo>
                    <a:pt x="2799" y="17623"/>
                    <a:pt x="2754" y="17627"/>
                    <a:pt x="2948" y="17443"/>
                  </a:cubicBezTo>
                  <a:cubicBezTo>
                    <a:pt x="3023" y="17372"/>
                    <a:pt x="3070" y="17291"/>
                    <a:pt x="3048" y="17196"/>
                  </a:cubicBezTo>
                  <a:cubicBezTo>
                    <a:pt x="3007" y="17028"/>
                    <a:pt x="2969" y="17150"/>
                    <a:pt x="2969" y="16855"/>
                  </a:cubicBezTo>
                  <a:cubicBezTo>
                    <a:pt x="2969" y="16799"/>
                    <a:pt x="2993" y="16464"/>
                    <a:pt x="2987" y="16458"/>
                  </a:cubicBezTo>
                  <a:cubicBezTo>
                    <a:pt x="2911" y="16375"/>
                    <a:pt x="2772" y="16279"/>
                    <a:pt x="2731" y="16212"/>
                  </a:cubicBezTo>
                  <a:cubicBezTo>
                    <a:pt x="2702" y="16199"/>
                    <a:pt x="2650" y="16061"/>
                    <a:pt x="2606" y="16000"/>
                  </a:cubicBezTo>
                  <a:cubicBezTo>
                    <a:pt x="2477" y="15820"/>
                    <a:pt x="2428" y="15456"/>
                    <a:pt x="2511" y="15241"/>
                  </a:cubicBezTo>
                  <a:cubicBezTo>
                    <a:pt x="2514" y="15235"/>
                    <a:pt x="2604" y="14604"/>
                    <a:pt x="2604" y="14577"/>
                  </a:cubicBezTo>
                  <a:cubicBezTo>
                    <a:pt x="2653" y="14403"/>
                    <a:pt x="2641" y="14158"/>
                    <a:pt x="2641" y="13984"/>
                  </a:cubicBezTo>
                  <a:cubicBezTo>
                    <a:pt x="2641" y="13885"/>
                    <a:pt x="2687" y="13657"/>
                    <a:pt x="2566" y="13624"/>
                  </a:cubicBezTo>
                  <a:cubicBezTo>
                    <a:pt x="2565" y="13624"/>
                    <a:pt x="2318" y="13439"/>
                    <a:pt x="2318" y="13438"/>
                  </a:cubicBezTo>
                  <a:cubicBezTo>
                    <a:pt x="2332" y="13018"/>
                    <a:pt x="2457" y="13067"/>
                    <a:pt x="2489" y="12969"/>
                  </a:cubicBezTo>
                  <a:cubicBezTo>
                    <a:pt x="2607" y="12607"/>
                    <a:pt x="2526" y="12780"/>
                    <a:pt x="2455" y="12486"/>
                  </a:cubicBezTo>
                  <a:cubicBezTo>
                    <a:pt x="2393" y="12229"/>
                    <a:pt x="2491" y="12431"/>
                    <a:pt x="2332" y="12255"/>
                  </a:cubicBezTo>
                  <a:cubicBezTo>
                    <a:pt x="2308" y="12228"/>
                    <a:pt x="2356" y="12102"/>
                    <a:pt x="2376" y="12079"/>
                  </a:cubicBezTo>
                  <a:cubicBezTo>
                    <a:pt x="2422" y="11978"/>
                    <a:pt x="2430" y="11793"/>
                    <a:pt x="2497" y="11687"/>
                  </a:cubicBezTo>
                  <a:cubicBezTo>
                    <a:pt x="2577" y="11560"/>
                    <a:pt x="2554" y="11601"/>
                    <a:pt x="2693" y="11512"/>
                  </a:cubicBezTo>
                  <a:cubicBezTo>
                    <a:pt x="2806" y="11439"/>
                    <a:pt x="2457" y="10983"/>
                    <a:pt x="2973" y="10634"/>
                  </a:cubicBezTo>
                  <a:cubicBezTo>
                    <a:pt x="3084" y="10559"/>
                    <a:pt x="3188" y="10323"/>
                    <a:pt x="3450" y="10302"/>
                  </a:cubicBezTo>
                  <a:cubicBezTo>
                    <a:pt x="3655" y="10285"/>
                    <a:pt x="3726" y="10084"/>
                    <a:pt x="3957" y="10084"/>
                  </a:cubicBezTo>
                  <a:cubicBezTo>
                    <a:pt x="4104" y="10084"/>
                    <a:pt x="4476" y="9970"/>
                    <a:pt x="4498" y="9793"/>
                  </a:cubicBezTo>
                  <a:cubicBezTo>
                    <a:pt x="4512" y="9677"/>
                    <a:pt x="4789" y="9541"/>
                    <a:pt x="4901" y="9518"/>
                  </a:cubicBezTo>
                  <a:cubicBezTo>
                    <a:pt x="5028" y="9493"/>
                    <a:pt x="4970" y="9284"/>
                    <a:pt x="4890" y="9222"/>
                  </a:cubicBezTo>
                  <a:cubicBezTo>
                    <a:pt x="4877" y="9184"/>
                    <a:pt x="4622" y="8876"/>
                    <a:pt x="4569" y="8838"/>
                  </a:cubicBezTo>
                  <a:cubicBezTo>
                    <a:pt x="4505" y="8793"/>
                    <a:pt x="4244" y="8619"/>
                    <a:pt x="4244" y="8550"/>
                  </a:cubicBezTo>
                  <a:cubicBezTo>
                    <a:pt x="4244" y="8356"/>
                    <a:pt x="4381" y="8315"/>
                    <a:pt x="4463" y="8144"/>
                  </a:cubicBezTo>
                  <a:cubicBezTo>
                    <a:pt x="4507" y="8052"/>
                    <a:pt x="4709" y="8142"/>
                    <a:pt x="4689" y="7946"/>
                  </a:cubicBezTo>
                  <a:cubicBezTo>
                    <a:pt x="4689" y="7942"/>
                    <a:pt x="4721" y="7826"/>
                    <a:pt x="4721" y="7783"/>
                  </a:cubicBezTo>
                  <a:cubicBezTo>
                    <a:pt x="4721" y="7473"/>
                    <a:pt x="4805" y="7504"/>
                    <a:pt x="4958" y="7327"/>
                  </a:cubicBezTo>
                  <a:lnTo>
                    <a:pt x="4969" y="7322"/>
                  </a:lnTo>
                  <a:lnTo>
                    <a:pt x="6213" y="6195"/>
                  </a:lnTo>
                  <a:cubicBezTo>
                    <a:pt x="6413" y="5995"/>
                    <a:pt x="6302" y="6136"/>
                    <a:pt x="6534" y="6051"/>
                  </a:cubicBezTo>
                  <a:cubicBezTo>
                    <a:pt x="6772" y="5964"/>
                    <a:pt x="6655" y="5725"/>
                    <a:pt x="6929" y="5539"/>
                  </a:cubicBezTo>
                  <a:cubicBezTo>
                    <a:pt x="6974" y="5509"/>
                    <a:pt x="7126" y="5594"/>
                    <a:pt x="7242" y="5475"/>
                  </a:cubicBezTo>
                  <a:cubicBezTo>
                    <a:pt x="7294" y="5421"/>
                    <a:pt x="7624" y="5520"/>
                    <a:pt x="7759" y="5416"/>
                  </a:cubicBezTo>
                  <a:cubicBezTo>
                    <a:pt x="7940" y="5277"/>
                    <a:pt x="8020" y="5274"/>
                    <a:pt x="8195" y="5077"/>
                  </a:cubicBezTo>
                  <a:cubicBezTo>
                    <a:pt x="8373" y="4877"/>
                    <a:pt x="8547" y="4984"/>
                    <a:pt x="8328" y="4650"/>
                  </a:cubicBezTo>
                  <a:cubicBezTo>
                    <a:pt x="8289" y="4592"/>
                    <a:pt x="8319" y="4467"/>
                    <a:pt x="8356" y="4422"/>
                  </a:cubicBezTo>
                  <a:cubicBezTo>
                    <a:pt x="8356" y="4243"/>
                    <a:pt x="8272" y="4309"/>
                    <a:pt x="8310" y="4219"/>
                  </a:cubicBezTo>
                  <a:cubicBezTo>
                    <a:pt x="8344" y="4139"/>
                    <a:pt x="8505" y="4154"/>
                    <a:pt x="8562" y="3977"/>
                  </a:cubicBezTo>
                  <a:cubicBezTo>
                    <a:pt x="8595" y="3874"/>
                    <a:pt x="8663" y="3658"/>
                    <a:pt x="8748" y="3582"/>
                  </a:cubicBezTo>
                  <a:cubicBezTo>
                    <a:pt x="8773" y="3559"/>
                    <a:pt x="8864" y="3342"/>
                    <a:pt x="8991" y="3260"/>
                  </a:cubicBezTo>
                  <a:cubicBezTo>
                    <a:pt x="9098" y="3190"/>
                    <a:pt x="9269" y="2722"/>
                    <a:pt x="9367" y="2584"/>
                  </a:cubicBezTo>
                  <a:cubicBezTo>
                    <a:pt x="9474" y="2435"/>
                    <a:pt x="9540" y="2136"/>
                    <a:pt x="9725" y="2039"/>
                  </a:cubicBezTo>
                  <a:cubicBezTo>
                    <a:pt x="9855" y="1971"/>
                    <a:pt x="9906" y="1798"/>
                    <a:pt x="9906" y="1654"/>
                  </a:cubicBezTo>
                  <a:cubicBezTo>
                    <a:pt x="9858" y="1498"/>
                    <a:pt x="10208" y="1414"/>
                    <a:pt x="10208" y="1268"/>
                  </a:cubicBezTo>
                  <a:cubicBezTo>
                    <a:pt x="10208" y="1022"/>
                    <a:pt x="10438" y="956"/>
                    <a:pt x="10605" y="859"/>
                  </a:cubicBezTo>
                  <a:cubicBezTo>
                    <a:pt x="10666" y="823"/>
                    <a:pt x="10703" y="863"/>
                    <a:pt x="10854" y="752"/>
                  </a:cubicBezTo>
                  <a:cubicBezTo>
                    <a:pt x="10900" y="718"/>
                    <a:pt x="10937" y="883"/>
                    <a:pt x="11146" y="871"/>
                  </a:cubicBezTo>
                  <a:cubicBezTo>
                    <a:pt x="11151" y="871"/>
                    <a:pt x="11399" y="887"/>
                    <a:pt x="11455" y="887"/>
                  </a:cubicBezTo>
                  <a:cubicBezTo>
                    <a:pt x="11615" y="887"/>
                    <a:pt x="11712" y="868"/>
                    <a:pt x="11765" y="696"/>
                  </a:cubicBezTo>
                  <a:cubicBezTo>
                    <a:pt x="11840" y="456"/>
                    <a:pt x="11812" y="287"/>
                    <a:pt x="12046" y="171"/>
                  </a:cubicBezTo>
                  <a:cubicBezTo>
                    <a:pt x="12320" y="35"/>
                    <a:pt x="12246" y="72"/>
                    <a:pt x="12559" y="72"/>
                  </a:cubicBezTo>
                  <a:cubicBezTo>
                    <a:pt x="12723" y="72"/>
                    <a:pt x="12882" y="75"/>
                    <a:pt x="13033" y="20"/>
                  </a:cubicBezTo>
                  <a:cubicBezTo>
                    <a:pt x="13086" y="0"/>
                    <a:pt x="13543" y="14"/>
                    <a:pt x="13569" y="37"/>
                  </a:cubicBezTo>
                  <a:cubicBezTo>
                    <a:pt x="13693" y="150"/>
                    <a:pt x="14041" y="118"/>
                    <a:pt x="14125" y="226"/>
                  </a:cubicBezTo>
                  <a:cubicBezTo>
                    <a:pt x="14252" y="387"/>
                    <a:pt x="14515" y="354"/>
                    <a:pt x="14634" y="548"/>
                  </a:cubicBezTo>
                  <a:lnTo>
                    <a:pt x="14637" y="559"/>
                  </a:lnTo>
                  <a:cubicBezTo>
                    <a:pt x="14673" y="529"/>
                    <a:pt x="14667" y="646"/>
                    <a:pt x="14711" y="703"/>
                  </a:cubicBezTo>
                  <a:cubicBezTo>
                    <a:pt x="14835" y="865"/>
                    <a:pt x="14929" y="1208"/>
                    <a:pt x="15066" y="1348"/>
                  </a:cubicBezTo>
                  <a:cubicBezTo>
                    <a:pt x="15136" y="1418"/>
                    <a:pt x="15068" y="1410"/>
                    <a:pt x="15242" y="1538"/>
                  </a:cubicBezTo>
                  <a:cubicBezTo>
                    <a:pt x="15415" y="1666"/>
                    <a:pt x="15604" y="1709"/>
                    <a:pt x="15808" y="1779"/>
                  </a:cubicBezTo>
                  <a:cubicBezTo>
                    <a:pt x="16094" y="1878"/>
                    <a:pt x="16140" y="1902"/>
                    <a:pt x="16415" y="1727"/>
                  </a:cubicBezTo>
                  <a:cubicBezTo>
                    <a:pt x="16539" y="1647"/>
                    <a:pt x="16707" y="1387"/>
                    <a:pt x="16916" y="1234"/>
                  </a:cubicBezTo>
                  <a:cubicBezTo>
                    <a:pt x="17183" y="1039"/>
                    <a:pt x="17492" y="762"/>
                    <a:pt x="17820" y="696"/>
                  </a:cubicBezTo>
                  <a:cubicBezTo>
                    <a:pt x="18120" y="635"/>
                    <a:pt x="18540" y="569"/>
                    <a:pt x="18707" y="891"/>
                  </a:cubicBezTo>
                  <a:cubicBezTo>
                    <a:pt x="18814" y="1096"/>
                    <a:pt x="19113" y="1216"/>
                    <a:pt x="19186" y="1385"/>
                  </a:cubicBezTo>
                  <a:cubicBezTo>
                    <a:pt x="19201" y="1419"/>
                    <a:pt x="19283" y="1477"/>
                    <a:pt x="19320" y="1490"/>
                  </a:cubicBezTo>
                  <a:cubicBezTo>
                    <a:pt x="19323" y="1489"/>
                    <a:pt x="19551" y="1489"/>
                    <a:pt x="19639" y="1435"/>
                  </a:cubicBezTo>
                  <a:cubicBezTo>
                    <a:pt x="19721" y="1385"/>
                    <a:pt x="20082" y="1336"/>
                    <a:pt x="20175" y="1378"/>
                  </a:cubicBezTo>
                  <a:cubicBezTo>
                    <a:pt x="20532" y="1540"/>
                    <a:pt x="20434" y="1318"/>
                    <a:pt x="20811" y="1315"/>
                  </a:cubicBezTo>
                  <a:cubicBezTo>
                    <a:pt x="20901" y="1315"/>
                    <a:pt x="20895" y="1515"/>
                    <a:pt x="21266" y="1372"/>
                  </a:cubicBezTo>
                  <a:cubicBezTo>
                    <a:pt x="21343" y="1342"/>
                    <a:pt x="21519" y="1333"/>
                    <a:pt x="21607" y="1367"/>
                  </a:cubicBezTo>
                  <a:cubicBezTo>
                    <a:pt x="21715" y="1407"/>
                    <a:pt x="21830" y="1367"/>
                    <a:pt x="21866" y="1501"/>
                  </a:cubicBezTo>
                  <a:cubicBezTo>
                    <a:pt x="21871" y="1520"/>
                    <a:pt x="22199" y="1878"/>
                    <a:pt x="22291" y="1892"/>
                  </a:cubicBezTo>
                  <a:cubicBezTo>
                    <a:pt x="22561" y="1933"/>
                    <a:pt x="22499" y="1945"/>
                    <a:pt x="22696" y="1768"/>
                  </a:cubicBezTo>
                  <a:cubicBezTo>
                    <a:pt x="22840" y="1637"/>
                    <a:pt x="23071" y="1506"/>
                    <a:pt x="23248" y="1656"/>
                  </a:cubicBezTo>
                  <a:cubicBezTo>
                    <a:pt x="23389" y="1775"/>
                    <a:pt x="24094" y="2058"/>
                    <a:pt x="24295" y="2121"/>
                  </a:cubicBezTo>
                  <a:cubicBezTo>
                    <a:pt x="24318" y="2129"/>
                    <a:pt x="24340" y="2147"/>
                    <a:pt x="24358" y="2162"/>
                  </a:cubicBezTo>
                  <a:cubicBezTo>
                    <a:pt x="24567" y="2203"/>
                    <a:pt x="24630" y="2295"/>
                    <a:pt x="24919" y="2310"/>
                  </a:cubicBezTo>
                  <a:cubicBezTo>
                    <a:pt x="25155" y="2323"/>
                    <a:pt x="25734" y="2371"/>
                    <a:pt x="25905" y="2217"/>
                  </a:cubicBezTo>
                  <a:cubicBezTo>
                    <a:pt x="26057" y="2080"/>
                    <a:pt x="26312" y="2084"/>
                    <a:pt x="26474" y="2216"/>
                  </a:cubicBezTo>
                  <a:cubicBezTo>
                    <a:pt x="26542" y="2271"/>
                    <a:pt x="26979" y="2445"/>
                    <a:pt x="27066" y="2443"/>
                  </a:cubicBezTo>
                  <a:cubicBezTo>
                    <a:pt x="27071" y="2443"/>
                    <a:pt x="27640" y="2668"/>
                    <a:pt x="27789" y="2693"/>
                  </a:cubicBezTo>
                  <a:cubicBezTo>
                    <a:pt x="27980" y="2725"/>
                    <a:pt x="28612" y="2930"/>
                    <a:pt x="28716" y="3093"/>
                  </a:cubicBezTo>
                  <a:cubicBezTo>
                    <a:pt x="28736" y="3123"/>
                    <a:pt x="28917" y="3251"/>
                    <a:pt x="28951" y="3258"/>
                  </a:cubicBezTo>
                  <a:cubicBezTo>
                    <a:pt x="28999" y="3273"/>
                    <a:pt x="29440" y="3357"/>
                    <a:pt x="29499" y="3365"/>
                  </a:cubicBezTo>
                  <a:cubicBezTo>
                    <a:pt x="29765" y="3402"/>
                    <a:pt x="30069" y="3428"/>
                    <a:pt x="30300" y="3557"/>
                  </a:cubicBezTo>
                  <a:cubicBezTo>
                    <a:pt x="30446" y="3638"/>
                    <a:pt x="30917" y="3513"/>
                    <a:pt x="31048" y="3392"/>
                  </a:cubicBezTo>
                  <a:cubicBezTo>
                    <a:pt x="31169" y="3279"/>
                    <a:pt x="31631" y="3289"/>
                    <a:pt x="31814" y="3235"/>
                  </a:cubicBezTo>
                  <a:cubicBezTo>
                    <a:pt x="31915" y="3205"/>
                    <a:pt x="32054" y="3253"/>
                    <a:pt x="32201" y="3199"/>
                  </a:cubicBezTo>
                  <a:cubicBezTo>
                    <a:pt x="32380" y="3134"/>
                    <a:pt x="32334" y="3135"/>
                    <a:pt x="32471" y="3071"/>
                  </a:cubicBezTo>
                  <a:cubicBezTo>
                    <a:pt x="32541" y="3037"/>
                    <a:pt x="33127" y="3094"/>
                    <a:pt x="33238" y="3094"/>
                  </a:cubicBezTo>
                  <a:cubicBezTo>
                    <a:pt x="33414" y="3094"/>
                    <a:pt x="33634" y="3104"/>
                    <a:pt x="33798" y="3062"/>
                  </a:cubicBezTo>
                  <a:cubicBezTo>
                    <a:pt x="33853" y="2997"/>
                    <a:pt x="34126" y="3048"/>
                    <a:pt x="34326" y="2713"/>
                  </a:cubicBezTo>
                  <a:cubicBezTo>
                    <a:pt x="34359" y="2657"/>
                    <a:pt x="34502" y="2489"/>
                    <a:pt x="34553" y="2476"/>
                  </a:cubicBezTo>
                  <a:cubicBezTo>
                    <a:pt x="34769" y="2423"/>
                    <a:pt x="34726" y="2532"/>
                    <a:pt x="34850" y="2301"/>
                  </a:cubicBezTo>
                  <a:cubicBezTo>
                    <a:pt x="34937" y="2296"/>
                    <a:pt x="35315" y="2244"/>
                    <a:pt x="35432" y="2217"/>
                  </a:cubicBezTo>
                  <a:cubicBezTo>
                    <a:pt x="35804" y="2130"/>
                    <a:pt x="35820" y="2259"/>
                    <a:pt x="36069" y="2321"/>
                  </a:cubicBezTo>
                  <a:cubicBezTo>
                    <a:pt x="36197" y="2353"/>
                    <a:pt x="36407" y="2496"/>
                    <a:pt x="36578" y="2485"/>
                  </a:cubicBezTo>
                  <a:cubicBezTo>
                    <a:pt x="36599" y="2484"/>
                    <a:pt x="36593" y="2492"/>
                    <a:pt x="36608" y="2491"/>
                  </a:cubicBezTo>
                </a:path>
              </a:pathLst>
            </a:custGeom>
            <a:noFill/>
            <a:ln w="14288">
              <a:solidFill>
                <a:srgbClr val="7D6C5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91" name="Freeform 460">
              <a:extLst>
                <a:ext uri="{FF2B5EF4-FFF2-40B4-BE49-F238E27FC236}">
                  <a16:creationId xmlns:a16="http://schemas.microsoft.com/office/drawing/2014/main" id="{1F094A7F-FE83-4557-B0CA-BA673FC16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1559" y="6065598"/>
              <a:ext cx="493713" cy="769937"/>
            </a:xfrm>
            <a:custGeom>
              <a:avLst/>
              <a:gdLst>
                <a:gd name="T0" fmla="*/ 2147483646 w 7254"/>
                <a:gd name="T1" fmla="*/ 0 h 12163"/>
                <a:gd name="T2" fmla="*/ 2147483646 w 7254"/>
                <a:gd name="T3" fmla="*/ 2147483646 h 12163"/>
                <a:gd name="T4" fmla="*/ 2147483646 w 7254"/>
                <a:gd name="T5" fmla="*/ 2147483646 h 12163"/>
                <a:gd name="T6" fmla="*/ 2147483646 w 7254"/>
                <a:gd name="T7" fmla="*/ 2147483646 h 12163"/>
                <a:gd name="T8" fmla="*/ 2147483646 w 7254"/>
                <a:gd name="T9" fmla="*/ 2147483646 h 12163"/>
                <a:gd name="T10" fmla="*/ 2147483646 w 7254"/>
                <a:gd name="T11" fmla="*/ 2147483646 h 12163"/>
                <a:gd name="T12" fmla="*/ 2147483646 w 7254"/>
                <a:gd name="T13" fmla="*/ 2147483646 h 12163"/>
                <a:gd name="T14" fmla="*/ 2147483646 w 7254"/>
                <a:gd name="T15" fmla="*/ 2147483646 h 12163"/>
                <a:gd name="T16" fmla="*/ 2147483646 w 7254"/>
                <a:gd name="T17" fmla="*/ 2147483646 h 12163"/>
                <a:gd name="T18" fmla="*/ 2147483646 w 7254"/>
                <a:gd name="T19" fmla="*/ 2147483646 h 12163"/>
                <a:gd name="T20" fmla="*/ 2147483646 w 7254"/>
                <a:gd name="T21" fmla="*/ 2147483646 h 12163"/>
                <a:gd name="T22" fmla="*/ 2147483646 w 7254"/>
                <a:gd name="T23" fmla="*/ 2147483646 h 12163"/>
                <a:gd name="T24" fmla="*/ 2147483646 w 7254"/>
                <a:gd name="T25" fmla="*/ 2147483646 h 12163"/>
                <a:gd name="T26" fmla="*/ 2147483646 w 7254"/>
                <a:gd name="T27" fmla="*/ 2147483646 h 12163"/>
                <a:gd name="T28" fmla="*/ 2147483646 w 7254"/>
                <a:gd name="T29" fmla="*/ 2147483646 h 12163"/>
                <a:gd name="T30" fmla="*/ 2147483646 w 7254"/>
                <a:gd name="T31" fmla="*/ 2147483646 h 12163"/>
                <a:gd name="T32" fmla="*/ 2147483646 w 7254"/>
                <a:gd name="T33" fmla="*/ 2147483646 h 12163"/>
                <a:gd name="T34" fmla="*/ 2147483646 w 7254"/>
                <a:gd name="T35" fmla="*/ 2147483646 h 12163"/>
                <a:gd name="T36" fmla="*/ 2147483646 w 7254"/>
                <a:gd name="T37" fmla="*/ 2147483646 h 12163"/>
                <a:gd name="T38" fmla="*/ 2147483646 w 7254"/>
                <a:gd name="T39" fmla="*/ 2147483646 h 12163"/>
                <a:gd name="T40" fmla="*/ 2147483646 w 7254"/>
                <a:gd name="T41" fmla="*/ 2147483646 h 12163"/>
                <a:gd name="T42" fmla="*/ 2147483646 w 7254"/>
                <a:gd name="T43" fmla="*/ 2147483646 h 12163"/>
                <a:gd name="T44" fmla="*/ 2147483646 w 7254"/>
                <a:gd name="T45" fmla="*/ 2147483646 h 12163"/>
                <a:gd name="T46" fmla="*/ 2147483646 w 7254"/>
                <a:gd name="T47" fmla="*/ 2147483646 h 12163"/>
                <a:gd name="T48" fmla="*/ 2147483646 w 7254"/>
                <a:gd name="T49" fmla="*/ 2147483646 h 12163"/>
                <a:gd name="T50" fmla="*/ 2147483646 w 7254"/>
                <a:gd name="T51" fmla="*/ 2147483646 h 12163"/>
                <a:gd name="T52" fmla="*/ 2147483646 w 7254"/>
                <a:gd name="T53" fmla="*/ 2147483646 h 12163"/>
                <a:gd name="T54" fmla="*/ 2147483646 w 7254"/>
                <a:gd name="T55" fmla="*/ 2147483646 h 12163"/>
                <a:gd name="T56" fmla="*/ 2147483646 w 7254"/>
                <a:gd name="T57" fmla="*/ 2147483646 h 12163"/>
                <a:gd name="T58" fmla="*/ 2147483646 w 7254"/>
                <a:gd name="T59" fmla="*/ 2147483646 h 12163"/>
                <a:gd name="T60" fmla="*/ 2147483646 w 7254"/>
                <a:gd name="T61" fmla="*/ 2147483646 h 12163"/>
                <a:gd name="T62" fmla="*/ 2147483646 w 7254"/>
                <a:gd name="T63" fmla="*/ 2147483646 h 12163"/>
                <a:gd name="T64" fmla="*/ 2147483646 w 7254"/>
                <a:gd name="T65" fmla="*/ 2147483646 h 12163"/>
                <a:gd name="T66" fmla="*/ 2147483646 w 7254"/>
                <a:gd name="T67" fmla="*/ 2147483646 h 12163"/>
                <a:gd name="T68" fmla="*/ 2147483646 w 7254"/>
                <a:gd name="T69" fmla="*/ 2147483646 h 12163"/>
                <a:gd name="T70" fmla="*/ 2147483646 w 7254"/>
                <a:gd name="T71" fmla="*/ 2147483646 h 12163"/>
                <a:gd name="T72" fmla="*/ 2147483646 w 7254"/>
                <a:gd name="T73" fmla="*/ 2147483646 h 12163"/>
                <a:gd name="T74" fmla="*/ 2147483646 w 7254"/>
                <a:gd name="T75" fmla="*/ 2147483646 h 12163"/>
                <a:gd name="T76" fmla="*/ 2147483646 w 7254"/>
                <a:gd name="T77" fmla="*/ 2147483646 h 12163"/>
                <a:gd name="T78" fmla="*/ 2147483646 w 7254"/>
                <a:gd name="T79" fmla="*/ 2147483646 h 12163"/>
                <a:gd name="T80" fmla="*/ 2147483646 w 7254"/>
                <a:gd name="T81" fmla="*/ 2147483646 h 12163"/>
                <a:gd name="T82" fmla="*/ 2147483646 w 7254"/>
                <a:gd name="T83" fmla="*/ 2147483646 h 12163"/>
                <a:gd name="T84" fmla="*/ 2147483646 w 7254"/>
                <a:gd name="T85" fmla="*/ 2147483646 h 12163"/>
                <a:gd name="T86" fmla="*/ 2147483646 w 7254"/>
                <a:gd name="T87" fmla="*/ 2147483646 h 12163"/>
                <a:gd name="T88" fmla="*/ 2147483646 w 7254"/>
                <a:gd name="T89" fmla="*/ 2147483646 h 12163"/>
                <a:gd name="T90" fmla="*/ 2147483646 w 7254"/>
                <a:gd name="T91" fmla="*/ 2147483646 h 12163"/>
                <a:gd name="T92" fmla="*/ 2147483646 w 7254"/>
                <a:gd name="T93" fmla="*/ 2147483646 h 12163"/>
                <a:gd name="T94" fmla="*/ 2147483646 w 7254"/>
                <a:gd name="T95" fmla="*/ 2147483646 h 12163"/>
                <a:gd name="T96" fmla="*/ 2147483646 w 7254"/>
                <a:gd name="T97" fmla="*/ 2147483646 h 12163"/>
                <a:gd name="T98" fmla="*/ 2147483646 w 7254"/>
                <a:gd name="T99" fmla="*/ 2147483646 h 12163"/>
                <a:gd name="T100" fmla="*/ 2147483646 w 7254"/>
                <a:gd name="T101" fmla="*/ 2147483646 h 1216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7254"/>
                <a:gd name="T154" fmla="*/ 0 h 12163"/>
                <a:gd name="T155" fmla="*/ 7254 w 7254"/>
                <a:gd name="T156" fmla="*/ 12163 h 1216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7254" h="12163">
                  <a:moveTo>
                    <a:pt x="5830" y="0"/>
                  </a:moveTo>
                  <a:cubicBezTo>
                    <a:pt x="5794" y="166"/>
                    <a:pt x="5893" y="375"/>
                    <a:pt x="5969" y="516"/>
                  </a:cubicBezTo>
                  <a:cubicBezTo>
                    <a:pt x="6145" y="846"/>
                    <a:pt x="6465" y="916"/>
                    <a:pt x="6484" y="1443"/>
                  </a:cubicBezTo>
                  <a:cubicBezTo>
                    <a:pt x="6485" y="1479"/>
                    <a:pt x="6664" y="2014"/>
                    <a:pt x="6695" y="2059"/>
                  </a:cubicBezTo>
                  <a:cubicBezTo>
                    <a:pt x="6790" y="2196"/>
                    <a:pt x="6717" y="2190"/>
                    <a:pt x="6923" y="2359"/>
                  </a:cubicBezTo>
                  <a:cubicBezTo>
                    <a:pt x="6992" y="2416"/>
                    <a:pt x="7023" y="2857"/>
                    <a:pt x="6934" y="2926"/>
                  </a:cubicBezTo>
                  <a:cubicBezTo>
                    <a:pt x="6903" y="2950"/>
                    <a:pt x="6728" y="3295"/>
                    <a:pt x="6728" y="3383"/>
                  </a:cubicBezTo>
                  <a:cubicBezTo>
                    <a:pt x="6728" y="3714"/>
                    <a:pt x="6855" y="3641"/>
                    <a:pt x="6839" y="3875"/>
                  </a:cubicBezTo>
                  <a:cubicBezTo>
                    <a:pt x="6822" y="4117"/>
                    <a:pt x="6640" y="4115"/>
                    <a:pt x="6773" y="4267"/>
                  </a:cubicBezTo>
                  <a:cubicBezTo>
                    <a:pt x="6786" y="4283"/>
                    <a:pt x="6758" y="4302"/>
                    <a:pt x="6791" y="4300"/>
                  </a:cubicBezTo>
                  <a:cubicBezTo>
                    <a:pt x="6844" y="4480"/>
                    <a:pt x="6855" y="4472"/>
                    <a:pt x="6885" y="4675"/>
                  </a:cubicBezTo>
                  <a:cubicBezTo>
                    <a:pt x="6899" y="4768"/>
                    <a:pt x="7132" y="5226"/>
                    <a:pt x="7199" y="5306"/>
                  </a:cubicBezTo>
                  <a:cubicBezTo>
                    <a:pt x="7254" y="5371"/>
                    <a:pt x="7050" y="5656"/>
                    <a:pt x="7067" y="5845"/>
                  </a:cubicBezTo>
                  <a:cubicBezTo>
                    <a:pt x="7076" y="5956"/>
                    <a:pt x="6799" y="5981"/>
                    <a:pt x="6963" y="6173"/>
                  </a:cubicBezTo>
                  <a:cubicBezTo>
                    <a:pt x="6978" y="6191"/>
                    <a:pt x="7060" y="6328"/>
                    <a:pt x="6947" y="6336"/>
                  </a:cubicBezTo>
                  <a:cubicBezTo>
                    <a:pt x="6828" y="6345"/>
                    <a:pt x="6810" y="6475"/>
                    <a:pt x="6719" y="6534"/>
                  </a:cubicBezTo>
                  <a:cubicBezTo>
                    <a:pt x="6636" y="6586"/>
                    <a:pt x="6618" y="6459"/>
                    <a:pt x="6491" y="6655"/>
                  </a:cubicBezTo>
                  <a:cubicBezTo>
                    <a:pt x="6221" y="7071"/>
                    <a:pt x="6151" y="6860"/>
                    <a:pt x="5875" y="7001"/>
                  </a:cubicBezTo>
                  <a:cubicBezTo>
                    <a:pt x="5743" y="7069"/>
                    <a:pt x="5599" y="7176"/>
                    <a:pt x="5492" y="7285"/>
                  </a:cubicBezTo>
                  <a:cubicBezTo>
                    <a:pt x="5278" y="7501"/>
                    <a:pt x="5433" y="7523"/>
                    <a:pt x="5286" y="7655"/>
                  </a:cubicBezTo>
                  <a:cubicBezTo>
                    <a:pt x="5162" y="7767"/>
                    <a:pt x="4963" y="7707"/>
                    <a:pt x="4801" y="7886"/>
                  </a:cubicBezTo>
                  <a:lnTo>
                    <a:pt x="4781" y="7898"/>
                  </a:lnTo>
                  <a:cubicBezTo>
                    <a:pt x="4696" y="7957"/>
                    <a:pt x="4752" y="7953"/>
                    <a:pt x="4648" y="7977"/>
                  </a:cubicBezTo>
                  <a:cubicBezTo>
                    <a:pt x="4505" y="8011"/>
                    <a:pt x="4439" y="7914"/>
                    <a:pt x="4287" y="7871"/>
                  </a:cubicBezTo>
                  <a:cubicBezTo>
                    <a:pt x="4111" y="7821"/>
                    <a:pt x="4246" y="7639"/>
                    <a:pt x="4049" y="7639"/>
                  </a:cubicBezTo>
                  <a:cubicBezTo>
                    <a:pt x="3802" y="7639"/>
                    <a:pt x="3818" y="7750"/>
                    <a:pt x="3701" y="7842"/>
                  </a:cubicBezTo>
                  <a:cubicBezTo>
                    <a:pt x="3620" y="7904"/>
                    <a:pt x="3915" y="7978"/>
                    <a:pt x="3526" y="7999"/>
                  </a:cubicBezTo>
                  <a:cubicBezTo>
                    <a:pt x="3389" y="8007"/>
                    <a:pt x="3280" y="8085"/>
                    <a:pt x="3082" y="8023"/>
                  </a:cubicBezTo>
                  <a:cubicBezTo>
                    <a:pt x="2957" y="7984"/>
                    <a:pt x="2871" y="8015"/>
                    <a:pt x="2731" y="7916"/>
                  </a:cubicBezTo>
                  <a:cubicBezTo>
                    <a:pt x="2622" y="7838"/>
                    <a:pt x="2229" y="7760"/>
                    <a:pt x="2115" y="7865"/>
                  </a:cubicBezTo>
                  <a:cubicBezTo>
                    <a:pt x="1987" y="7983"/>
                    <a:pt x="1746" y="7994"/>
                    <a:pt x="1744" y="8143"/>
                  </a:cubicBezTo>
                  <a:cubicBezTo>
                    <a:pt x="1743" y="8202"/>
                    <a:pt x="1613" y="8358"/>
                    <a:pt x="1549" y="8400"/>
                  </a:cubicBezTo>
                  <a:cubicBezTo>
                    <a:pt x="1372" y="8514"/>
                    <a:pt x="1223" y="8379"/>
                    <a:pt x="1034" y="8531"/>
                  </a:cubicBezTo>
                  <a:cubicBezTo>
                    <a:pt x="997" y="8561"/>
                    <a:pt x="479" y="8684"/>
                    <a:pt x="479" y="8688"/>
                  </a:cubicBezTo>
                  <a:cubicBezTo>
                    <a:pt x="479" y="8722"/>
                    <a:pt x="411" y="9013"/>
                    <a:pt x="367" y="9025"/>
                  </a:cubicBezTo>
                  <a:cubicBezTo>
                    <a:pt x="272" y="9053"/>
                    <a:pt x="332" y="9064"/>
                    <a:pt x="177" y="9057"/>
                  </a:cubicBezTo>
                  <a:cubicBezTo>
                    <a:pt x="174" y="9057"/>
                    <a:pt x="0" y="9143"/>
                    <a:pt x="2" y="9220"/>
                  </a:cubicBezTo>
                  <a:cubicBezTo>
                    <a:pt x="7" y="9372"/>
                    <a:pt x="304" y="9453"/>
                    <a:pt x="397" y="9556"/>
                  </a:cubicBezTo>
                  <a:cubicBezTo>
                    <a:pt x="450" y="9615"/>
                    <a:pt x="802" y="9698"/>
                    <a:pt x="1013" y="9911"/>
                  </a:cubicBezTo>
                  <a:cubicBezTo>
                    <a:pt x="1212" y="10112"/>
                    <a:pt x="1673" y="10080"/>
                    <a:pt x="1757" y="10208"/>
                  </a:cubicBezTo>
                  <a:cubicBezTo>
                    <a:pt x="1921" y="10459"/>
                    <a:pt x="2199" y="10329"/>
                    <a:pt x="2231" y="10533"/>
                  </a:cubicBezTo>
                  <a:cubicBezTo>
                    <a:pt x="2265" y="10529"/>
                    <a:pt x="2292" y="10783"/>
                    <a:pt x="2421" y="10847"/>
                  </a:cubicBezTo>
                  <a:cubicBezTo>
                    <a:pt x="2422" y="10848"/>
                    <a:pt x="2634" y="11035"/>
                    <a:pt x="2695" y="11069"/>
                  </a:cubicBezTo>
                  <a:cubicBezTo>
                    <a:pt x="2719" y="11083"/>
                    <a:pt x="2735" y="11105"/>
                    <a:pt x="2759" y="11105"/>
                  </a:cubicBezTo>
                  <a:cubicBezTo>
                    <a:pt x="2908" y="11212"/>
                    <a:pt x="3114" y="11329"/>
                    <a:pt x="3265" y="11449"/>
                  </a:cubicBezTo>
                  <a:cubicBezTo>
                    <a:pt x="3410" y="11566"/>
                    <a:pt x="3653" y="11624"/>
                    <a:pt x="3833" y="11546"/>
                  </a:cubicBezTo>
                  <a:cubicBezTo>
                    <a:pt x="3938" y="11500"/>
                    <a:pt x="4088" y="11535"/>
                    <a:pt x="4187" y="11579"/>
                  </a:cubicBezTo>
                  <a:cubicBezTo>
                    <a:pt x="4258" y="11610"/>
                    <a:pt x="4297" y="11551"/>
                    <a:pt x="4459" y="11629"/>
                  </a:cubicBezTo>
                  <a:cubicBezTo>
                    <a:pt x="4624" y="11709"/>
                    <a:pt x="4555" y="11551"/>
                    <a:pt x="4853" y="11770"/>
                  </a:cubicBezTo>
                  <a:cubicBezTo>
                    <a:pt x="4991" y="11871"/>
                    <a:pt x="5235" y="11924"/>
                    <a:pt x="5386" y="12085"/>
                  </a:cubicBezTo>
                  <a:cubicBezTo>
                    <a:pt x="5409" y="12109"/>
                    <a:pt x="5531" y="12158"/>
                    <a:pt x="5537" y="12163"/>
                  </a:cubicBezTo>
                </a:path>
              </a:pathLst>
            </a:custGeom>
            <a:noFill/>
            <a:ln w="14288">
              <a:solidFill>
                <a:srgbClr val="7D6C5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92" name="Freeform 461">
              <a:extLst>
                <a:ext uri="{FF2B5EF4-FFF2-40B4-BE49-F238E27FC236}">
                  <a16:creationId xmlns:a16="http://schemas.microsoft.com/office/drawing/2014/main" id="{3D52698B-4C30-4C98-A91E-FD7674558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4382" y="7145096"/>
              <a:ext cx="236538" cy="838200"/>
            </a:xfrm>
            <a:custGeom>
              <a:avLst/>
              <a:gdLst>
                <a:gd name="T0" fmla="*/ 0 w 3479"/>
                <a:gd name="T1" fmla="*/ 2147483646 h 13250"/>
                <a:gd name="T2" fmla="*/ 2147483646 w 3479"/>
                <a:gd name="T3" fmla="*/ 2147483646 h 13250"/>
                <a:gd name="T4" fmla="*/ 2147483646 w 3479"/>
                <a:gd name="T5" fmla="*/ 2147483646 h 13250"/>
                <a:gd name="T6" fmla="*/ 2147483646 w 3479"/>
                <a:gd name="T7" fmla="*/ 2147483646 h 13250"/>
                <a:gd name="T8" fmla="*/ 2147483646 w 3479"/>
                <a:gd name="T9" fmla="*/ 2147483646 h 13250"/>
                <a:gd name="T10" fmla="*/ 2147483646 w 3479"/>
                <a:gd name="T11" fmla="*/ 2147483646 h 13250"/>
                <a:gd name="T12" fmla="*/ 2147483646 w 3479"/>
                <a:gd name="T13" fmla="*/ 2147483646 h 13250"/>
                <a:gd name="T14" fmla="*/ 2147483646 w 3479"/>
                <a:gd name="T15" fmla="*/ 2147483646 h 13250"/>
                <a:gd name="T16" fmla="*/ 2147483646 w 3479"/>
                <a:gd name="T17" fmla="*/ 2147483646 h 13250"/>
                <a:gd name="T18" fmla="*/ 2147483646 w 3479"/>
                <a:gd name="T19" fmla="*/ 2147483646 h 13250"/>
                <a:gd name="T20" fmla="*/ 2147483646 w 3479"/>
                <a:gd name="T21" fmla="*/ 2147483646 h 13250"/>
                <a:gd name="T22" fmla="*/ 2147483646 w 3479"/>
                <a:gd name="T23" fmla="*/ 2147483646 h 13250"/>
                <a:gd name="T24" fmla="*/ 2147483646 w 3479"/>
                <a:gd name="T25" fmla="*/ 2147483646 h 13250"/>
                <a:gd name="T26" fmla="*/ 2147483646 w 3479"/>
                <a:gd name="T27" fmla="*/ 2147483646 h 13250"/>
                <a:gd name="T28" fmla="*/ 2147483646 w 3479"/>
                <a:gd name="T29" fmla="*/ 2147483646 h 13250"/>
                <a:gd name="T30" fmla="*/ 2147483646 w 3479"/>
                <a:gd name="T31" fmla="*/ 2147483646 h 13250"/>
                <a:gd name="T32" fmla="*/ 2147483646 w 3479"/>
                <a:gd name="T33" fmla="*/ 2147483646 h 13250"/>
                <a:gd name="T34" fmla="*/ 2147483646 w 3479"/>
                <a:gd name="T35" fmla="*/ 2147483646 h 13250"/>
                <a:gd name="T36" fmla="*/ 2147483646 w 3479"/>
                <a:gd name="T37" fmla="*/ 2147483646 h 13250"/>
                <a:gd name="T38" fmla="*/ 2147483646 w 3479"/>
                <a:gd name="T39" fmla="*/ 2147483646 h 13250"/>
                <a:gd name="T40" fmla="*/ 2147483646 w 3479"/>
                <a:gd name="T41" fmla="*/ 2147483646 h 13250"/>
                <a:gd name="T42" fmla="*/ 2147483646 w 3479"/>
                <a:gd name="T43" fmla="*/ 2147483646 h 13250"/>
                <a:gd name="T44" fmla="*/ 2147483646 w 3479"/>
                <a:gd name="T45" fmla="*/ 2147483646 h 13250"/>
                <a:gd name="T46" fmla="*/ 2147483646 w 3479"/>
                <a:gd name="T47" fmla="*/ 2147483646 h 13250"/>
                <a:gd name="T48" fmla="*/ 2147483646 w 3479"/>
                <a:gd name="T49" fmla="*/ 2147483646 h 13250"/>
                <a:gd name="T50" fmla="*/ 2147483646 w 3479"/>
                <a:gd name="T51" fmla="*/ 2147483646 h 13250"/>
                <a:gd name="T52" fmla="*/ 2147483646 w 3479"/>
                <a:gd name="T53" fmla="*/ 2147483646 h 13250"/>
                <a:gd name="T54" fmla="*/ 2147483646 w 3479"/>
                <a:gd name="T55" fmla="*/ 2147483646 h 13250"/>
                <a:gd name="T56" fmla="*/ 2147483646 w 3479"/>
                <a:gd name="T57" fmla="*/ 2147483646 h 13250"/>
                <a:gd name="T58" fmla="*/ 2147483646 w 3479"/>
                <a:gd name="T59" fmla="*/ 2147483646 h 13250"/>
                <a:gd name="T60" fmla="*/ 2147483646 w 3479"/>
                <a:gd name="T61" fmla="*/ 2147483646 h 13250"/>
                <a:gd name="T62" fmla="*/ 2147483646 w 3479"/>
                <a:gd name="T63" fmla="*/ 2147483646 h 13250"/>
                <a:gd name="T64" fmla="*/ 2147483646 w 3479"/>
                <a:gd name="T65" fmla="*/ 2147483646 h 13250"/>
                <a:gd name="T66" fmla="*/ 2147483646 w 3479"/>
                <a:gd name="T67" fmla="*/ 2147483646 h 13250"/>
                <a:gd name="T68" fmla="*/ 2147483646 w 3479"/>
                <a:gd name="T69" fmla="*/ 2147483646 h 13250"/>
                <a:gd name="T70" fmla="*/ 2147483646 w 3479"/>
                <a:gd name="T71" fmla="*/ 2147483646 h 13250"/>
                <a:gd name="T72" fmla="*/ 2147483646 w 3479"/>
                <a:gd name="T73" fmla="*/ 2147483646 h 13250"/>
                <a:gd name="T74" fmla="*/ 2147483646 w 3479"/>
                <a:gd name="T75" fmla="*/ 2147483646 h 13250"/>
                <a:gd name="T76" fmla="*/ 2147483646 w 3479"/>
                <a:gd name="T77" fmla="*/ 2147483646 h 13250"/>
                <a:gd name="T78" fmla="*/ 2147483646 w 3479"/>
                <a:gd name="T79" fmla="*/ 2147483646 h 1325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479"/>
                <a:gd name="T121" fmla="*/ 0 h 13250"/>
                <a:gd name="T122" fmla="*/ 3479 w 3479"/>
                <a:gd name="T123" fmla="*/ 13250 h 1325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479" h="13250">
                  <a:moveTo>
                    <a:pt x="0" y="25"/>
                  </a:moveTo>
                  <a:cubicBezTo>
                    <a:pt x="69" y="0"/>
                    <a:pt x="334" y="305"/>
                    <a:pt x="414" y="333"/>
                  </a:cubicBezTo>
                  <a:cubicBezTo>
                    <a:pt x="457" y="347"/>
                    <a:pt x="498" y="561"/>
                    <a:pt x="629" y="672"/>
                  </a:cubicBezTo>
                  <a:cubicBezTo>
                    <a:pt x="951" y="946"/>
                    <a:pt x="907" y="784"/>
                    <a:pt x="1198" y="961"/>
                  </a:cubicBezTo>
                  <a:cubicBezTo>
                    <a:pt x="1329" y="1041"/>
                    <a:pt x="1171" y="1072"/>
                    <a:pt x="1347" y="1306"/>
                  </a:cubicBezTo>
                  <a:cubicBezTo>
                    <a:pt x="1428" y="1415"/>
                    <a:pt x="1556" y="1626"/>
                    <a:pt x="1590" y="1757"/>
                  </a:cubicBezTo>
                  <a:cubicBezTo>
                    <a:pt x="1627" y="1894"/>
                    <a:pt x="1654" y="1933"/>
                    <a:pt x="1668" y="2090"/>
                  </a:cubicBezTo>
                  <a:cubicBezTo>
                    <a:pt x="1674" y="2151"/>
                    <a:pt x="1706" y="2180"/>
                    <a:pt x="1706" y="2333"/>
                  </a:cubicBezTo>
                  <a:cubicBezTo>
                    <a:pt x="1706" y="2464"/>
                    <a:pt x="1717" y="2632"/>
                    <a:pt x="1681" y="2750"/>
                  </a:cubicBezTo>
                  <a:cubicBezTo>
                    <a:pt x="1664" y="2806"/>
                    <a:pt x="1700" y="2780"/>
                    <a:pt x="1635" y="2880"/>
                  </a:cubicBezTo>
                  <a:cubicBezTo>
                    <a:pt x="1602" y="2932"/>
                    <a:pt x="1399" y="3219"/>
                    <a:pt x="1399" y="3249"/>
                  </a:cubicBezTo>
                  <a:cubicBezTo>
                    <a:pt x="1399" y="3470"/>
                    <a:pt x="1331" y="3291"/>
                    <a:pt x="1242" y="3508"/>
                  </a:cubicBezTo>
                  <a:cubicBezTo>
                    <a:pt x="1227" y="3544"/>
                    <a:pt x="1316" y="3927"/>
                    <a:pt x="1363" y="3961"/>
                  </a:cubicBezTo>
                  <a:cubicBezTo>
                    <a:pt x="1451" y="4024"/>
                    <a:pt x="1660" y="4110"/>
                    <a:pt x="1584" y="4245"/>
                  </a:cubicBezTo>
                  <a:cubicBezTo>
                    <a:pt x="1520" y="4360"/>
                    <a:pt x="1548" y="4571"/>
                    <a:pt x="1621" y="4582"/>
                  </a:cubicBezTo>
                  <a:cubicBezTo>
                    <a:pt x="1852" y="4755"/>
                    <a:pt x="1808" y="4646"/>
                    <a:pt x="1971" y="4730"/>
                  </a:cubicBezTo>
                  <a:cubicBezTo>
                    <a:pt x="2007" y="4749"/>
                    <a:pt x="2072" y="4997"/>
                    <a:pt x="2230" y="5062"/>
                  </a:cubicBezTo>
                  <a:cubicBezTo>
                    <a:pt x="2331" y="5104"/>
                    <a:pt x="2245" y="5144"/>
                    <a:pt x="2540" y="5164"/>
                  </a:cubicBezTo>
                  <a:cubicBezTo>
                    <a:pt x="2612" y="5169"/>
                    <a:pt x="2592" y="5309"/>
                    <a:pt x="2823" y="5401"/>
                  </a:cubicBezTo>
                  <a:cubicBezTo>
                    <a:pt x="2971" y="5460"/>
                    <a:pt x="2910" y="5623"/>
                    <a:pt x="2872" y="5734"/>
                  </a:cubicBezTo>
                  <a:cubicBezTo>
                    <a:pt x="2833" y="5847"/>
                    <a:pt x="2840" y="6044"/>
                    <a:pt x="2780" y="6097"/>
                  </a:cubicBezTo>
                  <a:cubicBezTo>
                    <a:pt x="2737" y="6135"/>
                    <a:pt x="2785" y="6634"/>
                    <a:pt x="2732" y="6763"/>
                  </a:cubicBezTo>
                  <a:cubicBezTo>
                    <a:pt x="2689" y="6869"/>
                    <a:pt x="2704" y="7480"/>
                    <a:pt x="2811" y="7510"/>
                  </a:cubicBezTo>
                  <a:cubicBezTo>
                    <a:pt x="3049" y="7576"/>
                    <a:pt x="3050" y="7709"/>
                    <a:pt x="3198" y="7864"/>
                  </a:cubicBezTo>
                  <a:cubicBezTo>
                    <a:pt x="3213" y="7879"/>
                    <a:pt x="3209" y="8203"/>
                    <a:pt x="3209" y="8249"/>
                  </a:cubicBezTo>
                  <a:cubicBezTo>
                    <a:pt x="3163" y="8431"/>
                    <a:pt x="3101" y="8509"/>
                    <a:pt x="3270" y="8689"/>
                  </a:cubicBezTo>
                  <a:cubicBezTo>
                    <a:pt x="3384" y="8811"/>
                    <a:pt x="3348" y="9070"/>
                    <a:pt x="3443" y="9239"/>
                  </a:cubicBezTo>
                  <a:cubicBezTo>
                    <a:pt x="3449" y="9249"/>
                    <a:pt x="3479" y="9588"/>
                    <a:pt x="3440" y="9627"/>
                  </a:cubicBezTo>
                  <a:cubicBezTo>
                    <a:pt x="3365" y="9702"/>
                    <a:pt x="3358" y="9626"/>
                    <a:pt x="3368" y="9819"/>
                  </a:cubicBezTo>
                  <a:cubicBezTo>
                    <a:pt x="3385" y="10134"/>
                    <a:pt x="3214" y="10231"/>
                    <a:pt x="3029" y="10456"/>
                  </a:cubicBezTo>
                  <a:cubicBezTo>
                    <a:pt x="2919" y="10590"/>
                    <a:pt x="2648" y="10621"/>
                    <a:pt x="2490" y="10814"/>
                  </a:cubicBezTo>
                  <a:cubicBezTo>
                    <a:pt x="2428" y="10889"/>
                    <a:pt x="2419" y="10835"/>
                    <a:pt x="2342" y="11006"/>
                  </a:cubicBezTo>
                  <a:cubicBezTo>
                    <a:pt x="2341" y="11008"/>
                    <a:pt x="2025" y="11358"/>
                    <a:pt x="2014" y="11365"/>
                  </a:cubicBezTo>
                  <a:cubicBezTo>
                    <a:pt x="1958" y="11401"/>
                    <a:pt x="1892" y="11356"/>
                    <a:pt x="1824" y="11552"/>
                  </a:cubicBezTo>
                  <a:cubicBezTo>
                    <a:pt x="1821" y="11560"/>
                    <a:pt x="1822" y="11569"/>
                    <a:pt x="1822" y="11578"/>
                  </a:cubicBezTo>
                  <a:cubicBezTo>
                    <a:pt x="1750" y="11643"/>
                    <a:pt x="1561" y="11927"/>
                    <a:pt x="1538" y="12020"/>
                  </a:cubicBezTo>
                  <a:cubicBezTo>
                    <a:pt x="1509" y="12133"/>
                    <a:pt x="1388" y="12412"/>
                    <a:pt x="1249" y="12403"/>
                  </a:cubicBezTo>
                  <a:cubicBezTo>
                    <a:pt x="1131" y="12396"/>
                    <a:pt x="1322" y="12575"/>
                    <a:pt x="1033" y="12736"/>
                  </a:cubicBezTo>
                  <a:cubicBezTo>
                    <a:pt x="704" y="12920"/>
                    <a:pt x="753" y="12809"/>
                    <a:pt x="548" y="13153"/>
                  </a:cubicBezTo>
                  <a:cubicBezTo>
                    <a:pt x="533" y="13177"/>
                    <a:pt x="481" y="13214"/>
                    <a:pt x="468" y="13250"/>
                  </a:cubicBezTo>
                </a:path>
              </a:pathLst>
            </a:custGeom>
            <a:noFill/>
            <a:ln w="14288">
              <a:solidFill>
                <a:srgbClr val="7D6C5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93" name="Freeform 462">
              <a:extLst>
                <a:ext uri="{FF2B5EF4-FFF2-40B4-BE49-F238E27FC236}">
                  <a16:creationId xmlns:a16="http://schemas.microsoft.com/office/drawing/2014/main" id="{14184E58-B217-4360-AD0E-C022D99CE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9572" y="5649673"/>
              <a:ext cx="1158875" cy="828675"/>
            </a:xfrm>
            <a:custGeom>
              <a:avLst/>
              <a:gdLst>
                <a:gd name="T0" fmla="*/ 2147483646 w 17019"/>
                <a:gd name="T1" fmla="*/ 2147483646 h 13095"/>
                <a:gd name="T2" fmla="*/ 2147483646 w 17019"/>
                <a:gd name="T3" fmla="*/ 2147483646 h 13095"/>
                <a:gd name="T4" fmla="*/ 2147483646 w 17019"/>
                <a:gd name="T5" fmla="*/ 2147483646 h 13095"/>
                <a:gd name="T6" fmla="*/ 2147483646 w 17019"/>
                <a:gd name="T7" fmla="*/ 2147483646 h 13095"/>
                <a:gd name="T8" fmla="*/ 2147483646 w 17019"/>
                <a:gd name="T9" fmla="*/ 2147483646 h 13095"/>
                <a:gd name="T10" fmla="*/ 2147483646 w 17019"/>
                <a:gd name="T11" fmla="*/ 2147483646 h 13095"/>
                <a:gd name="T12" fmla="*/ 2147483646 w 17019"/>
                <a:gd name="T13" fmla="*/ 2147483646 h 13095"/>
                <a:gd name="T14" fmla="*/ 2147483646 w 17019"/>
                <a:gd name="T15" fmla="*/ 2147483646 h 13095"/>
                <a:gd name="T16" fmla="*/ 2147483646 w 17019"/>
                <a:gd name="T17" fmla="*/ 2147483646 h 13095"/>
                <a:gd name="T18" fmla="*/ 2147483646 w 17019"/>
                <a:gd name="T19" fmla="*/ 2147483646 h 13095"/>
                <a:gd name="T20" fmla="*/ 2147483646 w 17019"/>
                <a:gd name="T21" fmla="*/ 2147483646 h 13095"/>
                <a:gd name="T22" fmla="*/ 2147483646 w 17019"/>
                <a:gd name="T23" fmla="*/ 2147483646 h 13095"/>
                <a:gd name="T24" fmla="*/ 2147483646 w 17019"/>
                <a:gd name="T25" fmla="*/ 2147483646 h 13095"/>
                <a:gd name="T26" fmla="*/ 2147483646 w 17019"/>
                <a:gd name="T27" fmla="*/ 2147483646 h 13095"/>
                <a:gd name="T28" fmla="*/ 2147483646 w 17019"/>
                <a:gd name="T29" fmla="*/ 2147483646 h 13095"/>
                <a:gd name="T30" fmla="*/ 2147483646 w 17019"/>
                <a:gd name="T31" fmla="*/ 2147483646 h 13095"/>
                <a:gd name="T32" fmla="*/ 2147483646 w 17019"/>
                <a:gd name="T33" fmla="*/ 2147483646 h 13095"/>
                <a:gd name="T34" fmla="*/ 2147483646 w 17019"/>
                <a:gd name="T35" fmla="*/ 2147483646 h 13095"/>
                <a:gd name="T36" fmla="*/ 2147483646 w 17019"/>
                <a:gd name="T37" fmla="*/ 2147483646 h 13095"/>
                <a:gd name="T38" fmla="*/ 2147483646 w 17019"/>
                <a:gd name="T39" fmla="*/ 2147483646 h 13095"/>
                <a:gd name="T40" fmla="*/ 2147483646 w 17019"/>
                <a:gd name="T41" fmla="*/ 2147483646 h 13095"/>
                <a:gd name="T42" fmla="*/ 2147483646 w 17019"/>
                <a:gd name="T43" fmla="*/ 2147483646 h 13095"/>
                <a:gd name="T44" fmla="*/ 2147483646 w 17019"/>
                <a:gd name="T45" fmla="*/ 2147483646 h 13095"/>
                <a:gd name="T46" fmla="*/ 2147483646 w 17019"/>
                <a:gd name="T47" fmla="*/ 2147483646 h 13095"/>
                <a:gd name="T48" fmla="*/ 2147483646 w 17019"/>
                <a:gd name="T49" fmla="*/ 2147483646 h 13095"/>
                <a:gd name="T50" fmla="*/ 2147483646 w 17019"/>
                <a:gd name="T51" fmla="*/ 2147483646 h 13095"/>
                <a:gd name="T52" fmla="*/ 2147483646 w 17019"/>
                <a:gd name="T53" fmla="*/ 2147483646 h 13095"/>
                <a:gd name="T54" fmla="*/ 2147483646 w 17019"/>
                <a:gd name="T55" fmla="*/ 2147483646 h 13095"/>
                <a:gd name="T56" fmla="*/ 2147483646 w 17019"/>
                <a:gd name="T57" fmla="*/ 2147483646 h 13095"/>
                <a:gd name="T58" fmla="*/ 2147483646 w 17019"/>
                <a:gd name="T59" fmla="*/ 2147483646 h 13095"/>
                <a:gd name="T60" fmla="*/ 2147483646 w 17019"/>
                <a:gd name="T61" fmla="*/ 2147483646 h 13095"/>
                <a:gd name="T62" fmla="*/ 2147483646 w 17019"/>
                <a:gd name="T63" fmla="*/ 2147483646 h 13095"/>
                <a:gd name="T64" fmla="*/ 2147483646 w 17019"/>
                <a:gd name="T65" fmla="*/ 2147483646 h 13095"/>
                <a:gd name="T66" fmla="*/ 2147483646 w 17019"/>
                <a:gd name="T67" fmla="*/ 2147483646 h 13095"/>
                <a:gd name="T68" fmla="*/ 2147483646 w 17019"/>
                <a:gd name="T69" fmla="*/ 2147483646 h 13095"/>
                <a:gd name="T70" fmla="*/ 2147483646 w 17019"/>
                <a:gd name="T71" fmla="*/ 2147483646 h 13095"/>
                <a:gd name="T72" fmla="*/ 2147483646 w 17019"/>
                <a:gd name="T73" fmla="*/ 2147483646 h 13095"/>
                <a:gd name="T74" fmla="*/ 2147483646 w 17019"/>
                <a:gd name="T75" fmla="*/ 2147483646 h 13095"/>
                <a:gd name="T76" fmla="*/ 2147483646 w 17019"/>
                <a:gd name="T77" fmla="*/ 2147483646 h 13095"/>
                <a:gd name="T78" fmla="*/ 2147483646 w 17019"/>
                <a:gd name="T79" fmla="*/ 2147483646 h 13095"/>
                <a:gd name="T80" fmla="*/ 2147483646 w 17019"/>
                <a:gd name="T81" fmla="*/ 2147483646 h 13095"/>
                <a:gd name="T82" fmla="*/ 2147483646 w 17019"/>
                <a:gd name="T83" fmla="*/ 2147483646 h 1309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019"/>
                <a:gd name="T127" fmla="*/ 0 h 13095"/>
                <a:gd name="T128" fmla="*/ 17019 w 17019"/>
                <a:gd name="T129" fmla="*/ 13095 h 1309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019" h="13095">
                  <a:moveTo>
                    <a:pt x="5621" y="12650"/>
                  </a:moveTo>
                  <a:cubicBezTo>
                    <a:pt x="5995" y="12457"/>
                    <a:pt x="5585" y="12267"/>
                    <a:pt x="6082" y="12098"/>
                  </a:cubicBezTo>
                  <a:cubicBezTo>
                    <a:pt x="6347" y="12008"/>
                    <a:pt x="6455" y="11885"/>
                    <a:pt x="6534" y="11633"/>
                  </a:cubicBezTo>
                  <a:cubicBezTo>
                    <a:pt x="6600" y="11421"/>
                    <a:pt x="6718" y="11315"/>
                    <a:pt x="6941" y="11300"/>
                  </a:cubicBezTo>
                  <a:cubicBezTo>
                    <a:pt x="7214" y="11281"/>
                    <a:pt x="7485" y="11201"/>
                    <a:pt x="7623" y="10967"/>
                  </a:cubicBezTo>
                  <a:cubicBezTo>
                    <a:pt x="7644" y="10932"/>
                    <a:pt x="7845" y="10361"/>
                    <a:pt x="7845" y="10317"/>
                  </a:cubicBezTo>
                  <a:cubicBezTo>
                    <a:pt x="7796" y="10306"/>
                    <a:pt x="7629" y="10235"/>
                    <a:pt x="7622" y="10190"/>
                  </a:cubicBezTo>
                  <a:lnTo>
                    <a:pt x="5887" y="8592"/>
                  </a:lnTo>
                  <a:cubicBezTo>
                    <a:pt x="5704" y="8391"/>
                    <a:pt x="5848" y="8481"/>
                    <a:pt x="5571" y="8443"/>
                  </a:cubicBezTo>
                  <a:cubicBezTo>
                    <a:pt x="5571" y="8442"/>
                    <a:pt x="5397" y="8283"/>
                    <a:pt x="5351" y="8184"/>
                  </a:cubicBezTo>
                  <a:cubicBezTo>
                    <a:pt x="5349" y="8179"/>
                    <a:pt x="5014" y="7989"/>
                    <a:pt x="4971" y="7957"/>
                  </a:cubicBezTo>
                  <a:cubicBezTo>
                    <a:pt x="4748" y="7792"/>
                    <a:pt x="4810" y="7777"/>
                    <a:pt x="4543" y="7740"/>
                  </a:cubicBezTo>
                  <a:cubicBezTo>
                    <a:pt x="4331" y="7711"/>
                    <a:pt x="4151" y="7326"/>
                    <a:pt x="4024" y="7236"/>
                  </a:cubicBezTo>
                  <a:cubicBezTo>
                    <a:pt x="4002" y="7221"/>
                    <a:pt x="3837" y="7025"/>
                    <a:pt x="3802" y="7020"/>
                  </a:cubicBezTo>
                  <a:cubicBezTo>
                    <a:pt x="3695" y="6966"/>
                    <a:pt x="3488" y="6889"/>
                    <a:pt x="3368" y="6855"/>
                  </a:cubicBezTo>
                  <a:cubicBezTo>
                    <a:pt x="3220" y="6813"/>
                    <a:pt x="3096" y="6782"/>
                    <a:pt x="2978" y="6675"/>
                  </a:cubicBezTo>
                  <a:cubicBezTo>
                    <a:pt x="2921" y="6623"/>
                    <a:pt x="2675" y="6653"/>
                    <a:pt x="2483" y="6407"/>
                  </a:cubicBezTo>
                  <a:cubicBezTo>
                    <a:pt x="2412" y="6315"/>
                    <a:pt x="2005" y="6401"/>
                    <a:pt x="1872" y="6401"/>
                  </a:cubicBezTo>
                  <a:cubicBezTo>
                    <a:pt x="1852" y="6401"/>
                    <a:pt x="1758" y="6403"/>
                    <a:pt x="1749" y="6400"/>
                  </a:cubicBezTo>
                  <a:cubicBezTo>
                    <a:pt x="1749" y="6397"/>
                    <a:pt x="1610" y="6286"/>
                    <a:pt x="1591" y="6258"/>
                  </a:cubicBezTo>
                  <a:cubicBezTo>
                    <a:pt x="1569" y="6224"/>
                    <a:pt x="1331" y="6191"/>
                    <a:pt x="1204" y="6096"/>
                  </a:cubicBezTo>
                  <a:cubicBezTo>
                    <a:pt x="1016" y="5954"/>
                    <a:pt x="1134" y="5953"/>
                    <a:pt x="875" y="5892"/>
                  </a:cubicBezTo>
                  <a:cubicBezTo>
                    <a:pt x="817" y="5879"/>
                    <a:pt x="636" y="5702"/>
                    <a:pt x="546" y="5654"/>
                  </a:cubicBezTo>
                  <a:cubicBezTo>
                    <a:pt x="464" y="5610"/>
                    <a:pt x="456" y="5504"/>
                    <a:pt x="426" y="5459"/>
                  </a:cubicBezTo>
                  <a:cubicBezTo>
                    <a:pt x="394" y="5300"/>
                    <a:pt x="350" y="5279"/>
                    <a:pt x="326" y="5078"/>
                  </a:cubicBezTo>
                  <a:cubicBezTo>
                    <a:pt x="301" y="4879"/>
                    <a:pt x="46" y="4937"/>
                    <a:pt x="167" y="4247"/>
                  </a:cubicBezTo>
                  <a:cubicBezTo>
                    <a:pt x="202" y="4047"/>
                    <a:pt x="169" y="4080"/>
                    <a:pt x="101" y="4021"/>
                  </a:cubicBezTo>
                  <a:cubicBezTo>
                    <a:pt x="61" y="3986"/>
                    <a:pt x="18" y="3791"/>
                    <a:pt x="18" y="3734"/>
                  </a:cubicBezTo>
                  <a:cubicBezTo>
                    <a:pt x="0" y="3678"/>
                    <a:pt x="41" y="3145"/>
                    <a:pt x="50" y="3067"/>
                  </a:cubicBezTo>
                  <a:cubicBezTo>
                    <a:pt x="67" y="2932"/>
                    <a:pt x="85" y="2792"/>
                    <a:pt x="146" y="2671"/>
                  </a:cubicBezTo>
                  <a:cubicBezTo>
                    <a:pt x="223" y="2514"/>
                    <a:pt x="289" y="2269"/>
                    <a:pt x="393" y="2120"/>
                  </a:cubicBezTo>
                  <a:cubicBezTo>
                    <a:pt x="546" y="1901"/>
                    <a:pt x="731" y="1419"/>
                    <a:pt x="887" y="1258"/>
                  </a:cubicBezTo>
                  <a:cubicBezTo>
                    <a:pt x="903" y="1242"/>
                    <a:pt x="1034" y="1084"/>
                    <a:pt x="1035" y="1079"/>
                  </a:cubicBezTo>
                  <a:cubicBezTo>
                    <a:pt x="1089" y="1066"/>
                    <a:pt x="1021" y="1055"/>
                    <a:pt x="1168" y="1041"/>
                  </a:cubicBezTo>
                  <a:cubicBezTo>
                    <a:pt x="1247" y="1034"/>
                    <a:pt x="1315" y="963"/>
                    <a:pt x="1470" y="951"/>
                  </a:cubicBezTo>
                  <a:cubicBezTo>
                    <a:pt x="1727" y="931"/>
                    <a:pt x="1989" y="836"/>
                    <a:pt x="2241" y="944"/>
                  </a:cubicBezTo>
                  <a:cubicBezTo>
                    <a:pt x="2364" y="997"/>
                    <a:pt x="3309" y="955"/>
                    <a:pt x="3372" y="1000"/>
                  </a:cubicBezTo>
                  <a:cubicBezTo>
                    <a:pt x="3385" y="1010"/>
                    <a:pt x="3680" y="1102"/>
                    <a:pt x="3826" y="1205"/>
                  </a:cubicBezTo>
                  <a:cubicBezTo>
                    <a:pt x="3849" y="1221"/>
                    <a:pt x="3965" y="1292"/>
                    <a:pt x="3982" y="1300"/>
                  </a:cubicBezTo>
                  <a:cubicBezTo>
                    <a:pt x="4097" y="1374"/>
                    <a:pt x="4122" y="1394"/>
                    <a:pt x="4209" y="1496"/>
                  </a:cubicBezTo>
                  <a:cubicBezTo>
                    <a:pt x="4398" y="1719"/>
                    <a:pt x="4223" y="1796"/>
                    <a:pt x="4717" y="1723"/>
                  </a:cubicBezTo>
                  <a:cubicBezTo>
                    <a:pt x="5013" y="1679"/>
                    <a:pt x="4913" y="1779"/>
                    <a:pt x="5137" y="1854"/>
                  </a:cubicBezTo>
                  <a:cubicBezTo>
                    <a:pt x="5170" y="1940"/>
                    <a:pt x="5238" y="1722"/>
                    <a:pt x="5349" y="1701"/>
                  </a:cubicBezTo>
                  <a:cubicBezTo>
                    <a:pt x="5579" y="1658"/>
                    <a:pt x="5522" y="1699"/>
                    <a:pt x="5791" y="1606"/>
                  </a:cubicBezTo>
                  <a:cubicBezTo>
                    <a:pt x="6018" y="1527"/>
                    <a:pt x="6507" y="1383"/>
                    <a:pt x="6689" y="1269"/>
                  </a:cubicBezTo>
                  <a:cubicBezTo>
                    <a:pt x="6917" y="1127"/>
                    <a:pt x="7190" y="895"/>
                    <a:pt x="7434" y="792"/>
                  </a:cubicBezTo>
                  <a:cubicBezTo>
                    <a:pt x="7487" y="770"/>
                    <a:pt x="7549" y="725"/>
                    <a:pt x="7606" y="717"/>
                  </a:cubicBezTo>
                  <a:cubicBezTo>
                    <a:pt x="7616" y="694"/>
                    <a:pt x="7894" y="662"/>
                    <a:pt x="7935" y="639"/>
                  </a:cubicBezTo>
                  <a:cubicBezTo>
                    <a:pt x="8117" y="612"/>
                    <a:pt x="8081" y="354"/>
                    <a:pt x="8404" y="331"/>
                  </a:cubicBezTo>
                  <a:cubicBezTo>
                    <a:pt x="8515" y="323"/>
                    <a:pt x="9169" y="177"/>
                    <a:pt x="9271" y="142"/>
                  </a:cubicBezTo>
                  <a:cubicBezTo>
                    <a:pt x="9456" y="79"/>
                    <a:pt x="9550" y="0"/>
                    <a:pt x="9716" y="132"/>
                  </a:cubicBezTo>
                  <a:cubicBezTo>
                    <a:pt x="10049" y="396"/>
                    <a:pt x="10000" y="486"/>
                    <a:pt x="10458" y="469"/>
                  </a:cubicBezTo>
                  <a:cubicBezTo>
                    <a:pt x="10637" y="463"/>
                    <a:pt x="10972" y="504"/>
                    <a:pt x="10972" y="744"/>
                  </a:cubicBezTo>
                  <a:cubicBezTo>
                    <a:pt x="10972" y="987"/>
                    <a:pt x="11011" y="1597"/>
                    <a:pt x="11328" y="1613"/>
                  </a:cubicBezTo>
                  <a:cubicBezTo>
                    <a:pt x="11633" y="1627"/>
                    <a:pt x="11600" y="1438"/>
                    <a:pt x="12074" y="1612"/>
                  </a:cubicBezTo>
                  <a:cubicBezTo>
                    <a:pt x="12329" y="1706"/>
                    <a:pt x="12453" y="1660"/>
                    <a:pt x="12639" y="1906"/>
                  </a:cubicBezTo>
                  <a:cubicBezTo>
                    <a:pt x="12716" y="2008"/>
                    <a:pt x="12938" y="2105"/>
                    <a:pt x="13073" y="2114"/>
                  </a:cubicBezTo>
                  <a:cubicBezTo>
                    <a:pt x="13074" y="2115"/>
                    <a:pt x="13085" y="2119"/>
                    <a:pt x="13089" y="2120"/>
                  </a:cubicBezTo>
                  <a:cubicBezTo>
                    <a:pt x="13401" y="2315"/>
                    <a:pt x="13348" y="2184"/>
                    <a:pt x="13560" y="2230"/>
                  </a:cubicBezTo>
                  <a:cubicBezTo>
                    <a:pt x="13563" y="2231"/>
                    <a:pt x="13725" y="2405"/>
                    <a:pt x="13803" y="2405"/>
                  </a:cubicBezTo>
                  <a:cubicBezTo>
                    <a:pt x="13806" y="2405"/>
                    <a:pt x="13979" y="2479"/>
                    <a:pt x="14083" y="2475"/>
                  </a:cubicBezTo>
                  <a:cubicBezTo>
                    <a:pt x="14116" y="2473"/>
                    <a:pt x="14166" y="2707"/>
                    <a:pt x="14246" y="2798"/>
                  </a:cubicBezTo>
                  <a:cubicBezTo>
                    <a:pt x="14305" y="2865"/>
                    <a:pt x="14511" y="3385"/>
                    <a:pt x="14507" y="3475"/>
                  </a:cubicBezTo>
                  <a:cubicBezTo>
                    <a:pt x="14498" y="3658"/>
                    <a:pt x="14771" y="3998"/>
                    <a:pt x="14719" y="4068"/>
                  </a:cubicBezTo>
                  <a:cubicBezTo>
                    <a:pt x="14710" y="4079"/>
                    <a:pt x="14634" y="4404"/>
                    <a:pt x="14666" y="4438"/>
                  </a:cubicBezTo>
                  <a:cubicBezTo>
                    <a:pt x="14718" y="4494"/>
                    <a:pt x="14882" y="5523"/>
                    <a:pt x="14882" y="5666"/>
                  </a:cubicBezTo>
                  <a:cubicBezTo>
                    <a:pt x="14903" y="5771"/>
                    <a:pt x="14885" y="6066"/>
                    <a:pt x="14945" y="6138"/>
                  </a:cubicBezTo>
                  <a:cubicBezTo>
                    <a:pt x="14946" y="6139"/>
                    <a:pt x="14954" y="6339"/>
                    <a:pt x="14980" y="6374"/>
                  </a:cubicBezTo>
                  <a:cubicBezTo>
                    <a:pt x="15011" y="6417"/>
                    <a:pt x="15053" y="6665"/>
                    <a:pt x="15205" y="6715"/>
                  </a:cubicBezTo>
                  <a:cubicBezTo>
                    <a:pt x="15336" y="6757"/>
                    <a:pt x="15327" y="6795"/>
                    <a:pt x="15529" y="6819"/>
                  </a:cubicBezTo>
                  <a:cubicBezTo>
                    <a:pt x="15652" y="6833"/>
                    <a:pt x="16169" y="6932"/>
                    <a:pt x="16163" y="7068"/>
                  </a:cubicBezTo>
                  <a:cubicBezTo>
                    <a:pt x="16161" y="7105"/>
                    <a:pt x="16338" y="7204"/>
                    <a:pt x="16405" y="7313"/>
                  </a:cubicBezTo>
                  <a:cubicBezTo>
                    <a:pt x="16479" y="7434"/>
                    <a:pt x="16435" y="7331"/>
                    <a:pt x="16503" y="7494"/>
                  </a:cubicBezTo>
                  <a:cubicBezTo>
                    <a:pt x="16518" y="7530"/>
                    <a:pt x="16832" y="7872"/>
                    <a:pt x="16846" y="7967"/>
                  </a:cubicBezTo>
                  <a:cubicBezTo>
                    <a:pt x="16860" y="8062"/>
                    <a:pt x="16893" y="8048"/>
                    <a:pt x="16888" y="8218"/>
                  </a:cubicBezTo>
                  <a:cubicBezTo>
                    <a:pt x="16888" y="8220"/>
                    <a:pt x="16967" y="8422"/>
                    <a:pt x="16967" y="8540"/>
                  </a:cubicBezTo>
                  <a:cubicBezTo>
                    <a:pt x="16967" y="8786"/>
                    <a:pt x="16957" y="9040"/>
                    <a:pt x="16989" y="9278"/>
                  </a:cubicBezTo>
                  <a:cubicBezTo>
                    <a:pt x="17019" y="9502"/>
                    <a:pt x="16919" y="9554"/>
                    <a:pt x="16840" y="9719"/>
                  </a:cubicBezTo>
                  <a:cubicBezTo>
                    <a:pt x="16721" y="9792"/>
                    <a:pt x="16778" y="10161"/>
                    <a:pt x="16709" y="10328"/>
                  </a:cubicBezTo>
                  <a:cubicBezTo>
                    <a:pt x="16694" y="10364"/>
                    <a:pt x="16846" y="10579"/>
                    <a:pt x="16846" y="10780"/>
                  </a:cubicBezTo>
                  <a:cubicBezTo>
                    <a:pt x="16846" y="11068"/>
                    <a:pt x="16749" y="11317"/>
                    <a:pt x="16626" y="11574"/>
                  </a:cubicBezTo>
                  <a:cubicBezTo>
                    <a:pt x="16528" y="11782"/>
                    <a:pt x="16670" y="11846"/>
                    <a:pt x="16597" y="12051"/>
                  </a:cubicBezTo>
                  <a:cubicBezTo>
                    <a:pt x="16538" y="12215"/>
                    <a:pt x="16588" y="12241"/>
                    <a:pt x="16625" y="12387"/>
                  </a:cubicBezTo>
                  <a:cubicBezTo>
                    <a:pt x="16696" y="12671"/>
                    <a:pt x="16673" y="12664"/>
                    <a:pt x="16828" y="12922"/>
                  </a:cubicBezTo>
                  <a:cubicBezTo>
                    <a:pt x="16842" y="12944"/>
                    <a:pt x="16874" y="13069"/>
                    <a:pt x="16872" y="13095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14288">
              <a:solidFill>
                <a:srgbClr val="7D6C54"/>
              </a:solidFill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94" name="Freeform 463">
              <a:extLst>
                <a:ext uri="{FF2B5EF4-FFF2-40B4-BE49-F238E27FC236}">
                  <a16:creationId xmlns:a16="http://schemas.microsoft.com/office/drawing/2014/main" id="{11D3AE4A-B7E2-441B-838E-AAA47603F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4297" y="5587758"/>
              <a:ext cx="314325" cy="247650"/>
            </a:xfrm>
            <a:custGeom>
              <a:avLst/>
              <a:gdLst>
                <a:gd name="T0" fmla="*/ 0 w 4621"/>
                <a:gd name="T1" fmla="*/ 2147483646 h 3912"/>
                <a:gd name="T2" fmla="*/ 2147483646 w 4621"/>
                <a:gd name="T3" fmla="*/ 2147483646 h 3912"/>
                <a:gd name="T4" fmla="*/ 2147483646 w 4621"/>
                <a:gd name="T5" fmla="*/ 2147483646 h 3912"/>
                <a:gd name="T6" fmla="*/ 2147483646 w 4621"/>
                <a:gd name="T7" fmla="*/ 2147483646 h 3912"/>
                <a:gd name="T8" fmla="*/ 2147483646 w 4621"/>
                <a:gd name="T9" fmla="*/ 2147483646 h 3912"/>
                <a:gd name="T10" fmla="*/ 2147483646 w 4621"/>
                <a:gd name="T11" fmla="*/ 2147483646 h 3912"/>
                <a:gd name="T12" fmla="*/ 2147483646 w 4621"/>
                <a:gd name="T13" fmla="*/ 2147483646 h 3912"/>
                <a:gd name="T14" fmla="*/ 2147483646 w 4621"/>
                <a:gd name="T15" fmla="*/ 2147483646 h 3912"/>
                <a:gd name="T16" fmla="*/ 2147483646 w 4621"/>
                <a:gd name="T17" fmla="*/ 2147483646 h 3912"/>
                <a:gd name="T18" fmla="*/ 2147483646 w 4621"/>
                <a:gd name="T19" fmla="*/ 2147483646 h 3912"/>
                <a:gd name="T20" fmla="*/ 2147483646 w 4621"/>
                <a:gd name="T21" fmla="*/ 2147483646 h 3912"/>
                <a:gd name="T22" fmla="*/ 2147483646 w 4621"/>
                <a:gd name="T23" fmla="*/ 0 h 391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621"/>
                <a:gd name="T37" fmla="*/ 0 h 3912"/>
                <a:gd name="T38" fmla="*/ 4621 w 4621"/>
                <a:gd name="T39" fmla="*/ 3912 h 391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621" h="3912">
                  <a:moveTo>
                    <a:pt x="0" y="3912"/>
                  </a:moveTo>
                  <a:cubicBezTo>
                    <a:pt x="29" y="3909"/>
                    <a:pt x="84" y="3777"/>
                    <a:pt x="182" y="3724"/>
                  </a:cubicBezTo>
                  <a:cubicBezTo>
                    <a:pt x="365" y="3626"/>
                    <a:pt x="281" y="3375"/>
                    <a:pt x="461" y="3134"/>
                  </a:cubicBezTo>
                  <a:cubicBezTo>
                    <a:pt x="649" y="2882"/>
                    <a:pt x="849" y="2910"/>
                    <a:pt x="1113" y="2800"/>
                  </a:cubicBezTo>
                  <a:cubicBezTo>
                    <a:pt x="1189" y="2769"/>
                    <a:pt x="1409" y="2785"/>
                    <a:pt x="1596" y="2683"/>
                  </a:cubicBezTo>
                  <a:cubicBezTo>
                    <a:pt x="1681" y="2637"/>
                    <a:pt x="1886" y="2604"/>
                    <a:pt x="1965" y="2567"/>
                  </a:cubicBezTo>
                  <a:lnTo>
                    <a:pt x="3743" y="1778"/>
                  </a:lnTo>
                  <a:cubicBezTo>
                    <a:pt x="3802" y="1751"/>
                    <a:pt x="4161" y="1458"/>
                    <a:pt x="4202" y="1398"/>
                  </a:cubicBezTo>
                  <a:cubicBezTo>
                    <a:pt x="4317" y="1231"/>
                    <a:pt x="4408" y="933"/>
                    <a:pt x="4399" y="725"/>
                  </a:cubicBezTo>
                  <a:cubicBezTo>
                    <a:pt x="4399" y="724"/>
                    <a:pt x="4480" y="481"/>
                    <a:pt x="4494" y="412"/>
                  </a:cubicBezTo>
                  <a:cubicBezTo>
                    <a:pt x="4535" y="211"/>
                    <a:pt x="4557" y="220"/>
                    <a:pt x="4602" y="69"/>
                  </a:cubicBezTo>
                  <a:cubicBezTo>
                    <a:pt x="4607" y="52"/>
                    <a:pt x="4617" y="16"/>
                    <a:pt x="4621" y="0"/>
                  </a:cubicBezTo>
                </a:path>
              </a:pathLst>
            </a:custGeom>
            <a:noFill/>
            <a:ln w="14288">
              <a:solidFill>
                <a:srgbClr val="7D6C5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95" name="Freeform 464">
              <a:extLst>
                <a:ext uri="{FF2B5EF4-FFF2-40B4-BE49-F238E27FC236}">
                  <a16:creationId xmlns:a16="http://schemas.microsoft.com/office/drawing/2014/main" id="{D7FE24A6-1C7D-480C-87C0-F88E863512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8932" y="3568460"/>
              <a:ext cx="776288" cy="2124075"/>
            </a:xfrm>
            <a:custGeom>
              <a:avLst/>
              <a:gdLst>
                <a:gd name="T0" fmla="*/ 51884806 w 11409"/>
                <a:gd name="T1" fmla="*/ 129332616 h 33532"/>
                <a:gd name="T2" fmla="*/ 51907941 w 11409"/>
                <a:gd name="T3" fmla="*/ 127250095 h 33532"/>
                <a:gd name="T4" fmla="*/ 48532867 w 11409"/>
                <a:gd name="T5" fmla="*/ 117307002 h 33532"/>
                <a:gd name="T6" fmla="*/ 40727257 w 11409"/>
                <a:gd name="T7" fmla="*/ 112431739 h 33532"/>
                <a:gd name="T8" fmla="*/ 35088299 w 11409"/>
                <a:gd name="T9" fmla="*/ 108980909 h 33532"/>
                <a:gd name="T10" fmla="*/ 32051257 w 11409"/>
                <a:gd name="T11" fmla="*/ 109594846 h 33532"/>
                <a:gd name="T12" fmla="*/ 27338211 w 11409"/>
                <a:gd name="T13" fmla="*/ 110072338 h 33532"/>
                <a:gd name="T14" fmla="*/ 23282652 w 11409"/>
                <a:gd name="T15" fmla="*/ 110549831 h 33532"/>
                <a:gd name="T16" fmla="*/ 19328884 w 11409"/>
                <a:gd name="T17" fmla="*/ 109659078 h 33532"/>
                <a:gd name="T18" fmla="*/ 15801057 w 11409"/>
                <a:gd name="T19" fmla="*/ 108066085 h 33532"/>
                <a:gd name="T20" fmla="*/ 8574141 w 11409"/>
                <a:gd name="T21" fmla="*/ 104454802 h 33532"/>
                <a:gd name="T22" fmla="*/ 7398244 w 11409"/>
                <a:gd name="T23" fmla="*/ 103118609 h 33532"/>
                <a:gd name="T24" fmla="*/ 5981548 w 11409"/>
                <a:gd name="T25" fmla="*/ 100490373 h 33532"/>
                <a:gd name="T26" fmla="*/ 3157408 w 11409"/>
                <a:gd name="T27" fmla="*/ 97320477 h 33532"/>
                <a:gd name="T28" fmla="*/ 1662055 w 11409"/>
                <a:gd name="T29" fmla="*/ 94403326 h 33532"/>
                <a:gd name="T30" fmla="*/ 222224 w 11409"/>
                <a:gd name="T31" fmla="*/ 90358703 h 33532"/>
                <a:gd name="T32" fmla="*/ 842629 w 11409"/>
                <a:gd name="T33" fmla="*/ 90025636 h 33532"/>
                <a:gd name="T34" fmla="*/ 5148173 w 11409"/>
                <a:gd name="T35" fmla="*/ 88673417 h 33532"/>
                <a:gd name="T36" fmla="*/ 10111204 w 11409"/>
                <a:gd name="T37" fmla="*/ 87020246 h 33532"/>
                <a:gd name="T38" fmla="*/ 14703884 w 11409"/>
                <a:gd name="T39" fmla="*/ 86739376 h 33532"/>
                <a:gd name="T40" fmla="*/ 18796458 w 11409"/>
                <a:gd name="T41" fmla="*/ 86185616 h 33532"/>
                <a:gd name="T42" fmla="*/ 24486378 w 11409"/>
                <a:gd name="T43" fmla="*/ 88946242 h 33532"/>
                <a:gd name="T44" fmla="*/ 29102125 w 11409"/>
                <a:gd name="T45" fmla="*/ 88416617 h 33532"/>
                <a:gd name="T46" fmla="*/ 30856785 w 11409"/>
                <a:gd name="T47" fmla="*/ 86293936 h 33532"/>
                <a:gd name="T48" fmla="*/ 32412354 w 11409"/>
                <a:gd name="T49" fmla="*/ 83657719 h 33532"/>
                <a:gd name="T50" fmla="*/ 32680915 w 11409"/>
                <a:gd name="T51" fmla="*/ 81575198 h 33532"/>
                <a:gd name="T52" fmla="*/ 33741073 w 11409"/>
                <a:gd name="T53" fmla="*/ 78224706 h 33532"/>
                <a:gd name="T54" fmla="*/ 33129990 w 11409"/>
                <a:gd name="T55" fmla="*/ 75833253 h 33532"/>
                <a:gd name="T56" fmla="*/ 29500305 w 11409"/>
                <a:gd name="T57" fmla="*/ 73184937 h 33532"/>
                <a:gd name="T58" fmla="*/ 27528047 w 11409"/>
                <a:gd name="T59" fmla="*/ 68622661 h 33532"/>
                <a:gd name="T60" fmla="*/ 24902998 w 11409"/>
                <a:gd name="T61" fmla="*/ 64421512 h 33532"/>
                <a:gd name="T62" fmla="*/ 24041930 w 11409"/>
                <a:gd name="T63" fmla="*/ 63446510 h 33532"/>
                <a:gd name="T64" fmla="*/ 20092788 w 11409"/>
                <a:gd name="T65" fmla="*/ 60280605 h 33532"/>
                <a:gd name="T66" fmla="*/ 19041884 w 11409"/>
                <a:gd name="T67" fmla="*/ 55718328 h 33532"/>
                <a:gd name="T68" fmla="*/ 21060410 w 11409"/>
                <a:gd name="T69" fmla="*/ 51705757 h 33532"/>
                <a:gd name="T70" fmla="*/ 20949298 w 11409"/>
                <a:gd name="T71" fmla="*/ 48941077 h 33532"/>
                <a:gd name="T72" fmla="*/ 19856684 w 11409"/>
                <a:gd name="T73" fmla="*/ 47043143 h 33532"/>
                <a:gd name="T74" fmla="*/ 20416871 w 11409"/>
                <a:gd name="T75" fmla="*/ 44443032 h 33532"/>
                <a:gd name="T76" fmla="*/ 20000184 w 11409"/>
                <a:gd name="T77" fmla="*/ 42533063 h 33532"/>
                <a:gd name="T78" fmla="*/ 20662230 w 11409"/>
                <a:gd name="T79" fmla="*/ 40217813 h 33532"/>
                <a:gd name="T80" fmla="*/ 21305768 w 11409"/>
                <a:gd name="T81" fmla="*/ 37794244 h 33532"/>
                <a:gd name="T82" fmla="*/ 20708566 w 11409"/>
                <a:gd name="T83" fmla="*/ 33288155 h 33532"/>
                <a:gd name="T84" fmla="*/ 21532619 w 11409"/>
                <a:gd name="T85" fmla="*/ 30194462 h 33532"/>
                <a:gd name="T86" fmla="*/ 21782605 w 11409"/>
                <a:gd name="T87" fmla="*/ 27790910 h 33532"/>
                <a:gd name="T88" fmla="*/ 21611344 w 11409"/>
                <a:gd name="T89" fmla="*/ 21198309 h 33532"/>
                <a:gd name="T90" fmla="*/ 21838195 w 11409"/>
                <a:gd name="T91" fmla="*/ 17687365 h 33532"/>
                <a:gd name="T92" fmla="*/ 23653003 w 11409"/>
                <a:gd name="T93" fmla="*/ 13843291 h 33532"/>
                <a:gd name="T94" fmla="*/ 28986386 w 11409"/>
                <a:gd name="T95" fmla="*/ 12254352 h 33532"/>
                <a:gd name="T96" fmla="*/ 31792018 w 11409"/>
                <a:gd name="T97" fmla="*/ 9626116 h 33532"/>
                <a:gd name="T98" fmla="*/ 32162369 w 11409"/>
                <a:gd name="T99" fmla="*/ 5938567 h 33532"/>
                <a:gd name="T100" fmla="*/ 28143825 w 11409"/>
                <a:gd name="T101" fmla="*/ 6327820 h 33532"/>
                <a:gd name="T102" fmla="*/ 19884445 w 11409"/>
                <a:gd name="T103" fmla="*/ 6965765 h 33532"/>
                <a:gd name="T104" fmla="*/ 17111268 w 11409"/>
                <a:gd name="T105" fmla="*/ 5974674 h 33532"/>
                <a:gd name="T106" fmla="*/ 13532546 w 11409"/>
                <a:gd name="T107" fmla="*/ 3888162 h 33532"/>
                <a:gd name="T108" fmla="*/ 9787121 w 11409"/>
                <a:gd name="T109" fmla="*/ 2696458 h 33532"/>
                <a:gd name="T110" fmla="*/ 8662119 w 11409"/>
                <a:gd name="T111" fmla="*/ 1247891 h 33532"/>
                <a:gd name="T112" fmla="*/ 6921340 w 11409"/>
                <a:gd name="T113" fmla="*/ 0 h 3353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1409" h="33532">
                  <a:moveTo>
                    <a:pt x="11278" y="33532"/>
                  </a:moveTo>
                  <a:cubicBezTo>
                    <a:pt x="11247" y="33296"/>
                    <a:pt x="11349" y="32228"/>
                    <a:pt x="11207" y="32232"/>
                  </a:cubicBezTo>
                  <a:cubicBezTo>
                    <a:pt x="11073" y="32235"/>
                    <a:pt x="11062" y="32285"/>
                    <a:pt x="11082" y="32010"/>
                  </a:cubicBezTo>
                  <a:cubicBezTo>
                    <a:pt x="11089" y="31917"/>
                    <a:pt x="11409" y="32099"/>
                    <a:pt x="11212" y="31713"/>
                  </a:cubicBezTo>
                  <a:cubicBezTo>
                    <a:pt x="11158" y="31608"/>
                    <a:pt x="11120" y="30745"/>
                    <a:pt x="11001" y="30578"/>
                  </a:cubicBezTo>
                  <a:cubicBezTo>
                    <a:pt x="10990" y="30563"/>
                    <a:pt x="10549" y="29387"/>
                    <a:pt x="10483" y="29235"/>
                  </a:cubicBezTo>
                  <a:lnTo>
                    <a:pt x="10469" y="29194"/>
                  </a:lnTo>
                  <a:lnTo>
                    <a:pt x="8797" y="28020"/>
                  </a:lnTo>
                  <a:lnTo>
                    <a:pt x="8480" y="27670"/>
                  </a:lnTo>
                  <a:lnTo>
                    <a:pt x="7579" y="27160"/>
                  </a:lnTo>
                  <a:lnTo>
                    <a:pt x="7242" y="27385"/>
                  </a:lnTo>
                  <a:cubicBezTo>
                    <a:pt x="7178" y="27333"/>
                    <a:pt x="6987" y="27241"/>
                    <a:pt x="6923" y="27313"/>
                  </a:cubicBezTo>
                  <a:cubicBezTo>
                    <a:pt x="6817" y="27434"/>
                    <a:pt x="6739" y="27378"/>
                    <a:pt x="6593" y="27446"/>
                  </a:cubicBezTo>
                  <a:cubicBezTo>
                    <a:pt x="6438" y="27518"/>
                    <a:pt x="6041" y="27538"/>
                    <a:pt x="5905" y="27432"/>
                  </a:cubicBezTo>
                  <a:cubicBezTo>
                    <a:pt x="5857" y="27395"/>
                    <a:pt x="5762" y="27514"/>
                    <a:pt x="5587" y="27411"/>
                  </a:cubicBezTo>
                  <a:cubicBezTo>
                    <a:pt x="5454" y="27334"/>
                    <a:pt x="5284" y="27551"/>
                    <a:pt x="5029" y="27551"/>
                  </a:cubicBezTo>
                  <a:cubicBezTo>
                    <a:pt x="4757" y="27551"/>
                    <a:pt x="4843" y="27564"/>
                    <a:pt x="4620" y="27446"/>
                  </a:cubicBezTo>
                  <a:cubicBezTo>
                    <a:pt x="4537" y="27403"/>
                    <a:pt x="4348" y="27444"/>
                    <a:pt x="4175" y="27329"/>
                  </a:cubicBezTo>
                  <a:cubicBezTo>
                    <a:pt x="4093" y="27274"/>
                    <a:pt x="3910" y="27232"/>
                    <a:pt x="3805" y="27131"/>
                  </a:cubicBezTo>
                  <a:cubicBezTo>
                    <a:pt x="3795" y="27122"/>
                    <a:pt x="3413" y="26932"/>
                    <a:pt x="3413" y="26932"/>
                  </a:cubicBezTo>
                  <a:cubicBezTo>
                    <a:pt x="3356" y="26820"/>
                    <a:pt x="2398" y="26682"/>
                    <a:pt x="2320" y="26447"/>
                  </a:cubicBezTo>
                  <a:cubicBezTo>
                    <a:pt x="2278" y="26323"/>
                    <a:pt x="1968" y="26081"/>
                    <a:pt x="1852" y="26032"/>
                  </a:cubicBezTo>
                  <a:cubicBezTo>
                    <a:pt x="1796" y="26009"/>
                    <a:pt x="1676" y="25922"/>
                    <a:pt x="1672" y="25863"/>
                  </a:cubicBezTo>
                  <a:cubicBezTo>
                    <a:pt x="1686" y="25847"/>
                    <a:pt x="1609" y="25786"/>
                    <a:pt x="1598" y="25699"/>
                  </a:cubicBezTo>
                  <a:cubicBezTo>
                    <a:pt x="1595" y="25672"/>
                    <a:pt x="1510" y="25580"/>
                    <a:pt x="1504" y="25478"/>
                  </a:cubicBezTo>
                  <a:cubicBezTo>
                    <a:pt x="1503" y="25472"/>
                    <a:pt x="1313" y="25083"/>
                    <a:pt x="1292" y="25044"/>
                  </a:cubicBezTo>
                  <a:cubicBezTo>
                    <a:pt x="1224" y="24916"/>
                    <a:pt x="1232" y="24925"/>
                    <a:pt x="1093" y="24847"/>
                  </a:cubicBezTo>
                  <a:cubicBezTo>
                    <a:pt x="818" y="24692"/>
                    <a:pt x="719" y="24567"/>
                    <a:pt x="682" y="24254"/>
                  </a:cubicBezTo>
                  <a:cubicBezTo>
                    <a:pt x="647" y="23962"/>
                    <a:pt x="728" y="24081"/>
                    <a:pt x="538" y="23770"/>
                  </a:cubicBezTo>
                  <a:cubicBezTo>
                    <a:pt x="472" y="23662"/>
                    <a:pt x="392" y="23653"/>
                    <a:pt x="359" y="23527"/>
                  </a:cubicBezTo>
                  <a:cubicBezTo>
                    <a:pt x="312" y="23352"/>
                    <a:pt x="148" y="23145"/>
                    <a:pt x="200" y="22916"/>
                  </a:cubicBezTo>
                  <a:cubicBezTo>
                    <a:pt x="216" y="22844"/>
                    <a:pt x="72" y="22662"/>
                    <a:pt x="48" y="22519"/>
                  </a:cubicBezTo>
                  <a:cubicBezTo>
                    <a:pt x="46" y="22508"/>
                    <a:pt x="12" y="22453"/>
                    <a:pt x="0" y="22450"/>
                  </a:cubicBezTo>
                  <a:cubicBezTo>
                    <a:pt x="7" y="22490"/>
                    <a:pt x="63" y="22386"/>
                    <a:pt x="182" y="22436"/>
                  </a:cubicBezTo>
                  <a:cubicBezTo>
                    <a:pt x="298" y="22483"/>
                    <a:pt x="407" y="22244"/>
                    <a:pt x="665" y="22252"/>
                  </a:cubicBezTo>
                  <a:cubicBezTo>
                    <a:pt x="728" y="22254"/>
                    <a:pt x="1041" y="22153"/>
                    <a:pt x="1112" y="22099"/>
                  </a:cubicBezTo>
                  <a:cubicBezTo>
                    <a:pt x="1217" y="22019"/>
                    <a:pt x="1410" y="22052"/>
                    <a:pt x="1616" y="21912"/>
                  </a:cubicBezTo>
                  <a:cubicBezTo>
                    <a:pt x="1682" y="21867"/>
                    <a:pt x="2028" y="21787"/>
                    <a:pt x="2184" y="21687"/>
                  </a:cubicBezTo>
                  <a:cubicBezTo>
                    <a:pt x="2257" y="21640"/>
                    <a:pt x="2428" y="21768"/>
                    <a:pt x="2644" y="21629"/>
                  </a:cubicBezTo>
                  <a:cubicBezTo>
                    <a:pt x="2742" y="21566"/>
                    <a:pt x="3027" y="21617"/>
                    <a:pt x="3176" y="21617"/>
                  </a:cubicBezTo>
                  <a:cubicBezTo>
                    <a:pt x="3447" y="21617"/>
                    <a:pt x="3498" y="21529"/>
                    <a:pt x="3686" y="21511"/>
                  </a:cubicBezTo>
                  <a:cubicBezTo>
                    <a:pt x="3848" y="21494"/>
                    <a:pt x="3879" y="21479"/>
                    <a:pt x="4060" y="21479"/>
                  </a:cubicBezTo>
                  <a:cubicBezTo>
                    <a:pt x="4455" y="21479"/>
                    <a:pt x="4549" y="21472"/>
                    <a:pt x="4919" y="21615"/>
                  </a:cubicBezTo>
                  <a:cubicBezTo>
                    <a:pt x="5186" y="21719"/>
                    <a:pt x="5101" y="21915"/>
                    <a:pt x="5289" y="22167"/>
                  </a:cubicBezTo>
                  <a:cubicBezTo>
                    <a:pt x="5455" y="22388"/>
                    <a:pt x="5446" y="22361"/>
                    <a:pt x="5727" y="22363"/>
                  </a:cubicBezTo>
                  <a:cubicBezTo>
                    <a:pt x="5889" y="22365"/>
                    <a:pt x="6125" y="22114"/>
                    <a:pt x="6286" y="22035"/>
                  </a:cubicBezTo>
                  <a:cubicBezTo>
                    <a:pt x="6406" y="21976"/>
                    <a:pt x="6259" y="21899"/>
                    <a:pt x="6517" y="21746"/>
                  </a:cubicBezTo>
                  <a:cubicBezTo>
                    <a:pt x="6578" y="21709"/>
                    <a:pt x="6613" y="21524"/>
                    <a:pt x="6665" y="21506"/>
                  </a:cubicBezTo>
                  <a:cubicBezTo>
                    <a:pt x="6671" y="21376"/>
                    <a:pt x="6904" y="21391"/>
                    <a:pt x="6918" y="21236"/>
                  </a:cubicBezTo>
                  <a:cubicBezTo>
                    <a:pt x="6925" y="21167"/>
                    <a:pt x="7177" y="21031"/>
                    <a:pt x="7001" y="20849"/>
                  </a:cubicBezTo>
                  <a:cubicBezTo>
                    <a:pt x="6977" y="20824"/>
                    <a:pt x="6922" y="20677"/>
                    <a:pt x="6958" y="20611"/>
                  </a:cubicBezTo>
                  <a:cubicBezTo>
                    <a:pt x="7024" y="20493"/>
                    <a:pt x="7026" y="20362"/>
                    <a:pt x="7059" y="20330"/>
                  </a:cubicBezTo>
                  <a:cubicBezTo>
                    <a:pt x="7110" y="20282"/>
                    <a:pt x="7247" y="20276"/>
                    <a:pt x="7247" y="20056"/>
                  </a:cubicBezTo>
                  <a:cubicBezTo>
                    <a:pt x="7247" y="19882"/>
                    <a:pt x="7229" y="19654"/>
                    <a:pt x="7288" y="19495"/>
                  </a:cubicBezTo>
                  <a:lnTo>
                    <a:pt x="7289" y="19484"/>
                  </a:lnTo>
                  <a:cubicBezTo>
                    <a:pt x="7289" y="19364"/>
                    <a:pt x="7358" y="18933"/>
                    <a:pt x="7156" y="18899"/>
                  </a:cubicBezTo>
                  <a:cubicBezTo>
                    <a:pt x="6990" y="18600"/>
                    <a:pt x="7026" y="18629"/>
                    <a:pt x="6707" y="18483"/>
                  </a:cubicBezTo>
                  <a:cubicBezTo>
                    <a:pt x="6446" y="18364"/>
                    <a:pt x="6667" y="18367"/>
                    <a:pt x="6372" y="18239"/>
                  </a:cubicBezTo>
                  <a:cubicBezTo>
                    <a:pt x="6196" y="18163"/>
                    <a:pt x="6201" y="18038"/>
                    <a:pt x="6153" y="17872"/>
                  </a:cubicBezTo>
                  <a:cubicBezTo>
                    <a:pt x="6110" y="17725"/>
                    <a:pt x="6344" y="17333"/>
                    <a:pt x="5946" y="17102"/>
                  </a:cubicBezTo>
                  <a:cubicBezTo>
                    <a:pt x="5931" y="17093"/>
                    <a:pt x="5472" y="16453"/>
                    <a:pt x="5458" y="16383"/>
                  </a:cubicBezTo>
                  <a:cubicBezTo>
                    <a:pt x="5434" y="16260"/>
                    <a:pt x="5379" y="16203"/>
                    <a:pt x="5379" y="16055"/>
                  </a:cubicBezTo>
                  <a:cubicBezTo>
                    <a:pt x="5398" y="16022"/>
                    <a:pt x="5356" y="15938"/>
                    <a:pt x="5268" y="15949"/>
                  </a:cubicBezTo>
                  <a:cubicBezTo>
                    <a:pt x="5213" y="15956"/>
                    <a:pt x="5310" y="15820"/>
                    <a:pt x="5193" y="15812"/>
                  </a:cubicBezTo>
                  <a:cubicBezTo>
                    <a:pt x="5098" y="15806"/>
                    <a:pt x="4707" y="15400"/>
                    <a:pt x="4686" y="15304"/>
                  </a:cubicBezTo>
                  <a:cubicBezTo>
                    <a:pt x="4668" y="15229"/>
                    <a:pt x="4403" y="15096"/>
                    <a:pt x="4340" y="15023"/>
                  </a:cubicBezTo>
                  <a:cubicBezTo>
                    <a:pt x="4282" y="14957"/>
                    <a:pt x="4314" y="14593"/>
                    <a:pt x="4220" y="14442"/>
                  </a:cubicBezTo>
                  <a:cubicBezTo>
                    <a:pt x="4149" y="14330"/>
                    <a:pt x="4039" y="14023"/>
                    <a:pt x="4113" y="13886"/>
                  </a:cubicBezTo>
                  <a:cubicBezTo>
                    <a:pt x="4137" y="13842"/>
                    <a:pt x="4167" y="13664"/>
                    <a:pt x="4167" y="13610"/>
                  </a:cubicBezTo>
                  <a:cubicBezTo>
                    <a:pt x="4116" y="13497"/>
                    <a:pt x="4523" y="13055"/>
                    <a:pt x="4549" y="12886"/>
                  </a:cubicBezTo>
                  <a:cubicBezTo>
                    <a:pt x="4566" y="12781"/>
                    <a:pt x="4573" y="12673"/>
                    <a:pt x="4600" y="12569"/>
                  </a:cubicBezTo>
                  <a:cubicBezTo>
                    <a:pt x="4645" y="12398"/>
                    <a:pt x="4755" y="12444"/>
                    <a:pt x="4525" y="12197"/>
                  </a:cubicBezTo>
                  <a:cubicBezTo>
                    <a:pt x="4473" y="12141"/>
                    <a:pt x="4401" y="12054"/>
                    <a:pt x="4375" y="11984"/>
                  </a:cubicBezTo>
                  <a:cubicBezTo>
                    <a:pt x="4369" y="11982"/>
                    <a:pt x="4322" y="11778"/>
                    <a:pt x="4289" y="11724"/>
                  </a:cubicBezTo>
                  <a:cubicBezTo>
                    <a:pt x="4186" y="11554"/>
                    <a:pt x="4316" y="11413"/>
                    <a:pt x="4310" y="11225"/>
                  </a:cubicBezTo>
                  <a:cubicBezTo>
                    <a:pt x="4309" y="11180"/>
                    <a:pt x="4390" y="11243"/>
                    <a:pt x="4410" y="11076"/>
                  </a:cubicBezTo>
                  <a:cubicBezTo>
                    <a:pt x="4426" y="10942"/>
                    <a:pt x="4473" y="11000"/>
                    <a:pt x="4375" y="10842"/>
                  </a:cubicBezTo>
                  <a:cubicBezTo>
                    <a:pt x="4356" y="10812"/>
                    <a:pt x="4401" y="10742"/>
                    <a:pt x="4320" y="10600"/>
                  </a:cubicBezTo>
                  <a:cubicBezTo>
                    <a:pt x="4234" y="10449"/>
                    <a:pt x="4332" y="10424"/>
                    <a:pt x="4362" y="10230"/>
                  </a:cubicBezTo>
                  <a:cubicBezTo>
                    <a:pt x="4369" y="10186"/>
                    <a:pt x="4441" y="10159"/>
                    <a:pt x="4463" y="10023"/>
                  </a:cubicBezTo>
                  <a:cubicBezTo>
                    <a:pt x="4465" y="10006"/>
                    <a:pt x="4513" y="9878"/>
                    <a:pt x="4511" y="9859"/>
                  </a:cubicBezTo>
                  <a:cubicBezTo>
                    <a:pt x="4529" y="9834"/>
                    <a:pt x="4619" y="9459"/>
                    <a:pt x="4602" y="9419"/>
                  </a:cubicBezTo>
                  <a:cubicBezTo>
                    <a:pt x="4520" y="9219"/>
                    <a:pt x="4702" y="9098"/>
                    <a:pt x="4564" y="8925"/>
                  </a:cubicBezTo>
                  <a:cubicBezTo>
                    <a:pt x="4516" y="8865"/>
                    <a:pt x="4444" y="8400"/>
                    <a:pt x="4473" y="8296"/>
                  </a:cubicBezTo>
                  <a:cubicBezTo>
                    <a:pt x="4508" y="8170"/>
                    <a:pt x="4412" y="8239"/>
                    <a:pt x="4544" y="8030"/>
                  </a:cubicBezTo>
                  <a:cubicBezTo>
                    <a:pt x="4621" y="7909"/>
                    <a:pt x="4493" y="7759"/>
                    <a:pt x="4651" y="7525"/>
                  </a:cubicBezTo>
                  <a:cubicBezTo>
                    <a:pt x="4707" y="7443"/>
                    <a:pt x="4707" y="7429"/>
                    <a:pt x="4707" y="7329"/>
                  </a:cubicBezTo>
                  <a:cubicBezTo>
                    <a:pt x="4683" y="7185"/>
                    <a:pt x="4772" y="7172"/>
                    <a:pt x="4705" y="6926"/>
                  </a:cubicBezTo>
                  <a:cubicBezTo>
                    <a:pt x="4677" y="6820"/>
                    <a:pt x="4643" y="6039"/>
                    <a:pt x="4699" y="5959"/>
                  </a:cubicBezTo>
                  <a:cubicBezTo>
                    <a:pt x="4768" y="5860"/>
                    <a:pt x="4714" y="5397"/>
                    <a:pt x="4668" y="5283"/>
                  </a:cubicBezTo>
                  <a:cubicBezTo>
                    <a:pt x="4563" y="5023"/>
                    <a:pt x="4803" y="5010"/>
                    <a:pt x="4713" y="4640"/>
                  </a:cubicBezTo>
                  <a:cubicBezTo>
                    <a:pt x="4675" y="4485"/>
                    <a:pt x="4717" y="4514"/>
                    <a:pt x="4717" y="4408"/>
                  </a:cubicBezTo>
                  <a:cubicBezTo>
                    <a:pt x="4758" y="4214"/>
                    <a:pt x="4863" y="4233"/>
                    <a:pt x="4877" y="3911"/>
                  </a:cubicBezTo>
                  <a:cubicBezTo>
                    <a:pt x="4880" y="3833"/>
                    <a:pt x="5009" y="3506"/>
                    <a:pt x="5109" y="3450"/>
                  </a:cubicBezTo>
                  <a:cubicBezTo>
                    <a:pt x="5306" y="3339"/>
                    <a:pt x="5344" y="3440"/>
                    <a:pt x="5549" y="3232"/>
                  </a:cubicBezTo>
                  <a:cubicBezTo>
                    <a:pt x="5583" y="3198"/>
                    <a:pt x="6100" y="3127"/>
                    <a:pt x="6261" y="3054"/>
                  </a:cubicBezTo>
                  <a:cubicBezTo>
                    <a:pt x="6428" y="2977"/>
                    <a:pt x="6309" y="3005"/>
                    <a:pt x="6416" y="2863"/>
                  </a:cubicBezTo>
                  <a:cubicBezTo>
                    <a:pt x="6495" y="2758"/>
                    <a:pt x="6831" y="2578"/>
                    <a:pt x="6867" y="2399"/>
                  </a:cubicBezTo>
                  <a:cubicBezTo>
                    <a:pt x="6908" y="2194"/>
                    <a:pt x="6836" y="2082"/>
                    <a:pt x="6993" y="1894"/>
                  </a:cubicBezTo>
                  <a:cubicBezTo>
                    <a:pt x="7054" y="1822"/>
                    <a:pt x="6987" y="1550"/>
                    <a:pt x="6947" y="1480"/>
                  </a:cubicBezTo>
                  <a:cubicBezTo>
                    <a:pt x="6893" y="1389"/>
                    <a:pt x="6819" y="1532"/>
                    <a:pt x="6682" y="1443"/>
                  </a:cubicBezTo>
                  <a:cubicBezTo>
                    <a:pt x="6502" y="1327"/>
                    <a:pt x="6298" y="1523"/>
                    <a:pt x="6079" y="1577"/>
                  </a:cubicBezTo>
                  <a:cubicBezTo>
                    <a:pt x="5821" y="1641"/>
                    <a:pt x="5724" y="1662"/>
                    <a:pt x="5458" y="1700"/>
                  </a:cubicBezTo>
                  <a:cubicBezTo>
                    <a:pt x="5071" y="1756"/>
                    <a:pt x="4693" y="1710"/>
                    <a:pt x="4295" y="1736"/>
                  </a:cubicBezTo>
                  <a:cubicBezTo>
                    <a:pt x="4289" y="1736"/>
                    <a:pt x="4285" y="1739"/>
                    <a:pt x="4278" y="1741"/>
                  </a:cubicBezTo>
                  <a:cubicBezTo>
                    <a:pt x="4183" y="1865"/>
                    <a:pt x="3810" y="1510"/>
                    <a:pt x="3696" y="1489"/>
                  </a:cubicBezTo>
                  <a:cubicBezTo>
                    <a:pt x="3560" y="1464"/>
                    <a:pt x="3377" y="1366"/>
                    <a:pt x="3284" y="1265"/>
                  </a:cubicBezTo>
                  <a:cubicBezTo>
                    <a:pt x="3263" y="1242"/>
                    <a:pt x="2934" y="968"/>
                    <a:pt x="2923" y="969"/>
                  </a:cubicBezTo>
                  <a:cubicBezTo>
                    <a:pt x="2804" y="971"/>
                    <a:pt x="2678" y="939"/>
                    <a:pt x="2578" y="884"/>
                  </a:cubicBezTo>
                  <a:cubicBezTo>
                    <a:pt x="2312" y="739"/>
                    <a:pt x="2427" y="659"/>
                    <a:pt x="2114" y="672"/>
                  </a:cubicBezTo>
                  <a:cubicBezTo>
                    <a:pt x="2088" y="673"/>
                    <a:pt x="2042" y="531"/>
                    <a:pt x="1960" y="514"/>
                  </a:cubicBezTo>
                  <a:cubicBezTo>
                    <a:pt x="1909" y="503"/>
                    <a:pt x="1981" y="411"/>
                    <a:pt x="1871" y="311"/>
                  </a:cubicBezTo>
                  <a:cubicBezTo>
                    <a:pt x="1767" y="218"/>
                    <a:pt x="1733" y="94"/>
                    <a:pt x="1573" y="47"/>
                  </a:cubicBezTo>
                  <a:cubicBezTo>
                    <a:pt x="1568" y="46"/>
                    <a:pt x="1521" y="9"/>
                    <a:pt x="1495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14288" cap="flat">
              <a:solidFill>
                <a:srgbClr val="7D6C54"/>
              </a:solidFill>
              <a:prstDash val="solid"/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ru-RU" sz="1400" dirty="0"/>
            </a:p>
          </p:txBody>
        </p:sp>
        <p:sp>
          <p:nvSpPr>
            <p:cNvPr id="196" name="Freeform 465">
              <a:extLst>
                <a:ext uri="{FF2B5EF4-FFF2-40B4-BE49-F238E27FC236}">
                  <a16:creationId xmlns:a16="http://schemas.microsoft.com/office/drawing/2014/main" id="{1DA8EB4F-1352-4E95-A04B-429FEEBDC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1232" y="4573348"/>
              <a:ext cx="1004888" cy="1736725"/>
            </a:xfrm>
            <a:custGeom>
              <a:avLst/>
              <a:gdLst>
                <a:gd name="T0" fmla="*/ 2147483646 w 14768"/>
                <a:gd name="T1" fmla="*/ 2147483646 h 27421"/>
                <a:gd name="T2" fmla="*/ 2147483646 w 14768"/>
                <a:gd name="T3" fmla="*/ 2147483646 h 27421"/>
                <a:gd name="T4" fmla="*/ 2147483646 w 14768"/>
                <a:gd name="T5" fmla="*/ 2147483646 h 27421"/>
                <a:gd name="T6" fmla="*/ 2147483646 w 14768"/>
                <a:gd name="T7" fmla="*/ 2147483646 h 27421"/>
                <a:gd name="T8" fmla="*/ 2147483646 w 14768"/>
                <a:gd name="T9" fmla="*/ 2147483646 h 27421"/>
                <a:gd name="T10" fmla="*/ 2147483646 w 14768"/>
                <a:gd name="T11" fmla="*/ 2147483646 h 27421"/>
                <a:gd name="T12" fmla="*/ 2147483646 w 14768"/>
                <a:gd name="T13" fmla="*/ 2147483646 h 27421"/>
                <a:gd name="T14" fmla="*/ 2147483646 w 14768"/>
                <a:gd name="T15" fmla="*/ 2147483646 h 27421"/>
                <a:gd name="T16" fmla="*/ 2147483646 w 14768"/>
                <a:gd name="T17" fmla="*/ 2147483646 h 27421"/>
                <a:gd name="T18" fmla="*/ 2147483646 w 14768"/>
                <a:gd name="T19" fmla="*/ 2147483646 h 27421"/>
                <a:gd name="T20" fmla="*/ 2147483646 w 14768"/>
                <a:gd name="T21" fmla="*/ 2147483646 h 27421"/>
                <a:gd name="T22" fmla="*/ 2147483646 w 14768"/>
                <a:gd name="T23" fmla="*/ 2147483646 h 27421"/>
                <a:gd name="T24" fmla="*/ 2147483646 w 14768"/>
                <a:gd name="T25" fmla="*/ 2147483646 h 27421"/>
                <a:gd name="T26" fmla="*/ 2147483646 w 14768"/>
                <a:gd name="T27" fmla="*/ 2147483646 h 27421"/>
                <a:gd name="T28" fmla="*/ 2147483646 w 14768"/>
                <a:gd name="T29" fmla="*/ 2147483646 h 27421"/>
                <a:gd name="T30" fmla="*/ 2147483646 w 14768"/>
                <a:gd name="T31" fmla="*/ 2147483646 h 27421"/>
                <a:gd name="T32" fmla="*/ 2147483646 w 14768"/>
                <a:gd name="T33" fmla="*/ 2147483646 h 27421"/>
                <a:gd name="T34" fmla="*/ 2147483646 w 14768"/>
                <a:gd name="T35" fmla="*/ 2147483646 h 27421"/>
                <a:gd name="T36" fmla="*/ 2147483646 w 14768"/>
                <a:gd name="T37" fmla="*/ 2147483646 h 27421"/>
                <a:gd name="T38" fmla="*/ 2147483646 w 14768"/>
                <a:gd name="T39" fmla="*/ 2147483646 h 27421"/>
                <a:gd name="T40" fmla="*/ 2147483646 w 14768"/>
                <a:gd name="T41" fmla="*/ 2147483646 h 27421"/>
                <a:gd name="T42" fmla="*/ 2147483646 w 14768"/>
                <a:gd name="T43" fmla="*/ 2147483646 h 27421"/>
                <a:gd name="T44" fmla="*/ 2147483646 w 14768"/>
                <a:gd name="T45" fmla="*/ 2147483646 h 27421"/>
                <a:gd name="T46" fmla="*/ 2147483646 w 14768"/>
                <a:gd name="T47" fmla="*/ 2147483646 h 27421"/>
                <a:gd name="T48" fmla="*/ 2147483646 w 14768"/>
                <a:gd name="T49" fmla="*/ 2147483646 h 27421"/>
                <a:gd name="T50" fmla="*/ 2147483646 w 14768"/>
                <a:gd name="T51" fmla="*/ 2147483646 h 27421"/>
                <a:gd name="T52" fmla="*/ 2147483646 w 14768"/>
                <a:gd name="T53" fmla="*/ 2147483646 h 27421"/>
                <a:gd name="T54" fmla="*/ 2147483646 w 14768"/>
                <a:gd name="T55" fmla="*/ 2147483646 h 27421"/>
                <a:gd name="T56" fmla="*/ 2147483646 w 14768"/>
                <a:gd name="T57" fmla="*/ 2147483646 h 27421"/>
                <a:gd name="T58" fmla="*/ 2147483646 w 14768"/>
                <a:gd name="T59" fmla="*/ 2147483646 h 27421"/>
                <a:gd name="T60" fmla="*/ 2147483646 w 14768"/>
                <a:gd name="T61" fmla="*/ 2147483646 h 27421"/>
                <a:gd name="T62" fmla="*/ 2147483646 w 14768"/>
                <a:gd name="T63" fmla="*/ 2147483646 h 27421"/>
                <a:gd name="T64" fmla="*/ 2147483646 w 14768"/>
                <a:gd name="T65" fmla="*/ 2147483646 h 27421"/>
                <a:gd name="T66" fmla="*/ 2147483646 w 14768"/>
                <a:gd name="T67" fmla="*/ 2147483646 h 27421"/>
                <a:gd name="T68" fmla="*/ 2147483646 w 14768"/>
                <a:gd name="T69" fmla="*/ 2147483646 h 27421"/>
                <a:gd name="T70" fmla="*/ 2147483646 w 14768"/>
                <a:gd name="T71" fmla="*/ 2147483646 h 27421"/>
                <a:gd name="T72" fmla="*/ 2147483646 w 14768"/>
                <a:gd name="T73" fmla="*/ 2147483646 h 27421"/>
                <a:gd name="T74" fmla="*/ 2147483646 w 14768"/>
                <a:gd name="T75" fmla="*/ 2147483646 h 27421"/>
                <a:gd name="T76" fmla="*/ 2147483646 w 14768"/>
                <a:gd name="T77" fmla="*/ 2147483646 h 27421"/>
                <a:gd name="T78" fmla="*/ 2147483646 w 14768"/>
                <a:gd name="T79" fmla="*/ 2147483646 h 27421"/>
                <a:gd name="T80" fmla="*/ 2147483646 w 14768"/>
                <a:gd name="T81" fmla="*/ 2147483646 h 27421"/>
                <a:gd name="T82" fmla="*/ 0 w 14768"/>
                <a:gd name="T83" fmla="*/ 2147483646 h 2742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4768"/>
                <a:gd name="T127" fmla="*/ 0 h 27421"/>
                <a:gd name="T128" fmla="*/ 14768 w 14768"/>
                <a:gd name="T129" fmla="*/ 27421 h 27421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4768" h="27421">
                  <a:moveTo>
                    <a:pt x="14768" y="82"/>
                  </a:moveTo>
                  <a:cubicBezTo>
                    <a:pt x="14705" y="167"/>
                    <a:pt x="14686" y="0"/>
                    <a:pt x="14686" y="281"/>
                  </a:cubicBezTo>
                  <a:cubicBezTo>
                    <a:pt x="14686" y="335"/>
                    <a:pt x="14575" y="351"/>
                    <a:pt x="14565" y="487"/>
                  </a:cubicBezTo>
                  <a:cubicBezTo>
                    <a:pt x="14559" y="561"/>
                    <a:pt x="14430" y="678"/>
                    <a:pt x="14307" y="626"/>
                  </a:cubicBezTo>
                  <a:cubicBezTo>
                    <a:pt x="14238" y="597"/>
                    <a:pt x="14171" y="672"/>
                    <a:pt x="14053" y="672"/>
                  </a:cubicBezTo>
                  <a:cubicBezTo>
                    <a:pt x="13900" y="672"/>
                    <a:pt x="13953" y="697"/>
                    <a:pt x="13825" y="764"/>
                  </a:cubicBezTo>
                  <a:cubicBezTo>
                    <a:pt x="13655" y="852"/>
                    <a:pt x="13694" y="883"/>
                    <a:pt x="13460" y="899"/>
                  </a:cubicBezTo>
                  <a:cubicBezTo>
                    <a:pt x="13350" y="907"/>
                    <a:pt x="13049" y="1036"/>
                    <a:pt x="12973" y="1138"/>
                  </a:cubicBezTo>
                  <a:cubicBezTo>
                    <a:pt x="12881" y="1262"/>
                    <a:pt x="12775" y="1307"/>
                    <a:pt x="12690" y="1490"/>
                  </a:cubicBezTo>
                  <a:cubicBezTo>
                    <a:pt x="12606" y="1669"/>
                    <a:pt x="12346" y="1711"/>
                    <a:pt x="12282" y="1939"/>
                  </a:cubicBezTo>
                  <a:cubicBezTo>
                    <a:pt x="12165" y="2358"/>
                    <a:pt x="11978" y="2377"/>
                    <a:pt x="11752" y="2678"/>
                  </a:cubicBezTo>
                  <a:cubicBezTo>
                    <a:pt x="11636" y="2832"/>
                    <a:pt x="11589" y="2885"/>
                    <a:pt x="11509" y="3082"/>
                  </a:cubicBezTo>
                  <a:cubicBezTo>
                    <a:pt x="11442" y="3248"/>
                    <a:pt x="11195" y="3438"/>
                    <a:pt x="11160" y="3631"/>
                  </a:cubicBezTo>
                  <a:cubicBezTo>
                    <a:pt x="11129" y="3803"/>
                    <a:pt x="10953" y="3854"/>
                    <a:pt x="10933" y="3948"/>
                  </a:cubicBezTo>
                  <a:cubicBezTo>
                    <a:pt x="10912" y="4046"/>
                    <a:pt x="10743" y="4271"/>
                    <a:pt x="10743" y="4311"/>
                  </a:cubicBezTo>
                  <a:cubicBezTo>
                    <a:pt x="10743" y="4330"/>
                    <a:pt x="10751" y="4369"/>
                    <a:pt x="10722" y="4371"/>
                  </a:cubicBezTo>
                  <a:cubicBezTo>
                    <a:pt x="10697" y="4606"/>
                    <a:pt x="10549" y="4602"/>
                    <a:pt x="10543" y="4747"/>
                  </a:cubicBezTo>
                  <a:cubicBezTo>
                    <a:pt x="10543" y="4752"/>
                    <a:pt x="10462" y="4922"/>
                    <a:pt x="10447" y="5016"/>
                  </a:cubicBezTo>
                  <a:cubicBezTo>
                    <a:pt x="10411" y="5249"/>
                    <a:pt x="10338" y="5222"/>
                    <a:pt x="10267" y="5439"/>
                  </a:cubicBezTo>
                  <a:cubicBezTo>
                    <a:pt x="10220" y="5582"/>
                    <a:pt x="10023" y="5639"/>
                    <a:pt x="9954" y="5811"/>
                  </a:cubicBezTo>
                  <a:cubicBezTo>
                    <a:pt x="9851" y="6067"/>
                    <a:pt x="9560" y="5976"/>
                    <a:pt x="9426" y="6234"/>
                  </a:cubicBezTo>
                  <a:cubicBezTo>
                    <a:pt x="9400" y="6285"/>
                    <a:pt x="9407" y="6501"/>
                    <a:pt x="9479" y="6558"/>
                  </a:cubicBezTo>
                  <a:cubicBezTo>
                    <a:pt x="9486" y="6564"/>
                    <a:pt x="9485" y="6563"/>
                    <a:pt x="9484" y="6573"/>
                  </a:cubicBezTo>
                  <a:cubicBezTo>
                    <a:pt x="9330" y="6670"/>
                    <a:pt x="8996" y="7017"/>
                    <a:pt x="8850" y="7061"/>
                  </a:cubicBezTo>
                  <a:cubicBezTo>
                    <a:pt x="8785" y="7081"/>
                    <a:pt x="8670" y="7137"/>
                    <a:pt x="8584" y="7134"/>
                  </a:cubicBezTo>
                  <a:cubicBezTo>
                    <a:pt x="8519" y="7131"/>
                    <a:pt x="8103" y="7259"/>
                    <a:pt x="8036" y="7294"/>
                  </a:cubicBezTo>
                  <a:cubicBezTo>
                    <a:pt x="7740" y="7453"/>
                    <a:pt x="7841" y="7380"/>
                    <a:pt x="7603" y="7600"/>
                  </a:cubicBezTo>
                  <a:cubicBezTo>
                    <a:pt x="7549" y="7650"/>
                    <a:pt x="7404" y="7822"/>
                    <a:pt x="7378" y="7888"/>
                  </a:cubicBezTo>
                  <a:cubicBezTo>
                    <a:pt x="7324" y="8022"/>
                    <a:pt x="7056" y="8262"/>
                    <a:pt x="6947" y="8389"/>
                  </a:cubicBezTo>
                  <a:cubicBezTo>
                    <a:pt x="6835" y="8521"/>
                    <a:pt x="6582" y="9026"/>
                    <a:pt x="6528" y="9076"/>
                  </a:cubicBezTo>
                  <a:cubicBezTo>
                    <a:pt x="6432" y="9165"/>
                    <a:pt x="6286" y="9037"/>
                    <a:pt x="5989" y="9406"/>
                  </a:cubicBezTo>
                  <a:cubicBezTo>
                    <a:pt x="5794" y="9648"/>
                    <a:pt x="5937" y="9741"/>
                    <a:pt x="5742" y="9927"/>
                  </a:cubicBezTo>
                  <a:cubicBezTo>
                    <a:pt x="5741" y="9928"/>
                    <a:pt x="5631" y="10181"/>
                    <a:pt x="5584" y="10224"/>
                  </a:cubicBezTo>
                  <a:cubicBezTo>
                    <a:pt x="5547" y="10286"/>
                    <a:pt x="5364" y="10529"/>
                    <a:pt x="5362" y="10572"/>
                  </a:cubicBezTo>
                  <a:cubicBezTo>
                    <a:pt x="5360" y="10630"/>
                    <a:pt x="5244" y="10828"/>
                    <a:pt x="5235" y="10922"/>
                  </a:cubicBezTo>
                  <a:cubicBezTo>
                    <a:pt x="5234" y="10935"/>
                    <a:pt x="4995" y="11425"/>
                    <a:pt x="4970" y="11452"/>
                  </a:cubicBezTo>
                  <a:cubicBezTo>
                    <a:pt x="4968" y="11454"/>
                    <a:pt x="4821" y="11825"/>
                    <a:pt x="4782" y="11893"/>
                  </a:cubicBezTo>
                  <a:cubicBezTo>
                    <a:pt x="4652" y="12116"/>
                    <a:pt x="4747" y="12047"/>
                    <a:pt x="4527" y="12151"/>
                  </a:cubicBezTo>
                  <a:cubicBezTo>
                    <a:pt x="4500" y="12165"/>
                    <a:pt x="4373" y="12540"/>
                    <a:pt x="4303" y="12649"/>
                  </a:cubicBezTo>
                  <a:cubicBezTo>
                    <a:pt x="4210" y="12794"/>
                    <a:pt x="4300" y="12945"/>
                    <a:pt x="4123" y="13063"/>
                  </a:cubicBezTo>
                  <a:cubicBezTo>
                    <a:pt x="4099" y="13079"/>
                    <a:pt x="3999" y="13458"/>
                    <a:pt x="3891" y="13589"/>
                  </a:cubicBezTo>
                  <a:cubicBezTo>
                    <a:pt x="3780" y="13725"/>
                    <a:pt x="3601" y="14089"/>
                    <a:pt x="3459" y="14157"/>
                  </a:cubicBezTo>
                  <a:cubicBezTo>
                    <a:pt x="3445" y="14164"/>
                    <a:pt x="3165" y="14439"/>
                    <a:pt x="3155" y="14501"/>
                  </a:cubicBezTo>
                  <a:cubicBezTo>
                    <a:pt x="3150" y="14533"/>
                    <a:pt x="3103" y="14595"/>
                    <a:pt x="3086" y="14627"/>
                  </a:cubicBezTo>
                  <a:cubicBezTo>
                    <a:pt x="3064" y="14630"/>
                    <a:pt x="2855" y="14739"/>
                    <a:pt x="2824" y="14781"/>
                  </a:cubicBezTo>
                  <a:cubicBezTo>
                    <a:pt x="2824" y="14781"/>
                    <a:pt x="2759" y="14865"/>
                    <a:pt x="2758" y="14865"/>
                  </a:cubicBezTo>
                  <a:cubicBezTo>
                    <a:pt x="2694" y="15051"/>
                    <a:pt x="2210" y="15330"/>
                    <a:pt x="2088" y="15548"/>
                  </a:cubicBezTo>
                  <a:cubicBezTo>
                    <a:pt x="2001" y="15704"/>
                    <a:pt x="1986" y="15648"/>
                    <a:pt x="1986" y="15866"/>
                  </a:cubicBezTo>
                  <a:cubicBezTo>
                    <a:pt x="1986" y="16209"/>
                    <a:pt x="2138" y="16274"/>
                    <a:pt x="2144" y="16467"/>
                  </a:cubicBezTo>
                  <a:cubicBezTo>
                    <a:pt x="2145" y="16471"/>
                    <a:pt x="2057" y="16671"/>
                    <a:pt x="2060" y="16755"/>
                  </a:cubicBezTo>
                  <a:cubicBezTo>
                    <a:pt x="2063" y="16852"/>
                    <a:pt x="1998" y="17039"/>
                    <a:pt x="2007" y="17220"/>
                  </a:cubicBezTo>
                  <a:cubicBezTo>
                    <a:pt x="2008" y="17251"/>
                    <a:pt x="1972" y="17479"/>
                    <a:pt x="1991" y="17529"/>
                  </a:cubicBezTo>
                  <a:cubicBezTo>
                    <a:pt x="2069" y="17732"/>
                    <a:pt x="2074" y="17937"/>
                    <a:pt x="1900" y="18092"/>
                  </a:cubicBezTo>
                  <a:cubicBezTo>
                    <a:pt x="1793" y="18188"/>
                    <a:pt x="1800" y="18394"/>
                    <a:pt x="1878" y="18505"/>
                  </a:cubicBezTo>
                  <a:cubicBezTo>
                    <a:pt x="2017" y="18703"/>
                    <a:pt x="1965" y="18678"/>
                    <a:pt x="2053" y="18850"/>
                  </a:cubicBezTo>
                  <a:cubicBezTo>
                    <a:pt x="2084" y="18912"/>
                    <a:pt x="2124" y="18828"/>
                    <a:pt x="2140" y="18977"/>
                  </a:cubicBezTo>
                  <a:cubicBezTo>
                    <a:pt x="2163" y="19014"/>
                    <a:pt x="2213" y="19149"/>
                    <a:pt x="2160" y="19158"/>
                  </a:cubicBezTo>
                  <a:cubicBezTo>
                    <a:pt x="2160" y="19164"/>
                    <a:pt x="2160" y="19170"/>
                    <a:pt x="2160" y="19176"/>
                  </a:cubicBezTo>
                  <a:cubicBezTo>
                    <a:pt x="2160" y="19381"/>
                    <a:pt x="2060" y="19335"/>
                    <a:pt x="2060" y="19535"/>
                  </a:cubicBezTo>
                  <a:cubicBezTo>
                    <a:pt x="2060" y="19675"/>
                    <a:pt x="1938" y="19626"/>
                    <a:pt x="1938" y="19841"/>
                  </a:cubicBezTo>
                  <a:cubicBezTo>
                    <a:pt x="1938" y="20014"/>
                    <a:pt x="1983" y="20116"/>
                    <a:pt x="1906" y="20281"/>
                  </a:cubicBezTo>
                  <a:cubicBezTo>
                    <a:pt x="1882" y="20333"/>
                    <a:pt x="1934" y="20527"/>
                    <a:pt x="1861" y="20701"/>
                  </a:cubicBezTo>
                  <a:cubicBezTo>
                    <a:pt x="1822" y="20795"/>
                    <a:pt x="1782" y="21036"/>
                    <a:pt x="1923" y="21068"/>
                  </a:cubicBezTo>
                  <a:cubicBezTo>
                    <a:pt x="1977" y="21081"/>
                    <a:pt x="2199" y="21200"/>
                    <a:pt x="2198" y="21296"/>
                  </a:cubicBezTo>
                  <a:cubicBezTo>
                    <a:pt x="2198" y="21298"/>
                    <a:pt x="2343" y="21815"/>
                    <a:pt x="2355" y="21862"/>
                  </a:cubicBezTo>
                  <a:cubicBezTo>
                    <a:pt x="2404" y="22049"/>
                    <a:pt x="2438" y="21987"/>
                    <a:pt x="2379" y="22225"/>
                  </a:cubicBezTo>
                  <a:cubicBezTo>
                    <a:pt x="2350" y="22339"/>
                    <a:pt x="2338" y="22709"/>
                    <a:pt x="2287" y="22793"/>
                  </a:cubicBezTo>
                  <a:cubicBezTo>
                    <a:pt x="2255" y="22846"/>
                    <a:pt x="2319" y="22890"/>
                    <a:pt x="2202" y="23049"/>
                  </a:cubicBezTo>
                  <a:cubicBezTo>
                    <a:pt x="2097" y="23192"/>
                    <a:pt x="1958" y="23221"/>
                    <a:pt x="1879" y="23395"/>
                  </a:cubicBezTo>
                  <a:cubicBezTo>
                    <a:pt x="1861" y="23435"/>
                    <a:pt x="1754" y="23561"/>
                    <a:pt x="1758" y="23607"/>
                  </a:cubicBezTo>
                  <a:cubicBezTo>
                    <a:pt x="1731" y="23623"/>
                    <a:pt x="1758" y="23763"/>
                    <a:pt x="1599" y="23872"/>
                  </a:cubicBezTo>
                  <a:cubicBezTo>
                    <a:pt x="1529" y="23920"/>
                    <a:pt x="1279" y="24244"/>
                    <a:pt x="1282" y="24316"/>
                  </a:cubicBezTo>
                  <a:cubicBezTo>
                    <a:pt x="1287" y="24434"/>
                    <a:pt x="1253" y="24674"/>
                    <a:pt x="1193" y="24773"/>
                  </a:cubicBezTo>
                  <a:cubicBezTo>
                    <a:pt x="1190" y="24777"/>
                    <a:pt x="1197" y="25071"/>
                    <a:pt x="1156" y="25154"/>
                  </a:cubicBezTo>
                  <a:cubicBezTo>
                    <a:pt x="1125" y="25219"/>
                    <a:pt x="1148" y="25525"/>
                    <a:pt x="1076" y="25682"/>
                  </a:cubicBezTo>
                  <a:cubicBezTo>
                    <a:pt x="1072" y="25691"/>
                    <a:pt x="1052" y="25770"/>
                    <a:pt x="1024" y="25835"/>
                  </a:cubicBezTo>
                  <a:cubicBezTo>
                    <a:pt x="918" y="26076"/>
                    <a:pt x="1026" y="26038"/>
                    <a:pt x="732" y="26180"/>
                  </a:cubicBezTo>
                  <a:cubicBezTo>
                    <a:pt x="601" y="26243"/>
                    <a:pt x="475" y="26333"/>
                    <a:pt x="334" y="26367"/>
                  </a:cubicBezTo>
                  <a:cubicBezTo>
                    <a:pt x="236" y="26391"/>
                    <a:pt x="90" y="26525"/>
                    <a:pt x="112" y="26629"/>
                  </a:cubicBezTo>
                  <a:cubicBezTo>
                    <a:pt x="112" y="26630"/>
                    <a:pt x="123" y="26643"/>
                    <a:pt x="123" y="26644"/>
                  </a:cubicBezTo>
                  <a:cubicBezTo>
                    <a:pt x="144" y="26671"/>
                    <a:pt x="42" y="26851"/>
                    <a:pt x="48" y="26936"/>
                  </a:cubicBezTo>
                  <a:cubicBezTo>
                    <a:pt x="48" y="26936"/>
                    <a:pt x="20" y="27097"/>
                    <a:pt x="21" y="27122"/>
                  </a:cubicBezTo>
                  <a:cubicBezTo>
                    <a:pt x="22" y="27148"/>
                    <a:pt x="55" y="27175"/>
                    <a:pt x="45" y="27253"/>
                  </a:cubicBezTo>
                  <a:cubicBezTo>
                    <a:pt x="41" y="27278"/>
                    <a:pt x="13" y="27404"/>
                    <a:pt x="0" y="27421"/>
                  </a:cubicBezTo>
                </a:path>
              </a:pathLst>
            </a:custGeom>
            <a:noFill/>
            <a:ln w="14288">
              <a:solidFill>
                <a:srgbClr val="7D6C5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97" name="Freeform 466">
              <a:extLst>
                <a:ext uri="{FF2B5EF4-FFF2-40B4-BE49-F238E27FC236}">
                  <a16:creationId xmlns:a16="http://schemas.microsoft.com/office/drawing/2014/main" id="{61C6FF4D-8B4E-48B8-98AF-4D0D05336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1884" y="4949583"/>
              <a:ext cx="1782763" cy="312738"/>
            </a:xfrm>
            <a:custGeom>
              <a:avLst/>
              <a:gdLst>
                <a:gd name="T0" fmla="*/ 2147483646 w 26216"/>
                <a:gd name="T1" fmla="*/ 2147483646 h 4935"/>
                <a:gd name="T2" fmla="*/ 2147483646 w 26216"/>
                <a:gd name="T3" fmla="*/ 2147483646 h 4935"/>
                <a:gd name="T4" fmla="*/ 2147483646 w 26216"/>
                <a:gd name="T5" fmla="*/ 2147483646 h 4935"/>
                <a:gd name="T6" fmla="*/ 2147483646 w 26216"/>
                <a:gd name="T7" fmla="*/ 2147483646 h 4935"/>
                <a:gd name="T8" fmla="*/ 2147483646 w 26216"/>
                <a:gd name="T9" fmla="*/ 2147483646 h 4935"/>
                <a:gd name="T10" fmla="*/ 2147483646 w 26216"/>
                <a:gd name="T11" fmla="*/ 2147483646 h 4935"/>
                <a:gd name="T12" fmla="*/ 2147483646 w 26216"/>
                <a:gd name="T13" fmla="*/ 2147483646 h 4935"/>
                <a:gd name="T14" fmla="*/ 2147483646 w 26216"/>
                <a:gd name="T15" fmla="*/ 2147483646 h 4935"/>
                <a:gd name="T16" fmla="*/ 2147483646 w 26216"/>
                <a:gd name="T17" fmla="*/ 2147483646 h 4935"/>
                <a:gd name="T18" fmla="*/ 2147483646 w 26216"/>
                <a:gd name="T19" fmla="*/ 2147483646 h 4935"/>
                <a:gd name="T20" fmla="*/ 2147483646 w 26216"/>
                <a:gd name="T21" fmla="*/ 2147483646 h 4935"/>
                <a:gd name="T22" fmla="*/ 2147483646 w 26216"/>
                <a:gd name="T23" fmla="*/ 2147483646 h 4935"/>
                <a:gd name="T24" fmla="*/ 2147483646 w 26216"/>
                <a:gd name="T25" fmla="*/ 2147483646 h 4935"/>
                <a:gd name="T26" fmla="*/ 2147483646 w 26216"/>
                <a:gd name="T27" fmla="*/ 2147483646 h 4935"/>
                <a:gd name="T28" fmla="*/ 2147483646 w 26216"/>
                <a:gd name="T29" fmla="*/ 2147483646 h 4935"/>
                <a:gd name="T30" fmla="*/ 2147483646 w 26216"/>
                <a:gd name="T31" fmla="*/ 2147483646 h 4935"/>
                <a:gd name="T32" fmla="*/ 2147483646 w 26216"/>
                <a:gd name="T33" fmla="*/ 2147483646 h 4935"/>
                <a:gd name="T34" fmla="*/ 2147483646 w 26216"/>
                <a:gd name="T35" fmla="*/ 2147483646 h 4935"/>
                <a:gd name="T36" fmla="*/ 2147483646 w 26216"/>
                <a:gd name="T37" fmla="*/ 2147483646 h 4935"/>
                <a:gd name="T38" fmla="*/ 2147483646 w 26216"/>
                <a:gd name="T39" fmla="*/ 2147483646 h 4935"/>
                <a:gd name="T40" fmla="*/ 2147483646 w 26216"/>
                <a:gd name="T41" fmla="*/ 2147483646 h 4935"/>
                <a:gd name="T42" fmla="*/ 2147483646 w 26216"/>
                <a:gd name="T43" fmla="*/ 2147483646 h 4935"/>
                <a:gd name="T44" fmla="*/ 2147483646 w 26216"/>
                <a:gd name="T45" fmla="*/ 2147483646 h 4935"/>
                <a:gd name="T46" fmla="*/ 2147483646 w 26216"/>
                <a:gd name="T47" fmla="*/ 2147483646 h 4935"/>
                <a:gd name="T48" fmla="*/ 2147483646 w 26216"/>
                <a:gd name="T49" fmla="*/ 2147483646 h 4935"/>
                <a:gd name="T50" fmla="*/ 2147483646 w 26216"/>
                <a:gd name="T51" fmla="*/ 2147483646 h 4935"/>
                <a:gd name="T52" fmla="*/ 2147483646 w 26216"/>
                <a:gd name="T53" fmla="*/ 2147483646 h 4935"/>
                <a:gd name="T54" fmla="*/ 2147483646 w 26216"/>
                <a:gd name="T55" fmla="*/ 2147483646 h 4935"/>
                <a:gd name="T56" fmla="*/ 2147483646 w 26216"/>
                <a:gd name="T57" fmla="*/ 2147483646 h 4935"/>
                <a:gd name="T58" fmla="*/ 2147483646 w 26216"/>
                <a:gd name="T59" fmla="*/ 2147483646 h 4935"/>
                <a:gd name="T60" fmla="*/ 2147483646 w 26216"/>
                <a:gd name="T61" fmla="*/ 2147483646 h 4935"/>
                <a:gd name="T62" fmla="*/ 2147483646 w 26216"/>
                <a:gd name="T63" fmla="*/ 2147483646 h 4935"/>
                <a:gd name="T64" fmla="*/ 2147483646 w 26216"/>
                <a:gd name="T65" fmla="*/ 2147483646 h 4935"/>
                <a:gd name="T66" fmla="*/ 2147483646 w 26216"/>
                <a:gd name="T67" fmla="*/ 2147483646 h 4935"/>
                <a:gd name="T68" fmla="*/ 2147483646 w 26216"/>
                <a:gd name="T69" fmla="*/ 2147483646 h 4935"/>
                <a:gd name="T70" fmla="*/ 2147483646 w 26216"/>
                <a:gd name="T71" fmla="*/ 2147483646 h 4935"/>
                <a:gd name="T72" fmla="*/ 2147483646 w 26216"/>
                <a:gd name="T73" fmla="*/ 2147483646 h 4935"/>
                <a:gd name="T74" fmla="*/ 2147483646 w 26216"/>
                <a:gd name="T75" fmla="*/ 2147483646 h 4935"/>
                <a:gd name="T76" fmla="*/ 2147483646 w 26216"/>
                <a:gd name="T77" fmla="*/ 2147483646 h 4935"/>
                <a:gd name="T78" fmla="*/ 2147483646 w 26216"/>
                <a:gd name="T79" fmla="*/ 2147483646 h 4935"/>
                <a:gd name="T80" fmla="*/ 2147483646 w 26216"/>
                <a:gd name="T81" fmla="*/ 2147483646 h 4935"/>
                <a:gd name="T82" fmla="*/ 2147483646 w 26216"/>
                <a:gd name="T83" fmla="*/ 2147483646 h 4935"/>
                <a:gd name="T84" fmla="*/ 2147483646 w 26216"/>
                <a:gd name="T85" fmla="*/ 2147483646 h 4935"/>
                <a:gd name="T86" fmla="*/ 2147483646 w 26216"/>
                <a:gd name="T87" fmla="*/ 2147483646 h 4935"/>
                <a:gd name="T88" fmla="*/ 2147483646 w 26216"/>
                <a:gd name="T89" fmla="*/ 2147483646 h 4935"/>
                <a:gd name="T90" fmla="*/ 2147483646 w 26216"/>
                <a:gd name="T91" fmla="*/ 2147483646 h 4935"/>
                <a:gd name="T92" fmla="*/ 2147483646 w 26216"/>
                <a:gd name="T93" fmla="*/ 2147483646 h 4935"/>
                <a:gd name="T94" fmla="*/ 2147483646 w 26216"/>
                <a:gd name="T95" fmla="*/ 2147483646 h 4935"/>
                <a:gd name="T96" fmla="*/ 2147483646 w 26216"/>
                <a:gd name="T97" fmla="*/ 2147483646 h 4935"/>
                <a:gd name="T98" fmla="*/ 2147483646 w 26216"/>
                <a:gd name="T99" fmla="*/ 2147483646 h 4935"/>
                <a:gd name="T100" fmla="*/ 2147483646 w 26216"/>
                <a:gd name="T101" fmla="*/ 2147483646 h 4935"/>
                <a:gd name="T102" fmla="*/ 2147483646 w 26216"/>
                <a:gd name="T103" fmla="*/ 2147483646 h 4935"/>
                <a:gd name="T104" fmla="*/ 2147483646 w 26216"/>
                <a:gd name="T105" fmla="*/ 2147483646 h 4935"/>
                <a:gd name="T106" fmla="*/ 2147483646 w 26216"/>
                <a:gd name="T107" fmla="*/ 2147483646 h 4935"/>
                <a:gd name="T108" fmla="*/ 2147483646 w 26216"/>
                <a:gd name="T109" fmla="*/ 2147483646 h 4935"/>
                <a:gd name="T110" fmla="*/ 2147483646 w 26216"/>
                <a:gd name="T111" fmla="*/ 2147483646 h 4935"/>
                <a:gd name="T112" fmla="*/ 0 w 26216"/>
                <a:gd name="T113" fmla="*/ 2147483646 h 493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6216"/>
                <a:gd name="T172" fmla="*/ 0 h 4935"/>
                <a:gd name="T173" fmla="*/ 26216 w 26216"/>
                <a:gd name="T174" fmla="*/ 4935 h 493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6216" h="4935">
                  <a:moveTo>
                    <a:pt x="26216" y="750"/>
                  </a:moveTo>
                  <a:cubicBezTo>
                    <a:pt x="26066" y="599"/>
                    <a:pt x="25721" y="564"/>
                    <a:pt x="25620" y="453"/>
                  </a:cubicBezTo>
                  <a:cubicBezTo>
                    <a:pt x="25546" y="372"/>
                    <a:pt x="25418" y="449"/>
                    <a:pt x="25342" y="387"/>
                  </a:cubicBezTo>
                  <a:cubicBezTo>
                    <a:pt x="25280" y="336"/>
                    <a:pt x="24831" y="405"/>
                    <a:pt x="24702" y="405"/>
                  </a:cubicBezTo>
                  <a:cubicBezTo>
                    <a:pt x="24277" y="405"/>
                    <a:pt x="24458" y="412"/>
                    <a:pt x="24125" y="274"/>
                  </a:cubicBezTo>
                  <a:cubicBezTo>
                    <a:pt x="24022" y="232"/>
                    <a:pt x="23862" y="300"/>
                    <a:pt x="23765" y="311"/>
                  </a:cubicBezTo>
                  <a:cubicBezTo>
                    <a:pt x="23624" y="326"/>
                    <a:pt x="23559" y="290"/>
                    <a:pt x="23457" y="411"/>
                  </a:cubicBezTo>
                  <a:cubicBezTo>
                    <a:pt x="23423" y="451"/>
                    <a:pt x="23394" y="446"/>
                    <a:pt x="23349" y="531"/>
                  </a:cubicBezTo>
                  <a:cubicBezTo>
                    <a:pt x="23251" y="717"/>
                    <a:pt x="23087" y="503"/>
                    <a:pt x="22828" y="707"/>
                  </a:cubicBezTo>
                  <a:cubicBezTo>
                    <a:pt x="22614" y="876"/>
                    <a:pt x="21940" y="801"/>
                    <a:pt x="21670" y="823"/>
                  </a:cubicBezTo>
                  <a:cubicBezTo>
                    <a:pt x="21554" y="833"/>
                    <a:pt x="21630" y="935"/>
                    <a:pt x="21345" y="935"/>
                  </a:cubicBezTo>
                  <a:cubicBezTo>
                    <a:pt x="21082" y="935"/>
                    <a:pt x="21058" y="951"/>
                    <a:pt x="20786" y="1030"/>
                  </a:cubicBezTo>
                  <a:cubicBezTo>
                    <a:pt x="20602" y="1085"/>
                    <a:pt x="20243" y="1118"/>
                    <a:pt x="20071" y="1031"/>
                  </a:cubicBezTo>
                  <a:cubicBezTo>
                    <a:pt x="19782" y="885"/>
                    <a:pt x="19894" y="885"/>
                    <a:pt x="19689" y="677"/>
                  </a:cubicBezTo>
                  <a:cubicBezTo>
                    <a:pt x="19573" y="560"/>
                    <a:pt x="19715" y="370"/>
                    <a:pt x="19459" y="236"/>
                  </a:cubicBezTo>
                  <a:cubicBezTo>
                    <a:pt x="19255" y="129"/>
                    <a:pt x="19187" y="0"/>
                    <a:pt x="19009" y="206"/>
                  </a:cubicBezTo>
                  <a:cubicBezTo>
                    <a:pt x="18877" y="359"/>
                    <a:pt x="18842" y="21"/>
                    <a:pt x="18653" y="288"/>
                  </a:cubicBezTo>
                  <a:cubicBezTo>
                    <a:pt x="18596" y="368"/>
                    <a:pt x="18471" y="311"/>
                    <a:pt x="18345" y="346"/>
                  </a:cubicBezTo>
                  <a:cubicBezTo>
                    <a:pt x="18244" y="373"/>
                    <a:pt x="18102" y="354"/>
                    <a:pt x="18008" y="314"/>
                  </a:cubicBezTo>
                  <a:cubicBezTo>
                    <a:pt x="17741" y="200"/>
                    <a:pt x="17780" y="201"/>
                    <a:pt x="17526" y="406"/>
                  </a:cubicBezTo>
                  <a:cubicBezTo>
                    <a:pt x="17397" y="509"/>
                    <a:pt x="17447" y="634"/>
                    <a:pt x="17131" y="750"/>
                  </a:cubicBezTo>
                  <a:cubicBezTo>
                    <a:pt x="16943" y="819"/>
                    <a:pt x="16657" y="643"/>
                    <a:pt x="16499" y="552"/>
                  </a:cubicBezTo>
                  <a:cubicBezTo>
                    <a:pt x="16331" y="455"/>
                    <a:pt x="16372" y="511"/>
                    <a:pt x="16209" y="527"/>
                  </a:cubicBezTo>
                  <a:cubicBezTo>
                    <a:pt x="16161" y="592"/>
                    <a:pt x="16036" y="454"/>
                    <a:pt x="15831" y="644"/>
                  </a:cubicBezTo>
                  <a:cubicBezTo>
                    <a:pt x="15706" y="760"/>
                    <a:pt x="15417" y="768"/>
                    <a:pt x="15153" y="1035"/>
                  </a:cubicBezTo>
                  <a:cubicBezTo>
                    <a:pt x="15066" y="1123"/>
                    <a:pt x="14993" y="1078"/>
                    <a:pt x="14890" y="1182"/>
                  </a:cubicBezTo>
                  <a:cubicBezTo>
                    <a:pt x="14784" y="1288"/>
                    <a:pt x="14601" y="1057"/>
                    <a:pt x="14336" y="1145"/>
                  </a:cubicBezTo>
                  <a:cubicBezTo>
                    <a:pt x="14278" y="1165"/>
                    <a:pt x="14143" y="934"/>
                    <a:pt x="14002" y="863"/>
                  </a:cubicBezTo>
                  <a:cubicBezTo>
                    <a:pt x="13836" y="778"/>
                    <a:pt x="13940" y="636"/>
                    <a:pt x="13490" y="558"/>
                  </a:cubicBezTo>
                  <a:cubicBezTo>
                    <a:pt x="13367" y="537"/>
                    <a:pt x="13118" y="556"/>
                    <a:pt x="13010" y="609"/>
                  </a:cubicBezTo>
                  <a:cubicBezTo>
                    <a:pt x="12841" y="692"/>
                    <a:pt x="12539" y="761"/>
                    <a:pt x="12456" y="938"/>
                  </a:cubicBezTo>
                  <a:lnTo>
                    <a:pt x="12446" y="950"/>
                  </a:lnTo>
                  <a:cubicBezTo>
                    <a:pt x="12359" y="959"/>
                    <a:pt x="12164" y="1323"/>
                    <a:pt x="12104" y="1416"/>
                  </a:cubicBezTo>
                  <a:cubicBezTo>
                    <a:pt x="11641" y="2129"/>
                    <a:pt x="11749" y="1678"/>
                    <a:pt x="11391" y="1841"/>
                  </a:cubicBezTo>
                  <a:cubicBezTo>
                    <a:pt x="11271" y="1896"/>
                    <a:pt x="11378" y="1971"/>
                    <a:pt x="11155" y="1995"/>
                  </a:cubicBezTo>
                  <a:cubicBezTo>
                    <a:pt x="10880" y="2024"/>
                    <a:pt x="10437" y="2375"/>
                    <a:pt x="10248" y="2215"/>
                  </a:cubicBezTo>
                  <a:cubicBezTo>
                    <a:pt x="9927" y="1943"/>
                    <a:pt x="9952" y="2109"/>
                    <a:pt x="9783" y="1979"/>
                  </a:cubicBezTo>
                  <a:cubicBezTo>
                    <a:pt x="9506" y="1765"/>
                    <a:pt x="9517" y="1885"/>
                    <a:pt x="9214" y="1961"/>
                  </a:cubicBezTo>
                  <a:cubicBezTo>
                    <a:pt x="9053" y="2001"/>
                    <a:pt x="8958" y="2267"/>
                    <a:pt x="8920" y="2280"/>
                  </a:cubicBezTo>
                  <a:cubicBezTo>
                    <a:pt x="8695" y="2355"/>
                    <a:pt x="8853" y="2629"/>
                    <a:pt x="8428" y="2675"/>
                  </a:cubicBezTo>
                  <a:cubicBezTo>
                    <a:pt x="8244" y="2695"/>
                    <a:pt x="8159" y="2718"/>
                    <a:pt x="7959" y="2718"/>
                  </a:cubicBezTo>
                  <a:cubicBezTo>
                    <a:pt x="7848" y="2739"/>
                    <a:pt x="7267" y="2517"/>
                    <a:pt x="7186" y="2441"/>
                  </a:cubicBezTo>
                  <a:cubicBezTo>
                    <a:pt x="7121" y="2379"/>
                    <a:pt x="6905" y="2276"/>
                    <a:pt x="6828" y="2320"/>
                  </a:cubicBezTo>
                  <a:cubicBezTo>
                    <a:pt x="6682" y="2403"/>
                    <a:pt x="6723" y="2240"/>
                    <a:pt x="6500" y="2252"/>
                  </a:cubicBezTo>
                  <a:cubicBezTo>
                    <a:pt x="6437" y="2256"/>
                    <a:pt x="6390" y="2128"/>
                    <a:pt x="6148" y="2100"/>
                  </a:cubicBezTo>
                  <a:cubicBezTo>
                    <a:pt x="5919" y="2073"/>
                    <a:pt x="5989" y="2143"/>
                    <a:pt x="5837" y="2167"/>
                  </a:cubicBezTo>
                  <a:cubicBezTo>
                    <a:pt x="5728" y="2184"/>
                    <a:pt x="5690" y="2183"/>
                    <a:pt x="5578" y="2183"/>
                  </a:cubicBezTo>
                  <a:cubicBezTo>
                    <a:pt x="5564" y="2216"/>
                    <a:pt x="4968" y="2181"/>
                    <a:pt x="4815" y="2228"/>
                  </a:cubicBezTo>
                  <a:cubicBezTo>
                    <a:pt x="4747" y="2249"/>
                    <a:pt x="4176" y="2259"/>
                    <a:pt x="4107" y="2226"/>
                  </a:cubicBezTo>
                  <a:cubicBezTo>
                    <a:pt x="3865" y="2110"/>
                    <a:pt x="3006" y="2276"/>
                    <a:pt x="2737" y="2335"/>
                  </a:cubicBezTo>
                  <a:cubicBezTo>
                    <a:pt x="2518" y="2382"/>
                    <a:pt x="2584" y="2413"/>
                    <a:pt x="2440" y="2600"/>
                  </a:cubicBezTo>
                  <a:cubicBezTo>
                    <a:pt x="2248" y="2849"/>
                    <a:pt x="2258" y="2692"/>
                    <a:pt x="2071" y="2819"/>
                  </a:cubicBezTo>
                  <a:cubicBezTo>
                    <a:pt x="2012" y="2859"/>
                    <a:pt x="1768" y="2991"/>
                    <a:pt x="1754" y="3064"/>
                  </a:cubicBezTo>
                  <a:cubicBezTo>
                    <a:pt x="1477" y="3206"/>
                    <a:pt x="1550" y="3934"/>
                    <a:pt x="1098" y="3998"/>
                  </a:cubicBezTo>
                  <a:cubicBezTo>
                    <a:pt x="927" y="4022"/>
                    <a:pt x="589" y="4458"/>
                    <a:pt x="440" y="4580"/>
                  </a:cubicBezTo>
                  <a:cubicBezTo>
                    <a:pt x="438" y="4582"/>
                    <a:pt x="349" y="4686"/>
                    <a:pt x="328" y="4707"/>
                  </a:cubicBezTo>
                  <a:cubicBezTo>
                    <a:pt x="281" y="4755"/>
                    <a:pt x="67" y="4902"/>
                    <a:pt x="0" y="4935"/>
                  </a:cubicBezTo>
                </a:path>
              </a:pathLst>
            </a:custGeom>
            <a:noFill/>
            <a:ln w="14288">
              <a:solidFill>
                <a:srgbClr val="7D6C5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98" name="Freeform 467">
              <a:extLst>
                <a:ext uri="{FF2B5EF4-FFF2-40B4-BE49-F238E27FC236}">
                  <a16:creationId xmlns:a16="http://schemas.microsoft.com/office/drawing/2014/main" id="{1EE134A8-6D1C-4377-93E8-4DBAC2906A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6797" y="7302260"/>
              <a:ext cx="84137" cy="284163"/>
            </a:xfrm>
            <a:custGeom>
              <a:avLst/>
              <a:gdLst>
                <a:gd name="T0" fmla="*/ 2147483646 w 1241"/>
                <a:gd name="T1" fmla="*/ 0 h 4495"/>
                <a:gd name="T2" fmla="*/ 2147483646 w 1241"/>
                <a:gd name="T3" fmla="*/ 2147483646 h 4495"/>
                <a:gd name="T4" fmla="*/ 2147483646 w 1241"/>
                <a:gd name="T5" fmla="*/ 2147483646 h 4495"/>
                <a:gd name="T6" fmla="*/ 2147483646 w 1241"/>
                <a:gd name="T7" fmla="*/ 2147483646 h 4495"/>
                <a:gd name="T8" fmla="*/ 2147483646 w 1241"/>
                <a:gd name="T9" fmla="*/ 2147483646 h 4495"/>
                <a:gd name="T10" fmla="*/ 2147483646 w 1241"/>
                <a:gd name="T11" fmla="*/ 2147483646 h 4495"/>
                <a:gd name="T12" fmla="*/ 2147483646 w 1241"/>
                <a:gd name="T13" fmla="*/ 2147483646 h 4495"/>
                <a:gd name="T14" fmla="*/ 2147483646 w 1241"/>
                <a:gd name="T15" fmla="*/ 2147483646 h 4495"/>
                <a:gd name="T16" fmla="*/ 2147483646 w 1241"/>
                <a:gd name="T17" fmla="*/ 2147483646 h 4495"/>
                <a:gd name="T18" fmla="*/ 2147483646 w 1241"/>
                <a:gd name="T19" fmla="*/ 2147483646 h 4495"/>
                <a:gd name="T20" fmla="*/ 2147483646 w 1241"/>
                <a:gd name="T21" fmla="*/ 2147483646 h 4495"/>
                <a:gd name="T22" fmla="*/ 0 w 1241"/>
                <a:gd name="T23" fmla="*/ 2147483646 h 449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41"/>
                <a:gd name="T37" fmla="*/ 0 h 4495"/>
                <a:gd name="T38" fmla="*/ 1241 w 1241"/>
                <a:gd name="T39" fmla="*/ 4495 h 449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41" h="4495">
                  <a:moveTo>
                    <a:pt x="1197" y="0"/>
                  </a:moveTo>
                  <a:cubicBezTo>
                    <a:pt x="1241" y="54"/>
                    <a:pt x="1069" y="177"/>
                    <a:pt x="1069" y="391"/>
                  </a:cubicBezTo>
                  <a:cubicBezTo>
                    <a:pt x="1069" y="666"/>
                    <a:pt x="1073" y="544"/>
                    <a:pt x="1117" y="764"/>
                  </a:cubicBezTo>
                  <a:cubicBezTo>
                    <a:pt x="1133" y="841"/>
                    <a:pt x="1221" y="1018"/>
                    <a:pt x="1130" y="1126"/>
                  </a:cubicBezTo>
                  <a:cubicBezTo>
                    <a:pt x="1066" y="1203"/>
                    <a:pt x="879" y="1664"/>
                    <a:pt x="879" y="1773"/>
                  </a:cubicBezTo>
                  <a:cubicBezTo>
                    <a:pt x="879" y="1962"/>
                    <a:pt x="957" y="2192"/>
                    <a:pt x="842" y="2356"/>
                  </a:cubicBezTo>
                  <a:cubicBezTo>
                    <a:pt x="699" y="2558"/>
                    <a:pt x="772" y="2500"/>
                    <a:pt x="549" y="2565"/>
                  </a:cubicBezTo>
                  <a:cubicBezTo>
                    <a:pt x="527" y="2571"/>
                    <a:pt x="487" y="2969"/>
                    <a:pt x="477" y="3019"/>
                  </a:cubicBezTo>
                  <a:cubicBezTo>
                    <a:pt x="444" y="3199"/>
                    <a:pt x="173" y="3174"/>
                    <a:pt x="234" y="3344"/>
                  </a:cubicBezTo>
                  <a:cubicBezTo>
                    <a:pt x="270" y="3444"/>
                    <a:pt x="391" y="3412"/>
                    <a:pt x="324" y="3577"/>
                  </a:cubicBezTo>
                  <a:cubicBezTo>
                    <a:pt x="280" y="3687"/>
                    <a:pt x="343" y="3914"/>
                    <a:pt x="238" y="4013"/>
                  </a:cubicBezTo>
                  <a:cubicBezTo>
                    <a:pt x="206" y="4043"/>
                    <a:pt x="0" y="4480"/>
                    <a:pt x="0" y="4495"/>
                  </a:cubicBezTo>
                </a:path>
              </a:pathLst>
            </a:custGeom>
            <a:noFill/>
            <a:ln w="14288">
              <a:solidFill>
                <a:srgbClr val="7D6C5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199" name="Freeform 468">
              <a:extLst>
                <a:ext uri="{FF2B5EF4-FFF2-40B4-BE49-F238E27FC236}">
                  <a16:creationId xmlns:a16="http://schemas.microsoft.com/office/drawing/2014/main" id="{263FA5C8-01A7-4819-A017-DC79FA5F4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5845" y="6192598"/>
              <a:ext cx="971550" cy="180975"/>
            </a:xfrm>
            <a:custGeom>
              <a:avLst/>
              <a:gdLst>
                <a:gd name="T0" fmla="*/ 0 w 14263"/>
                <a:gd name="T1" fmla="*/ 2147483646 h 2877"/>
                <a:gd name="T2" fmla="*/ 2147483646 w 14263"/>
                <a:gd name="T3" fmla="*/ 2147483646 h 2877"/>
                <a:gd name="T4" fmla="*/ 2147483646 w 14263"/>
                <a:gd name="T5" fmla="*/ 2147483646 h 2877"/>
                <a:gd name="T6" fmla="*/ 2147483646 w 14263"/>
                <a:gd name="T7" fmla="*/ 2147483646 h 2877"/>
                <a:gd name="T8" fmla="*/ 2147483646 w 14263"/>
                <a:gd name="T9" fmla="*/ 2147483646 h 2877"/>
                <a:gd name="T10" fmla="*/ 2147483646 w 14263"/>
                <a:gd name="T11" fmla="*/ 2147483646 h 2877"/>
                <a:gd name="T12" fmla="*/ 2147483646 w 14263"/>
                <a:gd name="T13" fmla="*/ 2147483646 h 2877"/>
                <a:gd name="T14" fmla="*/ 2147483646 w 14263"/>
                <a:gd name="T15" fmla="*/ 2147483646 h 2877"/>
                <a:gd name="T16" fmla="*/ 2147483646 w 14263"/>
                <a:gd name="T17" fmla="*/ 2147483646 h 2877"/>
                <a:gd name="T18" fmla="*/ 2147483646 w 14263"/>
                <a:gd name="T19" fmla="*/ 2147483646 h 2877"/>
                <a:gd name="T20" fmla="*/ 2147483646 w 14263"/>
                <a:gd name="T21" fmla="*/ 2147483646 h 2877"/>
                <a:gd name="T22" fmla="*/ 2147483646 w 14263"/>
                <a:gd name="T23" fmla="*/ 2147483646 h 2877"/>
                <a:gd name="T24" fmla="*/ 2147483646 w 14263"/>
                <a:gd name="T25" fmla="*/ 2147483646 h 2877"/>
                <a:gd name="T26" fmla="*/ 2147483646 w 14263"/>
                <a:gd name="T27" fmla="*/ 2147483646 h 2877"/>
                <a:gd name="T28" fmla="*/ 2147483646 w 14263"/>
                <a:gd name="T29" fmla="*/ 2147483646 h 2877"/>
                <a:gd name="T30" fmla="*/ 2147483646 w 14263"/>
                <a:gd name="T31" fmla="*/ 2147483646 h 2877"/>
                <a:gd name="T32" fmla="*/ 2147483646 w 14263"/>
                <a:gd name="T33" fmla="*/ 2147483646 h 2877"/>
                <a:gd name="T34" fmla="*/ 2147483646 w 14263"/>
                <a:gd name="T35" fmla="*/ 2147483646 h 2877"/>
                <a:gd name="T36" fmla="*/ 2147483646 w 14263"/>
                <a:gd name="T37" fmla="*/ 2147483646 h 2877"/>
                <a:gd name="T38" fmla="*/ 2147483646 w 14263"/>
                <a:gd name="T39" fmla="*/ 2147483646 h 2877"/>
                <a:gd name="T40" fmla="*/ 2147483646 w 14263"/>
                <a:gd name="T41" fmla="*/ 2147483646 h 2877"/>
                <a:gd name="T42" fmla="*/ 2147483646 w 14263"/>
                <a:gd name="T43" fmla="*/ 2147483646 h 2877"/>
                <a:gd name="T44" fmla="*/ 2147483646 w 14263"/>
                <a:gd name="T45" fmla="*/ 2147483646 h 2877"/>
                <a:gd name="T46" fmla="*/ 2147483646 w 14263"/>
                <a:gd name="T47" fmla="*/ 2147483646 h 2877"/>
                <a:gd name="T48" fmla="*/ 2147483646 w 14263"/>
                <a:gd name="T49" fmla="*/ 2147483646 h 2877"/>
                <a:gd name="T50" fmla="*/ 2147483646 w 14263"/>
                <a:gd name="T51" fmla="*/ 2147483646 h 2877"/>
                <a:gd name="T52" fmla="*/ 2147483646 w 14263"/>
                <a:gd name="T53" fmla="*/ 2147483646 h 2877"/>
                <a:gd name="T54" fmla="*/ 2147483646 w 14263"/>
                <a:gd name="T55" fmla="*/ 2147483646 h 2877"/>
                <a:gd name="T56" fmla="*/ 2147483646 w 14263"/>
                <a:gd name="T57" fmla="*/ 2147483646 h 2877"/>
                <a:gd name="T58" fmla="*/ 2147483646 w 14263"/>
                <a:gd name="T59" fmla="*/ 2147483646 h 2877"/>
                <a:gd name="T60" fmla="*/ 2147483646 w 14263"/>
                <a:gd name="T61" fmla="*/ 2147483646 h 2877"/>
                <a:gd name="T62" fmla="*/ 2147483646 w 14263"/>
                <a:gd name="T63" fmla="*/ 2147483646 h 2877"/>
                <a:gd name="T64" fmla="*/ 2147483646 w 14263"/>
                <a:gd name="T65" fmla="*/ 2147483646 h 2877"/>
                <a:gd name="T66" fmla="*/ 2147483646 w 14263"/>
                <a:gd name="T67" fmla="*/ 2147483646 h 2877"/>
                <a:gd name="T68" fmla="*/ 2147483646 w 14263"/>
                <a:gd name="T69" fmla="*/ 2147483646 h 2877"/>
                <a:gd name="T70" fmla="*/ 2147483646 w 14263"/>
                <a:gd name="T71" fmla="*/ 2147483646 h 2877"/>
                <a:gd name="T72" fmla="*/ 2147483646 w 14263"/>
                <a:gd name="T73" fmla="*/ 0 h 287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4263"/>
                <a:gd name="T112" fmla="*/ 0 h 2877"/>
                <a:gd name="T113" fmla="*/ 14263 w 14263"/>
                <a:gd name="T114" fmla="*/ 2877 h 287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4263" h="2877">
                  <a:moveTo>
                    <a:pt x="0" y="2376"/>
                  </a:moveTo>
                  <a:cubicBezTo>
                    <a:pt x="156" y="2596"/>
                    <a:pt x="114" y="2306"/>
                    <a:pt x="278" y="2513"/>
                  </a:cubicBezTo>
                  <a:cubicBezTo>
                    <a:pt x="346" y="2598"/>
                    <a:pt x="890" y="2809"/>
                    <a:pt x="889" y="2794"/>
                  </a:cubicBezTo>
                  <a:cubicBezTo>
                    <a:pt x="884" y="2722"/>
                    <a:pt x="1594" y="2847"/>
                    <a:pt x="1697" y="2847"/>
                  </a:cubicBezTo>
                  <a:cubicBezTo>
                    <a:pt x="1899" y="2847"/>
                    <a:pt x="2136" y="2832"/>
                    <a:pt x="2328" y="2874"/>
                  </a:cubicBezTo>
                  <a:cubicBezTo>
                    <a:pt x="2341" y="2877"/>
                    <a:pt x="2549" y="2765"/>
                    <a:pt x="2707" y="2773"/>
                  </a:cubicBezTo>
                  <a:cubicBezTo>
                    <a:pt x="2713" y="2773"/>
                    <a:pt x="2817" y="2714"/>
                    <a:pt x="2847" y="2705"/>
                  </a:cubicBezTo>
                  <a:cubicBezTo>
                    <a:pt x="3081" y="2640"/>
                    <a:pt x="3156" y="2694"/>
                    <a:pt x="3425" y="2575"/>
                  </a:cubicBezTo>
                  <a:cubicBezTo>
                    <a:pt x="3430" y="2573"/>
                    <a:pt x="3439" y="2571"/>
                    <a:pt x="3445" y="2572"/>
                  </a:cubicBezTo>
                  <a:cubicBezTo>
                    <a:pt x="3593" y="2572"/>
                    <a:pt x="3625" y="2600"/>
                    <a:pt x="3728" y="2519"/>
                  </a:cubicBezTo>
                  <a:cubicBezTo>
                    <a:pt x="3776" y="2481"/>
                    <a:pt x="4199" y="2615"/>
                    <a:pt x="4445" y="2516"/>
                  </a:cubicBezTo>
                  <a:cubicBezTo>
                    <a:pt x="4601" y="2452"/>
                    <a:pt x="4752" y="2427"/>
                    <a:pt x="4932" y="2344"/>
                  </a:cubicBezTo>
                  <a:cubicBezTo>
                    <a:pt x="5022" y="2303"/>
                    <a:pt x="5200" y="2270"/>
                    <a:pt x="5320" y="2207"/>
                  </a:cubicBezTo>
                  <a:cubicBezTo>
                    <a:pt x="5456" y="2135"/>
                    <a:pt x="5628" y="2371"/>
                    <a:pt x="5725" y="2351"/>
                  </a:cubicBezTo>
                  <a:cubicBezTo>
                    <a:pt x="5954" y="2305"/>
                    <a:pt x="6182" y="2344"/>
                    <a:pt x="6408" y="2265"/>
                  </a:cubicBezTo>
                  <a:cubicBezTo>
                    <a:pt x="6846" y="2113"/>
                    <a:pt x="6626" y="2174"/>
                    <a:pt x="7085" y="2232"/>
                  </a:cubicBezTo>
                  <a:cubicBezTo>
                    <a:pt x="7348" y="2265"/>
                    <a:pt x="7587" y="2228"/>
                    <a:pt x="7863" y="2228"/>
                  </a:cubicBezTo>
                  <a:cubicBezTo>
                    <a:pt x="7886" y="2228"/>
                    <a:pt x="7909" y="2228"/>
                    <a:pt x="7932" y="2228"/>
                  </a:cubicBezTo>
                  <a:cubicBezTo>
                    <a:pt x="7988" y="2278"/>
                    <a:pt x="8182" y="2162"/>
                    <a:pt x="8232" y="2122"/>
                  </a:cubicBezTo>
                  <a:cubicBezTo>
                    <a:pt x="8451" y="1946"/>
                    <a:pt x="8536" y="2087"/>
                    <a:pt x="8742" y="1958"/>
                  </a:cubicBezTo>
                  <a:cubicBezTo>
                    <a:pt x="8916" y="1848"/>
                    <a:pt x="8895" y="1638"/>
                    <a:pt x="9068" y="1640"/>
                  </a:cubicBezTo>
                  <a:cubicBezTo>
                    <a:pt x="9320" y="1643"/>
                    <a:pt x="9228" y="1529"/>
                    <a:pt x="9553" y="1529"/>
                  </a:cubicBezTo>
                  <a:cubicBezTo>
                    <a:pt x="9689" y="1529"/>
                    <a:pt x="9799" y="1492"/>
                    <a:pt x="9895" y="1492"/>
                  </a:cubicBezTo>
                  <a:cubicBezTo>
                    <a:pt x="9893" y="1485"/>
                    <a:pt x="10178" y="1333"/>
                    <a:pt x="10263" y="1216"/>
                  </a:cubicBezTo>
                  <a:cubicBezTo>
                    <a:pt x="10319" y="1138"/>
                    <a:pt x="10460" y="1027"/>
                    <a:pt x="10557" y="1027"/>
                  </a:cubicBezTo>
                  <a:cubicBezTo>
                    <a:pt x="10768" y="1027"/>
                    <a:pt x="11050" y="1200"/>
                    <a:pt x="11159" y="1381"/>
                  </a:cubicBezTo>
                  <a:cubicBezTo>
                    <a:pt x="11199" y="1448"/>
                    <a:pt x="11494" y="1313"/>
                    <a:pt x="11615" y="1481"/>
                  </a:cubicBezTo>
                  <a:cubicBezTo>
                    <a:pt x="11625" y="1496"/>
                    <a:pt x="11836" y="1588"/>
                    <a:pt x="11900" y="1544"/>
                  </a:cubicBezTo>
                  <a:cubicBezTo>
                    <a:pt x="12072" y="1426"/>
                    <a:pt x="12117" y="1533"/>
                    <a:pt x="12327" y="1359"/>
                  </a:cubicBezTo>
                  <a:cubicBezTo>
                    <a:pt x="12327" y="1359"/>
                    <a:pt x="12472" y="1196"/>
                    <a:pt x="12472" y="1196"/>
                  </a:cubicBezTo>
                  <a:cubicBezTo>
                    <a:pt x="12669" y="1019"/>
                    <a:pt x="12579" y="874"/>
                    <a:pt x="13019" y="687"/>
                  </a:cubicBezTo>
                  <a:cubicBezTo>
                    <a:pt x="13108" y="648"/>
                    <a:pt x="13157" y="537"/>
                    <a:pt x="13388" y="455"/>
                  </a:cubicBezTo>
                  <a:cubicBezTo>
                    <a:pt x="13454" y="432"/>
                    <a:pt x="13790" y="305"/>
                    <a:pt x="13794" y="256"/>
                  </a:cubicBezTo>
                  <a:cubicBezTo>
                    <a:pt x="13799" y="199"/>
                    <a:pt x="13998" y="138"/>
                    <a:pt x="14018" y="63"/>
                  </a:cubicBezTo>
                  <a:cubicBezTo>
                    <a:pt x="14094" y="70"/>
                    <a:pt x="14153" y="66"/>
                    <a:pt x="14215" y="33"/>
                  </a:cubicBezTo>
                  <a:lnTo>
                    <a:pt x="14224" y="26"/>
                  </a:lnTo>
                  <a:cubicBezTo>
                    <a:pt x="14237" y="24"/>
                    <a:pt x="14254" y="10"/>
                    <a:pt x="14263" y="0"/>
                  </a:cubicBezTo>
                </a:path>
              </a:pathLst>
            </a:custGeom>
            <a:noFill/>
            <a:ln w="14288">
              <a:solidFill>
                <a:srgbClr val="7D6C5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200" name="Freeform 469">
              <a:extLst>
                <a:ext uri="{FF2B5EF4-FFF2-40B4-BE49-F238E27FC236}">
                  <a16:creationId xmlns:a16="http://schemas.microsoft.com/office/drawing/2014/main" id="{75DB3537-1D87-4539-BF7E-EC162D7941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8397" y="5892559"/>
              <a:ext cx="522287" cy="50800"/>
            </a:xfrm>
            <a:custGeom>
              <a:avLst/>
              <a:gdLst>
                <a:gd name="T0" fmla="*/ 0 w 7692"/>
                <a:gd name="T1" fmla="*/ 2147483646 h 815"/>
                <a:gd name="T2" fmla="*/ 2147483646 w 7692"/>
                <a:gd name="T3" fmla="*/ 2147483646 h 815"/>
                <a:gd name="T4" fmla="*/ 2147483646 w 7692"/>
                <a:gd name="T5" fmla="*/ 2147483646 h 815"/>
                <a:gd name="T6" fmla="*/ 2147483646 w 7692"/>
                <a:gd name="T7" fmla="*/ 2147483646 h 815"/>
                <a:gd name="T8" fmla="*/ 2147483646 w 7692"/>
                <a:gd name="T9" fmla="*/ 2147483646 h 815"/>
                <a:gd name="T10" fmla="*/ 2147483646 w 7692"/>
                <a:gd name="T11" fmla="*/ 2147483646 h 815"/>
                <a:gd name="T12" fmla="*/ 2147483646 w 7692"/>
                <a:gd name="T13" fmla="*/ 2147483646 h 815"/>
                <a:gd name="T14" fmla="*/ 2147483646 w 7692"/>
                <a:gd name="T15" fmla="*/ 2147483646 h 815"/>
                <a:gd name="T16" fmla="*/ 2147483646 w 7692"/>
                <a:gd name="T17" fmla="*/ 2147483646 h 815"/>
                <a:gd name="T18" fmla="*/ 2147483646 w 7692"/>
                <a:gd name="T19" fmla="*/ 2147483646 h 815"/>
                <a:gd name="T20" fmla="*/ 2147483646 w 7692"/>
                <a:gd name="T21" fmla="*/ 2147483646 h 815"/>
                <a:gd name="T22" fmla="*/ 2147483646 w 7692"/>
                <a:gd name="T23" fmla="*/ 2147483646 h 815"/>
                <a:gd name="T24" fmla="*/ 2147483646 w 7692"/>
                <a:gd name="T25" fmla="*/ 2147483646 h 815"/>
                <a:gd name="T26" fmla="*/ 2147483646 w 7692"/>
                <a:gd name="T27" fmla="*/ 2147483646 h 815"/>
                <a:gd name="T28" fmla="*/ 2147483646 w 7692"/>
                <a:gd name="T29" fmla="*/ 2147483646 h 815"/>
                <a:gd name="T30" fmla="*/ 2147483646 w 7692"/>
                <a:gd name="T31" fmla="*/ 2147483646 h 81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7692"/>
                <a:gd name="T49" fmla="*/ 0 h 815"/>
                <a:gd name="T50" fmla="*/ 7692 w 7692"/>
                <a:gd name="T51" fmla="*/ 815 h 81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7692" h="815">
                  <a:moveTo>
                    <a:pt x="0" y="811"/>
                  </a:moveTo>
                  <a:cubicBezTo>
                    <a:pt x="346" y="693"/>
                    <a:pt x="299" y="815"/>
                    <a:pt x="618" y="544"/>
                  </a:cubicBezTo>
                  <a:cubicBezTo>
                    <a:pt x="719" y="459"/>
                    <a:pt x="911" y="593"/>
                    <a:pt x="1012" y="379"/>
                  </a:cubicBezTo>
                  <a:cubicBezTo>
                    <a:pt x="1059" y="280"/>
                    <a:pt x="1190" y="316"/>
                    <a:pt x="1312" y="179"/>
                  </a:cubicBezTo>
                  <a:cubicBezTo>
                    <a:pt x="1368" y="116"/>
                    <a:pt x="1680" y="0"/>
                    <a:pt x="1732" y="47"/>
                  </a:cubicBezTo>
                  <a:cubicBezTo>
                    <a:pt x="1918" y="214"/>
                    <a:pt x="2076" y="201"/>
                    <a:pt x="2326" y="218"/>
                  </a:cubicBezTo>
                  <a:cubicBezTo>
                    <a:pt x="2380" y="222"/>
                    <a:pt x="2802" y="252"/>
                    <a:pt x="2816" y="265"/>
                  </a:cubicBezTo>
                  <a:cubicBezTo>
                    <a:pt x="2936" y="368"/>
                    <a:pt x="3405" y="593"/>
                    <a:pt x="3559" y="593"/>
                  </a:cubicBezTo>
                  <a:cubicBezTo>
                    <a:pt x="3703" y="593"/>
                    <a:pt x="4061" y="722"/>
                    <a:pt x="4166" y="608"/>
                  </a:cubicBezTo>
                  <a:cubicBezTo>
                    <a:pt x="4289" y="473"/>
                    <a:pt x="4714" y="465"/>
                    <a:pt x="4897" y="414"/>
                  </a:cubicBezTo>
                  <a:cubicBezTo>
                    <a:pt x="5073" y="365"/>
                    <a:pt x="5327" y="592"/>
                    <a:pt x="5438" y="588"/>
                  </a:cubicBezTo>
                  <a:cubicBezTo>
                    <a:pt x="5799" y="686"/>
                    <a:pt x="5828" y="515"/>
                    <a:pt x="6096" y="418"/>
                  </a:cubicBezTo>
                  <a:cubicBezTo>
                    <a:pt x="6441" y="292"/>
                    <a:pt x="6482" y="376"/>
                    <a:pt x="6839" y="376"/>
                  </a:cubicBezTo>
                  <a:cubicBezTo>
                    <a:pt x="6918" y="376"/>
                    <a:pt x="7232" y="402"/>
                    <a:pt x="7270" y="364"/>
                  </a:cubicBezTo>
                  <a:cubicBezTo>
                    <a:pt x="7407" y="228"/>
                    <a:pt x="7572" y="304"/>
                    <a:pt x="7673" y="261"/>
                  </a:cubicBezTo>
                  <a:lnTo>
                    <a:pt x="7692" y="260"/>
                  </a:lnTo>
                </a:path>
              </a:pathLst>
            </a:custGeom>
            <a:noFill/>
            <a:ln w="14288">
              <a:solidFill>
                <a:srgbClr val="7D6C5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201" name="Rectangle 511">
              <a:extLst>
                <a:ext uri="{FF2B5EF4-FFF2-40B4-BE49-F238E27FC236}">
                  <a16:creationId xmlns:a16="http://schemas.microsoft.com/office/drawing/2014/main" id="{1FA5BEFC-D4CD-4181-90B6-2F63AFFFF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1032" y="6754572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685800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ru-RU" altLang="ru-RU" sz="700" dirty="0">
                  <a:solidFill>
                    <a:srgbClr val="141515"/>
                  </a:solidFill>
                  <a:latin typeface="Impact" panose="020B0806030902050204" pitchFamily="34" charset="0"/>
                </a:rPr>
                <a:t>Ржев</a:t>
              </a:r>
              <a:endParaRPr lang="ru-RU" altLang="ru-RU" sz="1800" dirty="0">
                <a:latin typeface="Arial" panose="020B0604020202020204" pitchFamily="34" charset="0"/>
              </a:endParaRPr>
            </a:p>
          </p:txBody>
        </p:sp>
        <p:sp>
          <p:nvSpPr>
            <p:cNvPr id="202" name="Rectangle 512">
              <a:extLst>
                <a:ext uri="{FF2B5EF4-FFF2-40B4-BE49-F238E27FC236}">
                  <a16:creationId xmlns:a16="http://schemas.microsoft.com/office/drawing/2014/main" id="{E1E28FE8-7CAD-42A2-9092-24E0EF4B4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6847" y="6873633"/>
              <a:ext cx="323807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685800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ru-RU" altLang="ru-RU" sz="700" dirty="0">
                  <a:solidFill>
                    <a:srgbClr val="141515"/>
                  </a:solidFill>
                  <a:latin typeface="Impact" panose="020B0806030902050204" pitchFamily="34" charset="0"/>
                </a:rPr>
                <a:t>Старица</a:t>
              </a:r>
              <a:endParaRPr lang="ru-RU" altLang="ru-RU" sz="1800" dirty="0">
                <a:latin typeface="Arial" panose="020B0604020202020204" pitchFamily="34" charset="0"/>
              </a:endParaRPr>
            </a:p>
          </p:txBody>
        </p:sp>
        <p:sp>
          <p:nvSpPr>
            <p:cNvPr id="203" name="Rectangle 513">
              <a:extLst>
                <a:ext uri="{FF2B5EF4-FFF2-40B4-BE49-F238E27FC236}">
                  <a16:creationId xmlns:a16="http://schemas.microsoft.com/office/drawing/2014/main" id="{02B128D8-A881-42F9-9A3D-A0AD8FD52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2220" y="7218121"/>
              <a:ext cx="277320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685800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ru-RU" altLang="ru-RU" sz="700" dirty="0">
                  <a:solidFill>
                    <a:srgbClr val="141515"/>
                  </a:solidFill>
                  <a:latin typeface="Impact" panose="020B0806030902050204" pitchFamily="34" charset="0"/>
                </a:rPr>
                <a:t>Зубцов</a:t>
              </a:r>
              <a:endParaRPr lang="ru-RU" altLang="ru-RU" sz="1800" dirty="0">
                <a:latin typeface="Arial" panose="020B0604020202020204" pitchFamily="34" charset="0"/>
              </a:endParaRPr>
            </a:p>
          </p:txBody>
        </p:sp>
        <p:sp>
          <p:nvSpPr>
            <p:cNvPr id="204" name="Rectangle 514">
              <a:extLst>
                <a:ext uri="{FF2B5EF4-FFF2-40B4-BE49-F238E27FC236}">
                  <a16:creationId xmlns:a16="http://schemas.microsoft.com/office/drawing/2014/main" id="{15D48F19-C85C-4C7D-80A7-56AC66892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7745" y="6140208"/>
              <a:ext cx="492122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685800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ru-RU" altLang="ru-RU" sz="700" dirty="0">
                  <a:solidFill>
                    <a:srgbClr val="141515"/>
                  </a:solidFill>
                  <a:latin typeface="Impact" panose="020B0806030902050204" pitchFamily="34" charset="0"/>
                </a:rPr>
                <a:t>Тверь + К.р-н</a:t>
              </a:r>
              <a:endParaRPr lang="ru-RU" altLang="ru-RU" sz="1800" dirty="0">
                <a:latin typeface="Arial" panose="020B0604020202020204" pitchFamily="34" charset="0"/>
              </a:endParaRPr>
            </a:p>
          </p:txBody>
        </p:sp>
        <p:sp>
          <p:nvSpPr>
            <p:cNvPr id="205" name="Rectangle 516">
              <a:extLst>
                <a:ext uri="{FF2B5EF4-FFF2-40B4-BE49-F238E27FC236}">
                  <a16:creationId xmlns:a16="http://schemas.microsoft.com/office/drawing/2014/main" id="{3B9C6935-CE0C-4A71-BF30-3C1FD68FA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2659" y="4825758"/>
              <a:ext cx="416781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685800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ru-RU" altLang="ru-RU" sz="700" dirty="0">
                  <a:solidFill>
                    <a:srgbClr val="141515"/>
                  </a:solidFill>
                  <a:latin typeface="Impact" panose="020B0806030902050204" pitchFamily="34" charset="0"/>
                </a:rPr>
                <a:t>Максатиха</a:t>
              </a:r>
              <a:endParaRPr lang="ru-RU" altLang="ru-RU" sz="1800" dirty="0">
                <a:latin typeface="Arial" panose="020B0604020202020204" pitchFamily="34" charset="0"/>
              </a:endParaRPr>
            </a:p>
          </p:txBody>
        </p:sp>
        <p:sp>
          <p:nvSpPr>
            <p:cNvPr id="206" name="Rectangle 518">
              <a:extLst>
                <a:ext uri="{FF2B5EF4-FFF2-40B4-BE49-F238E27FC236}">
                  <a16:creationId xmlns:a16="http://schemas.microsoft.com/office/drawing/2014/main" id="{DEE6649D-90E9-477D-902E-63FD9F3D9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421" y="7616583"/>
              <a:ext cx="26609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685800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ru-RU" altLang="ru-RU" sz="700" dirty="0">
                  <a:solidFill>
                    <a:srgbClr val="141515"/>
                  </a:solidFill>
                  <a:latin typeface="Impact" panose="020B0806030902050204" pitchFamily="34" charset="0"/>
                </a:rPr>
                <a:t>Белый</a:t>
              </a:r>
              <a:endParaRPr lang="ru-RU" altLang="ru-RU" sz="1800" dirty="0">
                <a:latin typeface="Arial" panose="020B0604020202020204" pitchFamily="34" charset="0"/>
              </a:endParaRPr>
            </a:p>
          </p:txBody>
        </p:sp>
        <p:sp>
          <p:nvSpPr>
            <p:cNvPr id="207" name="Rectangle 519">
              <a:extLst>
                <a:ext uri="{FF2B5EF4-FFF2-40B4-BE49-F238E27FC236}">
                  <a16:creationId xmlns:a16="http://schemas.microsoft.com/office/drawing/2014/main" id="{0E1EB0F5-5D12-4EBB-8086-08B187EFF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2247" y="7635633"/>
              <a:ext cx="487313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685800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ru-RU" altLang="ru-RU" sz="700" dirty="0">
                  <a:solidFill>
                    <a:srgbClr val="141515"/>
                  </a:solidFill>
                  <a:latin typeface="Impact" panose="020B0806030902050204" pitchFamily="34" charset="0"/>
                </a:rPr>
                <a:t>Жарковский</a:t>
              </a:r>
              <a:endParaRPr lang="ru-RU" altLang="ru-RU" sz="1800" dirty="0">
                <a:latin typeface="Arial" panose="020B0604020202020204" pitchFamily="34" charset="0"/>
              </a:endParaRPr>
            </a:p>
          </p:txBody>
        </p:sp>
        <p:sp>
          <p:nvSpPr>
            <p:cNvPr id="208" name="Rectangle 523">
              <a:extLst>
                <a:ext uri="{FF2B5EF4-FFF2-40B4-BE49-F238E27FC236}">
                  <a16:creationId xmlns:a16="http://schemas.microsoft.com/office/drawing/2014/main" id="{54B5805E-7EC9-4517-9981-B1F15F248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7283" y="5582997"/>
              <a:ext cx="262892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685800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ru-RU" altLang="ru-RU" sz="700" dirty="0">
                  <a:solidFill>
                    <a:srgbClr val="141515"/>
                  </a:solidFill>
                  <a:latin typeface="Impact" panose="020B0806030902050204" pitchFamily="34" charset="0"/>
                </a:rPr>
                <a:t>Кашин</a:t>
              </a:r>
              <a:endParaRPr lang="ru-RU" altLang="ru-RU" sz="1800" dirty="0">
                <a:latin typeface="Arial" panose="020B0604020202020204" pitchFamily="34" charset="0"/>
              </a:endParaRPr>
            </a:p>
          </p:txBody>
        </p:sp>
        <p:sp>
          <p:nvSpPr>
            <p:cNvPr id="209" name="Rectangle 526">
              <a:extLst>
                <a:ext uri="{FF2B5EF4-FFF2-40B4-BE49-F238E27FC236}">
                  <a16:creationId xmlns:a16="http://schemas.microsoft.com/office/drawing/2014/main" id="{0172D2E7-BE50-45A4-8551-4019F1083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4047" y="6130683"/>
              <a:ext cx="275717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685800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ru-RU" altLang="ru-RU" sz="700" dirty="0">
                  <a:solidFill>
                    <a:srgbClr val="141515"/>
                  </a:solidFill>
                  <a:latin typeface="Impact" panose="020B0806030902050204" pitchFamily="34" charset="0"/>
                </a:rPr>
                <a:t>Кимры</a:t>
              </a:r>
              <a:endParaRPr lang="ru-RU" altLang="ru-RU" sz="1800" dirty="0">
                <a:latin typeface="Arial" panose="020B0604020202020204" pitchFamily="34" charset="0"/>
              </a:endParaRPr>
            </a:p>
          </p:txBody>
        </p:sp>
        <p:sp>
          <p:nvSpPr>
            <p:cNvPr id="210" name="Rectangle 531">
              <a:extLst>
                <a:ext uri="{FF2B5EF4-FFF2-40B4-BE49-F238E27FC236}">
                  <a16:creationId xmlns:a16="http://schemas.microsoft.com/office/drawing/2014/main" id="{BC853D97-2D35-45B2-A56E-82CA2F820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7709" y="7276858"/>
              <a:ext cx="391133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685800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ru-RU" altLang="ru-RU" sz="700" dirty="0">
                  <a:solidFill>
                    <a:srgbClr val="141515"/>
                  </a:solidFill>
                  <a:latin typeface="Impact" panose="020B0806030902050204" pitchFamily="34" charset="0"/>
                </a:rPr>
                <a:t>Нелидово</a:t>
              </a:r>
              <a:endParaRPr lang="ru-RU" altLang="ru-RU" sz="1800" dirty="0">
                <a:latin typeface="Arial" panose="020B0604020202020204" pitchFamily="34" charset="0"/>
              </a:endParaRPr>
            </a:p>
          </p:txBody>
        </p:sp>
        <p:sp>
          <p:nvSpPr>
            <p:cNvPr id="211" name="Text Box 13">
              <a:extLst>
                <a:ext uri="{FF2B5EF4-FFF2-40B4-BE49-F238E27FC236}">
                  <a16:creationId xmlns:a16="http://schemas.microsoft.com/office/drawing/2014/main" id="{5481C16A-988A-4700-A924-18F9331AA8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0672" y="7335596"/>
              <a:ext cx="314325" cy="11971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993300"/>
              </a:solidFill>
              <a:miter lim="800000"/>
              <a:headEnd/>
              <a:tailEnd/>
            </a:ln>
          </p:spPr>
          <p:txBody>
            <a:bodyPr lIns="21176" tIns="21176" rIns="21176" bIns="21176">
              <a:spAutoFit/>
            </a:bodyPr>
            <a:lstStyle>
              <a:lvl1pPr defTabSz="7556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7556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7556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7556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7556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7556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7556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7556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7556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ru-RU" altLang="ru-RU" sz="500" dirty="0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М 9</a:t>
              </a:r>
            </a:p>
          </p:txBody>
        </p:sp>
        <p:sp>
          <p:nvSpPr>
            <p:cNvPr id="212" name="Text Box 13">
              <a:extLst>
                <a:ext uri="{FF2B5EF4-FFF2-40B4-BE49-F238E27FC236}">
                  <a16:creationId xmlns:a16="http://schemas.microsoft.com/office/drawing/2014/main" id="{F0B7DC60-EB89-4B61-BAA4-48ED0489FF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52871" y="6899033"/>
              <a:ext cx="317500" cy="1197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993300"/>
              </a:solidFill>
              <a:miter lim="800000"/>
              <a:headEnd/>
              <a:tailEnd/>
            </a:ln>
          </p:spPr>
          <p:txBody>
            <a:bodyPr lIns="21177" tIns="21177" rIns="21177" bIns="21177">
              <a:spAutoFit/>
            </a:bodyPr>
            <a:lstStyle>
              <a:lvl1pPr defTabSz="7556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7556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7556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7556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7556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7556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7556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7556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7556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ru-RU" altLang="ru-RU" sz="500" dirty="0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М 10</a:t>
              </a:r>
            </a:p>
          </p:txBody>
        </p:sp>
        <p:sp>
          <p:nvSpPr>
            <p:cNvPr id="213" name="Text Box 13">
              <a:extLst>
                <a:ext uri="{FF2B5EF4-FFF2-40B4-BE49-F238E27FC236}">
                  <a16:creationId xmlns:a16="http://schemas.microsoft.com/office/drawing/2014/main" id="{6CD389A3-5515-4EA9-96CA-7A6784EBA7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9622" y="5544896"/>
              <a:ext cx="319087" cy="11971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993300"/>
              </a:solidFill>
              <a:miter lim="800000"/>
              <a:headEnd/>
              <a:tailEnd/>
            </a:ln>
          </p:spPr>
          <p:txBody>
            <a:bodyPr lIns="21176" tIns="21176" rIns="21176" bIns="21176">
              <a:spAutoFit/>
            </a:bodyPr>
            <a:lstStyle>
              <a:lvl1pPr defTabSz="7556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7556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7556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7556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7556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7556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7556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7556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7556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ru-RU" altLang="ru-RU" sz="500" dirty="0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М 11</a:t>
              </a:r>
            </a:p>
          </p:txBody>
        </p:sp>
        <p:sp>
          <p:nvSpPr>
            <p:cNvPr id="214" name="Rectangle 1320">
              <a:extLst>
                <a:ext uri="{FF2B5EF4-FFF2-40B4-BE49-F238E27FC236}">
                  <a16:creationId xmlns:a16="http://schemas.microsoft.com/office/drawing/2014/main" id="{7CF0E134-A3DF-4F0B-9894-FC621D1D4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247" y="7218121"/>
              <a:ext cx="646011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ru-RU" altLang="ru-RU" sz="700" dirty="0">
                  <a:solidFill>
                    <a:srgbClr val="000000"/>
                  </a:solidFill>
                  <a:latin typeface="Impact" panose="020B0806030902050204" pitchFamily="34" charset="0"/>
                </a:rPr>
                <a:t>Западная Двина</a:t>
              </a:r>
              <a:endParaRPr lang="ru-RU" altLang="ru-RU" sz="1900" dirty="0">
                <a:solidFill>
                  <a:srgbClr val="000000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5" name="Rectangle 1329">
              <a:extLst>
                <a:ext uri="{FF2B5EF4-FFF2-40B4-BE49-F238E27FC236}">
                  <a16:creationId xmlns:a16="http://schemas.microsoft.com/office/drawing/2014/main" id="{2B29DE9F-53C0-46E8-BA76-651A894D1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7832" y="6210058"/>
              <a:ext cx="19075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ru-RU" altLang="ru-RU" sz="700" dirty="0">
                  <a:solidFill>
                    <a:srgbClr val="000000"/>
                  </a:solidFill>
                  <a:latin typeface="Impact" panose="020B0806030902050204" pitchFamily="34" charset="0"/>
                </a:rPr>
                <a:t>Пено</a:t>
              </a:r>
              <a:endParaRPr lang="ru-RU" altLang="ru-RU" sz="1900" dirty="0">
                <a:solidFill>
                  <a:srgbClr val="000000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6" name="Rectangle 1338">
              <a:extLst>
                <a:ext uri="{FF2B5EF4-FFF2-40B4-BE49-F238E27FC236}">
                  <a16:creationId xmlns:a16="http://schemas.microsoft.com/office/drawing/2014/main" id="{1619E687-4BA7-49DD-95AE-1DC044E7A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3197" y="6443421"/>
              <a:ext cx="477695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ru-RU" altLang="ru-RU" sz="700" dirty="0">
                  <a:solidFill>
                    <a:srgbClr val="000000"/>
                  </a:solidFill>
                  <a:latin typeface="Impact" panose="020B0806030902050204" pitchFamily="34" charset="0"/>
                </a:rPr>
                <a:t>Андреаполь</a:t>
              </a:r>
              <a:endParaRPr lang="ru-RU" altLang="ru-RU" sz="1900" dirty="0">
                <a:solidFill>
                  <a:srgbClr val="000000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7" name="Rectangle 1347">
              <a:extLst>
                <a:ext uri="{FF2B5EF4-FFF2-40B4-BE49-F238E27FC236}">
                  <a16:creationId xmlns:a16="http://schemas.microsoft.com/office/drawing/2014/main" id="{B535E1C5-3CA7-41E7-A6BD-A0BECEB9A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4233" y="6675196"/>
              <a:ext cx="325410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ru-RU" altLang="ru-RU" sz="700" dirty="0">
                  <a:solidFill>
                    <a:srgbClr val="000000"/>
                  </a:solidFill>
                  <a:latin typeface="Impact" panose="020B0806030902050204" pitchFamily="34" charset="0"/>
                </a:rPr>
                <a:t>Торопец</a:t>
              </a:r>
              <a:endParaRPr lang="ru-RU" altLang="ru-RU" sz="1900" dirty="0">
                <a:solidFill>
                  <a:srgbClr val="000000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8" name="Rectangle 1383">
              <a:extLst>
                <a:ext uri="{FF2B5EF4-FFF2-40B4-BE49-F238E27FC236}">
                  <a16:creationId xmlns:a16="http://schemas.microsoft.com/office/drawing/2014/main" id="{586B3CAD-E802-4E89-AC9C-8D340C8F6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9722" y="5265496"/>
              <a:ext cx="307777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ru-RU" altLang="ru-RU" sz="700" dirty="0">
                  <a:solidFill>
                    <a:srgbClr val="000000"/>
                  </a:solidFill>
                  <a:latin typeface="Impact" panose="020B0806030902050204" pitchFamily="34" charset="0"/>
                </a:rPr>
                <a:t>Фирово</a:t>
              </a:r>
              <a:endParaRPr lang="ru-RU" altLang="ru-RU" sz="1900" dirty="0">
                <a:solidFill>
                  <a:srgbClr val="000000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9" name="Rectangle 1420">
              <a:extLst>
                <a:ext uri="{FF2B5EF4-FFF2-40B4-BE49-F238E27FC236}">
                  <a16:creationId xmlns:a16="http://schemas.microsoft.com/office/drawing/2014/main" id="{ED824AC6-5158-420C-84A3-4B836ABA2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6808" y="5725872"/>
              <a:ext cx="389530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ru-RU" altLang="ru-RU" sz="700" dirty="0">
                  <a:solidFill>
                    <a:srgbClr val="000000"/>
                  </a:solidFill>
                  <a:latin typeface="Impact" panose="020B0806030902050204" pitchFamily="34" charset="0"/>
                </a:rPr>
                <a:t>Осташков</a:t>
              </a:r>
            </a:p>
          </p:txBody>
        </p:sp>
        <p:sp>
          <p:nvSpPr>
            <p:cNvPr id="220" name="Rectangle 1429">
              <a:extLst>
                <a:ext uri="{FF2B5EF4-FFF2-40B4-BE49-F238E27FC236}">
                  <a16:creationId xmlns:a16="http://schemas.microsoft.com/office/drawing/2014/main" id="{7DEB5727-C8FD-4F08-BF61-30E916939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1670" y="4674946"/>
              <a:ext cx="315792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ru-RU" altLang="ru-RU" sz="700" dirty="0">
                  <a:solidFill>
                    <a:srgbClr val="000000"/>
                  </a:solidFill>
                  <a:latin typeface="Impact" panose="020B0806030902050204" pitchFamily="34" charset="0"/>
                </a:rPr>
                <a:t>Бологое</a:t>
              </a:r>
              <a:endParaRPr lang="ru-RU" altLang="ru-RU" sz="1900" dirty="0">
                <a:solidFill>
                  <a:srgbClr val="000000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21" name="Rectangle 1365">
              <a:extLst>
                <a:ext uri="{FF2B5EF4-FFF2-40B4-BE49-F238E27FC236}">
                  <a16:creationId xmlns:a16="http://schemas.microsoft.com/office/drawing/2014/main" id="{EAC9BAFD-94CF-4C2D-A30E-6FB46B152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1770" y="7264158"/>
              <a:ext cx="33823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ru-RU" altLang="ru-RU" sz="700" dirty="0">
                  <a:solidFill>
                    <a:srgbClr val="000000"/>
                  </a:solidFill>
                  <a:latin typeface="Impact" panose="020B0806030902050204" pitchFamily="34" charset="0"/>
                </a:rPr>
                <a:t>Оленино</a:t>
              </a:r>
              <a:endParaRPr lang="ru-RU" altLang="ru-RU" sz="1900" dirty="0">
                <a:solidFill>
                  <a:srgbClr val="000000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22" name="Rectangle 1374">
              <a:extLst>
                <a:ext uri="{FF2B5EF4-FFF2-40B4-BE49-F238E27FC236}">
                  <a16:creationId xmlns:a16="http://schemas.microsoft.com/office/drawing/2014/main" id="{7945EA29-B564-487D-AB7E-EF87710ED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1272" y="6375159"/>
              <a:ext cx="493725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ru-RU" altLang="ru-RU" sz="700" dirty="0">
                  <a:solidFill>
                    <a:srgbClr val="000000"/>
                  </a:solidFill>
                  <a:latin typeface="Impact" panose="020B0806030902050204" pitchFamily="34" charset="0"/>
                </a:rPr>
                <a:t>Селижарово</a:t>
              </a:r>
              <a:endParaRPr lang="ru-RU" altLang="ru-RU" sz="1900" dirty="0">
                <a:solidFill>
                  <a:srgbClr val="000000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23" name="Rectangle 1411">
              <a:extLst>
                <a:ext uri="{FF2B5EF4-FFF2-40B4-BE49-F238E27FC236}">
                  <a16:creationId xmlns:a16="http://schemas.microsoft.com/office/drawing/2014/main" id="{46D3C629-CBEB-4347-8AD8-3F9CDB474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1371" y="6094171"/>
              <a:ext cx="444032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ru-RU" altLang="ru-RU" sz="700" dirty="0">
                  <a:solidFill>
                    <a:srgbClr val="000000"/>
                  </a:solidFill>
                  <a:latin typeface="Impact" panose="020B0806030902050204" pitchFamily="34" charset="0"/>
                </a:rPr>
                <a:t>Кувшиново</a:t>
              </a:r>
              <a:endParaRPr lang="ru-RU" altLang="ru-RU" sz="1900" dirty="0">
                <a:solidFill>
                  <a:srgbClr val="000000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24" name="Rectangle 1447">
              <a:extLst>
                <a:ext uri="{FF2B5EF4-FFF2-40B4-BE49-F238E27FC236}">
                  <a16:creationId xmlns:a16="http://schemas.microsoft.com/office/drawing/2014/main" id="{0B3E738D-AFB7-435C-82F4-39621429D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7383" y="4263783"/>
              <a:ext cx="285335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ru-RU" altLang="ru-RU" sz="700" dirty="0">
                  <a:solidFill>
                    <a:srgbClr val="000000"/>
                  </a:solidFill>
                  <a:latin typeface="Impact" panose="020B0806030902050204" pitchFamily="34" charset="0"/>
                </a:rPr>
                <a:t>Лесное</a:t>
              </a:r>
              <a:endParaRPr lang="ru-RU" altLang="ru-RU" sz="1900" dirty="0">
                <a:solidFill>
                  <a:srgbClr val="000000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25" name="Rectangle 1465">
              <a:extLst>
                <a:ext uri="{FF2B5EF4-FFF2-40B4-BE49-F238E27FC236}">
                  <a16:creationId xmlns:a16="http://schemas.microsoft.com/office/drawing/2014/main" id="{A75362EA-3178-4028-AFBB-D74E6D84C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7134" y="5201997"/>
              <a:ext cx="687689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ru-RU" altLang="ru-RU" sz="700" dirty="0">
                  <a:solidFill>
                    <a:srgbClr val="000000"/>
                  </a:solidFill>
                  <a:latin typeface="Impact" panose="020B0806030902050204" pitchFamily="34" charset="0"/>
                </a:rPr>
                <a:t>Вышний Волочёк</a:t>
              </a:r>
              <a:endParaRPr lang="ru-RU" altLang="ru-RU" sz="1900" dirty="0">
                <a:solidFill>
                  <a:srgbClr val="000000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26" name="Rectangle 1492">
              <a:extLst>
                <a:ext uri="{FF2B5EF4-FFF2-40B4-BE49-F238E27FC236}">
                  <a16:creationId xmlns:a16="http://schemas.microsoft.com/office/drawing/2014/main" id="{B4CE8115-B2B2-47B2-8389-7D050C689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8008" y="5765559"/>
              <a:ext cx="469680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ru-RU" altLang="ru-RU" sz="700" dirty="0">
                  <a:solidFill>
                    <a:srgbClr val="000000"/>
                  </a:solidFill>
                  <a:latin typeface="Impact" panose="020B0806030902050204" pitchFamily="34" charset="0"/>
                </a:rPr>
                <a:t>Лихославль</a:t>
              </a:r>
              <a:endParaRPr lang="ru-RU" altLang="ru-RU" sz="1900" dirty="0">
                <a:solidFill>
                  <a:srgbClr val="000000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27" name="Rectangle 1510">
              <a:extLst>
                <a:ext uri="{FF2B5EF4-FFF2-40B4-BE49-F238E27FC236}">
                  <a16:creationId xmlns:a16="http://schemas.microsoft.com/office/drawing/2014/main" id="{69431365-2CE0-4DC6-B538-E9F3DC60D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9872" y="5419483"/>
              <a:ext cx="333425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ru-RU" altLang="ru-RU" sz="700" dirty="0">
                  <a:solidFill>
                    <a:srgbClr val="000000"/>
                  </a:solidFill>
                  <a:latin typeface="Impact" panose="020B0806030902050204" pitchFamily="34" charset="0"/>
                </a:rPr>
                <a:t>Спирово</a:t>
              </a:r>
              <a:endParaRPr lang="ru-RU" altLang="ru-RU" sz="1900" dirty="0">
                <a:solidFill>
                  <a:srgbClr val="000000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28" name="Rectangle 1546">
              <a:extLst>
                <a:ext uri="{FF2B5EF4-FFF2-40B4-BE49-F238E27FC236}">
                  <a16:creationId xmlns:a16="http://schemas.microsoft.com/office/drawing/2014/main" id="{C4E1F7CB-732F-4317-AFAE-2F3DF85EA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6172" y="5730633"/>
              <a:ext cx="365485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ru-RU" altLang="ru-RU" sz="700" dirty="0">
                  <a:solidFill>
                    <a:srgbClr val="000000"/>
                  </a:solidFill>
                  <a:latin typeface="Impact" panose="020B0806030902050204" pitchFamily="34" charset="0"/>
                </a:rPr>
                <a:t>Рамешки</a:t>
              </a:r>
              <a:endParaRPr lang="ru-RU" altLang="ru-RU" sz="1900" dirty="0">
                <a:solidFill>
                  <a:srgbClr val="000000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29" name="Rectangle 1591">
              <a:extLst>
                <a:ext uri="{FF2B5EF4-FFF2-40B4-BE49-F238E27FC236}">
                  <a16:creationId xmlns:a16="http://schemas.microsoft.com/office/drawing/2014/main" id="{1AA08EF1-3728-4347-95DC-2DB4AF6B6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6147" y="4416183"/>
              <a:ext cx="569067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ru-RU" altLang="ru-RU" sz="700" dirty="0">
                  <a:solidFill>
                    <a:srgbClr val="000000"/>
                  </a:solidFill>
                  <a:latin typeface="Impact" panose="020B0806030902050204" pitchFamily="34" charset="0"/>
                </a:rPr>
                <a:t>Красный Холм</a:t>
              </a:r>
              <a:endParaRPr lang="ru-RU" altLang="ru-RU" sz="1900" dirty="0">
                <a:solidFill>
                  <a:srgbClr val="000000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30" name="Rectangle 1600">
              <a:extLst>
                <a:ext uri="{FF2B5EF4-FFF2-40B4-BE49-F238E27FC236}">
                  <a16:creationId xmlns:a16="http://schemas.microsoft.com/office/drawing/2014/main" id="{47C9E8AF-7875-4D60-9444-DC9A9F879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4496" y="3668472"/>
              <a:ext cx="45044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ru-RU" altLang="ru-RU" sz="700" dirty="0">
                  <a:solidFill>
                    <a:srgbClr val="000000"/>
                  </a:solidFill>
                  <a:latin typeface="Impact" panose="020B0806030902050204" pitchFamily="34" charset="0"/>
                </a:rPr>
                <a:t>Весьегонск</a:t>
              </a:r>
              <a:endParaRPr lang="ru-RU" altLang="ru-RU" sz="1900" dirty="0">
                <a:solidFill>
                  <a:srgbClr val="000000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31" name="Rectangle 1618">
              <a:extLst>
                <a:ext uri="{FF2B5EF4-FFF2-40B4-BE49-F238E27FC236}">
                  <a16:creationId xmlns:a16="http://schemas.microsoft.com/office/drawing/2014/main" id="{FBB5314F-6D10-475E-B85D-163F1AC27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1984" y="5240097"/>
              <a:ext cx="468077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ru-RU" altLang="ru-RU" sz="700" dirty="0">
                  <a:solidFill>
                    <a:srgbClr val="000000"/>
                  </a:solidFill>
                  <a:latin typeface="Impact" panose="020B0806030902050204" pitchFamily="34" charset="0"/>
                </a:rPr>
                <a:t>Кесова Гора</a:t>
              </a:r>
              <a:endParaRPr lang="ru-RU" altLang="ru-RU" sz="1900" dirty="0">
                <a:solidFill>
                  <a:srgbClr val="000000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32" name="Rectangle 1636">
              <a:extLst>
                <a:ext uri="{FF2B5EF4-FFF2-40B4-BE49-F238E27FC236}">
                  <a16:creationId xmlns:a16="http://schemas.microsoft.com/office/drawing/2014/main" id="{70A1B5E4-9D6A-4E1D-84B0-9AC080DD6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0320" y="5879859"/>
              <a:ext cx="331822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ru-RU" altLang="ru-RU" sz="700" dirty="0">
                  <a:solidFill>
                    <a:srgbClr val="000000"/>
                  </a:solidFill>
                  <a:latin typeface="Impact" panose="020B0806030902050204" pitchFamily="34" charset="0"/>
                </a:rPr>
                <a:t>Калязин</a:t>
              </a:r>
              <a:endParaRPr lang="ru-RU" altLang="ru-RU" sz="1900" dirty="0">
                <a:solidFill>
                  <a:srgbClr val="000000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33" name="Rectangle 1645">
              <a:extLst>
                <a:ext uri="{FF2B5EF4-FFF2-40B4-BE49-F238E27FC236}">
                  <a16:creationId xmlns:a16="http://schemas.microsoft.com/office/drawing/2014/main" id="{C6E39815-F279-4E11-82EE-67769A973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8921" y="6613284"/>
              <a:ext cx="373500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ru-RU" altLang="ru-RU" sz="700" dirty="0">
                  <a:solidFill>
                    <a:srgbClr val="000000"/>
                  </a:solidFill>
                  <a:latin typeface="Impact" panose="020B0806030902050204" pitchFamily="34" charset="0"/>
                </a:rPr>
                <a:t>Конаково</a:t>
              </a:r>
              <a:endParaRPr lang="ru-RU" altLang="ru-RU" sz="1900" dirty="0">
                <a:solidFill>
                  <a:srgbClr val="000000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34" name="Rectangle 1564">
              <a:extLst>
                <a:ext uri="{FF2B5EF4-FFF2-40B4-BE49-F238E27FC236}">
                  <a16:creationId xmlns:a16="http://schemas.microsoft.com/office/drawing/2014/main" id="{8980AEA8-ED49-4AB9-BB64-FDC07E33F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6557" y="4986096"/>
              <a:ext cx="30617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ru-RU" altLang="ru-RU" sz="700" dirty="0">
                  <a:solidFill>
                    <a:srgbClr val="000000"/>
                  </a:solidFill>
                  <a:latin typeface="Impact" panose="020B0806030902050204" pitchFamily="34" charset="0"/>
                </a:rPr>
                <a:t>Бежецк</a:t>
              </a:r>
              <a:endParaRPr lang="ru-RU" altLang="ru-RU" sz="1900" dirty="0">
                <a:solidFill>
                  <a:srgbClr val="000000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35" name="Rectangle 1581">
              <a:extLst>
                <a:ext uri="{FF2B5EF4-FFF2-40B4-BE49-F238E27FC236}">
                  <a16:creationId xmlns:a16="http://schemas.microsoft.com/office/drawing/2014/main" id="{68A20EB4-9E7B-4831-86DA-578C7A9FF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8197" y="4889259"/>
              <a:ext cx="330219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ru-RU" altLang="ru-RU" sz="700" dirty="0">
                  <a:solidFill>
                    <a:srgbClr val="000000"/>
                  </a:solidFill>
                  <a:latin typeface="Impact" panose="020B0806030902050204" pitchFamily="34" charset="0"/>
                </a:rPr>
                <a:t>Сонково</a:t>
              </a:r>
            </a:p>
          </p:txBody>
        </p:sp>
        <p:sp>
          <p:nvSpPr>
            <p:cNvPr id="236" name="Rectangle 1429">
              <a:extLst>
                <a:ext uri="{FF2B5EF4-FFF2-40B4-BE49-F238E27FC236}">
                  <a16:creationId xmlns:a16="http://schemas.microsoft.com/office/drawing/2014/main" id="{A3618863-D6BD-465E-AAA9-B61F7D91B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8445" y="4755909"/>
              <a:ext cx="299762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ru-RU" altLang="ru-RU" sz="700" dirty="0">
                  <a:solidFill>
                    <a:srgbClr val="000000"/>
                  </a:solidFill>
                  <a:latin typeface="Impact" panose="020B0806030902050204" pitchFamily="34" charset="0"/>
                </a:rPr>
                <a:t>Удомля</a:t>
              </a:r>
            </a:p>
          </p:txBody>
        </p:sp>
        <p:sp>
          <p:nvSpPr>
            <p:cNvPr id="237" name="Rectangle 1483">
              <a:extLst>
                <a:ext uri="{FF2B5EF4-FFF2-40B4-BE49-F238E27FC236}">
                  <a16:creationId xmlns:a16="http://schemas.microsoft.com/office/drawing/2014/main" id="{13800EC8-3B88-4352-9DAD-51FAF6572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3633" y="5908434"/>
              <a:ext cx="294953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ru-RU" altLang="ru-RU" sz="700" dirty="0">
                  <a:solidFill>
                    <a:srgbClr val="000000"/>
                  </a:solidFill>
                  <a:latin typeface="Impact" panose="020B0806030902050204" pitchFamily="34" charset="0"/>
                </a:rPr>
                <a:t>Торжок</a:t>
              </a:r>
              <a:endParaRPr lang="ru-RU" altLang="ru-RU" sz="1900" dirty="0">
                <a:solidFill>
                  <a:srgbClr val="000000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39" name="Полилиния 328">
              <a:extLst>
                <a:ext uri="{FF2B5EF4-FFF2-40B4-BE49-F238E27FC236}">
                  <a16:creationId xmlns:a16="http://schemas.microsoft.com/office/drawing/2014/main" id="{22193F26-50DD-4B76-99A5-8EB41907DAE6}"/>
                </a:ext>
              </a:extLst>
            </p:cNvPr>
            <p:cNvSpPr/>
            <p:nvPr/>
          </p:nvSpPr>
          <p:spPr>
            <a:xfrm>
              <a:off x="7492533" y="3903422"/>
              <a:ext cx="763588" cy="1155700"/>
            </a:xfrm>
            <a:custGeom>
              <a:avLst/>
              <a:gdLst>
                <a:gd name="connsiteX0" fmla="*/ 1017142 w 1017142"/>
                <a:gd name="connsiteY0" fmla="*/ 1541124 h 1541124"/>
                <a:gd name="connsiteX1" fmla="*/ 945223 w 1017142"/>
                <a:gd name="connsiteY1" fmla="*/ 1243174 h 1541124"/>
                <a:gd name="connsiteX2" fmla="*/ 934948 w 1017142"/>
                <a:gd name="connsiteY2" fmla="*/ 1027416 h 1541124"/>
                <a:gd name="connsiteX3" fmla="*/ 863029 w 1017142"/>
                <a:gd name="connsiteY3" fmla="*/ 811659 h 1541124"/>
                <a:gd name="connsiteX4" fmla="*/ 842481 w 1017142"/>
                <a:gd name="connsiteY4" fmla="*/ 657547 h 1541124"/>
                <a:gd name="connsiteX5" fmla="*/ 852755 w 1017142"/>
                <a:gd name="connsiteY5" fmla="*/ 544531 h 1541124"/>
                <a:gd name="connsiteX6" fmla="*/ 821933 w 1017142"/>
                <a:gd name="connsiteY6" fmla="*/ 400693 h 1541124"/>
                <a:gd name="connsiteX7" fmla="*/ 698643 w 1017142"/>
                <a:gd name="connsiteY7" fmla="*/ 277403 h 1541124"/>
                <a:gd name="connsiteX8" fmla="*/ 462337 w 1017142"/>
                <a:gd name="connsiteY8" fmla="*/ 256854 h 1541124"/>
                <a:gd name="connsiteX9" fmla="*/ 246580 w 1017142"/>
                <a:gd name="connsiteY9" fmla="*/ 174661 h 1541124"/>
                <a:gd name="connsiteX10" fmla="*/ 113016 w 1017142"/>
                <a:gd name="connsiteY10" fmla="*/ 102742 h 1541124"/>
                <a:gd name="connsiteX11" fmla="*/ 0 w 1017142"/>
                <a:gd name="connsiteY11" fmla="*/ 0 h 1541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17142" h="1541124">
                  <a:moveTo>
                    <a:pt x="1017142" y="1541124"/>
                  </a:moveTo>
                  <a:cubicBezTo>
                    <a:pt x="988032" y="1434958"/>
                    <a:pt x="958922" y="1328792"/>
                    <a:pt x="945223" y="1243174"/>
                  </a:cubicBezTo>
                  <a:cubicBezTo>
                    <a:pt x="931524" y="1157556"/>
                    <a:pt x="948647" y="1099335"/>
                    <a:pt x="934948" y="1027416"/>
                  </a:cubicBezTo>
                  <a:cubicBezTo>
                    <a:pt x="921249" y="955497"/>
                    <a:pt x="878440" y="873304"/>
                    <a:pt x="863029" y="811659"/>
                  </a:cubicBezTo>
                  <a:cubicBezTo>
                    <a:pt x="847618" y="750014"/>
                    <a:pt x="844193" y="702068"/>
                    <a:pt x="842481" y="657547"/>
                  </a:cubicBezTo>
                  <a:cubicBezTo>
                    <a:pt x="840769" y="613026"/>
                    <a:pt x="856180" y="587340"/>
                    <a:pt x="852755" y="544531"/>
                  </a:cubicBezTo>
                  <a:cubicBezTo>
                    <a:pt x="849330" y="501722"/>
                    <a:pt x="847618" y="445214"/>
                    <a:pt x="821933" y="400693"/>
                  </a:cubicBezTo>
                  <a:cubicBezTo>
                    <a:pt x="796248" y="356172"/>
                    <a:pt x="758576" y="301376"/>
                    <a:pt x="698643" y="277403"/>
                  </a:cubicBezTo>
                  <a:cubicBezTo>
                    <a:pt x="638710" y="253430"/>
                    <a:pt x="537681" y="273978"/>
                    <a:pt x="462337" y="256854"/>
                  </a:cubicBezTo>
                  <a:cubicBezTo>
                    <a:pt x="386993" y="239730"/>
                    <a:pt x="304800" y="200346"/>
                    <a:pt x="246580" y="174661"/>
                  </a:cubicBezTo>
                  <a:cubicBezTo>
                    <a:pt x="188360" y="148976"/>
                    <a:pt x="154113" y="131852"/>
                    <a:pt x="113016" y="102742"/>
                  </a:cubicBezTo>
                  <a:cubicBezTo>
                    <a:pt x="71919" y="73632"/>
                    <a:pt x="35959" y="36816"/>
                    <a:pt x="0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317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ru-RU" sz="1400" dirty="0"/>
            </a:p>
          </p:txBody>
        </p:sp>
        <p:sp>
          <p:nvSpPr>
            <p:cNvPr id="240" name="Полилиния 329">
              <a:extLst>
                <a:ext uri="{FF2B5EF4-FFF2-40B4-BE49-F238E27FC236}">
                  <a16:creationId xmlns:a16="http://schemas.microsoft.com/office/drawing/2014/main" id="{8195F225-4B55-4FD6-86DB-B704CC953E63}"/>
                </a:ext>
              </a:extLst>
            </p:cNvPr>
            <p:cNvSpPr/>
            <p:nvPr/>
          </p:nvSpPr>
          <p:spPr>
            <a:xfrm>
              <a:off x="3523782" y="5929071"/>
              <a:ext cx="3322638" cy="1352550"/>
            </a:xfrm>
            <a:custGeom>
              <a:avLst/>
              <a:gdLst>
                <a:gd name="connsiteX0" fmla="*/ 4429125 w 4429125"/>
                <a:gd name="connsiteY0" fmla="*/ 0 h 1801812"/>
                <a:gd name="connsiteX1" fmla="*/ 4133850 w 4429125"/>
                <a:gd name="connsiteY1" fmla="*/ 114300 h 1801812"/>
                <a:gd name="connsiteX2" fmla="*/ 3981450 w 4429125"/>
                <a:gd name="connsiteY2" fmla="*/ 152400 h 1801812"/>
                <a:gd name="connsiteX3" fmla="*/ 3905250 w 4429125"/>
                <a:gd name="connsiteY3" fmla="*/ 238125 h 1801812"/>
                <a:gd name="connsiteX4" fmla="*/ 3876675 w 4429125"/>
                <a:gd name="connsiteY4" fmla="*/ 552450 h 1801812"/>
                <a:gd name="connsiteX5" fmla="*/ 3886200 w 4429125"/>
                <a:gd name="connsiteY5" fmla="*/ 847725 h 1801812"/>
                <a:gd name="connsiteX6" fmla="*/ 3924300 w 4429125"/>
                <a:gd name="connsiteY6" fmla="*/ 1047750 h 1801812"/>
                <a:gd name="connsiteX7" fmla="*/ 3886200 w 4429125"/>
                <a:gd name="connsiteY7" fmla="*/ 1219200 h 1801812"/>
                <a:gd name="connsiteX8" fmla="*/ 3695700 w 4429125"/>
                <a:gd name="connsiteY8" fmla="*/ 1381125 h 1801812"/>
                <a:gd name="connsiteX9" fmla="*/ 3409950 w 4429125"/>
                <a:gd name="connsiteY9" fmla="*/ 1581150 h 1801812"/>
                <a:gd name="connsiteX10" fmla="*/ 3181350 w 4429125"/>
                <a:gd name="connsiteY10" fmla="*/ 1695450 h 1801812"/>
                <a:gd name="connsiteX11" fmla="*/ 2809875 w 4429125"/>
                <a:gd name="connsiteY11" fmla="*/ 1724025 h 1801812"/>
                <a:gd name="connsiteX12" fmla="*/ 2438400 w 4429125"/>
                <a:gd name="connsiteY12" fmla="*/ 1781175 h 1801812"/>
                <a:gd name="connsiteX13" fmla="*/ 2162175 w 4429125"/>
                <a:gd name="connsiteY13" fmla="*/ 1790700 h 1801812"/>
                <a:gd name="connsiteX14" fmla="*/ 1838325 w 4429125"/>
                <a:gd name="connsiteY14" fmla="*/ 1714500 h 1801812"/>
                <a:gd name="connsiteX15" fmla="*/ 1628775 w 4429125"/>
                <a:gd name="connsiteY15" fmla="*/ 1714500 h 1801812"/>
                <a:gd name="connsiteX16" fmla="*/ 1419225 w 4429125"/>
                <a:gd name="connsiteY16" fmla="*/ 1704975 h 1801812"/>
                <a:gd name="connsiteX17" fmla="*/ 1143000 w 4429125"/>
                <a:gd name="connsiteY17" fmla="*/ 1685925 h 1801812"/>
                <a:gd name="connsiteX18" fmla="*/ 857250 w 4429125"/>
                <a:gd name="connsiteY18" fmla="*/ 1638300 h 1801812"/>
                <a:gd name="connsiteX19" fmla="*/ 647700 w 4429125"/>
                <a:gd name="connsiteY19" fmla="*/ 1638300 h 1801812"/>
                <a:gd name="connsiteX20" fmla="*/ 447675 w 4429125"/>
                <a:gd name="connsiteY20" fmla="*/ 1581150 h 1801812"/>
                <a:gd name="connsiteX21" fmla="*/ 219075 w 4429125"/>
                <a:gd name="connsiteY21" fmla="*/ 1590675 h 1801812"/>
                <a:gd name="connsiteX22" fmla="*/ 0 w 4429125"/>
                <a:gd name="connsiteY22" fmla="*/ 1609725 h 1801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429125" h="1801812">
                  <a:moveTo>
                    <a:pt x="4429125" y="0"/>
                  </a:moveTo>
                  <a:cubicBezTo>
                    <a:pt x="4318793" y="44450"/>
                    <a:pt x="4208462" y="88900"/>
                    <a:pt x="4133850" y="114300"/>
                  </a:cubicBezTo>
                  <a:cubicBezTo>
                    <a:pt x="4059238" y="139700"/>
                    <a:pt x="4019550" y="131763"/>
                    <a:pt x="3981450" y="152400"/>
                  </a:cubicBezTo>
                  <a:cubicBezTo>
                    <a:pt x="3943350" y="173037"/>
                    <a:pt x="3922712" y="171450"/>
                    <a:pt x="3905250" y="238125"/>
                  </a:cubicBezTo>
                  <a:cubicBezTo>
                    <a:pt x="3887788" y="304800"/>
                    <a:pt x="3879850" y="450850"/>
                    <a:pt x="3876675" y="552450"/>
                  </a:cubicBezTo>
                  <a:cubicBezTo>
                    <a:pt x="3873500" y="654050"/>
                    <a:pt x="3878263" y="765175"/>
                    <a:pt x="3886200" y="847725"/>
                  </a:cubicBezTo>
                  <a:cubicBezTo>
                    <a:pt x="3894138" y="930275"/>
                    <a:pt x="3924300" y="985838"/>
                    <a:pt x="3924300" y="1047750"/>
                  </a:cubicBezTo>
                  <a:cubicBezTo>
                    <a:pt x="3924300" y="1109662"/>
                    <a:pt x="3924300" y="1163638"/>
                    <a:pt x="3886200" y="1219200"/>
                  </a:cubicBezTo>
                  <a:cubicBezTo>
                    <a:pt x="3848100" y="1274762"/>
                    <a:pt x="3775075" y="1320800"/>
                    <a:pt x="3695700" y="1381125"/>
                  </a:cubicBezTo>
                  <a:cubicBezTo>
                    <a:pt x="3616325" y="1441450"/>
                    <a:pt x="3495675" y="1528763"/>
                    <a:pt x="3409950" y="1581150"/>
                  </a:cubicBezTo>
                  <a:cubicBezTo>
                    <a:pt x="3324225" y="1633538"/>
                    <a:pt x="3281362" y="1671638"/>
                    <a:pt x="3181350" y="1695450"/>
                  </a:cubicBezTo>
                  <a:cubicBezTo>
                    <a:pt x="3081338" y="1719262"/>
                    <a:pt x="2933700" y="1709738"/>
                    <a:pt x="2809875" y="1724025"/>
                  </a:cubicBezTo>
                  <a:cubicBezTo>
                    <a:pt x="2686050" y="1738313"/>
                    <a:pt x="2546350" y="1770063"/>
                    <a:pt x="2438400" y="1781175"/>
                  </a:cubicBezTo>
                  <a:cubicBezTo>
                    <a:pt x="2330450" y="1792288"/>
                    <a:pt x="2262187" y="1801812"/>
                    <a:pt x="2162175" y="1790700"/>
                  </a:cubicBezTo>
                  <a:cubicBezTo>
                    <a:pt x="2062163" y="1779588"/>
                    <a:pt x="1927225" y="1727200"/>
                    <a:pt x="1838325" y="1714500"/>
                  </a:cubicBezTo>
                  <a:cubicBezTo>
                    <a:pt x="1749425" y="1701800"/>
                    <a:pt x="1698625" y="1716088"/>
                    <a:pt x="1628775" y="1714500"/>
                  </a:cubicBezTo>
                  <a:cubicBezTo>
                    <a:pt x="1558925" y="1712913"/>
                    <a:pt x="1500187" y="1709737"/>
                    <a:pt x="1419225" y="1704975"/>
                  </a:cubicBezTo>
                  <a:cubicBezTo>
                    <a:pt x="1338263" y="1700213"/>
                    <a:pt x="1236662" y="1697037"/>
                    <a:pt x="1143000" y="1685925"/>
                  </a:cubicBezTo>
                  <a:cubicBezTo>
                    <a:pt x="1049338" y="1674813"/>
                    <a:pt x="939800" y="1646238"/>
                    <a:pt x="857250" y="1638300"/>
                  </a:cubicBezTo>
                  <a:cubicBezTo>
                    <a:pt x="774700" y="1630363"/>
                    <a:pt x="715962" y="1647825"/>
                    <a:pt x="647700" y="1638300"/>
                  </a:cubicBezTo>
                  <a:cubicBezTo>
                    <a:pt x="579438" y="1628775"/>
                    <a:pt x="519113" y="1589088"/>
                    <a:pt x="447675" y="1581150"/>
                  </a:cubicBezTo>
                  <a:cubicBezTo>
                    <a:pt x="376238" y="1573213"/>
                    <a:pt x="293688" y="1585913"/>
                    <a:pt x="219075" y="1590675"/>
                  </a:cubicBezTo>
                  <a:cubicBezTo>
                    <a:pt x="144463" y="1595438"/>
                    <a:pt x="72231" y="1602581"/>
                    <a:pt x="0" y="1609725"/>
                  </a:cubicBezTo>
                </a:path>
              </a:pathLst>
            </a:custGeom>
            <a:ln w="317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ru-RU" sz="1400" dirty="0"/>
            </a:p>
          </p:txBody>
        </p:sp>
        <p:sp>
          <p:nvSpPr>
            <p:cNvPr id="241" name="Полилиния 335">
              <a:extLst>
                <a:ext uri="{FF2B5EF4-FFF2-40B4-BE49-F238E27FC236}">
                  <a16:creationId xmlns:a16="http://schemas.microsoft.com/office/drawing/2014/main" id="{5E0F7C3F-992A-401D-87C6-B06223EF4149}"/>
                </a:ext>
              </a:extLst>
            </p:cNvPr>
            <p:cNvSpPr/>
            <p:nvPr/>
          </p:nvSpPr>
          <p:spPr>
            <a:xfrm>
              <a:off x="6159034" y="5403610"/>
              <a:ext cx="517525" cy="428625"/>
            </a:xfrm>
            <a:custGeom>
              <a:avLst/>
              <a:gdLst>
                <a:gd name="connsiteX0" fmla="*/ 208756 w 517525"/>
                <a:gd name="connsiteY0" fmla="*/ 27384 h 429418"/>
                <a:gd name="connsiteX1" fmla="*/ 173037 w 517525"/>
                <a:gd name="connsiteY1" fmla="*/ 65484 h 429418"/>
                <a:gd name="connsiteX2" fmla="*/ 180181 w 517525"/>
                <a:gd name="connsiteY2" fmla="*/ 91678 h 429418"/>
                <a:gd name="connsiteX3" fmla="*/ 194469 w 517525"/>
                <a:gd name="connsiteY3" fmla="*/ 105966 h 429418"/>
                <a:gd name="connsiteX4" fmla="*/ 182562 w 517525"/>
                <a:gd name="connsiteY4" fmla="*/ 108347 h 429418"/>
                <a:gd name="connsiteX5" fmla="*/ 182562 w 517525"/>
                <a:gd name="connsiteY5" fmla="*/ 122634 h 429418"/>
                <a:gd name="connsiteX6" fmla="*/ 168275 w 517525"/>
                <a:gd name="connsiteY6" fmla="*/ 139303 h 429418"/>
                <a:gd name="connsiteX7" fmla="*/ 165894 w 517525"/>
                <a:gd name="connsiteY7" fmla="*/ 151209 h 429418"/>
                <a:gd name="connsiteX8" fmla="*/ 163512 w 517525"/>
                <a:gd name="connsiteY8" fmla="*/ 167878 h 429418"/>
                <a:gd name="connsiteX9" fmla="*/ 139700 w 517525"/>
                <a:gd name="connsiteY9" fmla="*/ 194072 h 429418"/>
                <a:gd name="connsiteX10" fmla="*/ 115887 w 517525"/>
                <a:gd name="connsiteY10" fmla="*/ 210741 h 429418"/>
                <a:gd name="connsiteX11" fmla="*/ 108744 w 517525"/>
                <a:gd name="connsiteY11" fmla="*/ 208359 h 429418"/>
                <a:gd name="connsiteX12" fmla="*/ 99219 w 517525"/>
                <a:gd name="connsiteY12" fmla="*/ 222647 h 429418"/>
                <a:gd name="connsiteX13" fmla="*/ 65881 w 517525"/>
                <a:gd name="connsiteY13" fmla="*/ 227409 h 429418"/>
                <a:gd name="connsiteX14" fmla="*/ 42069 w 517525"/>
                <a:gd name="connsiteY14" fmla="*/ 241697 h 429418"/>
                <a:gd name="connsiteX15" fmla="*/ 11112 w 517525"/>
                <a:gd name="connsiteY15" fmla="*/ 241697 h 429418"/>
                <a:gd name="connsiteX16" fmla="*/ 1587 w 517525"/>
                <a:gd name="connsiteY16" fmla="*/ 251222 h 429418"/>
                <a:gd name="connsiteX17" fmla="*/ 20637 w 517525"/>
                <a:gd name="connsiteY17" fmla="*/ 277416 h 429418"/>
                <a:gd name="connsiteX18" fmla="*/ 13494 w 517525"/>
                <a:gd name="connsiteY18" fmla="*/ 291703 h 429418"/>
                <a:gd name="connsiteX19" fmla="*/ 20637 w 517525"/>
                <a:gd name="connsiteY19" fmla="*/ 320278 h 429418"/>
                <a:gd name="connsiteX20" fmla="*/ 20637 w 517525"/>
                <a:gd name="connsiteY20" fmla="*/ 332184 h 429418"/>
                <a:gd name="connsiteX21" fmla="*/ 20637 w 517525"/>
                <a:gd name="connsiteY21" fmla="*/ 351234 h 429418"/>
                <a:gd name="connsiteX22" fmla="*/ 34925 w 517525"/>
                <a:gd name="connsiteY22" fmla="*/ 358378 h 429418"/>
                <a:gd name="connsiteX23" fmla="*/ 44450 w 517525"/>
                <a:gd name="connsiteY23" fmla="*/ 339328 h 429418"/>
                <a:gd name="connsiteX24" fmla="*/ 49212 w 517525"/>
                <a:gd name="connsiteY24" fmla="*/ 327422 h 429418"/>
                <a:gd name="connsiteX25" fmla="*/ 61119 w 517525"/>
                <a:gd name="connsiteY25" fmla="*/ 355997 h 429418"/>
                <a:gd name="connsiteX26" fmla="*/ 80169 w 517525"/>
                <a:gd name="connsiteY26" fmla="*/ 344091 h 429418"/>
                <a:gd name="connsiteX27" fmla="*/ 111125 w 517525"/>
                <a:gd name="connsiteY27" fmla="*/ 341709 h 429418"/>
                <a:gd name="connsiteX28" fmla="*/ 146844 w 517525"/>
                <a:gd name="connsiteY28" fmla="*/ 327422 h 429418"/>
                <a:gd name="connsiteX29" fmla="*/ 163512 w 517525"/>
                <a:gd name="connsiteY29" fmla="*/ 320278 h 429418"/>
                <a:gd name="connsiteX30" fmla="*/ 163512 w 517525"/>
                <a:gd name="connsiteY30" fmla="*/ 301228 h 429418"/>
                <a:gd name="connsiteX31" fmla="*/ 177800 w 517525"/>
                <a:gd name="connsiteY31" fmla="*/ 279797 h 429418"/>
                <a:gd name="connsiteX32" fmla="*/ 194469 w 517525"/>
                <a:gd name="connsiteY32" fmla="*/ 291703 h 429418"/>
                <a:gd name="connsiteX33" fmla="*/ 201612 w 517525"/>
                <a:gd name="connsiteY33" fmla="*/ 301228 h 429418"/>
                <a:gd name="connsiteX34" fmla="*/ 220662 w 517525"/>
                <a:gd name="connsiteY34" fmla="*/ 289322 h 429418"/>
                <a:gd name="connsiteX35" fmla="*/ 215900 w 517525"/>
                <a:gd name="connsiteY35" fmla="*/ 270272 h 429418"/>
                <a:gd name="connsiteX36" fmla="*/ 242094 w 517525"/>
                <a:gd name="connsiteY36" fmla="*/ 294084 h 429418"/>
                <a:gd name="connsiteX37" fmla="*/ 261144 w 517525"/>
                <a:gd name="connsiteY37" fmla="*/ 277416 h 429418"/>
                <a:gd name="connsiteX38" fmla="*/ 282575 w 517525"/>
                <a:gd name="connsiteY38" fmla="*/ 289322 h 429418"/>
                <a:gd name="connsiteX39" fmla="*/ 315912 w 517525"/>
                <a:gd name="connsiteY39" fmla="*/ 286941 h 429418"/>
                <a:gd name="connsiteX40" fmla="*/ 323056 w 517525"/>
                <a:gd name="connsiteY40" fmla="*/ 286941 h 429418"/>
                <a:gd name="connsiteX41" fmla="*/ 349250 w 517525"/>
                <a:gd name="connsiteY41" fmla="*/ 327422 h 429418"/>
                <a:gd name="connsiteX42" fmla="*/ 373062 w 517525"/>
                <a:gd name="connsiteY42" fmla="*/ 336947 h 429418"/>
                <a:gd name="connsiteX43" fmla="*/ 382587 w 517525"/>
                <a:gd name="connsiteY43" fmla="*/ 367903 h 429418"/>
                <a:gd name="connsiteX44" fmla="*/ 411162 w 517525"/>
                <a:gd name="connsiteY44" fmla="*/ 389334 h 429418"/>
                <a:gd name="connsiteX45" fmla="*/ 442119 w 517525"/>
                <a:gd name="connsiteY45" fmla="*/ 415528 h 429418"/>
                <a:gd name="connsiteX46" fmla="*/ 461169 w 517525"/>
                <a:gd name="connsiteY46" fmla="*/ 413147 h 429418"/>
                <a:gd name="connsiteX47" fmla="*/ 468312 w 517525"/>
                <a:gd name="connsiteY47" fmla="*/ 401241 h 429418"/>
                <a:gd name="connsiteX48" fmla="*/ 487362 w 517525"/>
                <a:gd name="connsiteY48" fmla="*/ 427434 h 429418"/>
                <a:gd name="connsiteX49" fmla="*/ 501650 w 517525"/>
                <a:gd name="connsiteY49" fmla="*/ 413147 h 429418"/>
                <a:gd name="connsiteX50" fmla="*/ 515937 w 517525"/>
                <a:gd name="connsiteY50" fmla="*/ 394097 h 429418"/>
                <a:gd name="connsiteX51" fmla="*/ 511175 w 517525"/>
                <a:gd name="connsiteY51" fmla="*/ 365522 h 429418"/>
                <a:gd name="connsiteX52" fmla="*/ 504031 w 517525"/>
                <a:gd name="connsiteY52" fmla="*/ 358378 h 429418"/>
                <a:gd name="connsiteX53" fmla="*/ 487362 w 517525"/>
                <a:gd name="connsiteY53" fmla="*/ 358378 h 429418"/>
                <a:gd name="connsiteX54" fmla="*/ 489744 w 517525"/>
                <a:gd name="connsiteY54" fmla="*/ 332184 h 429418"/>
                <a:gd name="connsiteX55" fmla="*/ 473075 w 517525"/>
                <a:gd name="connsiteY55" fmla="*/ 317897 h 429418"/>
                <a:gd name="connsiteX56" fmla="*/ 461169 w 517525"/>
                <a:gd name="connsiteY56" fmla="*/ 310753 h 429418"/>
                <a:gd name="connsiteX57" fmla="*/ 446881 w 517525"/>
                <a:gd name="connsiteY57" fmla="*/ 301228 h 429418"/>
                <a:gd name="connsiteX58" fmla="*/ 423069 w 517525"/>
                <a:gd name="connsiteY58" fmla="*/ 313134 h 429418"/>
                <a:gd name="connsiteX59" fmla="*/ 413544 w 517525"/>
                <a:gd name="connsiteY59" fmla="*/ 303609 h 429418"/>
                <a:gd name="connsiteX60" fmla="*/ 418306 w 517525"/>
                <a:gd name="connsiteY60" fmla="*/ 272653 h 429418"/>
                <a:gd name="connsiteX61" fmla="*/ 418306 w 517525"/>
                <a:gd name="connsiteY61" fmla="*/ 229791 h 429418"/>
                <a:gd name="connsiteX62" fmla="*/ 208756 w 517525"/>
                <a:gd name="connsiteY62" fmla="*/ 27384 h 42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517525" h="429418">
                  <a:moveTo>
                    <a:pt x="208756" y="27384"/>
                  </a:moveTo>
                  <a:cubicBezTo>
                    <a:pt x="167878" y="0"/>
                    <a:pt x="177799" y="54768"/>
                    <a:pt x="173037" y="65484"/>
                  </a:cubicBezTo>
                  <a:cubicBezTo>
                    <a:pt x="168275" y="76200"/>
                    <a:pt x="176609" y="84931"/>
                    <a:pt x="180181" y="91678"/>
                  </a:cubicBezTo>
                  <a:cubicBezTo>
                    <a:pt x="183753" y="98425"/>
                    <a:pt x="194072" y="103188"/>
                    <a:pt x="194469" y="105966"/>
                  </a:cubicBezTo>
                  <a:cubicBezTo>
                    <a:pt x="194866" y="108744"/>
                    <a:pt x="184546" y="105569"/>
                    <a:pt x="182562" y="108347"/>
                  </a:cubicBezTo>
                  <a:cubicBezTo>
                    <a:pt x="180578" y="111125"/>
                    <a:pt x="184943" y="117475"/>
                    <a:pt x="182562" y="122634"/>
                  </a:cubicBezTo>
                  <a:cubicBezTo>
                    <a:pt x="180181" y="127793"/>
                    <a:pt x="171053" y="134541"/>
                    <a:pt x="168275" y="139303"/>
                  </a:cubicBezTo>
                  <a:cubicBezTo>
                    <a:pt x="165497" y="144065"/>
                    <a:pt x="166688" y="146447"/>
                    <a:pt x="165894" y="151209"/>
                  </a:cubicBezTo>
                  <a:cubicBezTo>
                    <a:pt x="165100" y="155971"/>
                    <a:pt x="167878" y="160734"/>
                    <a:pt x="163512" y="167878"/>
                  </a:cubicBezTo>
                  <a:cubicBezTo>
                    <a:pt x="159146" y="175022"/>
                    <a:pt x="147638" y="186928"/>
                    <a:pt x="139700" y="194072"/>
                  </a:cubicBezTo>
                  <a:cubicBezTo>
                    <a:pt x="131763" y="201216"/>
                    <a:pt x="121046" y="208360"/>
                    <a:pt x="115887" y="210741"/>
                  </a:cubicBezTo>
                  <a:cubicBezTo>
                    <a:pt x="110728" y="213122"/>
                    <a:pt x="111522" y="206375"/>
                    <a:pt x="108744" y="208359"/>
                  </a:cubicBezTo>
                  <a:cubicBezTo>
                    <a:pt x="105966" y="210343"/>
                    <a:pt x="106363" y="219472"/>
                    <a:pt x="99219" y="222647"/>
                  </a:cubicBezTo>
                  <a:cubicBezTo>
                    <a:pt x="92075" y="225822"/>
                    <a:pt x="75406" y="224234"/>
                    <a:pt x="65881" y="227409"/>
                  </a:cubicBezTo>
                  <a:cubicBezTo>
                    <a:pt x="56356" y="230584"/>
                    <a:pt x="51197" y="239316"/>
                    <a:pt x="42069" y="241697"/>
                  </a:cubicBezTo>
                  <a:cubicBezTo>
                    <a:pt x="32941" y="244078"/>
                    <a:pt x="17859" y="240110"/>
                    <a:pt x="11112" y="241697"/>
                  </a:cubicBezTo>
                  <a:cubicBezTo>
                    <a:pt x="4365" y="243285"/>
                    <a:pt x="0" y="245269"/>
                    <a:pt x="1587" y="251222"/>
                  </a:cubicBezTo>
                  <a:cubicBezTo>
                    <a:pt x="3175" y="257175"/>
                    <a:pt x="18653" y="270669"/>
                    <a:pt x="20637" y="277416"/>
                  </a:cubicBezTo>
                  <a:cubicBezTo>
                    <a:pt x="22621" y="284163"/>
                    <a:pt x="13494" y="284559"/>
                    <a:pt x="13494" y="291703"/>
                  </a:cubicBezTo>
                  <a:cubicBezTo>
                    <a:pt x="13494" y="298847"/>
                    <a:pt x="19447" y="313531"/>
                    <a:pt x="20637" y="320278"/>
                  </a:cubicBezTo>
                  <a:cubicBezTo>
                    <a:pt x="21828" y="327025"/>
                    <a:pt x="20637" y="332184"/>
                    <a:pt x="20637" y="332184"/>
                  </a:cubicBezTo>
                  <a:cubicBezTo>
                    <a:pt x="20637" y="337343"/>
                    <a:pt x="18256" y="346868"/>
                    <a:pt x="20637" y="351234"/>
                  </a:cubicBezTo>
                  <a:cubicBezTo>
                    <a:pt x="23018" y="355600"/>
                    <a:pt x="30956" y="360362"/>
                    <a:pt x="34925" y="358378"/>
                  </a:cubicBezTo>
                  <a:cubicBezTo>
                    <a:pt x="38894" y="356394"/>
                    <a:pt x="42069" y="344487"/>
                    <a:pt x="44450" y="339328"/>
                  </a:cubicBezTo>
                  <a:cubicBezTo>
                    <a:pt x="46831" y="334169"/>
                    <a:pt x="46434" y="324644"/>
                    <a:pt x="49212" y="327422"/>
                  </a:cubicBezTo>
                  <a:cubicBezTo>
                    <a:pt x="51990" y="330200"/>
                    <a:pt x="55960" y="353219"/>
                    <a:pt x="61119" y="355997"/>
                  </a:cubicBezTo>
                  <a:cubicBezTo>
                    <a:pt x="66279" y="358775"/>
                    <a:pt x="71835" y="346472"/>
                    <a:pt x="80169" y="344091"/>
                  </a:cubicBezTo>
                  <a:cubicBezTo>
                    <a:pt x="88503" y="341710"/>
                    <a:pt x="100013" y="344487"/>
                    <a:pt x="111125" y="341709"/>
                  </a:cubicBezTo>
                  <a:cubicBezTo>
                    <a:pt x="122237" y="338931"/>
                    <a:pt x="138113" y="330994"/>
                    <a:pt x="146844" y="327422"/>
                  </a:cubicBezTo>
                  <a:cubicBezTo>
                    <a:pt x="155575" y="323850"/>
                    <a:pt x="160734" y="324644"/>
                    <a:pt x="163512" y="320278"/>
                  </a:cubicBezTo>
                  <a:cubicBezTo>
                    <a:pt x="166290" y="315912"/>
                    <a:pt x="161131" y="307975"/>
                    <a:pt x="163512" y="301228"/>
                  </a:cubicBezTo>
                  <a:cubicBezTo>
                    <a:pt x="165893" y="294481"/>
                    <a:pt x="172641" y="281384"/>
                    <a:pt x="177800" y="279797"/>
                  </a:cubicBezTo>
                  <a:cubicBezTo>
                    <a:pt x="182959" y="278210"/>
                    <a:pt x="190500" y="288131"/>
                    <a:pt x="194469" y="291703"/>
                  </a:cubicBezTo>
                  <a:cubicBezTo>
                    <a:pt x="198438" y="295275"/>
                    <a:pt x="197247" y="301625"/>
                    <a:pt x="201612" y="301228"/>
                  </a:cubicBezTo>
                  <a:cubicBezTo>
                    <a:pt x="205977" y="300831"/>
                    <a:pt x="218281" y="294481"/>
                    <a:pt x="220662" y="289322"/>
                  </a:cubicBezTo>
                  <a:cubicBezTo>
                    <a:pt x="223043" y="284163"/>
                    <a:pt x="212328" y="269478"/>
                    <a:pt x="215900" y="270272"/>
                  </a:cubicBezTo>
                  <a:cubicBezTo>
                    <a:pt x="219472" y="271066"/>
                    <a:pt x="234553" y="292893"/>
                    <a:pt x="242094" y="294084"/>
                  </a:cubicBezTo>
                  <a:cubicBezTo>
                    <a:pt x="249635" y="295275"/>
                    <a:pt x="254397" y="278210"/>
                    <a:pt x="261144" y="277416"/>
                  </a:cubicBezTo>
                  <a:cubicBezTo>
                    <a:pt x="267891" y="276622"/>
                    <a:pt x="273447" y="287735"/>
                    <a:pt x="282575" y="289322"/>
                  </a:cubicBezTo>
                  <a:cubicBezTo>
                    <a:pt x="291703" y="290910"/>
                    <a:pt x="309165" y="287338"/>
                    <a:pt x="315912" y="286941"/>
                  </a:cubicBezTo>
                  <a:cubicBezTo>
                    <a:pt x="322659" y="286544"/>
                    <a:pt x="317500" y="280194"/>
                    <a:pt x="323056" y="286941"/>
                  </a:cubicBezTo>
                  <a:cubicBezTo>
                    <a:pt x="328612" y="293688"/>
                    <a:pt x="340916" y="319088"/>
                    <a:pt x="349250" y="327422"/>
                  </a:cubicBezTo>
                  <a:cubicBezTo>
                    <a:pt x="357584" y="335756"/>
                    <a:pt x="367506" y="330200"/>
                    <a:pt x="373062" y="336947"/>
                  </a:cubicBezTo>
                  <a:cubicBezTo>
                    <a:pt x="378618" y="343694"/>
                    <a:pt x="376237" y="359172"/>
                    <a:pt x="382587" y="367903"/>
                  </a:cubicBezTo>
                  <a:cubicBezTo>
                    <a:pt x="388937" y="376634"/>
                    <a:pt x="401240" y="381397"/>
                    <a:pt x="411162" y="389334"/>
                  </a:cubicBezTo>
                  <a:cubicBezTo>
                    <a:pt x="421084" y="397272"/>
                    <a:pt x="433785" y="411559"/>
                    <a:pt x="442119" y="415528"/>
                  </a:cubicBezTo>
                  <a:cubicBezTo>
                    <a:pt x="450453" y="419497"/>
                    <a:pt x="456803" y="415528"/>
                    <a:pt x="461169" y="413147"/>
                  </a:cubicBezTo>
                  <a:cubicBezTo>
                    <a:pt x="465535" y="410766"/>
                    <a:pt x="463946" y="398860"/>
                    <a:pt x="468312" y="401241"/>
                  </a:cubicBezTo>
                  <a:cubicBezTo>
                    <a:pt x="472678" y="403622"/>
                    <a:pt x="481806" y="425450"/>
                    <a:pt x="487362" y="427434"/>
                  </a:cubicBezTo>
                  <a:cubicBezTo>
                    <a:pt x="492918" y="429418"/>
                    <a:pt x="496888" y="418703"/>
                    <a:pt x="501650" y="413147"/>
                  </a:cubicBezTo>
                  <a:cubicBezTo>
                    <a:pt x="506412" y="407591"/>
                    <a:pt x="514349" y="402035"/>
                    <a:pt x="515937" y="394097"/>
                  </a:cubicBezTo>
                  <a:cubicBezTo>
                    <a:pt x="517525" y="386159"/>
                    <a:pt x="513159" y="371475"/>
                    <a:pt x="511175" y="365522"/>
                  </a:cubicBezTo>
                  <a:cubicBezTo>
                    <a:pt x="509191" y="359569"/>
                    <a:pt x="508000" y="359569"/>
                    <a:pt x="504031" y="358378"/>
                  </a:cubicBezTo>
                  <a:cubicBezTo>
                    <a:pt x="500062" y="357187"/>
                    <a:pt x="489743" y="362744"/>
                    <a:pt x="487362" y="358378"/>
                  </a:cubicBezTo>
                  <a:cubicBezTo>
                    <a:pt x="484981" y="354012"/>
                    <a:pt x="492125" y="338931"/>
                    <a:pt x="489744" y="332184"/>
                  </a:cubicBezTo>
                  <a:cubicBezTo>
                    <a:pt x="487363" y="325437"/>
                    <a:pt x="477837" y="321469"/>
                    <a:pt x="473075" y="317897"/>
                  </a:cubicBezTo>
                  <a:cubicBezTo>
                    <a:pt x="468313" y="314325"/>
                    <a:pt x="465535" y="313531"/>
                    <a:pt x="461169" y="310753"/>
                  </a:cubicBezTo>
                  <a:cubicBezTo>
                    <a:pt x="456803" y="307975"/>
                    <a:pt x="453231" y="300831"/>
                    <a:pt x="446881" y="301228"/>
                  </a:cubicBezTo>
                  <a:cubicBezTo>
                    <a:pt x="440531" y="301625"/>
                    <a:pt x="428625" y="312737"/>
                    <a:pt x="423069" y="313134"/>
                  </a:cubicBezTo>
                  <a:cubicBezTo>
                    <a:pt x="417513" y="313531"/>
                    <a:pt x="414338" y="310356"/>
                    <a:pt x="413544" y="303609"/>
                  </a:cubicBezTo>
                  <a:cubicBezTo>
                    <a:pt x="412750" y="296862"/>
                    <a:pt x="417512" y="284956"/>
                    <a:pt x="418306" y="272653"/>
                  </a:cubicBezTo>
                  <a:cubicBezTo>
                    <a:pt x="419100" y="260350"/>
                    <a:pt x="453231" y="270272"/>
                    <a:pt x="418306" y="229791"/>
                  </a:cubicBezTo>
                  <a:cubicBezTo>
                    <a:pt x="383381" y="189310"/>
                    <a:pt x="249634" y="54768"/>
                    <a:pt x="208756" y="2738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14" tIns="27007" rIns="54014" bIns="27007"/>
            <a:lstStyle/>
            <a:p>
              <a:pPr defTabSz="521458">
                <a:defRPr/>
              </a:pPr>
              <a:endParaRPr lang="ru-RU" sz="800" dirty="0">
                <a:solidFill>
                  <a:srgbClr val="000000"/>
                </a:solidFill>
              </a:endParaRPr>
            </a:p>
          </p:txBody>
        </p:sp>
        <p:sp>
          <p:nvSpPr>
            <p:cNvPr id="242" name="Полилиния 330">
              <a:extLst>
                <a:ext uri="{FF2B5EF4-FFF2-40B4-BE49-F238E27FC236}">
                  <a16:creationId xmlns:a16="http://schemas.microsoft.com/office/drawing/2014/main" id="{FAD478DE-2408-422B-95D6-CD419A0B2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4146" y="5849696"/>
              <a:ext cx="461962" cy="334962"/>
            </a:xfrm>
            <a:custGeom>
              <a:avLst/>
              <a:gdLst>
                <a:gd name="T0" fmla="*/ 0 w 461962"/>
                <a:gd name="T1" fmla="*/ 0 h 335756"/>
                <a:gd name="T2" fmla="*/ 145256 w 461962"/>
                <a:gd name="T3" fmla="*/ 25702 h 335756"/>
                <a:gd name="T4" fmla="*/ 276225 w 461962"/>
                <a:gd name="T5" fmla="*/ 42058 h 335756"/>
                <a:gd name="T6" fmla="*/ 354806 w 461962"/>
                <a:gd name="T7" fmla="*/ 84117 h 335756"/>
                <a:gd name="T8" fmla="*/ 431006 w 461962"/>
                <a:gd name="T9" fmla="*/ 170571 h 335756"/>
                <a:gd name="T10" fmla="*/ 457200 w 461962"/>
                <a:gd name="T11" fmla="*/ 250013 h 335756"/>
                <a:gd name="T12" fmla="*/ 459581 w 461962"/>
                <a:gd name="T13" fmla="*/ 329456 h 3357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61962"/>
                <a:gd name="T22" fmla="*/ 0 h 335756"/>
                <a:gd name="T23" fmla="*/ 461962 w 461962"/>
                <a:gd name="T24" fmla="*/ 335756 h 3357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61962" h="335756">
                  <a:moveTo>
                    <a:pt x="0" y="0"/>
                  </a:moveTo>
                  <a:cubicBezTo>
                    <a:pt x="49609" y="9525"/>
                    <a:pt x="99219" y="19050"/>
                    <a:pt x="145256" y="26194"/>
                  </a:cubicBezTo>
                  <a:cubicBezTo>
                    <a:pt x="191293" y="33338"/>
                    <a:pt x="241300" y="32940"/>
                    <a:pt x="276225" y="42862"/>
                  </a:cubicBezTo>
                  <a:cubicBezTo>
                    <a:pt x="311150" y="52784"/>
                    <a:pt x="329009" y="63897"/>
                    <a:pt x="354806" y="85725"/>
                  </a:cubicBezTo>
                  <a:cubicBezTo>
                    <a:pt x="380603" y="107553"/>
                    <a:pt x="413940" y="145653"/>
                    <a:pt x="431006" y="173831"/>
                  </a:cubicBezTo>
                  <a:cubicBezTo>
                    <a:pt x="448072" y="202009"/>
                    <a:pt x="452438" y="227807"/>
                    <a:pt x="457200" y="254794"/>
                  </a:cubicBezTo>
                  <a:cubicBezTo>
                    <a:pt x="461962" y="281781"/>
                    <a:pt x="460771" y="308768"/>
                    <a:pt x="459581" y="335756"/>
                  </a:cubicBezTo>
                </a:path>
              </a:pathLst>
            </a:custGeom>
            <a:noFill/>
            <a:ln w="36513">
              <a:solidFill>
                <a:srgbClr val="4D3C2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243" name="Freeform 471">
              <a:extLst>
                <a:ext uri="{FF2B5EF4-FFF2-40B4-BE49-F238E27FC236}">
                  <a16:creationId xmlns:a16="http://schemas.microsoft.com/office/drawing/2014/main" id="{CCD8859E-572C-4893-BE99-515B6860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4546" y="5100396"/>
              <a:ext cx="614362" cy="749300"/>
            </a:xfrm>
            <a:custGeom>
              <a:avLst/>
              <a:gdLst>
                <a:gd name="T0" fmla="*/ 0 w 9020"/>
                <a:gd name="T1" fmla="*/ 0 h 11835"/>
                <a:gd name="T2" fmla="*/ 860 w 9020"/>
                <a:gd name="T3" fmla="*/ 2081 h 11835"/>
                <a:gd name="T4" fmla="*/ 3950 w 9020"/>
                <a:gd name="T5" fmla="*/ 7796 h 11835"/>
                <a:gd name="T6" fmla="*/ 7633 w 9020"/>
                <a:gd name="T7" fmla="*/ 11225 h 11835"/>
                <a:gd name="T8" fmla="*/ 9020 w 9020"/>
                <a:gd name="T9" fmla="*/ 11835 h 11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20" h="11835">
                  <a:moveTo>
                    <a:pt x="0" y="0"/>
                  </a:moveTo>
                  <a:cubicBezTo>
                    <a:pt x="433" y="402"/>
                    <a:pt x="719" y="1096"/>
                    <a:pt x="860" y="2081"/>
                  </a:cubicBezTo>
                  <a:cubicBezTo>
                    <a:pt x="1046" y="4656"/>
                    <a:pt x="2076" y="6561"/>
                    <a:pt x="3950" y="7796"/>
                  </a:cubicBezTo>
                  <a:cubicBezTo>
                    <a:pt x="5317" y="8561"/>
                    <a:pt x="6545" y="9704"/>
                    <a:pt x="7633" y="11225"/>
                  </a:cubicBezTo>
                  <a:cubicBezTo>
                    <a:pt x="8061" y="11625"/>
                    <a:pt x="8524" y="11828"/>
                    <a:pt x="9020" y="11835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36513" cap="flat">
              <a:solidFill>
                <a:srgbClr val="4D3C2B"/>
              </a:solidFill>
              <a:prstDash val="solid"/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ru-RU" sz="1400" dirty="0"/>
            </a:p>
          </p:txBody>
        </p:sp>
        <p:sp>
          <p:nvSpPr>
            <p:cNvPr id="244" name="Freeform 454">
              <a:extLst>
                <a:ext uri="{FF2B5EF4-FFF2-40B4-BE49-F238E27FC236}">
                  <a16:creationId xmlns:a16="http://schemas.microsoft.com/office/drawing/2014/main" id="{E483E777-2402-4A28-8918-8586DB326D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7182" y="4805123"/>
              <a:ext cx="2476500" cy="2073275"/>
            </a:xfrm>
            <a:custGeom>
              <a:avLst/>
              <a:gdLst>
                <a:gd name="T0" fmla="*/ 2147483646 w 36410"/>
                <a:gd name="T1" fmla="*/ 2147483646 h 32743"/>
                <a:gd name="T2" fmla="*/ 2147483646 w 36410"/>
                <a:gd name="T3" fmla="*/ 2147483646 h 32743"/>
                <a:gd name="T4" fmla="*/ 2147483646 w 36410"/>
                <a:gd name="T5" fmla="*/ 2147483646 h 32743"/>
                <a:gd name="T6" fmla="*/ 2147483646 w 36410"/>
                <a:gd name="T7" fmla="*/ 2147483646 h 32743"/>
                <a:gd name="T8" fmla="*/ 2147483646 w 36410"/>
                <a:gd name="T9" fmla="*/ 2147483646 h 32743"/>
                <a:gd name="T10" fmla="*/ 2147483646 w 36410"/>
                <a:gd name="T11" fmla="*/ 2147483646 h 32743"/>
                <a:gd name="T12" fmla="*/ 2147483646 w 36410"/>
                <a:gd name="T13" fmla="*/ 2147483646 h 32743"/>
                <a:gd name="T14" fmla="*/ 2147483646 w 36410"/>
                <a:gd name="T15" fmla="*/ 2147483646 h 32743"/>
                <a:gd name="T16" fmla="*/ 2147483646 w 36410"/>
                <a:gd name="T17" fmla="*/ 2147483646 h 32743"/>
                <a:gd name="T18" fmla="*/ 2147483646 w 36410"/>
                <a:gd name="T19" fmla="*/ 2147483646 h 32743"/>
                <a:gd name="T20" fmla="*/ 2147483646 w 36410"/>
                <a:gd name="T21" fmla="*/ 2147483646 h 32743"/>
                <a:gd name="T22" fmla="*/ 2147483646 w 36410"/>
                <a:gd name="T23" fmla="*/ 2147483646 h 32743"/>
                <a:gd name="T24" fmla="*/ 2147483646 w 36410"/>
                <a:gd name="T25" fmla="*/ 2147483646 h 32743"/>
                <a:gd name="T26" fmla="*/ 2147483646 w 36410"/>
                <a:gd name="T27" fmla="*/ 2147483646 h 32743"/>
                <a:gd name="T28" fmla="*/ 2147483646 w 36410"/>
                <a:gd name="T29" fmla="*/ 2147483646 h 32743"/>
                <a:gd name="T30" fmla="*/ 2147483646 w 36410"/>
                <a:gd name="T31" fmla="*/ 2147483646 h 32743"/>
                <a:gd name="T32" fmla="*/ 2147483646 w 36410"/>
                <a:gd name="T33" fmla="*/ 2147483646 h 32743"/>
                <a:gd name="T34" fmla="*/ 2147483646 w 36410"/>
                <a:gd name="T35" fmla="*/ 2147483646 h 32743"/>
                <a:gd name="T36" fmla="*/ 2147483646 w 36410"/>
                <a:gd name="T37" fmla="*/ 2147483646 h 32743"/>
                <a:gd name="T38" fmla="*/ 2147483646 w 36410"/>
                <a:gd name="T39" fmla="*/ 2147483646 h 32743"/>
                <a:gd name="T40" fmla="*/ 2147483646 w 36410"/>
                <a:gd name="T41" fmla="*/ 2147483646 h 32743"/>
                <a:gd name="T42" fmla="*/ 2147483646 w 36410"/>
                <a:gd name="T43" fmla="*/ 2147483646 h 32743"/>
                <a:gd name="T44" fmla="*/ 2147483646 w 36410"/>
                <a:gd name="T45" fmla="*/ 2147483646 h 32743"/>
                <a:gd name="T46" fmla="*/ 2147483646 w 36410"/>
                <a:gd name="T47" fmla="*/ 2147483646 h 32743"/>
                <a:gd name="T48" fmla="*/ 2147483646 w 36410"/>
                <a:gd name="T49" fmla="*/ 2147483646 h 32743"/>
                <a:gd name="T50" fmla="*/ 2147483646 w 36410"/>
                <a:gd name="T51" fmla="*/ 2147483646 h 32743"/>
                <a:gd name="T52" fmla="*/ 2147483646 w 36410"/>
                <a:gd name="T53" fmla="*/ 2147483646 h 32743"/>
                <a:gd name="T54" fmla="*/ 2147483646 w 36410"/>
                <a:gd name="T55" fmla="*/ 2147483646 h 32743"/>
                <a:gd name="T56" fmla="*/ 2147483646 w 36410"/>
                <a:gd name="T57" fmla="*/ 2147483646 h 32743"/>
                <a:gd name="T58" fmla="*/ 2147483646 w 36410"/>
                <a:gd name="T59" fmla="*/ 2147483646 h 32743"/>
                <a:gd name="T60" fmla="*/ 2147483646 w 36410"/>
                <a:gd name="T61" fmla="*/ 2147483646 h 32743"/>
                <a:gd name="T62" fmla="*/ 2147483646 w 36410"/>
                <a:gd name="T63" fmla="*/ 2147483646 h 32743"/>
                <a:gd name="T64" fmla="*/ 2147483646 w 36410"/>
                <a:gd name="T65" fmla="*/ 2147483646 h 32743"/>
                <a:gd name="T66" fmla="*/ 2147483646 w 36410"/>
                <a:gd name="T67" fmla="*/ 2147483646 h 32743"/>
                <a:gd name="T68" fmla="*/ 2147483646 w 36410"/>
                <a:gd name="T69" fmla="*/ 2147483646 h 32743"/>
                <a:gd name="T70" fmla="*/ 2147483646 w 36410"/>
                <a:gd name="T71" fmla="*/ 2147483646 h 32743"/>
                <a:gd name="T72" fmla="*/ 2147483646 w 36410"/>
                <a:gd name="T73" fmla="*/ 2147483646 h 32743"/>
                <a:gd name="T74" fmla="*/ 2147483646 w 36410"/>
                <a:gd name="T75" fmla="*/ 2147483646 h 32743"/>
                <a:gd name="T76" fmla="*/ 2147483646 w 36410"/>
                <a:gd name="T77" fmla="*/ 2147483646 h 32743"/>
                <a:gd name="T78" fmla="*/ 2147483646 w 36410"/>
                <a:gd name="T79" fmla="*/ 2147483646 h 32743"/>
                <a:gd name="T80" fmla="*/ 2147483646 w 36410"/>
                <a:gd name="T81" fmla="*/ 2147483646 h 32743"/>
                <a:gd name="T82" fmla="*/ 2147483646 w 36410"/>
                <a:gd name="T83" fmla="*/ 2147483646 h 32743"/>
                <a:gd name="T84" fmla="*/ 2147483646 w 36410"/>
                <a:gd name="T85" fmla="*/ 2147483646 h 32743"/>
                <a:gd name="T86" fmla="*/ 2147483646 w 36410"/>
                <a:gd name="T87" fmla="*/ 2147483646 h 32743"/>
                <a:gd name="T88" fmla="*/ 2147483646 w 36410"/>
                <a:gd name="T89" fmla="*/ 2147483646 h 32743"/>
                <a:gd name="T90" fmla="*/ 2147483646 w 36410"/>
                <a:gd name="T91" fmla="*/ 2147483646 h 32743"/>
                <a:gd name="T92" fmla="*/ 2147483646 w 36410"/>
                <a:gd name="T93" fmla="*/ 2147483646 h 32743"/>
                <a:gd name="T94" fmla="*/ 2147483646 w 36410"/>
                <a:gd name="T95" fmla="*/ 2147483646 h 32743"/>
                <a:gd name="T96" fmla="*/ 0 w 36410"/>
                <a:gd name="T97" fmla="*/ 0 h 3274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6410"/>
                <a:gd name="T148" fmla="*/ 0 h 32743"/>
                <a:gd name="T149" fmla="*/ 36410 w 36410"/>
                <a:gd name="T150" fmla="*/ 32743 h 32743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6410" h="32743">
                  <a:moveTo>
                    <a:pt x="36410" y="32743"/>
                  </a:moveTo>
                  <a:lnTo>
                    <a:pt x="35764" y="31600"/>
                  </a:lnTo>
                  <a:lnTo>
                    <a:pt x="34632" y="28399"/>
                  </a:lnTo>
                  <a:lnTo>
                    <a:pt x="33647" y="27774"/>
                  </a:lnTo>
                  <a:cubicBezTo>
                    <a:pt x="33506" y="27704"/>
                    <a:pt x="33505" y="27559"/>
                    <a:pt x="33367" y="27504"/>
                  </a:cubicBezTo>
                  <a:cubicBezTo>
                    <a:pt x="33037" y="27370"/>
                    <a:pt x="32981" y="26992"/>
                    <a:pt x="32647" y="26868"/>
                  </a:cubicBezTo>
                  <a:cubicBezTo>
                    <a:pt x="32626" y="26860"/>
                    <a:pt x="32501" y="26800"/>
                    <a:pt x="32494" y="26801"/>
                  </a:cubicBezTo>
                  <a:lnTo>
                    <a:pt x="30388" y="25668"/>
                  </a:lnTo>
                  <a:lnTo>
                    <a:pt x="28573" y="25700"/>
                  </a:lnTo>
                  <a:lnTo>
                    <a:pt x="27509" y="25367"/>
                  </a:lnTo>
                  <a:lnTo>
                    <a:pt x="27424" y="25303"/>
                  </a:lnTo>
                  <a:lnTo>
                    <a:pt x="26705" y="24520"/>
                  </a:lnTo>
                  <a:lnTo>
                    <a:pt x="26652" y="24435"/>
                  </a:lnTo>
                  <a:lnTo>
                    <a:pt x="26641" y="24361"/>
                  </a:lnTo>
                  <a:lnTo>
                    <a:pt x="26541" y="23562"/>
                  </a:lnTo>
                  <a:cubicBezTo>
                    <a:pt x="26541" y="23542"/>
                    <a:pt x="26526" y="23497"/>
                    <a:pt x="26515" y="23479"/>
                  </a:cubicBezTo>
                  <a:cubicBezTo>
                    <a:pt x="26498" y="23450"/>
                    <a:pt x="26492" y="23440"/>
                    <a:pt x="26466" y="23417"/>
                  </a:cubicBezTo>
                  <a:cubicBezTo>
                    <a:pt x="26440" y="23395"/>
                    <a:pt x="26401" y="23376"/>
                    <a:pt x="26369" y="23367"/>
                  </a:cubicBezTo>
                  <a:cubicBezTo>
                    <a:pt x="26366" y="23366"/>
                    <a:pt x="26342" y="23360"/>
                    <a:pt x="26342" y="23360"/>
                  </a:cubicBezTo>
                  <a:lnTo>
                    <a:pt x="23621" y="22588"/>
                  </a:lnTo>
                  <a:cubicBezTo>
                    <a:pt x="23572" y="22533"/>
                    <a:pt x="23340" y="22471"/>
                    <a:pt x="23299" y="22376"/>
                  </a:cubicBezTo>
                  <a:cubicBezTo>
                    <a:pt x="23291" y="22356"/>
                    <a:pt x="23253" y="22315"/>
                    <a:pt x="23230" y="22256"/>
                  </a:cubicBezTo>
                  <a:cubicBezTo>
                    <a:pt x="23212" y="22210"/>
                    <a:pt x="23075" y="22042"/>
                    <a:pt x="23031" y="22018"/>
                  </a:cubicBezTo>
                  <a:cubicBezTo>
                    <a:pt x="22807" y="21895"/>
                    <a:pt x="22957" y="21928"/>
                    <a:pt x="22663" y="21900"/>
                  </a:cubicBezTo>
                  <a:cubicBezTo>
                    <a:pt x="22572" y="21892"/>
                    <a:pt x="22564" y="21884"/>
                    <a:pt x="22462" y="21884"/>
                  </a:cubicBezTo>
                  <a:cubicBezTo>
                    <a:pt x="22336" y="21884"/>
                    <a:pt x="22203" y="21874"/>
                    <a:pt x="22082" y="21900"/>
                  </a:cubicBezTo>
                  <a:cubicBezTo>
                    <a:pt x="22020" y="21914"/>
                    <a:pt x="21868" y="21926"/>
                    <a:pt x="21815" y="21887"/>
                  </a:cubicBezTo>
                  <a:lnTo>
                    <a:pt x="19003" y="20881"/>
                  </a:lnTo>
                  <a:lnTo>
                    <a:pt x="17291" y="20267"/>
                  </a:lnTo>
                  <a:lnTo>
                    <a:pt x="15074" y="12764"/>
                  </a:lnTo>
                  <a:cubicBezTo>
                    <a:pt x="15088" y="12717"/>
                    <a:pt x="14994" y="12604"/>
                    <a:pt x="14951" y="12582"/>
                  </a:cubicBezTo>
                  <a:cubicBezTo>
                    <a:pt x="14923" y="12568"/>
                    <a:pt x="14850" y="12484"/>
                    <a:pt x="14851" y="12447"/>
                  </a:cubicBezTo>
                  <a:cubicBezTo>
                    <a:pt x="14852" y="12420"/>
                    <a:pt x="14837" y="12360"/>
                    <a:pt x="14837" y="12336"/>
                  </a:cubicBezTo>
                  <a:cubicBezTo>
                    <a:pt x="14853" y="12305"/>
                    <a:pt x="14812" y="12214"/>
                    <a:pt x="14789" y="12185"/>
                  </a:cubicBezTo>
                  <a:cubicBezTo>
                    <a:pt x="14772" y="12164"/>
                    <a:pt x="14710" y="12085"/>
                    <a:pt x="14691" y="12069"/>
                  </a:cubicBezTo>
                  <a:lnTo>
                    <a:pt x="11655" y="8094"/>
                  </a:lnTo>
                  <a:cubicBezTo>
                    <a:pt x="11636" y="8090"/>
                    <a:pt x="11602" y="7966"/>
                    <a:pt x="11602" y="7927"/>
                  </a:cubicBezTo>
                  <a:cubicBezTo>
                    <a:pt x="11602" y="7925"/>
                    <a:pt x="11602" y="7922"/>
                    <a:pt x="11602" y="7919"/>
                  </a:cubicBezTo>
                  <a:lnTo>
                    <a:pt x="11602" y="7422"/>
                  </a:lnTo>
                  <a:cubicBezTo>
                    <a:pt x="11581" y="7377"/>
                    <a:pt x="11574" y="7350"/>
                    <a:pt x="11501" y="7350"/>
                  </a:cubicBezTo>
                  <a:cubicBezTo>
                    <a:pt x="11427" y="7350"/>
                    <a:pt x="11236" y="7367"/>
                    <a:pt x="11187" y="7313"/>
                  </a:cubicBezTo>
                  <a:lnTo>
                    <a:pt x="8078" y="5004"/>
                  </a:lnTo>
                  <a:lnTo>
                    <a:pt x="6890" y="4585"/>
                  </a:lnTo>
                  <a:lnTo>
                    <a:pt x="5554" y="4252"/>
                  </a:lnTo>
                  <a:lnTo>
                    <a:pt x="4697" y="3794"/>
                  </a:lnTo>
                  <a:lnTo>
                    <a:pt x="4112" y="3469"/>
                  </a:lnTo>
                  <a:lnTo>
                    <a:pt x="3985" y="3405"/>
                  </a:lnTo>
                  <a:lnTo>
                    <a:pt x="2326" y="1979"/>
                  </a:lnTo>
                  <a:lnTo>
                    <a:pt x="0" y="0"/>
                  </a:lnTo>
                </a:path>
              </a:pathLst>
            </a:custGeom>
            <a:noFill/>
            <a:ln w="36513">
              <a:solidFill>
                <a:srgbClr val="4D3C2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245" name="Полилиния 327">
              <a:extLst>
                <a:ext uri="{FF2B5EF4-FFF2-40B4-BE49-F238E27FC236}">
                  <a16:creationId xmlns:a16="http://schemas.microsoft.com/office/drawing/2014/main" id="{8E6A4D3D-3BF1-49D0-B3A7-93F0E97EB0E0}"/>
                </a:ext>
              </a:extLst>
            </p:cNvPr>
            <p:cNvSpPr/>
            <p:nvPr/>
          </p:nvSpPr>
          <p:spPr>
            <a:xfrm>
              <a:off x="5409732" y="4465397"/>
              <a:ext cx="2286000" cy="2371725"/>
            </a:xfrm>
            <a:custGeom>
              <a:avLst/>
              <a:gdLst>
                <a:gd name="connsiteX0" fmla="*/ 0 w 3575407"/>
                <a:gd name="connsiteY0" fmla="*/ 0 h 3801438"/>
                <a:gd name="connsiteX1" fmla="*/ 328773 w 3575407"/>
                <a:gd name="connsiteY1" fmla="*/ 369870 h 3801438"/>
                <a:gd name="connsiteX2" fmla="*/ 565079 w 3575407"/>
                <a:gd name="connsiteY2" fmla="*/ 616450 h 3801438"/>
                <a:gd name="connsiteX3" fmla="*/ 760287 w 3575407"/>
                <a:gd name="connsiteY3" fmla="*/ 863029 h 3801438"/>
                <a:gd name="connsiteX4" fmla="*/ 883577 w 3575407"/>
                <a:gd name="connsiteY4" fmla="*/ 996593 h 3801438"/>
                <a:gd name="connsiteX5" fmla="*/ 1006867 w 3575407"/>
                <a:gd name="connsiteY5" fmla="*/ 1181528 h 3801438"/>
                <a:gd name="connsiteX6" fmla="*/ 1099335 w 3575407"/>
                <a:gd name="connsiteY6" fmla="*/ 1325366 h 3801438"/>
                <a:gd name="connsiteX7" fmla="*/ 1284270 w 3575407"/>
                <a:gd name="connsiteY7" fmla="*/ 1417834 h 3801438"/>
                <a:gd name="connsiteX8" fmla="*/ 1438382 w 3575407"/>
                <a:gd name="connsiteY8" fmla="*/ 1489753 h 3801438"/>
                <a:gd name="connsiteX9" fmla="*/ 1664413 w 3575407"/>
                <a:gd name="connsiteY9" fmla="*/ 1695236 h 3801438"/>
                <a:gd name="connsiteX10" fmla="*/ 1890445 w 3575407"/>
                <a:gd name="connsiteY10" fmla="*/ 1993187 h 3801438"/>
                <a:gd name="connsiteX11" fmla="*/ 2085654 w 3575407"/>
                <a:gd name="connsiteY11" fmla="*/ 2239766 h 3801438"/>
                <a:gd name="connsiteX12" fmla="*/ 2321959 w 3575407"/>
                <a:gd name="connsiteY12" fmla="*/ 2527443 h 3801438"/>
                <a:gd name="connsiteX13" fmla="*/ 2537717 w 3575407"/>
                <a:gd name="connsiteY13" fmla="*/ 2743200 h 3801438"/>
                <a:gd name="connsiteX14" fmla="*/ 2712377 w 3575407"/>
                <a:gd name="connsiteY14" fmla="*/ 2958957 h 3801438"/>
                <a:gd name="connsiteX15" fmla="*/ 2928135 w 3575407"/>
                <a:gd name="connsiteY15" fmla="*/ 3226085 h 3801438"/>
                <a:gd name="connsiteX16" fmla="*/ 3051425 w 3575407"/>
                <a:gd name="connsiteY16" fmla="*/ 3287730 h 3801438"/>
                <a:gd name="connsiteX17" fmla="*/ 3215811 w 3575407"/>
                <a:gd name="connsiteY17" fmla="*/ 3380198 h 3801438"/>
                <a:gd name="connsiteX18" fmla="*/ 3298004 w 3575407"/>
                <a:gd name="connsiteY18" fmla="*/ 3482939 h 3801438"/>
                <a:gd name="connsiteX19" fmla="*/ 3298004 w 3575407"/>
                <a:gd name="connsiteY19" fmla="*/ 3565133 h 3801438"/>
                <a:gd name="connsiteX20" fmla="*/ 3400746 w 3575407"/>
                <a:gd name="connsiteY20" fmla="*/ 3647326 h 3801438"/>
                <a:gd name="connsiteX21" fmla="*/ 3462391 w 3575407"/>
                <a:gd name="connsiteY21" fmla="*/ 3729519 h 3801438"/>
                <a:gd name="connsiteX22" fmla="*/ 3575407 w 3575407"/>
                <a:gd name="connsiteY22" fmla="*/ 3801438 h 380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575407" h="3801438">
                  <a:moveTo>
                    <a:pt x="0" y="0"/>
                  </a:moveTo>
                  <a:cubicBezTo>
                    <a:pt x="117296" y="133564"/>
                    <a:pt x="234593" y="267128"/>
                    <a:pt x="328773" y="369870"/>
                  </a:cubicBezTo>
                  <a:cubicBezTo>
                    <a:pt x="422953" y="472612"/>
                    <a:pt x="493160" y="534257"/>
                    <a:pt x="565079" y="616450"/>
                  </a:cubicBezTo>
                  <a:cubicBezTo>
                    <a:pt x="636998" y="698643"/>
                    <a:pt x="707204" y="799672"/>
                    <a:pt x="760287" y="863029"/>
                  </a:cubicBezTo>
                  <a:cubicBezTo>
                    <a:pt x="813370" y="926386"/>
                    <a:pt x="842480" y="943510"/>
                    <a:pt x="883577" y="996593"/>
                  </a:cubicBezTo>
                  <a:cubicBezTo>
                    <a:pt x="924674" y="1049676"/>
                    <a:pt x="970907" y="1126733"/>
                    <a:pt x="1006867" y="1181528"/>
                  </a:cubicBezTo>
                  <a:cubicBezTo>
                    <a:pt x="1042827" y="1236323"/>
                    <a:pt x="1053101" y="1285982"/>
                    <a:pt x="1099335" y="1325366"/>
                  </a:cubicBezTo>
                  <a:cubicBezTo>
                    <a:pt x="1145569" y="1364750"/>
                    <a:pt x="1227762" y="1390436"/>
                    <a:pt x="1284270" y="1417834"/>
                  </a:cubicBezTo>
                  <a:cubicBezTo>
                    <a:pt x="1340778" y="1445232"/>
                    <a:pt x="1375025" y="1443519"/>
                    <a:pt x="1438382" y="1489753"/>
                  </a:cubicBezTo>
                  <a:cubicBezTo>
                    <a:pt x="1501739" y="1535987"/>
                    <a:pt x="1589069" y="1611330"/>
                    <a:pt x="1664413" y="1695236"/>
                  </a:cubicBezTo>
                  <a:cubicBezTo>
                    <a:pt x="1739757" y="1779142"/>
                    <a:pt x="1820238" y="1902432"/>
                    <a:pt x="1890445" y="1993187"/>
                  </a:cubicBezTo>
                  <a:cubicBezTo>
                    <a:pt x="1960652" y="2083942"/>
                    <a:pt x="2013735" y="2150723"/>
                    <a:pt x="2085654" y="2239766"/>
                  </a:cubicBezTo>
                  <a:cubicBezTo>
                    <a:pt x="2157573" y="2328809"/>
                    <a:pt x="2246615" y="2443537"/>
                    <a:pt x="2321959" y="2527443"/>
                  </a:cubicBezTo>
                  <a:cubicBezTo>
                    <a:pt x="2397303" y="2611349"/>
                    <a:pt x="2472647" y="2671281"/>
                    <a:pt x="2537717" y="2743200"/>
                  </a:cubicBezTo>
                  <a:cubicBezTo>
                    <a:pt x="2602787" y="2815119"/>
                    <a:pt x="2712377" y="2958957"/>
                    <a:pt x="2712377" y="2958957"/>
                  </a:cubicBezTo>
                  <a:cubicBezTo>
                    <a:pt x="2777447" y="3039438"/>
                    <a:pt x="2871627" y="3171290"/>
                    <a:pt x="2928135" y="3226085"/>
                  </a:cubicBezTo>
                  <a:cubicBezTo>
                    <a:pt x="2984643" y="3280880"/>
                    <a:pt x="3003479" y="3262045"/>
                    <a:pt x="3051425" y="3287730"/>
                  </a:cubicBezTo>
                  <a:cubicBezTo>
                    <a:pt x="3099371" y="3313416"/>
                    <a:pt x="3174714" y="3347663"/>
                    <a:pt x="3215811" y="3380198"/>
                  </a:cubicBezTo>
                  <a:cubicBezTo>
                    <a:pt x="3256908" y="3412733"/>
                    <a:pt x="3284305" y="3452117"/>
                    <a:pt x="3298004" y="3482939"/>
                  </a:cubicBezTo>
                  <a:cubicBezTo>
                    <a:pt x="3311703" y="3513761"/>
                    <a:pt x="3280880" y="3537735"/>
                    <a:pt x="3298004" y="3565133"/>
                  </a:cubicBezTo>
                  <a:cubicBezTo>
                    <a:pt x="3315128" y="3592531"/>
                    <a:pt x="3373348" y="3619928"/>
                    <a:pt x="3400746" y="3647326"/>
                  </a:cubicBezTo>
                  <a:cubicBezTo>
                    <a:pt x="3428144" y="3674724"/>
                    <a:pt x="3433281" y="3703834"/>
                    <a:pt x="3462391" y="3729519"/>
                  </a:cubicBezTo>
                  <a:cubicBezTo>
                    <a:pt x="3491501" y="3755204"/>
                    <a:pt x="3533454" y="3778321"/>
                    <a:pt x="3575407" y="3801438"/>
                  </a:cubicBezTo>
                </a:path>
              </a:pathLst>
            </a:custGeom>
            <a:ln w="317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ru-RU" sz="1400" dirty="0"/>
            </a:p>
          </p:txBody>
        </p:sp>
        <p:sp>
          <p:nvSpPr>
            <p:cNvPr id="246" name="Freeform 457">
              <a:extLst>
                <a:ext uri="{FF2B5EF4-FFF2-40B4-BE49-F238E27FC236}">
                  <a16:creationId xmlns:a16="http://schemas.microsoft.com/office/drawing/2014/main" id="{343F1CC4-9868-495B-94A6-6936A56C60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8209" y="6368810"/>
              <a:ext cx="1235075" cy="847725"/>
            </a:xfrm>
            <a:custGeom>
              <a:avLst/>
              <a:gdLst>
                <a:gd name="T0" fmla="*/ 2147483646 w 18164"/>
                <a:gd name="T1" fmla="*/ 0 h 13396"/>
                <a:gd name="T2" fmla="*/ 2147483646 w 18164"/>
                <a:gd name="T3" fmla="*/ 2147483646 h 13396"/>
                <a:gd name="T4" fmla="*/ 2147483646 w 18164"/>
                <a:gd name="T5" fmla="*/ 2147483646 h 13396"/>
                <a:gd name="T6" fmla="*/ 2147483646 w 18164"/>
                <a:gd name="T7" fmla="*/ 2147483646 h 13396"/>
                <a:gd name="T8" fmla="*/ 2147483646 w 18164"/>
                <a:gd name="T9" fmla="*/ 2147483646 h 13396"/>
                <a:gd name="T10" fmla="*/ 2147483646 w 18164"/>
                <a:gd name="T11" fmla="*/ 2147483646 h 13396"/>
                <a:gd name="T12" fmla="*/ 2147483646 w 18164"/>
                <a:gd name="T13" fmla="*/ 2147483646 h 13396"/>
                <a:gd name="T14" fmla="*/ 2147483646 w 18164"/>
                <a:gd name="T15" fmla="*/ 2147483646 h 13396"/>
                <a:gd name="T16" fmla="*/ 2147483646 w 18164"/>
                <a:gd name="T17" fmla="*/ 2147483646 h 13396"/>
                <a:gd name="T18" fmla="*/ 2147483646 w 18164"/>
                <a:gd name="T19" fmla="*/ 2147483646 h 13396"/>
                <a:gd name="T20" fmla="*/ 2147483646 w 18164"/>
                <a:gd name="T21" fmla="*/ 2147483646 h 13396"/>
                <a:gd name="T22" fmla="*/ 2147483646 w 18164"/>
                <a:gd name="T23" fmla="*/ 2147483646 h 13396"/>
                <a:gd name="T24" fmla="*/ 2147483646 w 18164"/>
                <a:gd name="T25" fmla="*/ 2147483646 h 13396"/>
                <a:gd name="T26" fmla="*/ 2147483646 w 18164"/>
                <a:gd name="T27" fmla="*/ 2147483646 h 13396"/>
                <a:gd name="T28" fmla="*/ 2147483646 w 18164"/>
                <a:gd name="T29" fmla="*/ 2147483646 h 13396"/>
                <a:gd name="T30" fmla="*/ 2147483646 w 18164"/>
                <a:gd name="T31" fmla="*/ 2147483646 h 13396"/>
                <a:gd name="T32" fmla="*/ 2147483646 w 18164"/>
                <a:gd name="T33" fmla="*/ 2147483646 h 13396"/>
                <a:gd name="T34" fmla="*/ 2147483646 w 18164"/>
                <a:gd name="T35" fmla="*/ 2147483646 h 13396"/>
                <a:gd name="T36" fmla="*/ 2147483646 w 18164"/>
                <a:gd name="T37" fmla="*/ 2147483646 h 13396"/>
                <a:gd name="T38" fmla="*/ 2147483646 w 18164"/>
                <a:gd name="T39" fmla="*/ 2147483646 h 13396"/>
                <a:gd name="T40" fmla="*/ 2147483646 w 18164"/>
                <a:gd name="T41" fmla="*/ 2147483646 h 13396"/>
                <a:gd name="T42" fmla="*/ 2147483646 w 18164"/>
                <a:gd name="T43" fmla="*/ 2147483646 h 13396"/>
                <a:gd name="T44" fmla="*/ 2147483646 w 18164"/>
                <a:gd name="T45" fmla="*/ 2147483646 h 13396"/>
                <a:gd name="T46" fmla="*/ 2147483646 w 18164"/>
                <a:gd name="T47" fmla="*/ 2147483646 h 13396"/>
                <a:gd name="T48" fmla="*/ 2147483646 w 18164"/>
                <a:gd name="T49" fmla="*/ 2147483646 h 13396"/>
                <a:gd name="T50" fmla="*/ 2147483646 w 18164"/>
                <a:gd name="T51" fmla="*/ 2147483646 h 13396"/>
                <a:gd name="T52" fmla="*/ 2147483646 w 18164"/>
                <a:gd name="T53" fmla="*/ 2147483646 h 13396"/>
                <a:gd name="T54" fmla="*/ 2147483646 w 18164"/>
                <a:gd name="T55" fmla="*/ 2147483646 h 13396"/>
                <a:gd name="T56" fmla="*/ 2147483646 w 18164"/>
                <a:gd name="T57" fmla="*/ 2147483646 h 13396"/>
                <a:gd name="T58" fmla="*/ 2147483646 w 18164"/>
                <a:gd name="T59" fmla="*/ 2147483646 h 13396"/>
                <a:gd name="T60" fmla="*/ 2147483646 w 18164"/>
                <a:gd name="T61" fmla="*/ 2147483646 h 13396"/>
                <a:gd name="T62" fmla="*/ 2147483646 w 18164"/>
                <a:gd name="T63" fmla="*/ 2147483646 h 13396"/>
                <a:gd name="T64" fmla="*/ 2147483646 w 18164"/>
                <a:gd name="T65" fmla="*/ 2147483646 h 13396"/>
                <a:gd name="T66" fmla="*/ 2147483646 w 18164"/>
                <a:gd name="T67" fmla="*/ 2147483646 h 1339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8164"/>
                <a:gd name="T103" fmla="*/ 0 h 13396"/>
                <a:gd name="T104" fmla="*/ 18164 w 18164"/>
                <a:gd name="T105" fmla="*/ 13396 h 1339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8164" h="13396">
                  <a:moveTo>
                    <a:pt x="18164" y="0"/>
                  </a:moveTo>
                  <a:cubicBezTo>
                    <a:pt x="18084" y="29"/>
                    <a:pt x="18105" y="89"/>
                    <a:pt x="17887" y="137"/>
                  </a:cubicBezTo>
                  <a:cubicBezTo>
                    <a:pt x="17753" y="167"/>
                    <a:pt x="17591" y="301"/>
                    <a:pt x="17538" y="435"/>
                  </a:cubicBezTo>
                  <a:cubicBezTo>
                    <a:pt x="17536" y="439"/>
                    <a:pt x="17190" y="825"/>
                    <a:pt x="17142" y="893"/>
                  </a:cubicBezTo>
                  <a:cubicBezTo>
                    <a:pt x="17062" y="1006"/>
                    <a:pt x="16949" y="1114"/>
                    <a:pt x="16883" y="1258"/>
                  </a:cubicBezTo>
                  <a:cubicBezTo>
                    <a:pt x="16797" y="1449"/>
                    <a:pt x="16499" y="1585"/>
                    <a:pt x="16386" y="1688"/>
                  </a:cubicBezTo>
                  <a:cubicBezTo>
                    <a:pt x="16147" y="1723"/>
                    <a:pt x="15880" y="2233"/>
                    <a:pt x="15653" y="2391"/>
                  </a:cubicBezTo>
                  <a:cubicBezTo>
                    <a:pt x="15344" y="2607"/>
                    <a:pt x="15570" y="2960"/>
                    <a:pt x="14902" y="3114"/>
                  </a:cubicBezTo>
                  <a:cubicBezTo>
                    <a:pt x="14676" y="3166"/>
                    <a:pt x="14264" y="3584"/>
                    <a:pt x="13793" y="3715"/>
                  </a:cubicBezTo>
                  <a:cubicBezTo>
                    <a:pt x="13595" y="3770"/>
                    <a:pt x="13355" y="4003"/>
                    <a:pt x="13035" y="4109"/>
                  </a:cubicBezTo>
                  <a:cubicBezTo>
                    <a:pt x="12985" y="4125"/>
                    <a:pt x="12216" y="4646"/>
                    <a:pt x="12100" y="4674"/>
                  </a:cubicBezTo>
                  <a:cubicBezTo>
                    <a:pt x="11996" y="4947"/>
                    <a:pt x="10799" y="5359"/>
                    <a:pt x="10740" y="5704"/>
                  </a:cubicBezTo>
                  <a:cubicBezTo>
                    <a:pt x="10712" y="5861"/>
                    <a:pt x="10374" y="5798"/>
                    <a:pt x="10144" y="5926"/>
                  </a:cubicBezTo>
                  <a:cubicBezTo>
                    <a:pt x="9994" y="6010"/>
                    <a:pt x="10058" y="5835"/>
                    <a:pt x="9694" y="6110"/>
                  </a:cubicBezTo>
                  <a:cubicBezTo>
                    <a:pt x="9560" y="6211"/>
                    <a:pt x="9316" y="6201"/>
                    <a:pt x="9078" y="6485"/>
                  </a:cubicBezTo>
                  <a:cubicBezTo>
                    <a:pt x="9060" y="6506"/>
                    <a:pt x="8371" y="6731"/>
                    <a:pt x="8369" y="6731"/>
                  </a:cubicBezTo>
                  <a:cubicBezTo>
                    <a:pt x="8356" y="6732"/>
                    <a:pt x="7604" y="6965"/>
                    <a:pt x="7601" y="6967"/>
                  </a:cubicBezTo>
                  <a:cubicBezTo>
                    <a:pt x="7356" y="7110"/>
                    <a:pt x="7648" y="7364"/>
                    <a:pt x="7420" y="7524"/>
                  </a:cubicBezTo>
                  <a:cubicBezTo>
                    <a:pt x="7231" y="7656"/>
                    <a:pt x="7131" y="7732"/>
                    <a:pt x="6999" y="7923"/>
                  </a:cubicBezTo>
                  <a:cubicBezTo>
                    <a:pt x="6947" y="7998"/>
                    <a:pt x="6512" y="8467"/>
                    <a:pt x="6514" y="8495"/>
                  </a:cubicBezTo>
                  <a:cubicBezTo>
                    <a:pt x="6431" y="8493"/>
                    <a:pt x="6213" y="8905"/>
                    <a:pt x="6117" y="8991"/>
                  </a:cubicBezTo>
                  <a:cubicBezTo>
                    <a:pt x="6022" y="9077"/>
                    <a:pt x="5832" y="9073"/>
                    <a:pt x="5756" y="9336"/>
                  </a:cubicBezTo>
                  <a:cubicBezTo>
                    <a:pt x="5698" y="9535"/>
                    <a:pt x="5472" y="9669"/>
                    <a:pt x="5291" y="9734"/>
                  </a:cubicBezTo>
                  <a:cubicBezTo>
                    <a:pt x="4926" y="9866"/>
                    <a:pt x="4712" y="9990"/>
                    <a:pt x="4365" y="10157"/>
                  </a:cubicBezTo>
                  <a:cubicBezTo>
                    <a:pt x="4038" y="10316"/>
                    <a:pt x="3818" y="10346"/>
                    <a:pt x="3482" y="10541"/>
                  </a:cubicBezTo>
                  <a:cubicBezTo>
                    <a:pt x="3262" y="10669"/>
                    <a:pt x="2754" y="10807"/>
                    <a:pt x="2578" y="10925"/>
                  </a:cubicBezTo>
                  <a:cubicBezTo>
                    <a:pt x="2544" y="10947"/>
                    <a:pt x="1392" y="11460"/>
                    <a:pt x="1332" y="11478"/>
                  </a:cubicBezTo>
                  <a:cubicBezTo>
                    <a:pt x="1180" y="11525"/>
                    <a:pt x="916" y="11801"/>
                    <a:pt x="747" y="11899"/>
                  </a:cubicBezTo>
                  <a:cubicBezTo>
                    <a:pt x="746" y="11899"/>
                    <a:pt x="702" y="11942"/>
                    <a:pt x="699" y="11946"/>
                  </a:cubicBezTo>
                  <a:cubicBezTo>
                    <a:pt x="677" y="11956"/>
                    <a:pt x="150" y="12370"/>
                    <a:pt x="122" y="12401"/>
                  </a:cubicBezTo>
                  <a:cubicBezTo>
                    <a:pt x="24" y="12512"/>
                    <a:pt x="101" y="12616"/>
                    <a:pt x="46" y="12737"/>
                  </a:cubicBezTo>
                  <a:cubicBezTo>
                    <a:pt x="24" y="12785"/>
                    <a:pt x="0" y="12993"/>
                    <a:pt x="79" y="12993"/>
                  </a:cubicBezTo>
                  <a:cubicBezTo>
                    <a:pt x="285" y="12993"/>
                    <a:pt x="226" y="13024"/>
                    <a:pt x="348" y="13175"/>
                  </a:cubicBezTo>
                  <a:cubicBezTo>
                    <a:pt x="370" y="13203"/>
                    <a:pt x="436" y="13378"/>
                    <a:pt x="455" y="13396"/>
                  </a:cubicBezTo>
                </a:path>
              </a:pathLst>
            </a:custGeom>
            <a:noFill/>
            <a:ln w="14288">
              <a:solidFill>
                <a:srgbClr val="7D6C5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ru-RU" sz="1400" dirty="0"/>
            </a:p>
          </p:txBody>
        </p:sp>
        <p:sp>
          <p:nvSpPr>
            <p:cNvPr id="247" name="TextBox 1">
              <a:extLst>
                <a:ext uri="{FF2B5EF4-FFF2-40B4-BE49-F238E27FC236}">
                  <a16:creationId xmlns:a16="http://schemas.microsoft.com/office/drawing/2014/main" id="{92BAC6A8-AB6A-4265-A31C-FA5755B17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6671" y="6784734"/>
              <a:ext cx="175101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ru-RU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3" name="Rectangle 1537">
              <a:extLst>
                <a:ext uri="{FF2B5EF4-FFF2-40B4-BE49-F238E27FC236}">
                  <a16:creationId xmlns:a16="http://schemas.microsoft.com/office/drawing/2014/main" id="{782346BC-51C0-4C27-87D8-1F5D02CE8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1446" y="4393959"/>
              <a:ext cx="392736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ru-RU" altLang="ru-RU" sz="700" dirty="0">
                  <a:solidFill>
                    <a:srgbClr val="000000"/>
                  </a:solidFill>
                  <a:latin typeface="Impact" panose="020B0806030902050204" pitchFamily="34" charset="0"/>
                </a:rPr>
                <a:t>Молоково</a:t>
              </a:r>
              <a:endParaRPr lang="ru-RU" altLang="ru-RU" sz="1900" dirty="0">
                <a:solidFill>
                  <a:srgbClr val="000000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54" name="Rectangle 1573">
              <a:extLst>
                <a:ext uri="{FF2B5EF4-FFF2-40B4-BE49-F238E27FC236}">
                  <a16:creationId xmlns:a16="http://schemas.microsoft.com/office/drawing/2014/main" id="{B9395E6D-7E3E-486F-B86F-0824F3CE9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5208" y="3987559"/>
              <a:ext cx="473077" cy="119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ru-RU" altLang="ru-RU" sz="700" dirty="0">
                  <a:solidFill>
                    <a:srgbClr val="000000"/>
                  </a:solidFill>
                  <a:latin typeface="Impact" panose="020B0806030902050204" pitchFamily="34" charset="0"/>
                </a:rPr>
                <a:t>Сандово</a:t>
              </a:r>
              <a:endParaRPr lang="ru-RU" altLang="ru-RU" sz="1900" dirty="0">
                <a:solidFill>
                  <a:srgbClr val="000000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62" name="Rectangle 3">
            <a:extLst>
              <a:ext uri="{FF2B5EF4-FFF2-40B4-BE49-F238E27FC236}">
                <a16:creationId xmlns:a16="http://schemas.microsoft.com/office/drawing/2014/main" id="{9259426C-7F15-4CCD-8F4B-DD6977F26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143" y="1033145"/>
            <a:ext cx="3678238" cy="336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290" tIns="32645" rIns="65290" bIns="32645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Компьютерные томографы</a:t>
            </a:r>
          </a:p>
        </p:txBody>
      </p:sp>
      <p:pic>
        <p:nvPicPr>
          <p:cNvPr id="277" name="Рисунок 276">
            <a:extLst>
              <a:ext uri="{FF2B5EF4-FFF2-40B4-BE49-F238E27FC236}">
                <a16:creationId xmlns:a16="http://schemas.microsoft.com/office/drawing/2014/main" id="{226AC715-E0B5-41B2-B77B-8A3A61CC30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C801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343" y="3375130"/>
            <a:ext cx="412957" cy="41295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</p:pic>
      <p:pic>
        <p:nvPicPr>
          <p:cNvPr id="280" name="Рисунок 279">
            <a:extLst>
              <a:ext uri="{FF2B5EF4-FFF2-40B4-BE49-F238E27FC236}">
                <a16:creationId xmlns:a16="http://schemas.microsoft.com/office/drawing/2014/main" id="{67EA7DCF-B5A4-4A97-9B99-5A5BB82B03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C801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709" y="2273548"/>
            <a:ext cx="412957" cy="41295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</p:pic>
      <p:pic>
        <p:nvPicPr>
          <p:cNvPr id="281" name="Рисунок 280">
            <a:extLst>
              <a:ext uri="{FF2B5EF4-FFF2-40B4-BE49-F238E27FC236}">
                <a16:creationId xmlns:a16="http://schemas.microsoft.com/office/drawing/2014/main" id="{0946CBD5-0D23-44C2-A269-0DFD1E767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C801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779" y="3805200"/>
            <a:ext cx="412957" cy="412957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</p:pic>
      <p:pic>
        <p:nvPicPr>
          <p:cNvPr id="282" name="Рисунок 281">
            <a:extLst>
              <a:ext uri="{FF2B5EF4-FFF2-40B4-BE49-F238E27FC236}">
                <a16:creationId xmlns:a16="http://schemas.microsoft.com/office/drawing/2014/main" id="{9FE4A99F-9633-4114-B7DD-ACE17C67D6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C801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125" y="3003494"/>
            <a:ext cx="412957" cy="41295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</p:pic>
      <p:pic>
        <p:nvPicPr>
          <p:cNvPr id="283" name="Рисунок 282">
            <a:extLst>
              <a:ext uri="{FF2B5EF4-FFF2-40B4-BE49-F238E27FC236}">
                <a16:creationId xmlns:a16="http://schemas.microsoft.com/office/drawing/2014/main" id="{43F751C5-1C11-4C47-8ACE-8CDE799445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C801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98" y="1011233"/>
            <a:ext cx="412957" cy="41295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</p:pic>
      <p:graphicFrame>
        <p:nvGraphicFramePr>
          <p:cNvPr id="288" name="Таблица 288">
            <a:extLst>
              <a:ext uri="{FF2B5EF4-FFF2-40B4-BE49-F238E27FC236}">
                <a16:creationId xmlns:a16="http://schemas.microsoft.com/office/drawing/2014/main" id="{2E45AE61-240F-417B-9792-1B834A6438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524927"/>
              </p:ext>
            </p:extLst>
          </p:nvPr>
        </p:nvGraphicFramePr>
        <p:xfrm>
          <a:off x="348157" y="1576285"/>
          <a:ext cx="35640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256">
                  <a:extLst>
                    <a:ext uri="{9D8B030D-6E8A-4147-A177-3AD203B41FA5}">
                      <a16:colId xmlns:a16="http://schemas.microsoft.com/office/drawing/2014/main" val="2639930553"/>
                    </a:ext>
                  </a:extLst>
                </a:gridCol>
                <a:gridCol w="3155774">
                  <a:extLst>
                    <a:ext uri="{9D8B030D-6E8A-4147-A177-3AD203B41FA5}">
                      <a16:colId xmlns:a16="http://schemas.microsoft.com/office/drawing/2014/main" val="3012700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Кимрская ЦРБ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740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Калининская ЦРБ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3744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Вышневолоцкая ЦРБ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396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Городская больница № 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0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КБСМП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344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u="sng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Конаковская ЦРБ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768751"/>
                  </a:ext>
                </a:extLst>
              </a:tr>
            </a:tbl>
          </a:graphicData>
        </a:graphic>
      </p:graphicFrame>
      <p:pic>
        <p:nvPicPr>
          <p:cNvPr id="291" name="Рисунок 290">
            <a:extLst>
              <a:ext uri="{FF2B5EF4-FFF2-40B4-BE49-F238E27FC236}">
                <a16:creationId xmlns:a16="http://schemas.microsoft.com/office/drawing/2014/main" id="{64108509-90C2-4D93-9AB1-6090BB7DCC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C801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09" y="1146819"/>
            <a:ext cx="412957" cy="412957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2716018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 txBox="1">
            <a:spLocks/>
          </p:cNvSpPr>
          <p:nvPr/>
        </p:nvSpPr>
        <p:spPr>
          <a:xfrm>
            <a:off x="824914" y="133686"/>
            <a:ext cx="8216817" cy="562990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algn="ctr"/>
            <a:r>
              <a:rPr lang="ru-RU" sz="20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КОМПЬЮТЕРНОГО ТОМОГРАФА</a:t>
            </a:r>
          </a:p>
          <a:p>
            <a:pPr algn="ctr"/>
            <a:r>
              <a:rPr lang="ru-RU" sz="20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КОНАКОВСКАЯ ЦРБ (ПРЕДЛАГАЕМЫЕ ВАРИАНТЫ)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962043" y="4738186"/>
            <a:ext cx="2133600" cy="357188"/>
          </a:xfrm>
        </p:spPr>
        <p:txBody>
          <a:bodyPr/>
          <a:lstStyle/>
          <a:p>
            <a:pPr>
              <a:defRPr/>
            </a:pPr>
            <a:fld id="{368497B2-772D-4023-84D7-D473E8386A41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3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63931" y="150233"/>
            <a:ext cx="567000" cy="703862"/>
          </a:xfrm>
          <a:prstGeom prst="rect">
            <a:avLst/>
          </a:prstGeom>
          <a:noFill/>
        </p:spPr>
      </p:pic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id="{3B5329EC-034F-4A15-8274-CA641CCFE5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051714"/>
              </p:ext>
            </p:extLst>
          </p:nvPr>
        </p:nvGraphicFramePr>
        <p:xfrm>
          <a:off x="260350" y="890305"/>
          <a:ext cx="8639032" cy="3719431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455796">
                  <a:extLst>
                    <a:ext uri="{9D8B030D-6E8A-4147-A177-3AD203B41FA5}">
                      <a16:colId xmlns:a16="http://schemas.microsoft.com/office/drawing/2014/main" val="3986319766"/>
                    </a:ext>
                  </a:extLst>
                </a:gridCol>
                <a:gridCol w="2770730">
                  <a:extLst>
                    <a:ext uri="{9D8B030D-6E8A-4147-A177-3AD203B41FA5}">
                      <a16:colId xmlns:a16="http://schemas.microsoft.com/office/drawing/2014/main" val="224197264"/>
                    </a:ext>
                  </a:extLst>
                </a:gridCol>
                <a:gridCol w="2608909">
                  <a:extLst>
                    <a:ext uri="{9D8B030D-6E8A-4147-A177-3AD203B41FA5}">
                      <a16:colId xmlns:a16="http://schemas.microsoft.com/office/drawing/2014/main" val="4030066289"/>
                    </a:ext>
                  </a:extLst>
                </a:gridCol>
                <a:gridCol w="2803597">
                  <a:extLst>
                    <a:ext uri="{9D8B030D-6E8A-4147-A177-3AD203B41FA5}">
                      <a16:colId xmlns:a16="http://schemas.microsoft.com/office/drawing/2014/main" val="964823333"/>
                    </a:ext>
                  </a:extLst>
                </a:gridCol>
              </a:tblGrid>
              <a:tr h="29714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КОНАКОВСКАЯ ЦРБ</a:t>
                      </a:r>
                    </a:p>
                  </a:txBody>
                  <a:tcPr marL="56155" marR="56155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55" marR="56155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55" marR="56155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55" marR="561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50831"/>
                  </a:ext>
                </a:extLst>
              </a:tr>
              <a:tr h="258173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55" marR="56155" marT="0" marB="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55" marR="5615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 </a:t>
                      </a:r>
                      <a:r>
                        <a:rPr lang="ru-RU" sz="1600" i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вариант</a:t>
                      </a:r>
                      <a:endParaRPr lang="ru-RU" sz="1600" b="0" i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55" marR="5615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II </a:t>
                      </a:r>
                      <a:r>
                        <a:rPr lang="ru-RU" sz="1600" i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вариант</a:t>
                      </a:r>
                    </a:p>
                  </a:txBody>
                  <a:tcPr marL="56155" marR="56155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1054"/>
                  </a:ext>
                </a:extLst>
              </a:tr>
              <a:tr h="837314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55" marR="56155" marT="0" marB="0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55" marR="5615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SOMATOM go.Top (SIEMENS) 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55" marR="5615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 Healthcare Revolution EVO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55" marR="56155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181475"/>
                  </a:ext>
                </a:extLst>
              </a:tr>
              <a:tr h="20123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6155" marR="561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6155" marR="561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56155" marR="561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56155" marR="561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196672"/>
                  </a:ext>
                </a:extLst>
              </a:tr>
              <a:tr h="7369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55" marR="5615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Общая стоимость,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млн рублей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70,9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65,9</a:t>
                      </a:r>
                    </a:p>
                  </a:txBody>
                  <a:tcPr marL="56155" marR="56155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0690132"/>
                  </a:ext>
                </a:extLst>
              </a:tr>
              <a:tr h="5810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6155" marR="5615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Модульное исполнение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 marL="56155" marR="56155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1954194"/>
                  </a:ext>
                </a:extLst>
              </a:tr>
              <a:tr h="8075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56155" marR="5615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Срок поставки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 дней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 дней</a:t>
                      </a:r>
                    </a:p>
                  </a:txBody>
                  <a:tcPr marL="56155" marR="56155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2064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82098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" r="2204"/>
          <a:stretch/>
        </p:blipFill>
        <p:spPr bwMode="auto">
          <a:xfrm>
            <a:off x="2838752" y="1448469"/>
            <a:ext cx="6175792" cy="3554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7667374" y="4877174"/>
            <a:ext cx="1470247" cy="260070"/>
          </a:xfrm>
        </p:spPr>
        <p:txBody>
          <a:bodyPr/>
          <a:lstStyle/>
          <a:p>
            <a:pPr>
              <a:defRPr/>
            </a:pPr>
            <a:fld id="{368497B2-772D-4023-84D7-D473E8386A41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4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63931" y="150233"/>
            <a:ext cx="567000" cy="70386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419850" y="6153150"/>
            <a:ext cx="240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AA85EC3-C131-4A19-9651-BC8302D9975D}"/>
              </a:ext>
            </a:extLst>
          </p:cNvPr>
          <p:cNvSpPr/>
          <p:nvPr/>
        </p:nvSpPr>
        <p:spPr>
          <a:xfrm>
            <a:off x="263931" y="884640"/>
            <a:ext cx="8697189" cy="5629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Томограф рентгеновский компьютерный 64-срезовый SOMATOM go.Top (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SIEMENS)</a:t>
            </a: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- модуль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30" y="1452316"/>
            <a:ext cx="3138943" cy="3554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Заголовок 20">
            <a:extLst>
              <a:ext uri="{FF2B5EF4-FFF2-40B4-BE49-F238E27FC236}">
                <a16:creationId xmlns:a16="http://schemas.microsoft.com/office/drawing/2014/main" id="{220FDB22-8EE5-4D7A-B437-B351BCDE7137}"/>
              </a:ext>
            </a:extLst>
          </p:cNvPr>
          <p:cNvSpPr txBox="1">
            <a:spLocks/>
          </p:cNvSpPr>
          <p:nvPr/>
        </p:nvSpPr>
        <p:spPr>
          <a:xfrm>
            <a:off x="824915" y="186442"/>
            <a:ext cx="8216817" cy="562990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algn="ctr"/>
            <a:r>
              <a:rPr lang="ru-RU" sz="20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КОМПЬЮТЕРНОГО ТОМОГРАФА</a:t>
            </a:r>
          </a:p>
          <a:p>
            <a:pPr algn="ctr"/>
            <a:r>
              <a:rPr lang="ru-RU" sz="20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КОНАКОВСКАЯ ЦРБ (</a:t>
            </a:r>
            <a:r>
              <a:rPr lang="en-US" sz="20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ru-RU" sz="20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ВАРИАНТ)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CDDC92A-8931-4F47-9C96-8B1B6E1B6178}"/>
              </a:ext>
            </a:extLst>
          </p:cNvPr>
          <p:cNvSpPr/>
          <p:nvPr/>
        </p:nvSpPr>
        <p:spPr>
          <a:xfrm rot="5400000">
            <a:off x="2832735" y="-1121175"/>
            <a:ext cx="3559578" cy="869718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6206" algn="just"/>
            <a:endParaRPr lang="ru-RU" b="1" dirty="0">
              <a:solidFill>
                <a:schemeClr val="accent1">
                  <a:lumMod val="50000"/>
                </a:schemeClr>
              </a:solidFill>
              <a:latin typeface="Times New Roman Cyr" charset="0"/>
              <a:ea typeface="Times New Roman Cyr" charset="0"/>
              <a:cs typeface="Times New Roman Cyr" charset="0"/>
            </a:endParaRPr>
          </a:p>
          <a:p>
            <a:pPr marL="126206" algn="just"/>
            <a:endParaRPr lang="ru-RU" b="1" dirty="0">
              <a:solidFill>
                <a:schemeClr val="accent1">
                  <a:lumMod val="50000"/>
                </a:schemeClr>
              </a:solidFill>
              <a:latin typeface="Times New Roman Cyr" charset="0"/>
              <a:ea typeface="Times New Roman Cyr" charset="0"/>
              <a:cs typeface="Times New Roman Cyr" charset="0"/>
            </a:endParaRPr>
          </a:p>
          <a:p>
            <a:pPr marL="126206" algn="just"/>
            <a:endParaRPr lang="ru-RU" b="1" dirty="0">
              <a:solidFill>
                <a:schemeClr val="accent1">
                  <a:lumMod val="50000"/>
                </a:schemeClr>
              </a:solidFill>
              <a:latin typeface="Times New Roman Cyr" charset="0"/>
              <a:ea typeface="Times New Roman Cyr" charset="0"/>
              <a:cs typeface="Times New Roman Cyr" charset="0"/>
            </a:endParaRPr>
          </a:p>
          <a:p>
            <a:pPr marL="126206" algn="just"/>
            <a:endParaRPr lang="ru-RU" b="1" dirty="0">
              <a:solidFill>
                <a:schemeClr val="accent1">
                  <a:lumMod val="50000"/>
                </a:schemeClr>
              </a:solidFill>
              <a:latin typeface="Times New Roman Cyr" charset="0"/>
              <a:ea typeface="Times New Roman Cyr" charset="0"/>
              <a:cs typeface="Times New Roman Cyr" charset="0"/>
            </a:endParaRPr>
          </a:p>
          <a:p>
            <a:pPr marL="126206" algn="just"/>
            <a:endParaRPr lang="ru-RU" b="1" dirty="0">
              <a:solidFill>
                <a:schemeClr val="accent1">
                  <a:lumMod val="50000"/>
                </a:schemeClr>
              </a:solidFill>
              <a:latin typeface="Times New Roman Cyr" charset="0"/>
              <a:ea typeface="Times New Roman Cyr" charset="0"/>
              <a:cs typeface="Times New Roman Cyr" charset="0"/>
            </a:endParaRPr>
          </a:p>
          <a:p>
            <a:pPr marL="126206" algn="just"/>
            <a:endParaRPr lang="ru-RU" b="1" dirty="0">
              <a:solidFill>
                <a:schemeClr val="accent1">
                  <a:lumMod val="50000"/>
                </a:schemeClr>
              </a:solidFill>
              <a:latin typeface="Times New Roman Cyr" charset="0"/>
              <a:ea typeface="Times New Roman Cyr" charset="0"/>
              <a:cs typeface="Times New Roman Cyr" charset="0"/>
            </a:endParaRPr>
          </a:p>
          <a:p>
            <a:pPr marL="126206" algn="just"/>
            <a:endParaRPr lang="ru-RU" b="1" dirty="0">
              <a:solidFill>
                <a:schemeClr val="accent1">
                  <a:lumMod val="50000"/>
                </a:schemeClr>
              </a:solidFill>
              <a:latin typeface="Times New Roman Cyr" charset="0"/>
              <a:ea typeface="Times New Roman Cyr" charset="0"/>
              <a:cs typeface="Times New Roman Cyr" charset="0"/>
            </a:endParaRPr>
          </a:p>
          <a:p>
            <a:pPr marL="126206" algn="just"/>
            <a:endParaRPr lang="ru-RU" b="1" dirty="0">
              <a:solidFill>
                <a:schemeClr val="accent1">
                  <a:lumMod val="50000"/>
                </a:schemeClr>
              </a:solidFill>
              <a:latin typeface="Times New Roman Cyr" charset="0"/>
              <a:ea typeface="Times New Roman Cyr" charset="0"/>
              <a:cs typeface="Times New Roman Cyr" charset="0"/>
            </a:endParaRPr>
          </a:p>
          <a:p>
            <a:pPr marL="126206" algn="just"/>
            <a:endParaRPr lang="ru-RU" b="1" dirty="0">
              <a:solidFill>
                <a:schemeClr val="accent1">
                  <a:lumMod val="50000"/>
                </a:schemeClr>
              </a:solidFill>
              <a:latin typeface="Times New Roman Cyr" charset="0"/>
              <a:ea typeface="Times New Roman Cyr" charset="0"/>
              <a:cs typeface="Times New Roman Cyr" charset="0"/>
            </a:endParaRPr>
          </a:p>
          <a:p>
            <a:pPr marL="126206" algn="just"/>
            <a:endParaRPr lang="ru-RU" b="1" dirty="0">
              <a:solidFill>
                <a:schemeClr val="accent1">
                  <a:lumMod val="50000"/>
                </a:schemeClr>
              </a:solidFill>
              <a:latin typeface="Times New Roman Cyr" charset="0"/>
              <a:ea typeface="Times New Roman Cyr" charset="0"/>
              <a:cs typeface="Times New Roman Cyr" charset="0"/>
            </a:endParaRPr>
          </a:p>
          <a:p>
            <a:pPr marL="126206" algn="just"/>
            <a:endParaRPr lang="ru-RU" b="1" dirty="0">
              <a:solidFill>
                <a:schemeClr val="accent1">
                  <a:lumMod val="50000"/>
                </a:schemeClr>
              </a:solidFill>
              <a:latin typeface="Times New Roman Cyr" charset="0"/>
              <a:ea typeface="Times New Roman Cyr" charset="0"/>
              <a:cs typeface="Times New Roman Cyr" charset="0"/>
            </a:endParaRPr>
          </a:p>
          <a:p>
            <a:pPr marL="126206" algn="just"/>
            <a:endParaRPr lang="ru-RU" b="1" dirty="0">
              <a:solidFill>
                <a:schemeClr val="accent1">
                  <a:lumMod val="50000"/>
                </a:schemeClr>
              </a:solidFill>
              <a:latin typeface="Times New Roman Cyr" charset="0"/>
              <a:ea typeface="Times New Roman Cyr" charset="0"/>
              <a:cs typeface="Times New Roman Cy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9684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63931" y="150233"/>
            <a:ext cx="567000" cy="70386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419850" y="6153150"/>
            <a:ext cx="240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AA85EC3-C131-4A19-9651-BC8302D9975D}"/>
              </a:ext>
            </a:extLst>
          </p:cNvPr>
          <p:cNvSpPr/>
          <p:nvPr/>
        </p:nvSpPr>
        <p:spPr>
          <a:xfrm>
            <a:off x="263931" y="884639"/>
            <a:ext cx="8697189" cy="5629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Томограф рентгеновский компьютерный 64-срезовый SOMATOM go.Top (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SIEMENS)</a:t>
            </a: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- модуль</a:t>
            </a:r>
          </a:p>
        </p:txBody>
      </p:sp>
      <p:sp>
        <p:nvSpPr>
          <p:cNvPr id="12" name="Заголовок 20">
            <a:extLst>
              <a:ext uri="{FF2B5EF4-FFF2-40B4-BE49-F238E27FC236}">
                <a16:creationId xmlns:a16="http://schemas.microsoft.com/office/drawing/2014/main" id="{220FDB22-8EE5-4D7A-B437-B351BCDE7137}"/>
              </a:ext>
            </a:extLst>
          </p:cNvPr>
          <p:cNvSpPr txBox="1">
            <a:spLocks/>
          </p:cNvSpPr>
          <p:nvPr/>
        </p:nvSpPr>
        <p:spPr>
          <a:xfrm>
            <a:off x="824915" y="186442"/>
            <a:ext cx="8216817" cy="562990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algn="ctr"/>
            <a:r>
              <a:rPr lang="ru-RU" sz="20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КОМПЬЮТЕРНОГО ТОМОГРАФА</a:t>
            </a:r>
          </a:p>
          <a:p>
            <a:pPr algn="ctr"/>
            <a:r>
              <a:rPr lang="ru-RU" sz="20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КОНАКОВСКАЯ ЦРБ (</a:t>
            </a:r>
            <a:r>
              <a:rPr lang="en-US" sz="20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ru-RU" sz="20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ВАРИАНТ)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CDDC92A-8931-4F47-9C96-8B1B6E1B6178}"/>
              </a:ext>
            </a:extLst>
          </p:cNvPr>
          <p:cNvSpPr/>
          <p:nvPr/>
        </p:nvSpPr>
        <p:spPr>
          <a:xfrm rot="5400000">
            <a:off x="2817463" y="-1105901"/>
            <a:ext cx="3590125" cy="869719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6206" algn="just"/>
            <a:endParaRPr lang="ru-RU" b="1" dirty="0">
              <a:solidFill>
                <a:schemeClr val="accent1">
                  <a:lumMod val="50000"/>
                </a:schemeClr>
              </a:solidFill>
              <a:latin typeface="Times New Roman Cyr" charset="0"/>
              <a:ea typeface="Times New Roman Cyr" charset="0"/>
              <a:cs typeface="Times New Roman Cyr" charset="0"/>
            </a:endParaRPr>
          </a:p>
          <a:p>
            <a:pPr marL="126206" algn="just"/>
            <a:endParaRPr lang="ru-RU" b="1" dirty="0">
              <a:solidFill>
                <a:schemeClr val="accent1">
                  <a:lumMod val="50000"/>
                </a:schemeClr>
              </a:solidFill>
              <a:latin typeface="Times New Roman Cyr" charset="0"/>
              <a:ea typeface="Times New Roman Cyr" charset="0"/>
              <a:cs typeface="Times New Roman Cyr" charset="0"/>
            </a:endParaRPr>
          </a:p>
          <a:p>
            <a:pPr marL="126206" algn="just"/>
            <a:endParaRPr lang="ru-RU" b="1" dirty="0">
              <a:solidFill>
                <a:schemeClr val="accent1">
                  <a:lumMod val="50000"/>
                </a:schemeClr>
              </a:solidFill>
              <a:latin typeface="Times New Roman Cyr" charset="0"/>
              <a:ea typeface="Times New Roman Cyr" charset="0"/>
              <a:cs typeface="Times New Roman Cyr" charset="0"/>
            </a:endParaRPr>
          </a:p>
          <a:p>
            <a:pPr marL="126206" algn="just"/>
            <a:endParaRPr lang="ru-RU" b="1" dirty="0">
              <a:solidFill>
                <a:schemeClr val="accent1">
                  <a:lumMod val="50000"/>
                </a:schemeClr>
              </a:solidFill>
              <a:latin typeface="Times New Roman Cyr" charset="0"/>
              <a:ea typeface="Times New Roman Cyr" charset="0"/>
              <a:cs typeface="Times New Roman Cyr" charset="0"/>
            </a:endParaRPr>
          </a:p>
          <a:p>
            <a:pPr marL="126206" algn="just"/>
            <a:endParaRPr lang="ru-RU" b="1" dirty="0">
              <a:solidFill>
                <a:schemeClr val="accent1">
                  <a:lumMod val="50000"/>
                </a:schemeClr>
              </a:solidFill>
              <a:latin typeface="Times New Roman Cyr" charset="0"/>
              <a:ea typeface="Times New Roman Cyr" charset="0"/>
              <a:cs typeface="Times New Roman Cyr" charset="0"/>
            </a:endParaRPr>
          </a:p>
          <a:p>
            <a:pPr marL="126206" algn="just"/>
            <a:endParaRPr lang="ru-RU" b="1" dirty="0">
              <a:solidFill>
                <a:schemeClr val="accent1">
                  <a:lumMod val="50000"/>
                </a:schemeClr>
              </a:solidFill>
              <a:latin typeface="Times New Roman Cyr" charset="0"/>
              <a:ea typeface="Times New Roman Cyr" charset="0"/>
              <a:cs typeface="Times New Roman Cyr" charset="0"/>
            </a:endParaRPr>
          </a:p>
          <a:p>
            <a:pPr marL="126206" algn="just"/>
            <a:endParaRPr lang="ru-RU" b="1" dirty="0">
              <a:solidFill>
                <a:schemeClr val="accent1">
                  <a:lumMod val="50000"/>
                </a:schemeClr>
              </a:solidFill>
              <a:latin typeface="Times New Roman Cyr" charset="0"/>
              <a:ea typeface="Times New Roman Cyr" charset="0"/>
              <a:cs typeface="Times New Roman Cyr" charset="0"/>
            </a:endParaRPr>
          </a:p>
          <a:p>
            <a:pPr marL="126206" algn="just"/>
            <a:endParaRPr lang="ru-RU" b="1" dirty="0">
              <a:solidFill>
                <a:schemeClr val="accent1">
                  <a:lumMod val="50000"/>
                </a:schemeClr>
              </a:solidFill>
              <a:latin typeface="Times New Roman Cyr" charset="0"/>
              <a:ea typeface="Times New Roman Cyr" charset="0"/>
              <a:cs typeface="Times New Roman Cyr" charset="0"/>
            </a:endParaRPr>
          </a:p>
          <a:p>
            <a:pPr marL="126206" algn="just"/>
            <a:endParaRPr lang="ru-RU" b="1" dirty="0">
              <a:solidFill>
                <a:schemeClr val="accent1">
                  <a:lumMod val="50000"/>
                </a:schemeClr>
              </a:solidFill>
              <a:latin typeface="Times New Roman Cyr" charset="0"/>
              <a:ea typeface="Times New Roman Cyr" charset="0"/>
              <a:cs typeface="Times New Roman Cyr" charset="0"/>
            </a:endParaRPr>
          </a:p>
          <a:p>
            <a:pPr marL="126206" algn="just"/>
            <a:endParaRPr lang="ru-RU" b="1" dirty="0">
              <a:solidFill>
                <a:schemeClr val="accent1">
                  <a:lumMod val="50000"/>
                </a:schemeClr>
              </a:solidFill>
              <a:latin typeface="Times New Roman Cyr" charset="0"/>
              <a:ea typeface="Times New Roman Cyr" charset="0"/>
              <a:cs typeface="Times New Roman Cyr" charset="0"/>
            </a:endParaRPr>
          </a:p>
          <a:p>
            <a:pPr marL="126206" algn="just"/>
            <a:endParaRPr lang="ru-RU" b="1" dirty="0">
              <a:solidFill>
                <a:schemeClr val="accent1">
                  <a:lumMod val="50000"/>
                </a:schemeClr>
              </a:solidFill>
              <a:latin typeface="Times New Roman Cyr" charset="0"/>
              <a:ea typeface="Times New Roman Cyr" charset="0"/>
              <a:cs typeface="Times New Roman Cyr" charset="0"/>
            </a:endParaRPr>
          </a:p>
          <a:p>
            <a:pPr marL="126206" algn="just"/>
            <a:endParaRPr lang="ru-RU" b="1" dirty="0">
              <a:solidFill>
                <a:schemeClr val="accent1">
                  <a:lumMod val="50000"/>
                </a:schemeClr>
              </a:solidFill>
              <a:latin typeface="Times New Roman Cyr" charset="0"/>
              <a:ea typeface="Times New Roman Cyr" charset="0"/>
              <a:cs typeface="Times New Roman Cyr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B9748E4-AFC5-4B7E-8E2E-D7F4DADBBC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44"/>
          <a:stretch/>
        </p:blipFill>
        <p:spPr>
          <a:xfrm>
            <a:off x="223623" y="1478173"/>
            <a:ext cx="8777803" cy="35563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AB379C-4850-4067-9C99-6A4CFDC6DE88}"/>
              </a:ext>
            </a:extLst>
          </p:cNvPr>
          <p:cNvSpPr txBox="1"/>
          <p:nvPr/>
        </p:nvSpPr>
        <p:spPr>
          <a:xfrm>
            <a:off x="7447329" y="4669659"/>
            <a:ext cx="1470246" cy="3539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7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г. Краснодар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7667374" y="4877174"/>
            <a:ext cx="1470247" cy="260070"/>
          </a:xfrm>
        </p:spPr>
        <p:txBody>
          <a:bodyPr/>
          <a:lstStyle/>
          <a:p>
            <a:pPr>
              <a:defRPr/>
            </a:pPr>
            <a:fld id="{368497B2-772D-4023-84D7-D473E8386A41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5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60200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7667374" y="4877174"/>
            <a:ext cx="1470247" cy="260070"/>
          </a:xfrm>
        </p:spPr>
        <p:txBody>
          <a:bodyPr/>
          <a:lstStyle/>
          <a:p>
            <a:pPr>
              <a:defRPr/>
            </a:pPr>
            <a:fld id="{368497B2-772D-4023-84D7-D473E8386A41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6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63931" y="150233"/>
            <a:ext cx="567000" cy="70386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419850" y="6153150"/>
            <a:ext cx="240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AA85EC3-C131-4A19-9651-BC8302D9975D}"/>
              </a:ext>
            </a:extLst>
          </p:cNvPr>
          <p:cNvSpPr/>
          <p:nvPr/>
        </p:nvSpPr>
        <p:spPr>
          <a:xfrm>
            <a:off x="263931" y="884639"/>
            <a:ext cx="8697189" cy="5629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Томограф рентгеновский компьютерный 64-срезовый SOMATOM go.Top (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SIEMENS)</a:t>
            </a: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- модуль</a:t>
            </a:r>
          </a:p>
        </p:txBody>
      </p:sp>
      <p:sp>
        <p:nvSpPr>
          <p:cNvPr id="12" name="Заголовок 20">
            <a:extLst>
              <a:ext uri="{FF2B5EF4-FFF2-40B4-BE49-F238E27FC236}">
                <a16:creationId xmlns:a16="http://schemas.microsoft.com/office/drawing/2014/main" id="{220FDB22-8EE5-4D7A-B437-B351BCDE7137}"/>
              </a:ext>
            </a:extLst>
          </p:cNvPr>
          <p:cNvSpPr txBox="1">
            <a:spLocks/>
          </p:cNvSpPr>
          <p:nvPr/>
        </p:nvSpPr>
        <p:spPr>
          <a:xfrm>
            <a:off x="824915" y="186442"/>
            <a:ext cx="8216817" cy="562990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algn="ctr"/>
            <a:r>
              <a:rPr lang="ru-RU" sz="20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КОМПЬЮТЕРНОГО ТОМОГРАФА</a:t>
            </a:r>
          </a:p>
          <a:p>
            <a:pPr algn="ctr"/>
            <a:r>
              <a:rPr lang="ru-RU" sz="20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КОНАКОВСКАЯ ЦРБ (</a:t>
            </a:r>
            <a:r>
              <a:rPr lang="en-US" sz="20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ru-RU" sz="20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7121800-8684-4D6C-B068-E6BCB8B8D1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2"/>
          <a:stretch/>
        </p:blipFill>
        <p:spPr>
          <a:xfrm>
            <a:off x="263931" y="1458973"/>
            <a:ext cx="5283046" cy="357616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D1260A3-F7E0-414A-B5E9-6537D639C8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769"/>
          <a:stretch/>
        </p:blipFill>
        <p:spPr>
          <a:xfrm>
            <a:off x="5488338" y="1472938"/>
            <a:ext cx="3472782" cy="3534274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CDDC92A-8931-4F47-9C96-8B1B6E1B6178}"/>
              </a:ext>
            </a:extLst>
          </p:cNvPr>
          <p:cNvSpPr/>
          <p:nvPr/>
        </p:nvSpPr>
        <p:spPr>
          <a:xfrm rot="5400000">
            <a:off x="2838406" y="-1115502"/>
            <a:ext cx="3548237" cy="869718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6206" algn="just"/>
            <a:endParaRPr lang="ru-RU" b="1" dirty="0">
              <a:solidFill>
                <a:schemeClr val="accent1">
                  <a:lumMod val="50000"/>
                </a:schemeClr>
              </a:solidFill>
              <a:latin typeface="Times New Roman Cyr" charset="0"/>
              <a:ea typeface="Times New Roman Cyr" charset="0"/>
              <a:cs typeface="Times New Roman Cyr" charset="0"/>
            </a:endParaRPr>
          </a:p>
          <a:p>
            <a:pPr marL="126206" algn="just"/>
            <a:endParaRPr lang="ru-RU" b="1" dirty="0">
              <a:solidFill>
                <a:schemeClr val="accent1">
                  <a:lumMod val="50000"/>
                </a:schemeClr>
              </a:solidFill>
              <a:latin typeface="Times New Roman Cyr" charset="0"/>
              <a:ea typeface="Times New Roman Cyr" charset="0"/>
              <a:cs typeface="Times New Roman Cyr" charset="0"/>
            </a:endParaRPr>
          </a:p>
          <a:p>
            <a:pPr marL="126206" algn="just"/>
            <a:endParaRPr lang="ru-RU" b="1" dirty="0">
              <a:solidFill>
                <a:schemeClr val="accent1">
                  <a:lumMod val="50000"/>
                </a:schemeClr>
              </a:solidFill>
              <a:latin typeface="Times New Roman Cyr" charset="0"/>
              <a:ea typeface="Times New Roman Cyr" charset="0"/>
              <a:cs typeface="Times New Roman Cyr" charset="0"/>
            </a:endParaRPr>
          </a:p>
          <a:p>
            <a:pPr marL="126206" algn="just"/>
            <a:endParaRPr lang="ru-RU" b="1" dirty="0">
              <a:solidFill>
                <a:schemeClr val="accent1">
                  <a:lumMod val="50000"/>
                </a:schemeClr>
              </a:solidFill>
              <a:latin typeface="Times New Roman Cyr" charset="0"/>
              <a:ea typeface="Times New Roman Cyr" charset="0"/>
              <a:cs typeface="Times New Roman Cyr" charset="0"/>
            </a:endParaRPr>
          </a:p>
          <a:p>
            <a:pPr marL="126206" algn="just"/>
            <a:endParaRPr lang="ru-RU" b="1" dirty="0">
              <a:solidFill>
                <a:schemeClr val="accent1">
                  <a:lumMod val="50000"/>
                </a:schemeClr>
              </a:solidFill>
              <a:latin typeface="Times New Roman Cyr" charset="0"/>
              <a:ea typeface="Times New Roman Cyr" charset="0"/>
              <a:cs typeface="Times New Roman Cyr" charset="0"/>
            </a:endParaRPr>
          </a:p>
          <a:p>
            <a:pPr marL="126206" algn="just"/>
            <a:endParaRPr lang="ru-RU" b="1" dirty="0">
              <a:solidFill>
                <a:schemeClr val="accent1">
                  <a:lumMod val="50000"/>
                </a:schemeClr>
              </a:solidFill>
              <a:latin typeface="Times New Roman Cyr" charset="0"/>
              <a:ea typeface="Times New Roman Cyr" charset="0"/>
              <a:cs typeface="Times New Roman Cyr" charset="0"/>
            </a:endParaRPr>
          </a:p>
          <a:p>
            <a:pPr marL="126206" algn="just"/>
            <a:endParaRPr lang="ru-RU" b="1" dirty="0">
              <a:solidFill>
                <a:schemeClr val="accent1">
                  <a:lumMod val="50000"/>
                </a:schemeClr>
              </a:solidFill>
              <a:latin typeface="Times New Roman Cyr" charset="0"/>
              <a:ea typeface="Times New Roman Cyr" charset="0"/>
              <a:cs typeface="Times New Roman Cyr" charset="0"/>
            </a:endParaRPr>
          </a:p>
          <a:p>
            <a:pPr marL="126206" algn="just"/>
            <a:endParaRPr lang="ru-RU" b="1" dirty="0">
              <a:solidFill>
                <a:schemeClr val="accent1">
                  <a:lumMod val="50000"/>
                </a:schemeClr>
              </a:solidFill>
              <a:latin typeface="Times New Roman Cyr" charset="0"/>
              <a:ea typeface="Times New Roman Cyr" charset="0"/>
              <a:cs typeface="Times New Roman Cyr" charset="0"/>
            </a:endParaRPr>
          </a:p>
          <a:p>
            <a:pPr marL="126206" algn="just"/>
            <a:endParaRPr lang="ru-RU" b="1" dirty="0">
              <a:solidFill>
                <a:schemeClr val="accent1">
                  <a:lumMod val="50000"/>
                </a:schemeClr>
              </a:solidFill>
              <a:latin typeface="Times New Roman Cyr" charset="0"/>
              <a:ea typeface="Times New Roman Cyr" charset="0"/>
              <a:cs typeface="Times New Roman Cyr" charset="0"/>
            </a:endParaRPr>
          </a:p>
          <a:p>
            <a:pPr marL="126206" algn="just"/>
            <a:endParaRPr lang="ru-RU" b="1" dirty="0">
              <a:solidFill>
                <a:schemeClr val="accent1">
                  <a:lumMod val="50000"/>
                </a:schemeClr>
              </a:solidFill>
              <a:latin typeface="Times New Roman Cyr" charset="0"/>
              <a:ea typeface="Times New Roman Cyr" charset="0"/>
              <a:cs typeface="Times New Roman Cyr" charset="0"/>
            </a:endParaRPr>
          </a:p>
          <a:p>
            <a:pPr marL="126206" algn="just"/>
            <a:endParaRPr lang="ru-RU" b="1" dirty="0">
              <a:solidFill>
                <a:schemeClr val="accent1">
                  <a:lumMod val="50000"/>
                </a:schemeClr>
              </a:solidFill>
              <a:latin typeface="Times New Roman Cyr" charset="0"/>
              <a:ea typeface="Times New Roman Cyr" charset="0"/>
              <a:cs typeface="Times New Roman Cyr" charset="0"/>
            </a:endParaRPr>
          </a:p>
          <a:p>
            <a:pPr marL="126206" algn="just"/>
            <a:endParaRPr lang="ru-RU" b="1" dirty="0">
              <a:solidFill>
                <a:schemeClr val="accent1">
                  <a:lumMod val="50000"/>
                </a:schemeClr>
              </a:solidFill>
              <a:latin typeface="Times New Roman Cyr" charset="0"/>
              <a:ea typeface="Times New Roman Cyr" charset="0"/>
              <a:cs typeface="Times New Roman Cy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07085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7667374" y="4877174"/>
            <a:ext cx="1470247" cy="260070"/>
          </a:xfrm>
        </p:spPr>
        <p:txBody>
          <a:bodyPr/>
          <a:lstStyle/>
          <a:p>
            <a:pPr>
              <a:defRPr/>
            </a:pPr>
            <a:fld id="{368497B2-772D-4023-84D7-D473E8386A41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7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63931" y="150233"/>
            <a:ext cx="567000" cy="70386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419850" y="6153150"/>
            <a:ext cx="240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AA85EC3-C131-4A19-9651-BC8302D9975D}"/>
              </a:ext>
            </a:extLst>
          </p:cNvPr>
          <p:cNvSpPr/>
          <p:nvPr/>
        </p:nvSpPr>
        <p:spPr>
          <a:xfrm>
            <a:off x="263931" y="1015274"/>
            <a:ext cx="8697189" cy="767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Томограф рентгеновский компьютерный 64-срезовый SOMATOM go.Top (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SIEMENS)</a:t>
            </a: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- модуль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7EF617C-2B61-4BB3-ACEC-1FDD10175D6C}"/>
              </a:ext>
            </a:extLst>
          </p:cNvPr>
          <p:cNvSpPr/>
          <p:nvPr/>
        </p:nvSpPr>
        <p:spPr>
          <a:xfrm>
            <a:off x="263929" y="1782993"/>
            <a:ext cx="8697189" cy="339104"/>
          </a:xfrm>
          <a:prstGeom prst="rect">
            <a:avLst/>
          </a:prstGeom>
          <a:noFill/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64468B29-C4C0-4C00-BE07-DCBAFE997185}"/>
              </a:ext>
            </a:extLst>
          </p:cNvPr>
          <p:cNvSpPr/>
          <p:nvPr/>
        </p:nvSpPr>
        <p:spPr>
          <a:xfrm>
            <a:off x="263931" y="2122098"/>
            <a:ext cx="8697189" cy="1344434"/>
          </a:xfrm>
          <a:prstGeom prst="rect">
            <a:avLst/>
          </a:prstGeom>
          <a:noFill/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Бесплатная улучшающая опция 128 срезов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Возможность проведения КТ сердца </a:t>
            </a:r>
            <a:b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(даст возможность развернуть первичный сосудистый центр на базе ЦРБ)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57D3438-1A58-47A6-BB37-E546680F7C87}"/>
              </a:ext>
            </a:extLst>
          </p:cNvPr>
          <p:cNvSpPr/>
          <p:nvPr/>
        </p:nvSpPr>
        <p:spPr>
          <a:xfrm>
            <a:off x="263928" y="3447506"/>
            <a:ext cx="8697189" cy="339104"/>
          </a:xfrm>
          <a:prstGeom prst="rect">
            <a:avLst/>
          </a:prstGeom>
          <a:noFill/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FE4C8B42-6E2A-414E-BAD7-8E965DB9F6B6}"/>
              </a:ext>
            </a:extLst>
          </p:cNvPr>
          <p:cNvSpPr/>
          <p:nvPr/>
        </p:nvSpPr>
        <p:spPr>
          <a:xfrm>
            <a:off x="263929" y="3786611"/>
            <a:ext cx="8697189" cy="1090564"/>
          </a:xfrm>
          <a:prstGeom prst="rect">
            <a:avLst/>
          </a:prstGeom>
          <a:noFill/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AutoNum type="arabicPeriod"/>
            </a:pP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Выше стоимость (70,9 млн рублей)</a:t>
            </a:r>
          </a:p>
          <a:p>
            <a:pPr marL="342900" indent="-342900" algn="just">
              <a:buAutoNum type="arabicPeriod"/>
            </a:pP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Большие габаритные размеры модуля (заходит на охранную зону </a:t>
            </a:r>
            <a:b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городского водопровода на 1,1 метра, сужает проезжую часть на 1 метр)</a:t>
            </a:r>
          </a:p>
        </p:txBody>
      </p:sp>
      <p:sp>
        <p:nvSpPr>
          <p:cNvPr id="17" name="Заголовок 20">
            <a:extLst>
              <a:ext uri="{FF2B5EF4-FFF2-40B4-BE49-F238E27FC236}">
                <a16:creationId xmlns:a16="http://schemas.microsoft.com/office/drawing/2014/main" id="{E7E8988E-99F0-440C-88FF-C3AC36021D5C}"/>
              </a:ext>
            </a:extLst>
          </p:cNvPr>
          <p:cNvSpPr txBox="1">
            <a:spLocks/>
          </p:cNvSpPr>
          <p:nvPr/>
        </p:nvSpPr>
        <p:spPr>
          <a:xfrm>
            <a:off x="830931" y="107165"/>
            <a:ext cx="8216817" cy="562990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algn="ctr"/>
            <a:r>
              <a:rPr lang="ru-RU" sz="20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КОМПЬЮТЕРНОГО ТОМОГРАФА</a:t>
            </a:r>
          </a:p>
          <a:p>
            <a:pPr algn="ctr"/>
            <a:r>
              <a:rPr lang="ru-RU" sz="20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КОНАКОВСКАЯ ЦРБ (</a:t>
            </a:r>
            <a:r>
              <a:rPr lang="en-US" sz="20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ru-RU" sz="20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ВАРИАНТ)</a:t>
            </a:r>
          </a:p>
        </p:txBody>
      </p:sp>
    </p:spTree>
    <p:extLst>
      <p:ext uri="{BB962C8B-B14F-4D97-AF65-F5344CB8AC3E}">
        <p14:creationId xmlns:p14="http://schemas.microsoft.com/office/powerpoint/2010/main" val="345815252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7688535" y="4883430"/>
            <a:ext cx="1470247" cy="260070"/>
          </a:xfrm>
        </p:spPr>
        <p:txBody>
          <a:bodyPr/>
          <a:lstStyle/>
          <a:p>
            <a:pPr>
              <a:defRPr/>
            </a:pPr>
            <a:fld id="{368497B2-772D-4023-84D7-D473E8386A41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8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63931" y="150233"/>
            <a:ext cx="567000" cy="70386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419850" y="6153150"/>
            <a:ext cx="240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AA85EC3-C131-4A19-9651-BC8302D9975D}"/>
              </a:ext>
            </a:extLst>
          </p:cNvPr>
          <p:cNvSpPr/>
          <p:nvPr/>
        </p:nvSpPr>
        <p:spPr>
          <a:xfrm>
            <a:off x="263931" y="918342"/>
            <a:ext cx="8697189" cy="5629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Томограф рентгеновский компьютерный 64-срезовый 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GE Healthcare</a:t>
            </a: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Revolution EVO</a:t>
            </a: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- модуль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31" y="1474745"/>
            <a:ext cx="4023398" cy="3502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Заголовок 20">
            <a:extLst>
              <a:ext uri="{FF2B5EF4-FFF2-40B4-BE49-F238E27FC236}">
                <a16:creationId xmlns:a16="http://schemas.microsoft.com/office/drawing/2014/main" id="{C2F37682-96E8-494C-80BF-7B0BA9E25CFC}"/>
              </a:ext>
            </a:extLst>
          </p:cNvPr>
          <p:cNvSpPr txBox="1">
            <a:spLocks/>
          </p:cNvSpPr>
          <p:nvPr/>
        </p:nvSpPr>
        <p:spPr>
          <a:xfrm>
            <a:off x="830931" y="107165"/>
            <a:ext cx="8216817" cy="562990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algn="ctr"/>
            <a:r>
              <a:rPr lang="ru-RU" sz="20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КОМПЬЮТЕРНОГО ТОМОГРАФА</a:t>
            </a:r>
          </a:p>
          <a:p>
            <a:pPr algn="ctr"/>
            <a:r>
              <a:rPr lang="ru-RU" sz="20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КОНАКОВСКАЯ ЦРБ (</a:t>
            </a:r>
            <a:r>
              <a:rPr lang="en-US" sz="20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 </a:t>
            </a:r>
            <a:r>
              <a:rPr lang="ru-RU" sz="20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ВАРИАНТ)</a:t>
            </a:r>
          </a:p>
        </p:txBody>
      </p:sp>
      <p:pic>
        <p:nvPicPr>
          <p:cNvPr id="5122" name="Picture 2" descr="C:\Users\Sotrudnik0001\Downloads\IMG-20200618-WA0038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200" y="1481333"/>
            <a:ext cx="4657877" cy="349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750117A-075D-4030-91AC-368366E3D7CF}"/>
              </a:ext>
            </a:extLst>
          </p:cNvPr>
          <p:cNvSpPr/>
          <p:nvPr/>
        </p:nvSpPr>
        <p:spPr>
          <a:xfrm rot="5400000">
            <a:off x="2869802" y="-1124534"/>
            <a:ext cx="3493405" cy="870514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6206" algn="just"/>
            <a:endParaRPr lang="ru-RU" b="1" dirty="0">
              <a:solidFill>
                <a:schemeClr val="accent1">
                  <a:lumMod val="50000"/>
                </a:schemeClr>
              </a:solidFill>
              <a:latin typeface="Times New Roman Cyr" charset="0"/>
              <a:ea typeface="Times New Roman Cyr" charset="0"/>
              <a:cs typeface="Times New Roman Cyr" charset="0"/>
            </a:endParaRPr>
          </a:p>
          <a:p>
            <a:pPr marL="126206" algn="just"/>
            <a:endParaRPr lang="ru-RU" b="1" dirty="0">
              <a:solidFill>
                <a:schemeClr val="accent1">
                  <a:lumMod val="50000"/>
                </a:schemeClr>
              </a:solidFill>
              <a:latin typeface="Times New Roman Cyr" charset="0"/>
              <a:ea typeface="Times New Roman Cyr" charset="0"/>
              <a:cs typeface="Times New Roman Cyr" charset="0"/>
            </a:endParaRPr>
          </a:p>
          <a:p>
            <a:pPr marL="126206" algn="just"/>
            <a:endParaRPr lang="ru-RU" b="1" dirty="0">
              <a:solidFill>
                <a:schemeClr val="accent1">
                  <a:lumMod val="50000"/>
                </a:schemeClr>
              </a:solidFill>
              <a:latin typeface="Times New Roman Cyr" charset="0"/>
              <a:ea typeface="Times New Roman Cyr" charset="0"/>
              <a:cs typeface="Times New Roman Cyr" charset="0"/>
            </a:endParaRPr>
          </a:p>
          <a:p>
            <a:pPr marL="126206" algn="just"/>
            <a:endParaRPr lang="ru-RU" b="1" dirty="0">
              <a:solidFill>
                <a:schemeClr val="accent1">
                  <a:lumMod val="50000"/>
                </a:schemeClr>
              </a:solidFill>
              <a:latin typeface="Times New Roman Cyr" charset="0"/>
              <a:ea typeface="Times New Roman Cyr" charset="0"/>
              <a:cs typeface="Times New Roman Cyr" charset="0"/>
            </a:endParaRPr>
          </a:p>
          <a:p>
            <a:pPr marL="126206" algn="just"/>
            <a:endParaRPr lang="ru-RU" b="1" dirty="0">
              <a:solidFill>
                <a:schemeClr val="accent1">
                  <a:lumMod val="50000"/>
                </a:schemeClr>
              </a:solidFill>
              <a:latin typeface="Times New Roman Cyr" charset="0"/>
              <a:ea typeface="Times New Roman Cyr" charset="0"/>
              <a:cs typeface="Times New Roman Cyr" charset="0"/>
            </a:endParaRPr>
          </a:p>
          <a:p>
            <a:pPr marL="126206" algn="just"/>
            <a:endParaRPr lang="ru-RU" b="1" dirty="0">
              <a:solidFill>
                <a:schemeClr val="accent1">
                  <a:lumMod val="50000"/>
                </a:schemeClr>
              </a:solidFill>
              <a:latin typeface="Times New Roman Cyr" charset="0"/>
              <a:ea typeface="Times New Roman Cyr" charset="0"/>
              <a:cs typeface="Times New Roman Cyr" charset="0"/>
            </a:endParaRPr>
          </a:p>
          <a:p>
            <a:pPr marL="126206" algn="just"/>
            <a:endParaRPr lang="ru-RU" b="1" dirty="0">
              <a:solidFill>
                <a:schemeClr val="accent1">
                  <a:lumMod val="50000"/>
                </a:schemeClr>
              </a:solidFill>
              <a:latin typeface="Times New Roman Cyr" charset="0"/>
              <a:ea typeface="Times New Roman Cyr" charset="0"/>
              <a:cs typeface="Times New Roman Cyr" charset="0"/>
            </a:endParaRPr>
          </a:p>
          <a:p>
            <a:pPr marL="126206" algn="just"/>
            <a:endParaRPr lang="ru-RU" b="1" dirty="0">
              <a:solidFill>
                <a:schemeClr val="accent1">
                  <a:lumMod val="50000"/>
                </a:schemeClr>
              </a:solidFill>
              <a:latin typeface="Times New Roman Cyr" charset="0"/>
              <a:ea typeface="Times New Roman Cyr" charset="0"/>
              <a:cs typeface="Times New Roman Cyr" charset="0"/>
            </a:endParaRPr>
          </a:p>
          <a:p>
            <a:pPr marL="126206" algn="just"/>
            <a:endParaRPr lang="ru-RU" b="1" dirty="0">
              <a:solidFill>
                <a:schemeClr val="accent1">
                  <a:lumMod val="50000"/>
                </a:schemeClr>
              </a:solidFill>
              <a:latin typeface="Times New Roman Cyr" charset="0"/>
              <a:ea typeface="Times New Roman Cyr" charset="0"/>
              <a:cs typeface="Times New Roman Cyr" charset="0"/>
            </a:endParaRPr>
          </a:p>
          <a:p>
            <a:pPr marL="126206" algn="just"/>
            <a:endParaRPr lang="ru-RU" b="1" dirty="0">
              <a:solidFill>
                <a:schemeClr val="accent1">
                  <a:lumMod val="50000"/>
                </a:schemeClr>
              </a:solidFill>
              <a:latin typeface="Times New Roman Cyr" charset="0"/>
              <a:ea typeface="Times New Roman Cyr" charset="0"/>
              <a:cs typeface="Times New Roman Cyr" charset="0"/>
            </a:endParaRPr>
          </a:p>
          <a:p>
            <a:pPr marL="126206" algn="just"/>
            <a:endParaRPr lang="ru-RU" b="1" dirty="0">
              <a:solidFill>
                <a:schemeClr val="accent1">
                  <a:lumMod val="50000"/>
                </a:schemeClr>
              </a:solidFill>
              <a:latin typeface="Times New Roman Cyr" charset="0"/>
              <a:ea typeface="Times New Roman Cyr" charset="0"/>
              <a:cs typeface="Times New Roman Cyr" charset="0"/>
            </a:endParaRPr>
          </a:p>
          <a:p>
            <a:pPr marL="126206" algn="just"/>
            <a:endParaRPr lang="ru-RU" b="1" dirty="0">
              <a:solidFill>
                <a:schemeClr val="accent1">
                  <a:lumMod val="50000"/>
                </a:schemeClr>
              </a:solidFill>
              <a:latin typeface="Times New Roman Cyr" charset="0"/>
              <a:ea typeface="Times New Roman Cyr" charset="0"/>
              <a:cs typeface="Times New Roman Cy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03827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Sotrudnik0001\Downloads\IMG-20200618-WA004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31" y="1482325"/>
            <a:ext cx="4615954" cy="346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7667374" y="4877174"/>
            <a:ext cx="1470247" cy="260070"/>
          </a:xfrm>
        </p:spPr>
        <p:txBody>
          <a:bodyPr/>
          <a:lstStyle/>
          <a:p>
            <a:pPr>
              <a:defRPr/>
            </a:pPr>
            <a:fld id="{368497B2-772D-4023-84D7-D473E8386A41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9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63931" y="150233"/>
            <a:ext cx="567000" cy="70386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419850" y="6153150"/>
            <a:ext cx="240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AA85EC3-C131-4A19-9651-BC8302D9975D}"/>
              </a:ext>
            </a:extLst>
          </p:cNvPr>
          <p:cNvSpPr/>
          <p:nvPr/>
        </p:nvSpPr>
        <p:spPr>
          <a:xfrm>
            <a:off x="263931" y="918342"/>
            <a:ext cx="8697189" cy="5629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Томограф рентгеновский компьютерный 64-срезовый 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GE Healthcare</a:t>
            </a: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Revolution EVO</a:t>
            </a: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модуль </a:t>
            </a:r>
          </a:p>
        </p:txBody>
      </p:sp>
      <p:sp>
        <p:nvSpPr>
          <p:cNvPr id="10" name="Заголовок 20">
            <a:extLst>
              <a:ext uri="{FF2B5EF4-FFF2-40B4-BE49-F238E27FC236}">
                <a16:creationId xmlns:a16="http://schemas.microsoft.com/office/drawing/2014/main" id="{C2F37682-96E8-494C-80BF-7B0BA9E25CFC}"/>
              </a:ext>
            </a:extLst>
          </p:cNvPr>
          <p:cNvSpPr txBox="1">
            <a:spLocks/>
          </p:cNvSpPr>
          <p:nvPr/>
        </p:nvSpPr>
        <p:spPr>
          <a:xfrm>
            <a:off x="830931" y="107165"/>
            <a:ext cx="8216817" cy="562990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algn="ctr"/>
            <a:r>
              <a:rPr lang="ru-RU" sz="20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КОМПЬЮТЕРНОГО ТОМОГРАФА</a:t>
            </a:r>
          </a:p>
          <a:p>
            <a:pPr algn="ctr"/>
            <a:r>
              <a:rPr lang="ru-RU" sz="20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КОНАКОВСКАЯ ЦРБ (</a:t>
            </a:r>
            <a:r>
              <a:rPr lang="en-US" sz="20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 </a:t>
            </a:r>
            <a:r>
              <a:rPr lang="ru-RU" sz="20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ВАРИАНТ)</a:t>
            </a:r>
          </a:p>
        </p:txBody>
      </p:sp>
      <p:pic>
        <p:nvPicPr>
          <p:cNvPr id="6147" name="Picture 3" descr="C:\Users\Sotrudnik0001\Downloads\IMG-20200618-WA003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870" y="1481333"/>
            <a:ext cx="4617277" cy="3462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750117A-075D-4030-91AC-368366E3D7CF}"/>
              </a:ext>
            </a:extLst>
          </p:cNvPr>
          <p:cNvSpPr/>
          <p:nvPr/>
        </p:nvSpPr>
        <p:spPr>
          <a:xfrm rot="5400000">
            <a:off x="2876733" y="-1140093"/>
            <a:ext cx="3471585" cy="869719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6206" algn="just"/>
            <a:endParaRPr lang="ru-RU" b="1" dirty="0">
              <a:solidFill>
                <a:schemeClr val="accent1">
                  <a:lumMod val="50000"/>
                </a:schemeClr>
              </a:solidFill>
              <a:latin typeface="Times New Roman Cyr" charset="0"/>
              <a:ea typeface="Times New Roman Cyr" charset="0"/>
              <a:cs typeface="Times New Roman Cyr" charset="0"/>
            </a:endParaRPr>
          </a:p>
          <a:p>
            <a:pPr marL="126206" algn="just"/>
            <a:endParaRPr lang="ru-RU" b="1" dirty="0">
              <a:solidFill>
                <a:schemeClr val="accent1">
                  <a:lumMod val="50000"/>
                </a:schemeClr>
              </a:solidFill>
              <a:latin typeface="Times New Roman Cyr" charset="0"/>
              <a:ea typeface="Times New Roman Cyr" charset="0"/>
              <a:cs typeface="Times New Roman Cyr" charset="0"/>
            </a:endParaRPr>
          </a:p>
          <a:p>
            <a:pPr marL="126206" algn="just"/>
            <a:endParaRPr lang="ru-RU" b="1" dirty="0">
              <a:solidFill>
                <a:schemeClr val="accent1">
                  <a:lumMod val="50000"/>
                </a:schemeClr>
              </a:solidFill>
              <a:latin typeface="Times New Roman Cyr" charset="0"/>
              <a:ea typeface="Times New Roman Cyr" charset="0"/>
              <a:cs typeface="Times New Roman Cyr" charset="0"/>
            </a:endParaRPr>
          </a:p>
          <a:p>
            <a:pPr marL="126206" algn="just"/>
            <a:endParaRPr lang="ru-RU" b="1" dirty="0">
              <a:solidFill>
                <a:schemeClr val="accent1">
                  <a:lumMod val="50000"/>
                </a:schemeClr>
              </a:solidFill>
              <a:latin typeface="Times New Roman Cyr" charset="0"/>
              <a:ea typeface="Times New Roman Cyr" charset="0"/>
              <a:cs typeface="Times New Roman Cyr" charset="0"/>
            </a:endParaRPr>
          </a:p>
          <a:p>
            <a:pPr marL="126206" algn="just"/>
            <a:endParaRPr lang="ru-RU" b="1" dirty="0">
              <a:solidFill>
                <a:schemeClr val="accent1">
                  <a:lumMod val="50000"/>
                </a:schemeClr>
              </a:solidFill>
              <a:latin typeface="Times New Roman Cyr" charset="0"/>
              <a:ea typeface="Times New Roman Cyr" charset="0"/>
              <a:cs typeface="Times New Roman Cyr" charset="0"/>
            </a:endParaRPr>
          </a:p>
          <a:p>
            <a:pPr marL="126206" algn="just"/>
            <a:endParaRPr lang="ru-RU" b="1" dirty="0">
              <a:solidFill>
                <a:schemeClr val="accent1">
                  <a:lumMod val="50000"/>
                </a:schemeClr>
              </a:solidFill>
              <a:latin typeface="Times New Roman Cyr" charset="0"/>
              <a:ea typeface="Times New Roman Cyr" charset="0"/>
              <a:cs typeface="Times New Roman Cyr" charset="0"/>
            </a:endParaRPr>
          </a:p>
          <a:p>
            <a:pPr marL="126206" algn="just"/>
            <a:endParaRPr lang="ru-RU" b="1" dirty="0">
              <a:solidFill>
                <a:schemeClr val="accent1">
                  <a:lumMod val="50000"/>
                </a:schemeClr>
              </a:solidFill>
              <a:latin typeface="Times New Roman Cyr" charset="0"/>
              <a:ea typeface="Times New Roman Cyr" charset="0"/>
              <a:cs typeface="Times New Roman Cyr" charset="0"/>
            </a:endParaRPr>
          </a:p>
          <a:p>
            <a:pPr marL="126206" algn="just"/>
            <a:endParaRPr lang="ru-RU" b="1" dirty="0">
              <a:solidFill>
                <a:schemeClr val="accent1">
                  <a:lumMod val="50000"/>
                </a:schemeClr>
              </a:solidFill>
              <a:latin typeface="Times New Roman Cyr" charset="0"/>
              <a:ea typeface="Times New Roman Cyr" charset="0"/>
              <a:cs typeface="Times New Roman Cyr" charset="0"/>
            </a:endParaRPr>
          </a:p>
          <a:p>
            <a:pPr marL="126206" algn="just"/>
            <a:endParaRPr lang="ru-RU" b="1" dirty="0">
              <a:solidFill>
                <a:schemeClr val="accent1">
                  <a:lumMod val="50000"/>
                </a:schemeClr>
              </a:solidFill>
              <a:latin typeface="Times New Roman Cyr" charset="0"/>
              <a:ea typeface="Times New Roman Cyr" charset="0"/>
              <a:cs typeface="Times New Roman Cyr" charset="0"/>
            </a:endParaRPr>
          </a:p>
          <a:p>
            <a:pPr marL="126206" algn="just"/>
            <a:endParaRPr lang="ru-RU" b="1" dirty="0">
              <a:solidFill>
                <a:schemeClr val="accent1">
                  <a:lumMod val="50000"/>
                </a:schemeClr>
              </a:solidFill>
              <a:latin typeface="Times New Roman Cyr" charset="0"/>
              <a:ea typeface="Times New Roman Cyr" charset="0"/>
              <a:cs typeface="Times New Roman Cyr" charset="0"/>
            </a:endParaRPr>
          </a:p>
          <a:p>
            <a:pPr marL="126206" algn="just"/>
            <a:endParaRPr lang="ru-RU" b="1" dirty="0">
              <a:solidFill>
                <a:schemeClr val="accent1">
                  <a:lumMod val="50000"/>
                </a:schemeClr>
              </a:solidFill>
              <a:latin typeface="Times New Roman Cyr" charset="0"/>
              <a:ea typeface="Times New Roman Cyr" charset="0"/>
              <a:cs typeface="Times New Roman Cyr" charset="0"/>
            </a:endParaRPr>
          </a:p>
          <a:p>
            <a:pPr marL="126206" algn="just"/>
            <a:endParaRPr lang="ru-RU" b="1" dirty="0">
              <a:solidFill>
                <a:schemeClr val="accent1">
                  <a:lumMod val="50000"/>
                </a:schemeClr>
              </a:solidFill>
              <a:latin typeface="Times New Roman Cyr" charset="0"/>
              <a:ea typeface="Times New Roman Cyr" charset="0"/>
              <a:cs typeface="Times New Roman Cyr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F4FA66-1BDE-4702-802F-51247DFF7952}"/>
              </a:ext>
            </a:extLst>
          </p:cNvPr>
          <p:cNvSpPr txBox="1"/>
          <p:nvPr/>
        </p:nvSpPr>
        <p:spPr>
          <a:xfrm>
            <a:off x="7106194" y="4564221"/>
            <a:ext cx="1837318" cy="3539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7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Московская обл.</a:t>
            </a:r>
          </a:p>
        </p:txBody>
      </p:sp>
    </p:spTree>
    <p:extLst>
      <p:ext uri="{BB962C8B-B14F-4D97-AF65-F5344CB8AC3E}">
        <p14:creationId xmlns:p14="http://schemas.microsoft.com/office/powerpoint/2010/main" val="424855310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7760</TotalTime>
  <Words>539</Words>
  <Application>Microsoft Office PowerPoint</Application>
  <PresentationFormat>Экран (16:9)</PresentationFormat>
  <Paragraphs>216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Arial Unicode MS</vt:lpstr>
      <vt:lpstr>Calibri</vt:lpstr>
      <vt:lpstr>Calibri Light</vt:lpstr>
      <vt:lpstr>Impact</vt:lpstr>
      <vt:lpstr>Times New Roman</vt:lpstr>
      <vt:lpstr>Times New Roman Cyr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Смирнова Ирина Анатольевна</dc:creator>
  <cp:lastModifiedBy>Егоров</cp:lastModifiedBy>
  <cp:revision>1027</cp:revision>
  <cp:lastPrinted>2020-06-25T15:47:55Z</cp:lastPrinted>
  <dcterms:created xsi:type="dcterms:W3CDTF">2018-05-18T11:00:57Z</dcterms:created>
  <dcterms:modified xsi:type="dcterms:W3CDTF">2020-06-25T16:29:27Z</dcterms:modified>
</cp:coreProperties>
</file>