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38" r:id="rId2"/>
    <p:sldId id="339" r:id="rId3"/>
    <p:sldId id="340" r:id="rId4"/>
  </p:sldIdLst>
  <p:sldSz cx="14603413" cy="10321925"/>
  <p:notesSz cx="14357350" cy="9929813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200" kern="1200">
        <a:solidFill>
          <a:schemeClr val="accent2"/>
        </a:solidFill>
        <a:latin typeface="Times New Roman" pitchFamily="18" charset="0"/>
        <a:ea typeface="+mn-ea"/>
        <a:cs typeface="+mn-cs"/>
      </a:defRPr>
    </a:lvl1pPr>
    <a:lvl2pPr marL="679681" algn="ctr" rtl="0" eaLnBrk="0" fontAlgn="base" hangingPunct="0">
      <a:spcBef>
        <a:spcPct val="0"/>
      </a:spcBef>
      <a:spcAft>
        <a:spcPct val="0"/>
      </a:spcAft>
      <a:defRPr sz="1200" kern="1200">
        <a:solidFill>
          <a:schemeClr val="accent2"/>
        </a:solidFill>
        <a:latin typeface="Times New Roman" pitchFamily="18" charset="0"/>
        <a:ea typeface="+mn-ea"/>
        <a:cs typeface="+mn-cs"/>
      </a:defRPr>
    </a:lvl2pPr>
    <a:lvl3pPr marL="1359364" algn="ctr" rtl="0" eaLnBrk="0" fontAlgn="base" hangingPunct="0">
      <a:spcBef>
        <a:spcPct val="0"/>
      </a:spcBef>
      <a:spcAft>
        <a:spcPct val="0"/>
      </a:spcAft>
      <a:defRPr sz="1200" kern="1200">
        <a:solidFill>
          <a:schemeClr val="accent2"/>
        </a:solidFill>
        <a:latin typeface="Times New Roman" pitchFamily="18" charset="0"/>
        <a:ea typeface="+mn-ea"/>
        <a:cs typeface="+mn-cs"/>
      </a:defRPr>
    </a:lvl3pPr>
    <a:lvl4pPr marL="2039045" algn="ctr" rtl="0" eaLnBrk="0" fontAlgn="base" hangingPunct="0">
      <a:spcBef>
        <a:spcPct val="0"/>
      </a:spcBef>
      <a:spcAft>
        <a:spcPct val="0"/>
      </a:spcAft>
      <a:defRPr sz="1200" kern="1200">
        <a:solidFill>
          <a:schemeClr val="accent2"/>
        </a:solidFill>
        <a:latin typeface="Times New Roman" pitchFamily="18" charset="0"/>
        <a:ea typeface="+mn-ea"/>
        <a:cs typeface="+mn-cs"/>
      </a:defRPr>
    </a:lvl4pPr>
    <a:lvl5pPr marL="2718726" algn="ctr" rtl="0" eaLnBrk="0" fontAlgn="base" hangingPunct="0">
      <a:spcBef>
        <a:spcPct val="0"/>
      </a:spcBef>
      <a:spcAft>
        <a:spcPct val="0"/>
      </a:spcAft>
      <a:defRPr sz="1200" kern="1200">
        <a:solidFill>
          <a:schemeClr val="accent2"/>
        </a:solidFill>
        <a:latin typeface="Times New Roman" pitchFamily="18" charset="0"/>
        <a:ea typeface="+mn-ea"/>
        <a:cs typeface="+mn-cs"/>
      </a:defRPr>
    </a:lvl5pPr>
    <a:lvl6pPr marL="3398407" algn="l" defTabSz="1359364" rtl="0" eaLnBrk="1" latinLnBrk="0" hangingPunct="1">
      <a:defRPr sz="1200" kern="1200">
        <a:solidFill>
          <a:schemeClr val="accent2"/>
        </a:solidFill>
        <a:latin typeface="Times New Roman" pitchFamily="18" charset="0"/>
        <a:ea typeface="+mn-ea"/>
        <a:cs typeface="+mn-cs"/>
      </a:defRPr>
    </a:lvl6pPr>
    <a:lvl7pPr marL="4078089" algn="l" defTabSz="1359364" rtl="0" eaLnBrk="1" latinLnBrk="0" hangingPunct="1">
      <a:defRPr sz="1200" kern="1200">
        <a:solidFill>
          <a:schemeClr val="accent2"/>
        </a:solidFill>
        <a:latin typeface="Times New Roman" pitchFamily="18" charset="0"/>
        <a:ea typeface="+mn-ea"/>
        <a:cs typeface="+mn-cs"/>
      </a:defRPr>
    </a:lvl7pPr>
    <a:lvl8pPr marL="4757771" algn="l" defTabSz="1359364" rtl="0" eaLnBrk="1" latinLnBrk="0" hangingPunct="1">
      <a:defRPr sz="1200" kern="1200">
        <a:solidFill>
          <a:schemeClr val="accent2"/>
        </a:solidFill>
        <a:latin typeface="Times New Roman" pitchFamily="18" charset="0"/>
        <a:ea typeface="+mn-ea"/>
        <a:cs typeface="+mn-cs"/>
      </a:defRPr>
    </a:lvl8pPr>
    <a:lvl9pPr marL="5437452" algn="l" defTabSz="1359364" rtl="0" eaLnBrk="1" latinLnBrk="0" hangingPunct="1">
      <a:defRPr sz="1200" kern="1200">
        <a:solidFill>
          <a:schemeClr val="accent2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51">
          <p15:clr>
            <a:srgbClr val="A4A3A4"/>
          </p15:clr>
        </p15:guide>
        <p15:guide id="2" pos="46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452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D1C4"/>
    <a:srgbClr val="FEEE97"/>
    <a:srgbClr val="3333CC"/>
    <a:srgbClr val="FF3300"/>
    <a:srgbClr val="FF33CC"/>
    <a:srgbClr val="669900"/>
    <a:srgbClr val="FBBBCF"/>
    <a:srgbClr val="0000CC"/>
    <a:srgbClr val="EBF8FF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65" autoAdjust="0"/>
    <p:restoredTop sz="96395" autoAdjust="0"/>
  </p:normalViewPr>
  <p:slideViewPr>
    <p:cSldViewPr snapToGrid="0">
      <p:cViewPr>
        <p:scale>
          <a:sx n="70" d="100"/>
          <a:sy n="70" d="100"/>
        </p:scale>
        <p:origin x="1074" y="-48"/>
      </p:cViewPr>
      <p:guideLst>
        <p:guide orient="horz" pos="3251"/>
        <p:guide pos="460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678" y="-60"/>
      </p:cViewPr>
      <p:guideLst>
        <p:guide orient="horz" pos="3128"/>
        <p:guide pos="45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279" y="126"/>
            <a:ext cx="6222367" cy="496322"/>
          </a:xfrm>
          <a:prstGeom prst="rect">
            <a:avLst/>
          </a:prstGeom>
        </p:spPr>
        <p:txBody>
          <a:bodyPr vert="horz" lIns="90548" tIns="45296" rIns="90548" bIns="45296" rtlCol="0"/>
          <a:lstStyle>
            <a:lvl1pPr algn="l">
              <a:defRPr sz="1200"/>
            </a:lvl1pPr>
          </a:lstStyle>
          <a:p>
            <a:r>
              <a:rPr lang="ru-RU" smtClean="0"/>
              <a:t>по состоянию на 23 мая 2016 г. 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8132972" y="126"/>
            <a:ext cx="6222367" cy="496322"/>
          </a:xfrm>
          <a:prstGeom prst="rect">
            <a:avLst/>
          </a:prstGeom>
        </p:spPr>
        <p:txBody>
          <a:bodyPr vert="horz" lIns="90548" tIns="45296" rIns="90548" bIns="45296" rtlCol="0"/>
          <a:lstStyle>
            <a:lvl1pPr algn="r">
              <a:defRPr sz="1200"/>
            </a:lvl1pPr>
          </a:lstStyle>
          <a:p>
            <a:fld id="{BCA55C9B-26F9-40FC-9549-77EBD6052E44}" type="datetime1">
              <a:rPr lang="ru-RU" smtClean="0"/>
              <a:pPr/>
              <a:t>15.05.2020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279" y="9431410"/>
            <a:ext cx="6222367" cy="496322"/>
          </a:xfrm>
          <a:prstGeom prst="rect">
            <a:avLst/>
          </a:prstGeom>
        </p:spPr>
        <p:txBody>
          <a:bodyPr vert="horz" lIns="90548" tIns="45296" rIns="90548" bIns="45296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8132972" y="9431410"/>
            <a:ext cx="6222367" cy="496322"/>
          </a:xfrm>
          <a:prstGeom prst="rect">
            <a:avLst/>
          </a:prstGeom>
        </p:spPr>
        <p:txBody>
          <a:bodyPr vert="horz" lIns="90548" tIns="45296" rIns="90548" bIns="45296" rtlCol="0" anchor="b"/>
          <a:lstStyle>
            <a:lvl1pPr algn="r">
              <a:defRPr sz="1200"/>
            </a:lvl1pPr>
          </a:lstStyle>
          <a:p>
            <a:fld id="{ACFFF21A-BE65-4A7D-BFE8-6E30EF062DA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55" y="117"/>
            <a:ext cx="6171848" cy="4743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088" tIns="45625" rIns="91088" bIns="45625" numCol="1" anchor="t" anchorCtr="0" compatLnSpc="1">
            <a:prstTxWarp prst="textNoShape">
              <a:avLst/>
            </a:prstTxWarp>
          </a:bodyPr>
          <a:lstStyle>
            <a:lvl1pPr algn="l" defTabSz="91737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ru-RU" smtClean="0"/>
              <a:t>по состоянию на 23 мая 2016 г. </a:t>
            </a:r>
            <a:endParaRPr lang="ru-RU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8151113" y="117"/>
            <a:ext cx="6176443" cy="4743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088" tIns="45625" rIns="91088" bIns="45625" numCol="1" anchor="t" anchorCtr="0" compatLnSpc="1">
            <a:prstTxWarp prst="textNoShape">
              <a:avLst/>
            </a:prstTxWarp>
          </a:bodyPr>
          <a:lstStyle>
            <a:lvl1pPr algn="r" defTabSz="91737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79A3A29-C0E6-4F2A-B32F-AF569055FFEE}" type="datetime1">
              <a:rPr lang="ru-RU" smtClean="0"/>
              <a:pPr>
                <a:defRPr/>
              </a:pPr>
              <a:t>15.05.2020</a:t>
            </a:fld>
            <a:endParaRPr lang="ru-RU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25975" y="741363"/>
            <a:ext cx="5232400" cy="3698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873665" y="4708697"/>
            <a:ext cx="10584900" cy="449767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088" tIns="45625" rIns="91088" bIns="456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55" y="9415065"/>
            <a:ext cx="6171848" cy="53036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088" tIns="45625" rIns="91088" bIns="45625" numCol="1" anchor="b" anchorCtr="0" compatLnSpc="1">
            <a:prstTxWarp prst="textNoShape">
              <a:avLst/>
            </a:prstTxWarp>
          </a:bodyPr>
          <a:lstStyle>
            <a:lvl1pPr algn="l" defTabSz="91737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8151113" y="9415065"/>
            <a:ext cx="6176443" cy="53036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088" tIns="45625" rIns="91088" bIns="45625" numCol="1" anchor="b" anchorCtr="0" compatLnSpc="1">
            <a:prstTxWarp prst="textNoShape">
              <a:avLst/>
            </a:prstTxWarp>
          </a:bodyPr>
          <a:lstStyle>
            <a:lvl1pPr algn="r" defTabSz="91737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E2F4D7B-5F72-4B2F-B362-706AC4317D2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ftr="0" dt="0"/>
  <p:notesStyle>
    <a:lvl1pPr algn="l" rtl="0" eaLnBrk="0" fontAlgn="base" hangingPunct="0">
      <a:spcBef>
        <a:spcPct val="30000"/>
      </a:spcBef>
      <a:spcAft>
        <a:spcPct val="0"/>
      </a:spcAft>
      <a:defRPr sz="1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679681" algn="l" rtl="0" eaLnBrk="0" fontAlgn="base" hangingPunct="0">
      <a:spcBef>
        <a:spcPct val="30000"/>
      </a:spcBef>
      <a:spcAft>
        <a:spcPct val="0"/>
      </a:spcAft>
      <a:defRPr sz="1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359364" algn="l" rtl="0" eaLnBrk="0" fontAlgn="base" hangingPunct="0">
      <a:spcBef>
        <a:spcPct val="30000"/>
      </a:spcBef>
      <a:spcAft>
        <a:spcPct val="0"/>
      </a:spcAft>
      <a:defRPr sz="1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2039045" algn="l" rtl="0" eaLnBrk="0" fontAlgn="base" hangingPunct="0">
      <a:spcBef>
        <a:spcPct val="30000"/>
      </a:spcBef>
      <a:spcAft>
        <a:spcPct val="0"/>
      </a:spcAft>
      <a:defRPr sz="1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718726" algn="l" rtl="0" eaLnBrk="0" fontAlgn="base" hangingPunct="0">
      <a:spcBef>
        <a:spcPct val="30000"/>
      </a:spcBef>
      <a:spcAft>
        <a:spcPct val="0"/>
      </a:spcAft>
      <a:defRPr sz="1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3398407" algn="l" defTabSz="1359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078089" algn="l" defTabSz="1359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757771" algn="l" defTabSz="1359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37452" algn="l" defTabSz="1359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06B909-A12E-4202-B5B9-AA49A8407391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4738" y="1701800"/>
            <a:ext cx="12068175" cy="8531225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20694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95258" y="3206491"/>
            <a:ext cx="12412902" cy="221252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90514" y="5849091"/>
            <a:ext cx="10222389" cy="2637825"/>
          </a:xfrm>
        </p:spPr>
        <p:txBody>
          <a:bodyPr/>
          <a:lstStyle>
            <a:lvl1pPr marL="0" indent="0" algn="ctr">
              <a:buNone/>
              <a:defRPr/>
            </a:lvl1pPr>
            <a:lvl2pPr marL="679681" indent="0" algn="ctr">
              <a:buNone/>
              <a:defRPr/>
            </a:lvl2pPr>
            <a:lvl3pPr marL="1359364" indent="0" algn="ctr">
              <a:buNone/>
              <a:defRPr/>
            </a:lvl3pPr>
            <a:lvl4pPr marL="2039045" indent="0" algn="ctr">
              <a:buNone/>
              <a:defRPr/>
            </a:lvl4pPr>
            <a:lvl5pPr marL="2718726" indent="0" algn="ctr">
              <a:buNone/>
              <a:defRPr/>
            </a:lvl5pPr>
            <a:lvl6pPr marL="3398407" indent="0" algn="ctr">
              <a:buNone/>
              <a:defRPr/>
            </a:lvl6pPr>
            <a:lvl7pPr marL="4078089" indent="0" algn="ctr">
              <a:buNone/>
              <a:defRPr/>
            </a:lvl7pPr>
            <a:lvl8pPr marL="4757771" indent="0" algn="ctr">
              <a:buNone/>
              <a:defRPr/>
            </a:lvl8pPr>
            <a:lvl9pPr marL="5437452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A4E0C7-3625-4E72-93EF-B29F1255BBF3}" type="datetime1">
              <a:rPr lang="ru-RU" smtClean="0"/>
              <a:pPr>
                <a:defRPr/>
              </a:pPr>
              <a:t>15.05.2020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F38630-A395-49D1-AF21-BAAAD269C03C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32CED2-3181-49BD-817F-8F8C88C02CE8}" type="datetime1">
              <a:rPr lang="ru-RU" smtClean="0"/>
              <a:pPr>
                <a:defRPr/>
              </a:pPr>
              <a:t>15.05.2020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32CE4A-A1C1-4705-9E35-0962F840D568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0404934" y="917504"/>
            <a:ext cx="3103225" cy="825754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095257" y="917504"/>
            <a:ext cx="9085007" cy="825754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B80816-3015-4DE8-9DBC-2D23E82F7DFF}" type="datetime1">
              <a:rPr lang="ru-RU" smtClean="0"/>
              <a:pPr>
                <a:defRPr/>
              </a:pPr>
              <a:t>15.05.2020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059AD1-470D-44AE-985C-2F0278652C02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34DCF2-79C7-4C41-B1B5-43346D378222}" type="datetime1">
              <a:rPr lang="ru-RU" smtClean="0"/>
              <a:pPr>
                <a:defRPr/>
              </a:pPr>
              <a:t>15.05.2020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E9107-C642-4B26-B8F3-E9C22CF321B8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3765" y="6632796"/>
            <a:ext cx="12412902" cy="2050049"/>
          </a:xfrm>
        </p:spPr>
        <p:txBody>
          <a:bodyPr anchor="t"/>
          <a:lstStyle>
            <a:lvl1pPr algn="l">
              <a:defRPr sz="59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53765" y="4374874"/>
            <a:ext cx="12412902" cy="2257921"/>
          </a:xfrm>
        </p:spPr>
        <p:txBody>
          <a:bodyPr anchor="b"/>
          <a:lstStyle>
            <a:lvl1pPr marL="0" indent="0">
              <a:buNone/>
              <a:defRPr sz="3000"/>
            </a:lvl1pPr>
            <a:lvl2pPr marL="679681" indent="0">
              <a:buNone/>
              <a:defRPr sz="2700"/>
            </a:lvl2pPr>
            <a:lvl3pPr marL="1359364" indent="0">
              <a:buNone/>
              <a:defRPr sz="2400"/>
            </a:lvl3pPr>
            <a:lvl4pPr marL="2039045" indent="0">
              <a:buNone/>
              <a:defRPr sz="2200"/>
            </a:lvl4pPr>
            <a:lvl5pPr marL="2718726" indent="0">
              <a:buNone/>
              <a:defRPr sz="2200"/>
            </a:lvl5pPr>
            <a:lvl6pPr marL="3398407" indent="0">
              <a:buNone/>
              <a:defRPr sz="2200"/>
            </a:lvl6pPr>
            <a:lvl7pPr marL="4078089" indent="0">
              <a:buNone/>
              <a:defRPr sz="2200"/>
            </a:lvl7pPr>
            <a:lvl8pPr marL="4757771" indent="0">
              <a:buNone/>
              <a:defRPr sz="2200"/>
            </a:lvl8pPr>
            <a:lvl9pPr marL="5437452" indent="0">
              <a:buNone/>
              <a:defRPr sz="22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0144F2-8224-4BEF-A18A-40054D2DCAD0}" type="datetime1">
              <a:rPr lang="ru-RU" smtClean="0"/>
              <a:pPr>
                <a:defRPr/>
              </a:pPr>
              <a:t>15.05.2020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6BAD4C-21DE-4B96-8571-BAD4C83A6B17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95256" y="2981889"/>
            <a:ext cx="6094116" cy="6193155"/>
          </a:xfrm>
        </p:spPr>
        <p:txBody>
          <a:bodyPr/>
          <a:lstStyle>
            <a:lvl1pPr>
              <a:defRPr sz="41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7414041" y="2981889"/>
            <a:ext cx="6094116" cy="6193155"/>
          </a:xfrm>
        </p:spPr>
        <p:txBody>
          <a:bodyPr/>
          <a:lstStyle>
            <a:lvl1pPr>
              <a:defRPr sz="41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B2414B-F2E7-4132-AFF4-D722337887DD}" type="datetime1">
              <a:rPr lang="ru-RU" smtClean="0"/>
              <a:pPr>
                <a:defRPr/>
              </a:pPr>
              <a:t>15.05.2020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3A001E-068A-4789-A112-8A8F5A5CB269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0172" y="413356"/>
            <a:ext cx="13143072" cy="1720321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30173" y="2310490"/>
            <a:ext cx="6452181" cy="962901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79681" indent="0">
              <a:buNone/>
              <a:defRPr sz="3000" b="1"/>
            </a:lvl2pPr>
            <a:lvl3pPr marL="1359364" indent="0">
              <a:buNone/>
              <a:defRPr sz="2700" b="1"/>
            </a:lvl3pPr>
            <a:lvl4pPr marL="2039045" indent="0">
              <a:buNone/>
              <a:defRPr sz="2400" b="1"/>
            </a:lvl4pPr>
            <a:lvl5pPr marL="2718726" indent="0">
              <a:buNone/>
              <a:defRPr sz="2400" b="1"/>
            </a:lvl5pPr>
            <a:lvl6pPr marL="3398407" indent="0">
              <a:buNone/>
              <a:defRPr sz="2400" b="1"/>
            </a:lvl6pPr>
            <a:lvl7pPr marL="4078089" indent="0">
              <a:buNone/>
              <a:defRPr sz="2400" b="1"/>
            </a:lvl7pPr>
            <a:lvl8pPr marL="4757771" indent="0">
              <a:buNone/>
              <a:defRPr sz="2400" b="1"/>
            </a:lvl8pPr>
            <a:lvl9pPr marL="5437452" indent="0">
              <a:buNone/>
              <a:defRPr sz="24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730173" y="3273391"/>
            <a:ext cx="6452181" cy="5947054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7418723" y="2310490"/>
            <a:ext cx="6454521" cy="962901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79681" indent="0">
              <a:buNone/>
              <a:defRPr sz="3000" b="1"/>
            </a:lvl2pPr>
            <a:lvl3pPr marL="1359364" indent="0">
              <a:buNone/>
              <a:defRPr sz="2700" b="1"/>
            </a:lvl3pPr>
            <a:lvl4pPr marL="2039045" indent="0">
              <a:buNone/>
              <a:defRPr sz="2400" b="1"/>
            </a:lvl4pPr>
            <a:lvl5pPr marL="2718726" indent="0">
              <a:buNone/>
              <a:defRPr sz="2400" b="1"/>
            </a:lvl5pPr>
            <a:lvl6pPr marL="3398407" indent="0">
              <a:buNone/>
              <a:defRPr sz="2400" b="1"/>
            </a:lvl6pPr>
            <a:lvl7pPr marL="4078089" indent="0">
              <a:buNone/>
              <a:defRPr sz="2400" b="1"/>
            </a:lvl7pPr>
            <a:lvl8pPr marL="4757771" indent="0">
              <a:buNone/>
              <a:defRPr sz="2400" b="1"/>
            </a:lvl8pPr>
            <a:lvl9pPr marL="5437452" indent="0">
              <a:buNone/>
              <a:defRPr sz="24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7418723" y="3273391"/>
            <a:ext cx="6454521" cy="5947054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3FEA1E-DD29-4A31-9556-AECF2DB98DA8}" type="datetime1">
              <a:rPr lang="ru-RU" smtClean="0"/>
              <a:pPr>
                <a:defRPr/>
              </a:pPr>
              <a:t>15.05.2020</a:t>
            </a:fld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6D72F7-FE7E-4A06-8C99-1D975E259776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B90BE7-6135-4E9D-8272-CF1DAED9EAD6}" type="datetime1">
              <a:rPr lang="ru-RU" smtClean="0"/>
              <a:pPr>
                <a:defRPr/>
              </a:pPr>
              <a:t>15.05.2020</a:t>
            </a:fld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EE521C-103A-4E71-8691-902783B3F041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92B949-49FB-428B-A548-BF6C6E14F1E1}" type="datetime1">
              <a:rPr lang="ru-RU" smtClean="0"/>
              <a:pPr>
                <a:defRPr/>
              </a:pPr>
              <a:t>15.05.2020</a:t>
            </a:fld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5CC10E-C9DC-4C36-A8F4-774D1269B9CC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0173" y="410966"/>
            <a:ext cx="4804617" cy="1748992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10309" y="410966"/>
            <a:ext cx="8162934" cy="8809477"/>
          </a:xfrm>
        </p:spPr>
        <p:txBody>
          <a:bodyPr/>
          <a:lstStyle>
            <a:lvl1pPr>
              <a:defRPr sz="4700"/>
            </a:lvl1pPr>
            <a:lvl2pPr>
              <a:defRPr sz="41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30173" y="2159959"/>
            <a:ext cx="4804617" cy="7060484"/>
          </a:xfrm>
        </p:spPr>
        <p:txBody>
          <a:bodyPr/>
          <a:lstStyle>
            <a:lvl1pPr marL="0" indent="0">
              <a:buNone/>
              <a:defRPr sz="2200"/>
            </a:lvl1pPr>
            <a:lvl2pPr marL="679681" indent="0">
              <a:buNone/>
              <a:defRPr sz="1800"/>
            </a:lvl2pPr>
            <a:lvl3pPr marL="1359364" indent="0">
              <a:buNone/>
              <a:defRPr sz="1400"/>
            </a:lvl3pPr>
            <a:lvl4pPr marL="2039045" indent="0">
              <a:buNone/>
              <a:defRPr sz="1300"/>
            </a:lvl4pPr>
            <a:lvl5pPr marL="2718726" indent="0">
              <a:buNone/>
              <a:defRPr sz="1300"/>
            </a:lvl5pPr>
            <a:lvl6pPr marL="3398407" indent="0">
              <a:buNone/>
              <a:defRPr sz="1300"/>
            </a:lvl6pPr>
            <a:lvl7pPr marL="4078089" indent="0">
              <a:buNone/>
              <a:defRPr sz="1300"/>
            </a:lvl7pPr>
            <a:lvl8pPr marL="4757771" indent="0">
              <a:buNone/>
              <a:defRPr sz="1300"/>
            </a:lvl8pPr>
            <a:lvl9pPr marL="5437452" indent="0">
              <a:buNone/>
              <a:defRPr sz="13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CDB354-E60F-4933-B169-4F6686EDBA0F}" type="datetime1">
              <a:rPr lang="ru-RU" smtClean="0"/>
              <a:pPr>
                <a:defRPr/>
              </a:pPr>
              <a:t>15.05.2020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A5675E-FC77-4AFE-9205-58DD9D45DB95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62176" y="7225350"/>
            <a:ext cx="8762048" cy="852993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862176" y="922283"/>
            <a:ext cx="8762048" cy="6193155"/>
          </a:xfrm>
        </p:spPr>
        <p:txBody>
          <a:bodyPr/>
          <a:lstStyle>
            <a:lvl1pPr marL="0" indent="0">
              <a:buNone/>
              <a:defRPr sz="4700"/>
            </a:lvl1pPr>
            <a:lvl2pPr marL="679681" indent="0">
              <a:buNone/>
              <a:defRPr sz="4100"/>
            </a:lvl2pPr>
            <a:lvl3pPr marL="1359364" indent="0">
              <a:buNone/>
              <a:defRPr sz="3600"/>
            </a:lvl3pPr>
            <a:lvl4pPr marL="2039045" indent="0">
              <a:buNone/>
              <a:defRPr sz="3000"/>
            </a:lvl4pPr>
            <a:lvl5pPr marL="2718726" indent="0">
              <a:buNone/>
              <a:defRPr sz="3000"/>
            </a:lvl5pPr>
            <a:lvl6pPr marL="3398407" indent="0">
              <a:buNone/>
              <a:defRPr sz="3000"/>
            </a:lvl6pPr>
            <a:lvl7pPr marL="4078089" indent="0">
              <a:buNone/>
              <a:defRPr sz="3000"/>
            </a:lvl7pPr>
            <a:lvl8pPr marL="4757771" indent="0">
              <a:buNone/>
              <a:defRPr sz="3000"/>
            </a:lvl8pPr>
            <a:lvl9pPr marL="5437452" indent="0">
              <a:buNone/>
              <a:defRPr sz="3000"/>
            </a:lvl9pPr>
          </a:lstStyle>
          <a:p>
            <a:pPr lvl="0"/>
            <a:endParaRPr lang="ru-RU" noProof="0" dirty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862176" y="8078343"/>
            <a:ext cx="8762048" cy="1211392"/>
          </a:xfrm>
        </p:spPr>
        <p:txBody>
          <a:bodyPr/>
          <a:lstStyle>
            <a:lvl1pPr marL="0" indent="0">
              <a:buNone/>
              <a:defRPr sz="2200"/>
            </a:lvl1pPr>
            <a:lvl2pPr marL="679681" indent="0">
              <a:buNone/>
              <a:defRPr sz="1800"/>
            </a:lvl2pPr>
            <a:lvl3pPr marL="1359364" indent="0">
              <a:buNone/>
              <a:defRPr sz="1400"/>
            </a:lvl3pPr>
            <a:lvl4pPr marL="2039045" indent="0">
              <a:buNone/>
              <a:defRPr sz="1300"/>
            </a:lvl4pPr>
            <a:lvl5pPr marL="2718726" indent="0">
              <a:buNone/>
              <a:defRPr sz="1300"/>
            </a:lvl5pPr>
            <a:lvl6pPr marL="3398407" indent="0">
              <a:buNone/>
              <a:defRPr sz="1300"/>
            </a:lvl6pPr>
            <a:lvl7pPr marL="4078089" indent="0">
              <a:buNone/>
              <a:defRPr sz="1300"/>
            </a:lvl7pPr>
            <a:lvl8pPr marL="4757771" indent="0">
              <a:buNone/>
              <a:defRPr sz="1300"/>
            </a:lvl8pPr>
            <a:lvl9pPr marL="5437452" indent="0">
              <a:buNone/>
              <a:defRPr sz="13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FD6BED-0439-4E48-BB31-3C97F57AC0BD}" type="datetime1">
              <a:rPr lang="ru-RU" smtClean="0"/>
              <a:pPr>
                <a:defRPr/>
              </a:pPr>
              <a:t>15.05.2020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C64133-0910-4E73-B2F1-9BEF812B3875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95258" y="917505"/>
            <a:ext cx="12412902" cy="1720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2373" tIns="71188" rIns="142373" bIns="7118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95258" y="2981889"/>
            <a:ext cx="12412902" cy="6193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2373" tIns="71188" rIns="142373" bIns="711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95256" y="9404421"/>
            <a:ext cx="3042378" cy="68812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42373" tIns="71188" rIns="142373" bIns="71188" numCol="1" anchor="t" anchorCtr="0" compatLnSpc="1">
            <a:prstTxWarp prst="textNoShape">
              <a:avLst/>
            </a:prstTxWarp>
          </a:bodyPr>
          <a:lstStyle>
            <a:lvl1pPr algn="l">
              <a:defRPr sz="23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827CA28-726C-4A34-928F-C2923D768679}" type="datetime1">
              <a:rPr lang="ru-RU" smtClean="0"/>
              <a:pPr>
                <a:defRPr/>
              </a:pPr>
              <a:t>15.05.2020</a:t>
            </a:fld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89501" y="9404421"/>
            <a:ext cx="4624414" cy="68812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42373" tIns="71188" rIns="142373" bIns="71188" numCol="1" anchor="t" anchorCtr="0" compatLnSpc="1">
            <a:prstTxWarp prst="textNoShape">
              <a:avLst/>
            </a:prstTxWarp>
          </a:bodyPr>
          <a:lstStyle>
            <a:lvl1pPr>
              <a:defRPr sz="23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65779" y="9404421"/>
            <a:ext cx="3042378" cy="68812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42373" tIns="71188" rIns="142373" bIns="71188" numCol="1" anchor="t" anchorCtr="0" compatLnSpc="1">
            <a:prstTxWarp prst="textNoShape">
              <a:avLst/>
            </a:prstTxWarp>
          </a:bodyPr>
          <a:lstStyle>
            <a:lvl1pPr algn="r">
              <a:defRPr sz="23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1531BF8-BBE5-4D29-9FAC-C98A1B765994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defTabSz="1425443" rtl="0" eaLnBrk="0" fontAlgn="base" hangingPunct="0">
        <a:spcBef>
          <a:spcPct val="0"/>
        </a:spcBef>
        <a:spcAft>
          <a:spcPct val="0"/>
        </a:spcAft>
        <a:defRPr sz="68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425443" rtl="0" eaLnBrk="0" fontAlgn="base" hangingPunct="0">
        <a:spcBef>
          <a:spcPct val="0"/>
        </a:spcBef>
        <a:spcAft>
          <a:spcPct val="0"/>
        </a:spcAft>
        <a:defRPr sz="6800">
          <a:solidFill>
            <a:schemeClr val="tx2"/>
          </a:solidFill>
          <a:latin typeface="Times New Roman" pitchFamily="18" charset="0"/>
        </a:defRPr>
      </a:lvl2pPr>
      <a:lvl3pPr algn="ctr" defTabSz="1425443" rtl="0" eaLnBrk="0" fontAlgn="base" hangingPunct="0">
        <a:spcBef>
          <a:spcPct val="0"/>
        </a:spcBef>
        <a:spcAft>
          <a:spcPct val="0"/>
        </a:spcAft>
        <a:defRPr sz="6800">
          <a:solidFill>
            <a:schemeClr val="tx2"/>
          </a:solidFill>
          <a:latin typeface="Times New Roman" pitchFamily="18" charset="0"/>
        </a:defRPr>
      </a:lvl3pPr>
      <a:lvl4pPr algn="ctr" defTabSz="1425443" rtl="0" eaLnBrk="0" fontAlgn="base" hangingPunct="0">
        <a:spcBef>
          <a:spcPct val="0"/>
        </a:spcBef>
        <a:spcAft>
          <a:spcPct val="0"/>
        </a:spcAft>
        <a:defRPr sz="6800">
          <a:solidFill>
            <a:schemeClr val="tx2"/>
          </a:solidFill>
          <a:latin typeface="Times New Roman" pitchFamily="18" charset="0"/>
        </a:defRPr>
      </a:lvl4pPr>
      <a:lvl5pPr algn="ctr" defTabSz="1425443" rtl="0" eaLnBrk="0" fontAlgn="base" hangingPunct="0">
        <a:spcBef>
          <a:spcPct val="0"/>
        </a:spcBef>
        <a:spcAft>
          <a:spcPct val="0"/>
        </a:spcAft>
        <a:defRPr sz="6800">
          <a:solidFill>
            <a:schemeClr val="tx2"/>
          </a:solidFill>
          <a:latin typeface="Times New Roman" pitchFamily="18" charset="0"/>
        </a:defRPr>
      </a:lvl5pPr>
      <a:lvl6pPr marL="679681" algn="ctr" defTabSz="1425443" rtl="0" eaLnBrk="0" fontAlgn="base" hangingPunct="0">
        <a:spcBef>
          <a:spcPct val="0"/>
        </a:spcBef>
        <a:spcAft>
          <a:spcPct val="0"/>
        </a:spcAft>
        <a:defRPr sz="6800">
          <a:solidFill>
            <a:schemeClr val="tx2"/>
          </a:solidFill>
          <a:latin typeface="Times New Roman" pitchFamily="18" charset="0"/>
        </a:defRPr>
      </a:lvl6pPr>
      <a:lvl7pPr marL="1359364" algn="ctr" defTabSz="1425443" rtl="0" eaLnBrk="0" fontAlgn="base" hangingPunct="0">
        <a:spcBef>
          <a:spcPct val="0"/>
        </a:spcBef>
        <a:spcAft>
          <a:spcPct val="0"/>
        </a:spcAft>
        <a:defRPr sz="6800">
          <a:solidFill>
            <a:schemeClr val="tx2"/>
          </a:solidFill>
          <a:latin typeface="Times New Roman" pitchFamily="18" charset="0"/>
        </a:defRPr>
      </a:lvl7pPr>
      <a:lvl8pPr marL="2039045" algn="ctr" defTabSz="1425443" rtl="0" eaLnBrk="0" fontAlgn="base" hangingPunct="0">
        <a:spcBef>
          <a:spcPct val="0"/>
        </a:spcBef>
        <a:spcAft>
          <a:spcPct val="0"/>
        </a:spcAft>
        <a:defRPr sz="6800">
          <a:solidFill>
            <a:schemeClr val="tx2"/>
          </a:solidFill>
          <a:latin typeface="Times New Roman" pitchFamily="18" charset="0"/>
        </a:defRPr>
      </a:lvl8pPr>
      <a:lvl9pPr marL="2718726" algn="ctr" defTabSz="1425443" rtl="0" eaLnBrk="0" fontAlgn="base" hangingPunct="0">
        <a:spcBef>
          <a:spcPct val="0"/>
        </a:spcBef>
        <a:spcAft>
          <a:spcPct val="0"/>
        </a:spcAft>
        <a:defRPr sz="6800">
          <a:solidFill>
            <a:schemeClr val="tx2"/>
          </a:solidFill>
          <a:latin typeface="Times New Roman" pitchFamily="18" charset="0"/>
        </a:defRPr>
      </a:lvl9pPr>
    </p:titleStyle>
    <p:bodyStyle>
      <a:lvl1pPr marL="533361" indent="-533361" algn="l" defTabSz="1425443" rtl="0" eaLnBrk="0" fontAlgn="base" hangingPunct="0">
        <a:spcBef>
          <a:spcPct val="20000"/>
        </a:spcBef>
        <a:spcAft>
          <a:spcPct val="0"/>
        </a:spcAft>
        <a:buChar char="•"/>
        <a:defRPr sz="4900">
          <a:solidFill>
            <a:schemeClr val="tx1"/>
          </a:solidFill>
          <a:latin typeface="+mn-lt"/>
          <a:ea typeface="+mn-ea"/>
          <a:cs typeface="+mn-cs"/>
        </a:defRPr>
      </a:lvl1pPr>
      <a:lvl2pPr marL="1156403" indent="-443681" algn="l" defTabSz="1425443" rtl="0" eaLnBrk="0" fontAlgn="base" hangingPunct="0">
        <a:spcBef>
          <a:spcPct val="20000"/>
        </a:spcBef>
        <a:spcAft>
          <a:spcPct val="0"/>
        </a:spcAft>
        <a:buChar char="–"/>
        <a:defRPr sz="4300">
          <a:solidFill>
            <a:schemeClr val="tx1"/>
          </a:solidFill>
          <a:latin typeface="+mn-lt"/>
        </a:defRPr>
      </a:lvl2pPr>
      <a:lvl3pPr marL="1779444" indent="-354001" algn="l" defTabSz="1425443" rtl="0" eaLnBrk="0" fontAlgn="base" hangingPunct="0">
        <a:spcBef>
          <a:spcPct val="20000"/>
        </a:spcBef>
        <a:spcAft>
          <a:spcPct val="0"/>
        </a:spcAft>
        <a:buChar char="•"/>
        <a:defRPr sz="3700">
          <a:solidFill>
            <a:schemeClr val="tx1"/>
          </a:solidFill>
          <a:latin typeface="+mn-lt"/>
        </a:defRPr>
      </a:lvl3pPr>
      <a:lvl4pPr marL="2492165" indent="-356361" algn="l" defTabSz="1425443" rtl="0" eaLnBrk="0" fontAlgn="base" hangingPunct="0">
        <a:spcBef>
          <a:spcPct val="20000"/>
        </a:spcBef>
        <a:spcAft>
          <a:spcPct val="0"/>
        </a:spcAft>
        <a:buChar char="–"/>
        <a:defRPr sz="3100">
          <a:solidFill>
            <a:schemeClr val="tx1"/>
          </a:solidFill>
          <a:latin typeface="+mn-lt"/>
        </a:defRPr>
      </a:lvl4pPr>
      <a:lvl5pPr marL="3204888" indent="-356361" algn="l" defTabSz="1425443" rtl="0" eaLnBrk="0" fontAlgn="base" hangingPunct="0">
        <a:spcBef>
          <a:spcPct val="20000"/>
        </a:spcBef>
        <a:spcAft>
          <a:spcPct val="0"/>
        </a:spcAft>
        <a:buChar char="»"/>
        <a:defRPr sz="3100">
          <a:solidFill>
            <a:schemeClr val="tx1"/>
          </a:solidFill>
          <a:latin typeface="+mn-lt"/>
        </a:defRPr>
      </a:lvl5pPr>
      <a:lvl6pPr marL="3884569" indent="-356361" algn="l" defTabSz="1425443" rtl="0" eaLnBrk="0" fontAlgn="base" hangingPunct="0">
        <a:spcBef>
          <a:spcPct val="20000"/>
        </a:spcBef>
        <a:spcAft>
          <a:spcPct val="0"/>
        </a:spcAft>
        <a:buChar char="»"/>
        <a:defRPr sz="3100">
          <a:solidFill>
            <a:schemeClr val="tx1"/>
          </a:solidFill>
          <a:latin typeface="+mn-lt"/>
        </a:defRPr>
      </a:lvl6pPr>
      <a:lvl7pPr marL="4564250" indent="-356361" algn="l" defTabSz="1425443" rtl="0" eaLnBrk="0" fontAlgn="base" hangingPunct="0">
        <a:spcBef>
          <a:spcPct val="20000"/>
        </a:spcBef>
        <a:spcAft>
          <a:spcPct val="0"/>
        </a:spcAft>
        <a:buChar char="»"/>
        <a:defRPr sz="3100">
          <a:solidFill>
            <a:schemeClr val="tx1"/>
          </a:solidFill>
          <a:latin typeface="+mn-lt"/>
        </a:defRPr>
      </a:lvl7pPr>
      <a:lvl8pPr marL="5243932" indent="-356361" algn="l" defTabSz="1425443" rtl="0" eaLnBrk="0" fontAlgn="base" hangingPunct="0">
        <a:spcBef>
          <a:spcPct val="20000"/>
        </a:spcBef>
        <a:spcAft>
          <a:spcPct val="0"/>
        </a:spcAft>
        <a:buChar char="»"/>
        <a:defRPr sz="3100">
          <a:solidFill>
            <a:schemeClr val="tx1"/>
          </a:solidFill>
          <a:latin typeface="+mn-lt"/>
        </a:defRPr>
      </a:lvl8pPr>
      <a:lvl9pPr marL="5923613" indent="-356361" algn="l" defTabSz="1425443" rtl="0" eaLnBrk="0" fontAlgn="base" hangingPunct="0">
        <a:spcBef>
          <a:spcPct val="20000"/>
        </a:spcBef>
        <a:spcAft>
          <a:spcPct val="0"/>
        </a:spcAft>
        <a:buChar char="»"/>
        <a:defRPr sz="31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1359364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79681" algn="l" defTabSz="1359364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59364" algn="l" defTabSz="1359364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39045" algn="l" defTabSz="1359364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18726" algn="l" defTabSz="1359364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8407" algn="l" defTabSz="1359364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089" algn="l" defTabSz="1359364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57771" algn="l" defTabSz="1359364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37452" algn="l" defTabSz="1359364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825434" y="1161696"/>
            <a:ext cx="221256" cy="331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9526" tIns="54763" rIns="109526" bIns="54763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1437" dirty="0"/>
          </a:p>
        </p:txBody>
      </p:sp>
      <p:sp>
        <p:nvSpPr>
          <p:cNvPr id="11" name="Содержимое 4"/>
          <p:cNvSpPr txBox="1">
            <a:spLocks/>
          </p:cNvSpPr>
          <p:nvPr/>
        </p:nvSpPr>
        <p:spPr>
          <a:xfrm>
            <a:off x="1591972" y="2947916"/>
            <a:ext cx="11769111" cy="271590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ru-RU" sz="5400" b="1" dirty="0">
                <a:latin typeface="Times New Roman" pitchFamily="18" charset="0"/>
                <a:cs typeface="Times New Roman" pitchFamily="18" charset="0"/>
              </a:rPr>
              <a:t> О </a:t>
            </a:r>
            <a:r>
              <a:rPr lang="ru-RU" sz="5400" b="1" dirty="0" smtClean="0">
                <a:latin typeface="Times New Roman" pitchFamily="18" charset="0"/>
                <a:cs typeface="Times New Roman" pitchFamily="18" charset="0"/>
              </a:rPr>
              <a:t>предложениях по формированию рабочего плана Губернатора Тверской области</a:t>
            </a:r>
            <a:endParaRPr lang="ru-RU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3319023" y="9116617"/>
            <a:ext cx="7991874" cy="681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1916" b="1" dirty="0">
                <a:solidFill>
                  <a:srgbClr val="A8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г. Тверь</a:t>
            </a:r>
          </a:p>
          <a:p>
            <a:pPr algn="ctr">
              <a:defRPr/>
            </a:pPr>
            <a:r>
              <a:rPr lang="ru-RU" sz="1916" b="1" dirty="0" smtClean="0">
                <a:solidFill>
                  <a:srgbClr val="A8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15 </a:t>
            </a:r>
            <a:r>
              <a:rPr lang="ru-RU" sz="1916" b="1" dirty="0">
                <a:solidFill>
                  <a:srgbClr val="A8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мая 2020 года</a:t>
            </a:r>
          </a:p>
        </p:txBody>
      </p:sp>
      <p:pic>
        <p:nvPicPr>
          <p:cNvPr id="13" name="Рисунок 1">
            <a:extLst>
              <a:ext uri="{FF2B5EF4-FFF2-40B4-BE49-F238E27FC236}">
                <a16:creationId xmlns:a16="http://schemas.microsoft.com/office/drawing/2014/main" id="{45B06EE3-8073-46C8-94DC-0DC778A2B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326767" y="261279"/>
            <a:ext cx="992576" cy="123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319343" y="310523"/>
            <a:ext cx="8892734" cy="688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ru-RU" sz="3200" b="1" dirty="0">
                <a:solidFill>
                  <a:srgbClr val="A88000"/>
                </a:solidFill>
                <a:cs typeface="Times New Roman" pitchFamily="18" charset="0"/>
              </a:rPr>
              <a:t>ПРАВИТЕЛЬСТВО ТВЕРСКОЙ ОБЛАСТИ </a:t>
            </a:r>
            <a:endParaRPr lang="en-US" sz="3200" b="1" dirty="0">
              <a:solidFill>
                <a:srgbClr val="A88000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45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1406683" y="9386612"/>
            <a:ext cx="3042378" cy="688128"/>
          </a:xfrm>
        </p:spPr>
        <p:txBody>
          <a:bodyPr/>
          <a:lstStyle/>
          <a:p>
            <a:fld id="{ECBEF828-2229-49A4-B86D-DB5C80B9AD7C}" type="slidenum">
              <a:rPr lang="ru-RU" smtClean="0"/>
              <a:t>2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337269" y="354366"/>
            <a:ext cx="12986244" cy="682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3833" b="1" dirty="0">
                <a:solidFill>
                  <a:srgbClr val="CCAF0A">
                    <a:lumMod val="75000"/>
                  </a:srgbClr>
                </a:solidFill>
                <a:cs typeface="Times New Roman" pitchFamily="18" charset="0"/>
              </a:rPr>
              <a:t>Предложения по оптимизации планирования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625F0B7-CED4-47C8-A40C-C98B09274F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95" y="312542"/>
            <a:ext cx="1149875" cy="1447996"/>
          </a:xfrm>
          <a:prstGeom prst="rect">
            <a:avLst/>
          </a:prstGeom>
        </p:spPr>
      </p:pic>
      <p:sp>
        <p:nvSpPr>
          <p:cNvPr id="8" name="Скругленный прямоугольник 7"/>
          <p:cNvSpPr/>
          <p:nvPr/>
        </p:nvSpPr>
        <p:spPr>
          <a:xfrm>
            <a:off x="1822715" y="1528139"/>
            <a:ext cx="12015352" cy="7858473"/>
          </a:xfrm>
          <a:prstGeom prst="roundRect">
            <a:avLst>
              <a:gd name="adj" fmla="val 4930"/>
            </a:avLst>
          </a:prstGeom>
          <a:solidFill>
            <a:srgbClr val="FCD1C4"/>
          </a:solidFill>
          <a:ln>
            <a:solidFill>
              <a:schemeClr val="accent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t" anchorCtr="0">
            <a:noAutofit/>
          </a:bodyPr>
          <a:lstStyle/>
          <a:p>
            <a:pPr marL="456339" indent="-456339">
              <a:defRPr/>
            </a:pPr>
            <a:r>
              <a:rPr lang="ru-RU" sz="3200" b="1" dirty="0">
                <a:solidFill>
                  <a:schemeClr val="tx1"/>
                </a:solidFill>
                <a:cs typeface="Times New Roman" pitchFamily="18" charset="0"/>
              </a:rPr>
              <a:t>1.</a:t>
            </a:r>
            <a:r>
              <a:rPr lang="ru-RU" sz="3600" b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ru-RU" sz="3200" b="1" dirty="0">
                <a:solidFill>
                  <a:schemeClr val="tx1"/>
                </a:solidFill>
                <a:cs typeface="Times New Roman" pitchFamily="18" charset="0"/>
              </a:rPr>
              <a:t>Принципы</a:t>
            </a:r>
            <a:r>
              <a:rPr lang="ru-RU" sz="3600" b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ru-RU" sz="3200" b="1" dirty="0">
                <a:solidFill>
                  <a:schemeClr val="tx1"/>
                </a:solidFill>
                <a:cs typeface="Times New Roman" pitchFamily="18" charset="0"/>
              </a:rPr>
              <a:t>формирования</a:t>
            </a:r>
            <a:r>
              <a:rPr lang="ru-RU" sz="3600" b="1" dirty="0">
                <a:solidFill>
                  <a:schemeClr val="tx1"/>
                </a:solidFill>
                <a:cs typeface="Times New Roman" pitchFamily="18" charset="0"/>
              </a:rPr>
              <a:t> графика</a:t>
            </a:r>
          </a:p>
          <a:p>
            <a:pPr marL="456339" indent="-456339" algn="l">
              <a:defRPr/>
            </a:pPr>
            <a:endParaRPr lang="ru-RU" sz="8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342264" indent="-342264" algn="l">
              <a:buFont typeface="Wingdings" panose="05000000000000000000" pitchFamily="2" charset="2"/>
              <a:buChar char="Ø"/>
              <a:defRPr/>
            </a:pPr>
            <a:r>
              <a:rPr lang="ru-RU" sz="2400" dirty="0">
                <a:solidFill>
                  <a:schemeClr val="tx1"/>
                </a:solidFill>
                <a:cs typeface="Times New Roman" pitchFamily="18" charset="0"/>
              </a:rPr>
              <a:t>Работа с документами – с 9.00 до 9.30;</a:t>
            </a:r>
          </a:p>
          <a:p>
            <a:pPr marL="342264" indent="-342264" algn="l">
              <a:buFont typeface="Wingdings" panose="05000000000000000000" pitchFamily="2" charset="2"/>
              <a:buChar char="Ø"/>
              <a:defRPr/>
            </a:pPr>
            <a:r>
              <a:rPr lang="ru-RU" sz="2400" dirty="0">
                <a:solidFill>
                  <a:schemeClr val="tx1"/>
                </a:solidFill>
                <a:cs typeface="Times New Roman" pitchFamily="18" charset="0"/>
              </a:rPr>
              <a:t>Первое совещание – не ранее 10 часов. Последнее совещание – не позднее 17 часов;</a:t>
            </a:r>
          </a:p>
          <a:p>
            <a:pPr marL="342264" indent="-342264" algn="l">
              <a:buFont typeface="Wingdings" panose="05000000000000000000" pitchFamily="2" charset="2"/>
              <a:buChar char="Ø"/>
              <a:defRPr/>
            </a:pPr>
            <a:r>
              <a:rPr lang="ru-RU" sz="2400" dirty="0">
                <a:solidFill>
                  <a:schemeClr val="tx1"/>
                </a:solidFill>
                <a:cs typeface="Times New Roman" pitchFamily="18" charset="0"/>
              </a:rPr>
              <a:t>Максимальная продолжительность совещания – </a:t>
            </a:r>
            <a:r>
              <a:rPr lang="ru-RU" sz="2400" dirty="0" smtClean="0">
                <a:solidFill>
                  <a:schemeClr val="tx1"/>
                </a:solidFill>
                <a:cs typeface="Times New Roman" pitchFamily="18" charset="0"/>
              </a:rPr>
              <a:t>1,5 часа;</a:t>
            </a:r>
            <a:endParaRPr lang="ru-RU" sz="2400" dirty="0">
              <a:solidFill>
                <a:schemeClr val="tx1"/>
              </a:solidFill>
              <a:cs typeface="Times New Roman" pitchFamily="18" charset="0"/>
            </a:endParaRPr>
          </a:p>
          <a:p>
            <a:pPr marL="342264" indent="-342264" algn="l">
              <a:buFont typeface="Wingdings" panose="05000000000000000000" pitchFamily="2" charset="2"/>
              <a:buChar char="Ø"/>
              <a:defRPr/>
            </a:pPr>
            <a:r>
              <a:rPr lang="ru-RU" sz="2400" dirty="0">
                <a:solidFill>
                  <a:schemeClr val="tx1"/>
                </a:solidFill>
                <a:cs typeface="Times New Roman" pitchFamily="18" charset="0"/>
              </a:rPr>
              <a:t>Проведение </a:t>
            </a:r>
            <a:r>
              <a:rPr lang="ru-RU" sz="2400" dirty="0" err="1">
                <a:solidFill>
                  <a:schemeClr val="tx1"/>
                </a:solidFill>
                <a:cs typeface="Times New Roman" pitchFamily="18" charset="0"/>
              </a:rPr>
              <a:t>медийных</a:t>
            </a:r>
            <a:r>
              <a:rPr lang="ru-RU" sz="2400" dirty="0">
                <a:solidFill>
                  <a:schemeClr val="tx1"/>
                </a:solidFill>
                <a:cs typeface="Times New Roman" pitchFamily="18" charset="0"/>
              </a:rPr>
              <a:t> мероприятий в первой</a:t>
            </a:r>
            <a:r>
              <a:rPr lang="en-US" sz="2400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ru-RU" sz="2400" dirty="0">
                <a:solidFill>
                  <a:schemeClr val="tx1"/>
                </a:solidFill>
                <a:cs typeface="Times New Roman" pitchFamily="18" charset="0"/>
              </a:rPr>
              <a:t>половине дня;</a:t>
            </a:r>
          </a:p>
          <a:p>
            <a:pPr marL="315643" indent="-315643" algn="l">
              <a:buFont typeface="Wingdings" panose="05000000000000000000" pitchFamily="2" charset="2"/>
              <a:buChar char="Ø"/>
              <a:defRPr/>
            </a:pPr>
            <a:r>
              <a:rPr lang="ru-RU" sz="2400" dirty="0">
                <a:solidFill>
                  <a:schemeClr val="tx1"/>
                </a:solidFill>
                <a:cs typeface="Times New Roman" pitchFamily="18" charset="0"/>
              </a:rPr>
              <a:t>Не более 3</a:t>
            </a:r>
            <a:r>
              <a:rPr lang="ru-RU" sz="2400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chemeClr val="tx1"/>
                </a:solidFill>
                <a:cs typeface="Times New Roman" pitchFamily="18" charset="0"/>
              </a:rPr>
              <a:t>совещаний </a:t>
            </a:r>
            <a:r>
              <a:rPr lang="ru-RU" sz="2400" dirty="0">
                <a:solidFill>
                  <a:schemeClr val="tx1"/>
                </a:solidFill>
                <a:cs typeface="Times New Roman" pitchFamily="18" charset="0"/>
              </a:rPr>
              <a:t>в день, со сроком окончания не позднее 18.00;</a:t>
            </a:r>
          </a:p>
          <a:p>
            <a:pPr marL="315643" indent="-315643" algn="l">
              <a:buFont typeface="Wingdings" panose="05000000000000000000" pitchFamily="2" charset="2"/>
              <a:buChar char="Ø"/>
              <a:defRPr/>
            </a:pPr>
            <a:r>
              <a:rPr lang="ru-RU" sz="2400" dirty="0">
                <a:solidFill>
                  <a:schemeClr val="tx1"/>
                </a:solidFill>
                <a:cs typeface="Times New Roman" pitchFamily="18" charset="0"/>
              </a:rPr>
              <a:t>После 17.00 – рабочие встречи с заместителями Председателя Правительства ТО, либо по кадровым вопросам, а также исполнительской дисциплине.</a:t>
            </a:r>
          </a:p>
          <a:p>
            <a:pPr marL="342264" indent="-342264" algn="l">
              <a:buFont typeface="Wingdings" panose="05000000000000000000" pitchFamily="2" charset="2"/>
              <a:buChar char="Ø"/>
              <a:defRPr/>
            </a:pPr>
            <a:endParaRPr lang="ru-RU" sz="600" b="1" dirty="0">
              <a:solidFill>
                <a:schemeClr val="tx1"/>
              </a:solidFill>
              <a:cs typeface="Times New Roman" pitchFamily="18" charset="0"/>
            </a:endParaRPr>
          </a:p>
          <a:p>
            <a:pPr>
              <a:defRPr/>
            </a:pPr>
            <a:r>
              <a:rPr lang="ru-RU" sz="3200" b="1" dirty="0">
                <a:solidFill>
                  <a:schemeClr val="tx1"/>
                </a:solidFill>
                <a:cs typeface="Times New Roman" pitchFamily="18" charset="0"/>
              </a:rPr>
              <a:t>2. Распределение рабочих дней по категориям </a:t>
            </a:r>
            <a:r>
              <a:rPr lang="ru-RU" sz="3200" b="1" dirty="0" smtClean="0">
                <a:solidFill>
                  <a:schemeClr val="tx1"/>
                </a:solidFill>
                <a:cs typeface="Times New Roman" pitchFamily="18" charset="0"/>
              </a:rPr>
              <a:t>планирования</a:t>
            </a:r>
          </a:p>
          <a:p>
            <a:pPr>
              <a:defRPr/>
            </a:pPr>
            <a:endParaRPr lang="ru-RU" b="1" dirty="0">
              <a:solidFill>
                <a:schemeClr val="tx1"/>
              </a:solidFill>
              <a:cs typeface="Times New Roman" pitchFamily="18" charset="0"/>
            </a:endParaRPr>
          </a:p>
          <a:p>
            <a:pPr marL="410715" indent="-410715" algn="l">
              <a:buFont typeface="Wingdings" panose="05000000000000000000" pitchFamily="2" charset="2"/>
              <a:buChar char="Ø"/>
              <a:defRPr/>
            </a:pPr>
            <a:r>
              <a:rPr lang="ru-RU" sz="2400" b="1" dirty="0">
                <a:solidFill>
                  <a:schemeClr val="tx1"/>
                </a:solidFill>
                <a:cs typeface="Times New Roman" pitchFamily="18" charset="0"/>
              </a:rPr>
              <a:t>Понедельник</a:t>
            </a:r>
            <a:r>
              <a:rPr lang="ru-RU" sz="2400" dirty="0">
                <a:solidFill>
                  <a:schemeClr val="tx1"/>
                </a:solidFill>
                <a:cs typeface="Times New Roman" pitchFamily="18" charset="0"/>
              </a:rPr>
              <a:t> – организационно-анонсируемые мероприятия, а также рассмотрение вопросов </a:t>
            </a:r>
            <a:r>
              <a:rPr lang="ru-RU" sz="2400" dirty="0" smtClean="0">
                <a:solidFill>
                  <a:schemeClr val="tx1"/>
                </a:solidFill>
                <a:cs typeface="Times New Roman" pitchFamily="18" charset="0"/>
              </a:rPr>
              <a:t>социальной сферы и развития инфраструктуры;</a:t>
            </a:r>
            <a:endParaRPr lang="ru-RU" sz="2400" dirty="0">
              <a:solidFill>
                <a:schemeClr val="tx1"/>
              </a:solidFill>
              <a:cs typeface="Times New Roman" pitchFamily="18" charset="0"/>
            </a:endParaRPr>
          </a:p>
          <a:p>
            <a:pPr marL="410715" indent="-410715" algn="l">
              <a:buFont typeface="Wingdings" panose="05000000000000000000" pitchFamily="2" charset="2"/>
              <a:buChar char="Ø"/>
              <a:defRPr/>
            </a:pPr>
            <a:r>
              <a:rPr lang="ru-RU" sz="2400" b="1" dirty="0">
                <a:solidFill>
                  <a:schemeClr val="tx1"/>
                </a:solidFill>
                <a:cs typeface="Times New Roman" pitchFamily="18" charset="0"/>
              </a:rPr>
              <a:t>Вторник</a:t>
            </a:r>
            <a:r>
              <a:rPr lang="ru-RU" sz="2400" dirty="0">
                <a:solidFill>
                  <a:schemeClr val="tx1"/>
                </a:solidFill>
                <a:cs typeface="Times New Roman" pitchFamily="18" charset="0"/>
              </a:rPr>
              <a:t> – регламентные мероприятия (заседание Правительства ТО, суженное заседание Правительства ТО, Бюджетная комиссия ТО); </a:t>
            </a:r>
          </a:p>
          <a:p>
            <a:pPr marL="410715" indent="-410715" algn="l">
              <a:buFont typeface="Wingdings" panose="05000000000000000000" pitchFamily="2" charset="2"/>
              <a:buChar char="Ø"/>
              <a:defRPr/>
            </a:pPr>
            <a:r>
              <a:rPr lang="ru-RU" sz="2400" b="1" dirty="0">
                <a:solidFill>
                  <a:schemeClr val="tx1"/>
                </a:solidFill>
                <a:cs typeface="Times New Roman" pitchFamily="18" charset="0"/>
              </a:rPr>
              <a:t>Среда</a:t>
            </a:r>
            <a:r>
              <a:rPr lang="ru-RU" sz="2400" dirty="0">
                <a:solidFill>
                  <a:schemeClr val="tx1"/>
                </a:solidFill>
                <a:cs typeface="Times New Roman" pitchFamily="18" charset="0"/>
              </a:rPr>
              <a:t> – день рассмотрения экономических вопросов, а также заседаний коллегиальных органов Тверской области;</a:t>
            </a:r>
          </a:p>
          <a:p>
            <a:pPr marL="410715" indent="-410715" algn="l">
              <a:buFont typeface="Wingdings" panose="05000000000000000000" pitchFamily="2" charset="2"/>
              <a:buChar char="Ø"/>
              <a:defRPr/>
            </a:pPr>
            <a:r>
              <a:rPr lang="ru-RU" sz="2400" b="1" dirty="0">
                <a:solidFill>
                  <a:schemeClr val="tx1"/>
                </a:solidFill>
                <a:cs typeface="Times New Roman" pitchFamily="18" charset="0"/>
              </a:rPr>
              <a:t>Четверг</a:t>
            </a:r>
            <a:r>
              <a:rPr lang="ru-RU" sz="2400" dirty="0">
                <a:solidFill>
                  <a:schemeClr val="tx1"/>
                </a:solidFill>
                <a:cs typeface="Times New Roman" pitchFamily="18" charset="0"/>
              </a:rPr>
              <a:t> – день выездных, публичных мероприятий; </a:t>
            </a:r>
          </a:p>
          <a:p>
            <a:pPr marL="410715" indent="-410715" algn="l">
              <a:buFont typeface="Wingdings" panose="05000000000000000000" pitchFamily="2" charset="2"/>
              <a:buChar char="Ø"/>
              <a:defRPr/>
            </a:pPr>
            <a:r>
              <a:rPr lang="ru-RU" sz="2400" b="1" dirty="0">
                <a:solidFill>
                  <a:schemeClr val="tx1"/>
                </a:solidFill>
                <a:cs typeface="Times New Roman" pitchFamily="18" charset="0"/>
              </a:rPr>
              <a:t>Пятница</a:t>
            </a:r>
            <a:r>
              <a:rPr lang="ru-RU" sz="2400" dirty="0">
                <a:solidFill>
                  <a:schemeClr val="tx1"/>
                </a:solidFill>
                <a:cs typeface="Times New Roman" pitchFamily="18" charset="0"/>
              </a:rPr>
              <a:t> – день проведения штабных и отчетных мероприятий.</a:t>
            </a:r>
            <a:endParaRPr lang="ru-RU" sz="4800" b="1" dirty="0">
              <a:solidFill>
                <a:schemeClr val="tx1"/>
              </a:solidFill>
              <a:cs typeface="Times New Roman" pitchFamily="18" charset="0"/>
            </a:endParaRPr>
          </a:p>
          <a:p>
            <a:pPr marL="456339" indent="-456339" algn="just">
              <a:lnSpc>
                <a:spcPts val="2875"/>
              </a:lnSpc>
              <a:spcAft>
                <a:spcPts val="958"/>
              </a:spcAft>
              <a:defRPr/>
            </a:pPr>
            <a:endParaRPr lang="ru-RU" sz="2800" dirty="0">
              <a:cs typeface="Times New Roman" pitchFamily="18" charset="0"/>
            </a:endParaRPr>
          </a:p>
          <a:p>
            <a:pPr algn="just">
              <a:lnSpc>
                <a:spcPts val="2875"/>
              </a:lnSpc>
              <a:spcAft>
                <a:spcPts val="958"/>
              </a:spcAft>
              <a:defRPr/>
            </a:pPr>
            <a:endParaRPr lang="ru-RU" sz="28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986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1498116" y="9810421"/>
            <a:ext cx="3042378" cy="688128"/>
          </a:xfrm>
        </p:spPr>
        <p:txBody>
          <a:bodyPr/>
          <a:lstStyle/>
          <a:p>
            <a:fld id="{ECBEF828-2229-49A4-B86D-DB5C80B9AD7C}" type="slidenum">
              <a:rPr lang="ru-RU" smtClean="0"/>
              <a:t>3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425633" y="387186"/>
            <a:ext cx="129862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3200" b="1" dirty="0">
                <a:solidFill>
                  <a:srgbClr val="CCAF0A">
                    <a:lumMod val="75000"/>
                  </a:srgbClr>
                </a:solidFill>
                <a:cs typeface="Times New Roman" pitchFamily="18" charset="0"/>
              </a:rPr>
              <a:t>Недельный шаблон рабочего плана Губернатора Тверской области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625F0B7-CED4-47C8-A40C-C98B09274F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80" y="439430"/>
            <a:ext cx="510426" cy="64276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105" y="1279775"/>
            <a:ext cx="13301261" cy="853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249853"/>
      </p:ext>
    </p:extLst>
  </p:cSld>
  <p:clrMapOvr>
    <a:masterClrMapping/>
  </p:clrMapOvr>
</p:sld>
</file>

<file path=ppt/theme/theme1.xml><?xml version="1.0" encoding="utf-8"?>
<a:theme xmlns:a="http://schemas.openxmlformats.org/drawingml/2006/main" name="Новая презентация">
  <a:themeElements>
    <a:clrScheme name="Новая презентация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Новая презентация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Новая презентация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Новая презентация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Новая презентация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Новая презентация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Новая презентация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Новая презентация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Новая презентация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Office\Шаблоны\Новая презентация.pot</Template>
  <TotalTime>587423</TotalTime>
  <Words>187</Words>
  <Application>Microsoft Office PowerPoint</Application>
  <PresentationFormat>Произвольный</PresentationFormat>
  <Paragraphs>25</Paragraphs>
  <Slides>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MS PGothic</vt:lpstr>
      <vt:lpstr>Arial</vt:lpstr>
      <vt:lpstr>Times New Roman</vt:lpstr>
      <vt:lpstr>Wingdings</vt:lpstr>
      <vt:lpstr>Новая презентация</vt:lpstr>
      <vt:lpstr>Презентация PowerPoint</vt:lpstr>
      <vt:lpstr>Презентация PowerPoint</vt:lpstr>
      <vt:lpstr>Презентация PowerPoint</vt:lpstr>
    </vt:vector>
  </TitlesOfParts>
  <Company>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слайда отсутствует</dc:title>
  <dc:creator>Larisa</dc:creator>
  <cp:lastModifiedBy>Степанова Юлия Васильевна</cp:lastModifiedBy>
  <cp:revision>22784</cp:revision>
  <cp:lastPrinted>2020-05-15T14:12:24Z</cp:lastPrinted>
  <dcterms:created xsi:type="dcterms:W3CDTF">2001-06-09T10:32:19Z</dcterms:created>
  <dcterms:modified xsi:type="dcterms:W3CDTF">2020-05-15T14:34:34Z</dcterms:modified>
</cp:coreProperties>
</file>