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0" r:id="rId1"/>
    <p:sldMasterId id="2147484074" r:id="rId2"/>
    <p:sldMasterId id="2147484086" r:id="rId3"/>
  </p:sldMasterIdLst>
  <p:notesMasterIdLst>
    <p:notesMasterId r:id="rId16"/>
  </p:notesMasterIdLst>
  <p:handoutMasterIdLst>
    <p:handoutMasterId r:id="rId17"/>
  </p:handoutMasterIdLst>
  <p:sldIdLst>
    <p:sldId id="256" r:id="rId4"/>
    <p:sldId id="269" r:id="rId5"/>
    <p:sldId id="259" r:id="rId6"/>
    <p:sldId id="270" r:id="rId7"/>
    <p:sldId id="261" r:id="rId8"/>
    <p:sldId id="263" r:id="rId9"/>
    <p:sldId id="264" r:id="rId10"/>
    <p:sldId id="266" r:id="rId11"/>
    <p:sldId id="272" r:id="rId12"/>
    <p:sldId id="273" r:id="rId13"/>
    <p:sldId id="274" r:id="rId14"/>
    <p:sldId id="271" r:id="rId15"/>
  </p:sldIdLst>
  <p:sldSz cx="12192000" cy="6858000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89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77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66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54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43" algn="l" defTabSz="914377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131" algn="l" defTabSz="914377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320" algn="l" defTabSz="914377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509" algn="l" defTabSz="914377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37" userDrawn="1">
          <p15:clr>
            <a:srgbClr val="A4A3A4"/>
          </p15:clr>
        </p15:guide>
        <p15:guide id="3" pos="3842" userDrawn="1">
          <p15:clr>
            <a:srgbClr val="A4A3A4"/>
          </p15:clr>
        </p15:guide>
        <p15:guide id="4" pos="38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85" userDrawn="1">
          <p15:clr>
            <a:srgbClr val="A4A3A4"/>
          </p15:clr>
        </p15:guide>
        <p15:guide id="2" pos="3154" userDrawn="1">
          <p15:clr>
            <a:srgbClr val="A4A3A4"/>
          </p15:clr>
        </p15:guide>
        <p15:guide id="3" orient="horz" pos="2142" userDrawn="1">
          <p15:clr>
            <a:srgbClr val="A4A3A4"/>
          </p15:clr>
        </p15:guide>
        <p15:guide id="4" pos="3128" userDrawn="1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3128">
          <p15:clr>
            <a:srgbClr val="A4A3A4"/>
          </p15:clr>
        </p15:guide>
        <p15:guide id="7" pos="2160">
          <p15:clr>
            <a:srgbClr val="A4A3A4"/>
          </p15:clr>
        </p15:guide>
        <p15:guide id="8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БарановаЭВ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E7D481"/>
    <a:srgbClr val="FFFFCC"/>
    <a:srgbClr val="75CE52"/>
    <a:srgbClr val="CCFF99"/>
    <a:srgbClr val="CCFFCC"/>
    <a:srgbClr val="003399"/>
    <a:srgbClr val="CCFF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7" autoAdjust="0"/>
    <p:restoredTop sz="94575" autoAdjust="0"/>
  </p:normalViewPr>
  <p:slideViewPr>
    <p:cSldViewPr snapToGrid="0">
      <p:cViewPr varScale="1">
        <p:scale>
          <a:sx n="109" d="100"/>
          <a:sy n="109" d="100"/>
        </p:scale>
        <p:origin x="1074" y="258"/>
      </p:cViewPr>
      <p:guideLst>
        <p:guide orient="horz" pos="2160"/>
        <p:guide pos="4537"/>
        <p:guide pos="3842"/>
        <p:guide pos="3843"/>
      </p:guideLst>
    </p:cSldViewPr>
  </p:slideViewPr>
  <p:outlineViewPr>
    <p:cViewPr>
      <p:scale>
        <a:sx n="33" d="100"/>
        <a:sy n="33" d="100"/>
      </p:scale>
      <p:origin x="20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notesViewPr>
    <p:cSldViewPr snapToGrid="0">
      <p:cViewPr varScale="1">
        <p:scale>
          <a:sx n="60" d="100"/>
          <a:sy n="60" d="100"/>
        </p:scale>
        <p:origin x="-1146" y="-84"/>
      </p:cViewPr>
      <p:guideLst>
        <p:guide orient="horz" pos="2085"/>
        <p:guide pos="3154"/>
        <p:guide orient="horz" pos="2142"/>
        <p:guide pos="3128"/>
        <p:guide orient="horz" pos="3045"/>
        <p:guide orient="horz" pos="3128"/>
        <p:guide pos="216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652" y="0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3AC6DF-2A79-4258-A95C-14D6AD8324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15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2" y="0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3" y="741363"/>
            <a:ext cx="6623050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3" y="4715479"/>
            <a:ext cx="5437510" cy="446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4FF850-78FA-4D5A-A52A-778847184A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84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6B909-A12E-4202-B5B9-AA49A8407391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41363"/>
            <a:ext cx="6623050" cy="3725862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>
                <a:solidFill>
                  <a:prstClr val="black"/>
                </a:solidFill>
              </a:rPr>
              <a:pPr algn="r"/>
              <a:t>10</a:t>
            </a:fld>
            <a:endParaRPr lang="ru-RU" sz="120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41363"/>
            <a:ext cx="6623050" cy="372586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25034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>
                <a:solidFill>
                  <a:prstClr val="black"/>
                </a:solidFill>
              </a:rPr>
              <a:pPr algn="r"/>
              <a:t>11</a:t>
            </a:fld>
            <a:endParaRPr lang="ru-RU" sz="120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41363"/>
            <a:ext cx="6623050" cy="372586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93331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>
                <a:solidFill>
                  <a:prstClr val="black"/>
                </a:solidFill>
              </a:rPr>
              <a:pPr algn="r"/>
              <a:t>12</a:t>
            </a:fld>
            <a:endParaRPr lang="ru-RU" sz="120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41363"/>
            <a:ext cx="6623050" cy="372586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6057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1425"/>
            <a:ext cx="5953125" cy="3349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fld id="{1062A272-313B-4723-B6CA-801934BC7E6B}" type="slidenum">
              <a:rPr lang="ru-RU" altLang="ru-RU">
                <a:solidFill>
                  <a:srgbClr val="000000"/>
                </a:solidFill>
                <a:latin typeface="Calibri" pitchFamily="34" charset="0"/>
              </a:rPr>
              <a:pPr/>
              <a:t>2</a:t>
            </a:fld>
            <a:endParaRPr lang="ru-RU" altLang="ru-RU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2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1425"/>
            <a:ext cx="5953125" cy="3349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fld id="{1062A272-313B-4723-B6CA-801934BC7E6B}" type="slidenum">
              <a:rPr lang="ru-RU" altLang="ru-RU">
                <a:solidFill>
                  <a:srgbClr val="000000"/>
                </a:solidFill>
                <a:latin typeface="Calibri" pitchFamily="34" charset="0"/>
              </a:rPr>
              <a:pPr/>
              <a:t>3</a:t>
            </a:fld>
            <a:endParaRPr lang="ru-RU" altLang="ru-RU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>
                <a:solidFill>
                  <a:prstClr val="black"/>
                </a:solidFill>
              </a:rPr>
              <a:pPr algn="r"/>
              <a:t>4</a:t>
            </a:fld>
            <a:endParaRPr lang="ru-RU" sz="120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41363"/>
            <a:ext cx="6623050" cy="372586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0872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>
                <a:solidFill>
                  <a:prstClr val="black"/>
                </a:solidFill>
              </a:rPr>
              <a:pPr algn="r"/>
              <a:t>5</a:t>
            </a:fld>
            <a:endParaRPr lang="ru-RU" sz="120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41363"/>
            <a:ext cx="6623050" cy="372586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69399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>
                <a:solidFill>
                  <a:prstClr val="black"/>
                </a:solidFill>
              </a:rPr>
              <a:pPr algn="r"/>
              <a:t>6</a:t>
            </a:fld>
            <a:endParaRPr lang="ru-RU" sz="120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41363"/>
            <a:ext cx="6623050" cy="372586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69399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>
                <a:solidFill>
                  <a:prstClr val="black"/>
                </a:solidFill>
              </a:rPr>
              <a:pPr algn="r"/>
              <a:t>7</a:t>
            </a:fld>
            <a:endParaRPr lang="ru-RU" sz="120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41363"/>
            <a:ext cx="6623050" cy="372586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69399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>
                <a:solidFill>
                  <a:prstClr val="black"/>
                </a:solidFill>
              </a:rPr>
              <a:pPr algn="r"/>
              <a:t>8</a:t>
            </a:fld>
            <a:endParaRPr lang="ru-RU" sz="120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41363"/>
            <a:ext cx="6623050" cy="372586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69399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50652" y="9427697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0" tIns="46150" rIns="92300" bIns="46150" anchor="b"/>
          <a:lstStyle/>
          <a:p>
            <a:pPr algn="r"/>
            <a:fld id="{626C0AF5-638A-4054-8FF0-7F4CFAE79DE9}" type="slidenum">
              <a:rPr lang="ru-RU" sz="1200">
                <a:solidFill>
                  <a:prstClr val="black"/>
                </a:solidFill>
              </a:rPr>
              <a:pPr algn="r"/>
              <a:t>9</a:t>
            </a:fld>
            <a:endParaRPr lang="ru-RU" sz="120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41363"/>
            <a:ext cx="6623050" cy="372586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3792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1" y="2130432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2" y="3886200"/>
            <a:ext cx="853440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478" indent="0" algn="ctr">
              <a:buNone/>
              <a:defRPr/>
            </a:lvl2pPr>
            <a:lvl3pPr marL="1218956" indent="0" algn="ctr">
              <a:buNone/>
              <a:defRPr/>
            </a:lvl3pPr>
            <a:lvl4pPr marL="1828434" indent="0" algn="ctr">
              <a:buNone/>
              <a:defRPr/>
            </a:lvl4pPr>
            <a:lvl5pPr marL="2437912" indent="0" algn="ctr">
              <a:buNone/>
              <a:defRPr/>
            </a:lvl5pPr>
            <a:lvl6pPr marL="3047390" indent="0" algn="ctr">
              <a:buNone/>
              <a:defRPr/>
            </a:lvl6pPr>
            <a:lvl7pPr marL="3656869" indent="0" algn="ctr">
              <a:buNone/>
              <a:defRPr/>
            </a:lvl7pPr>
            <a:lvl8pPr marL="4266347" indent="0" algn="ctr">
              <a:buNone/>
              <a:defRPr/>
            </a:lvl8pPr>
            <a:lvl9pPr marL="4875825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5D5DE-A712-48A3-9114-01CECC4A20B6}" type="datetime1">
              <a:rPr lang="ru-RU" smtClean="0"/>
              <a:t>23.04.2020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E0FAC-DFF5-4C37-8971-F1A2400B7D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B7D5E-FBD3-4112-84B7-B529F0F0724C}" type="datetime1">
              <a:rPr lang="ru-RU" smtClean="0"/>
              <a:t>23.04.2020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69C5-DC48-45D0-BF9B-9208117BA7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274643"/>
            <a:ext cx="2743201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3" y="274643"/>
            <a:ext cx="8026399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6070D-0093-4C34-8F1B-898CDC2C8801}" type="datetime1">
              <a:rPr lang="ru-RU" smtClean="0"/>
              <a:t>23.04.2020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9E421-0DE1-44FF-A035-9D13A2B7EF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70" indent="0" algn="ctr">
              <a:buNone/>
              <a:defRPr sz="2700"/>
            </a:lvl2pPr>
            <a:lvl3pPr marL="1219140" indent="0" algn="ctr">
              <a:buNone/>
              <a:defRPr sz="2400"/>
            </a:lvl3pPr>
            <a:lvl4pPr marL="1828709" indent="0" algn="ctr">
              <a:buNone/>
              <a:defRPr sz="2100"/>
            </a:lvl4pPr>
            <a:lvl5pPr marL="2438278" indent="0" algn="ctr">
              <a:buNone/>
              <a:defRPr sz="2100"/>
            </a:lvl5pPr>
            <a:lvl6pPr marL="3047848" indent="0" algn="ctr">
              <a:buNone/>
              <a:defRPr sz="2100"/>
            </a:lvl6pPr>
            <a:lvl7pPr marL="3657418" indent="0" algn="ctr">
              <a:buNone/>
              <a:defRPr sz="2100"/>
            </a:lvl7pPr>
            <a:lvl8pPr marL="4266987" indent="0" algn="ctr">
              <a:buNone/>
              <a:defRPr sz="2100"/>
            </a:lvl8pPr>
            <a:lvl9pPr marL="4876557" indent="0" algn="ctr">
              <a:buNone/>
              <a:defRPr sz="21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fld id="{D54F8911-B307-4E0E-818D-67F22E747705}" type="datetime1">
              <a:rPr lang="ru-RU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w Cen MT" pitchFamily="34" charset="0"/>
              </a:defRPr>
            </a:lvl1pPr>
          </a:lstStyle>
          <a:p>
            <a:fld id="{20A11029-0F7A-468D-925C-EACC7CD4CDD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68125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fld id="{0A69A9A5-653E-4DF4-9FEA-5F5372EB9C8C}" type="datetime1">
              <a:rPr lang="ru-RU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w Cen MT" pitchFamily="34" charset="0"/>
              </a:defRPr>
            </a:lvl1pPr>
          </a:lstStyle>
          <a:p>
            <a:fld id="{222AA500-E3EF-4E74-949B-8E6B7A574E1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2040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7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fld id="{086B5A44-FA36-4EB8-B2E7-8E291797654A}" type="datetime1">
              <a:rPr lang="ru-RU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w Cen MT" pitchFamily="34" charset="0"/>
              </a:defRPr>
            </a:lvl1pPr>
          </a:lstStyle>
          <a:p>
            <a:fld id="{9F649913-8816-4C8F-8C98-2F00D78FF14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19716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fld id="{C32F4FE1-4478-4C52-866A-2340341E8E91}" type="datetime1">
              <a:rPr lang="ru-RU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w Cen MT" pitchFamily="34" charset="0"/>
              </a:defRPr>
            </a:lvl1pPr>
          </a:lstStyle>
          <a:p>
            <a:fld id="{4348220B-3967-4045-9FE2-9D2F28AE53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9337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700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00" b="1"/>
            </a:lvl4pPr>
            <a:lvl5pPr marL="2438278" indent="0">
              <a:buNone/>
              <a:defRPr sz="2100" b="1"/>
            </a:lvl5pPr>
            <a:lvl6pPr marL="3047848" indent="0">
              <a:buNone/>
              <a:defRPr sz="2100" b="1"/>
            </a:lvl6pPr>
            <a:lvl7pPr marL="3657418" indent="0">
              <a:buNone/>
              <a:defRPr sz="2100" b="1"/>
            </a:lvl7pPr>
            <a:lvl8pPr marL="4266987" indent="0">
              <a:buNone/>
              <a:defRPr sz="2100" b="1"/>
            </a:lvl8pPr>
            <a:lvl9pPr marL="4876557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700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00" b="1"/>
            </a:lvl4pPr>
            <a:lvl5pPr marL="2438278" indent="0">
              <a:buNone/>
              <a:defRPr sz="2100" b="1"/>
            </a:lvl5pPr>
            <a:lvl6pPr marL="3047848" indent="0">
              <a:buNone/>
              <a:defRPr sz="2100" b="1"/>
            </a:lvl6pPr>
            <a:lvl7pPr marL="3657418" indent="0">
              <a:buNone/>
              <a:defRPr sz="2100" b="1"/>
            </a:lvl7pPr>
            <a:lvl8pPr marL="4266987" indent="0">
              <a:buNone/>
              <a:defRPr sz="2100" b="1"/>
            </a:lvl8pPr>
            <a:lvl9pPr marL="4876557" indent="0">
              <a:buNone/>
              <a:defRPr sz="2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fld id="{BAF4CD3D-3518-4442-902E-E2D6C101E6F5}" type="datetime1">
              <a:rPr lang="ru-RU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8" name="Footer Placeholder 7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w Cen MT" pitchFamily="34" charset="0"/>
              </a:defRPr>
            </a:lvl1pPr>
          </a:lstStyle>
          <a:p>
            <a:fld id="{94DA96C8-8595-479F-8079-3BA2D69CEB1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75650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fld id="{F224720E-BDCF-4BA1-8E64-01F109326E39}" type="datetime1">
              <a:rPr lang="ru-RU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4" name="Footer Placeholder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w Cen MT" pitchFamily="34" charset="0"/>
              </a:defRPr>
            </a:lvl1pPr>
          </a:lstStyle>
          <a:p>
            <a:fld id="{344A0BA5-27F7-4219-8D58-D35F7B60538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11384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fld id="{BA9EE4D5-332F-4918-AE6D-677282C1B420}" type="datetime1">
              <a:rPr lang="ru-RU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3" name="Footer Placeholder 2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w Cen MT" pitchFamily="34" charset="0"/>
              </a:defRPr>
            </a:lvl1pPr>
          </a:lstStyle>
          <a:p>
            <a:fld id="{5B02E92B-3893-49E8-992F-F6360971FD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7730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3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00"/>
            </a:lvl1pPr>
            <a:lvl2pPr marL="609570" indent="0">
              <a:buNone/>
              <a:defRPr sz="1900"/>
            </a:lvl2pPr>
            <a:lvl3pPr marL="1219140" indent="0">
              <a:buNone/>
              <a:defRPr sz="1600"/>
            </a:lvl3pPr>
            <a:lvl4pPr marL="1828709" indent="0">
              <a:buNone/>
              <a:defRPr sz="1300"/>
            </a:lvl4pPr>
            <a:lvl5pPr marL="2438278" indent="0">
              <a:buNone/>
              <a:defRPr sz="1300"/>
            </a:lvl5pPr>
            <a:lvl6pPr marL="3047848" indent="0">
              <a:buNone/>
              <a:defRPr sz="1300"/>
            </a:lvl6pPr>
            <a:lvl7pPr marL="3657418" indent="0">
              <a:buNone/>
              <a:defRPr sz="1300"/>
            </a:lvl7pPr>
            <a:lvl8pPr marL="4266987" indent="0">
              <a:buNone/>
              <a:defRPr sz="1300"/>
            </a:lvl8pPr>
            <a:lvl9pPr marL="4876557" indent="0">
              <a:buNone/>
              <a:defRPr sz="13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fld id="{E8FC13DD-A41B-4F43-99A3-8FD204CA5D1C}" type="datetime1">
              <a:rPr lang="ru-RU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w Cen MT" pitchFamily="34" charset="0"/>
              </a:defRPr>
            </a:lvl1pPr>
          </a:lstStyle>
          <a:p>
            <a:fld id="{2C1281E6-3ECB-4000-A198-9760CA44A7E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933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7B70B-3FFD-492B-945C-830715EFF753}" type="datetime1">
              <a:rPr lang="ru-RU" smtClean="0"/>
              <a:t>23.04.2020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497B2-772D-4023-84D7-D473E8386A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3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4300"/>
            </a:lvl1pPr>
            <a:lvl2pPr marL="609570" indent="0">
              <a:buNone/>
              <a:defRPr sz="3700"/>
            </a:lvl2pPr>
            <a:lvl3pPr marL="1219140" indent="0">
              <a:buNone/>
              <a:defRPr sz="3200"/>
            </a:lvl3pPr>
            <a:lvl4pPr marL="1828709" indent="0">
              <a:buNone/>
              <a:defRPr sz="2700"/>
            </a:lvl4pPr>
            <a:lvl5pPr marL="2438278" indent="0">
              <a:buNone/>
              <a:defRPr sz="2700"/>
            </a:lvl5pPr>
            <a:lvl6pPr marL="3047848" indent="0">
              <a:buNone/>
              <a:defRPr sz="2700"/>
            </a:lvl6pPr>
            <a:lvl7pPr marL="3657418" indent="0">
              <a:buNone/>
              <a:defRPr sz="2700"/>
            </a:lvl7pPr>
            <a:lvl8pPr marL="4266987" indent="0">
              <a:buNone/>
              <a:defRPr sz="2700"/>
            </a:lvl8pPr>
            <a:lvl9pPr marL="4876557" indent="0">
              <a:buNone/>
              <a:defRPr sz="27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00"/>
            </a:lvl1pPr>
            <a:lvl2pPr marL="609570" indent="0">
              <a:buNone/>
              <a:defRPr sz="1900"/>
            </a:lvl2pPr>
            <a:lvl3pPr marL="1219140" indent="0">
              <a:buNone/>
              <a:defRPr sz="1600"/>
            </a:lvl3pPr>
            <a:lvl4pPr marL="1828709" indent="0">
              <a:buNone/>
              <a:defRPr sz="1300"/>
            </a:lvl4pPr>
            <a:lvl5pPr marL="2438278" indent="0">
              <a:buNone/>
              <a:defRPr sz="1300"/>
            </a:lvl5pPr>
            <a:lvl6pPr marL="3047848" indent="0">
              <a:buNone/>
              <a:defRPr sz="1300"/>
            </a:lvl6pPr>
            <a:lvl7pPr marL="3657418" indent="0">
              <a:buNone/>
              <a:defRPr sz="1300"/>
            </a:lvl7pPr>
            <a:lvl8pPr marL="4266987" indent="0">
              <a:buNone/>
              <a:defRPr sz="1300"/>
            </a:lvl8pPr>
            <a:lvl9pPr marL="4876557" indent="0">
              <a:buNone/>
              <a:defRPr sz="13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fld id="{AE791AF9-BD13-47D8-A8D3-A66E4CB9E0CA}" type="datetime1">
              <a:rPr lang="ru-RU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w Cen MT" pitchFamily="34" charset="0"/>
              </a:defRPr>
            </a:lvl1pPr>
          </a:lstStyle>
          <a:p>
            <a:fld id="{B381CE85-F206-418A-97AF-DAA8764C4FF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21991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fld id="{B9CF017D-48D2-413C-9E4E-FE0D288A06B4}" type="datetime1">
              <a:rPr lang="ru-RU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w Cen MT" pitchFamily="34" charset="0"/>
              </a:defRPr>
            </a:lvl1pPr>
          </a:lstStyle>
          <a:p>
            <a:fld id="{387CE9B7-D7DD-4AC1-A40F-63D81A4FA2C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5161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7"/>
            <a:ext cx="7734300" cy="581183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fld id="{908EA966-E738-4673-A956-D65193F5A926}" type="datetime1">
              <a:rPr lang="ru-RU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w Cen MT" pitchFamily="34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w Cen MT" pitchFamily="34" charset="0"/>
              </a:defRPr>
            </a:lvl1pPr>
          </a:lstStyle>
          <a:p>
            <a:fld id="{FB44C20D-E722-4E40-8C29-E84A5C5803C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870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1" y="2130430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493" indent="0" algn="ctr">
              <a:buNone/>
              <a:defRPr/>
            </a:lvl2pPr>
            <a:lvl3pPr marL="1218987" indent="0" algn="ctr">
              <a:buNone/>
              <a:defRPr/>
            </a:lvl3pPr>
            <a:lvl4pPr marL="1828480" indent="0" algn="ctr">
              <a:buNone/>
              <a:defRPr/>
            </a:lvl4pPr>
            <a:lvl5pPr marL="2437973" indent="0" algn="ctr">
              <a:buNone/>
              <a:defRPr/>
            </a:lvl5pPr>
            <a:lvl6pPr marL="3047467" indent="0" algn="ctr">
              <a:buNone/>
              <a:defRPr/>
            </a:lvl6pPr>
            <a:lvl7pPr marL="3656960" indent="0" algn="ctr">
              <a:buNone/>
              <a:defRPr/>
            </a:lvl7pPr>
            <a:lvl8pPr marL="4266453" indent="0" algn="ctr">
              <a:buNone/>
              <a:defRPr/>
            </a:lvl8pPr>
            <a:lvl9pPr marL="4875947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5D5DE-A712-48A3-9114-01CECC4A20B6}" type="datetime1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E0FAC-DFF5-4C37-8971-F1A2400B7D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361654"/>
      </p:ext>
    </p:extLst>
  </p:cSld>
  <p:clrMapOvr>
    <a:masterClrMapping/>
  </p:clrMapOvr>
  <p:transition>
    <p:comb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7B70B-3FFD-492B-945C-830715EFF753}" type="datetime1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497B2-772D-4023-84D7-D473E8386A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14739"/>
      </p:ext>
    </p:extLst>
  </p:cSld>
  <p:clrMapOvr>
    <a:masterClrMapping/>
  </p:clrMapOvr>
  <p:transition>
    <p:comb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6" y="4406905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6" y="2906713"/>
            <a:ext cx="10363200" cy="1500187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493" indent="0">
              <a:buNone/>
              <a:defRPr sz="2400"/>
            </a:lvl2pPr>
            <a:lvl3pPr marL="1218987" indent="0">
              <a:buNone/>
              <a:defRPr sz="2133"/>
            </a:lvl3pPr>
            <a:lvl4pPr marL="1828480" indent="0">
              <a:buNone/>
              <a:defRPr sz="1866"/>
            </a:lvl4pPr>
            <a:lvl5pPr marL="2437973" indent="0">
              <a:buNone/>
              <a:defRPr sz="1866"/>
            </a:lvl5pPr>
            <a:lvl6pPr marL="3047467" indent="0">
              <a:buNone/>
              <a:defRPr sz="1866"/>
            </a:lvl6pPr>
            <a:lvl7pPr marL="3656960" indent="0">
              <a:buNone/>
              <a:defRPr sz="1866"/>
            </a:lvl7pPr>
            <a:lvl8pPr marL="4266453" indent="0">
              <a:buNone/>
              <a:defRPr sz="1866"/>
            </a:lvl8pPr>
            <a:lvl9pPr marL="4875947" indent="0">
              <a:buNone/>
              <a:defRPr sz="1866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C92AA-69B2-4A37-A5F2-C55FB1AAE0B2}" type="datetime1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FC00-40E4-458D-AD05-801E70F201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798025"/>
      </p:ext>
    </p:extLst>
  </p:cSld>
  <p:clrMapOvr>
    <a:masterClrMapping/>
  </p:clrMapOvr>
  <p:transition>
    <p:comb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1" y="1600205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199"/>
            </a:lvl2pPr>
            <a:lvl3pPr>
              <a:defRPr sz="2666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1" y="1600205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199"/>
            </a:lvl2pPr>
            <a:lvl3pPr>
              <a:defRPr sz="2666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2FC23-A7C0-4F57-AD4E-0B70387815AB}" type="datetime1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6127-1D2B-4715-AF84-0F5BAC7016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334008"/>
      </p:ext>
    </p:extLst>
  </p:cSld>
  <p:clrMapOvr>
    <a:masterClrMapping/>
  </p:clrMapOvr>
  <p:transition>
    <p:comb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8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93" indent="0">
              <a:buNone/>
              <a:defRPr sz="2666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33" b="1"/>
            </a:lvl4pPr>
            <a:lvl5pPr marL="2437973" indent="0">
              <a:buNone/>
              <a:defRPr sz="2133" b="1"/>
            </a:lvl5pPr>
            <a:lvl6pPr marL="3047467" indent="0">
              <a:buNone/>
              <a:defRPr sz="2133" b="1"/>
            </a:lvl6pPr>
            <a:lvl7pPr marL="3656960" indent="0">
              <a:buNone/>
              <a:defRPr sz="2133" b="1"/>
            </a:lvl7pPr>
            <a:lvl8pPr marL="4266453" indent="0">
              <a:buNone/>
              <a:defRPr sz="2133" b="1"/>
            </a:lvl8pPr>
            <a:lvl9pPr marL="4875947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8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93" indent="0">
              <a:buNone/>
              <a:defRPr sz="2666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33" b="1"/>
            </a:lvl4pPr>
            <a:lvl5pPr marL="2437973" indent="0">
              <a:buNone/>
              <a:defRPr sz="2133" b="1"/>
            </a:lvl5pPr>
            <a:lvl6pPr marL="3047467" indent="0">
              <a:buNone/>
              <a:defRPr sz="2133" b="1"/>
            </a:lvl6pPr>
            <a:lvl7pPr marL="3656960" indent="0">
              <a:buNone/>
              <a:defRPr sz="2133" b="1"/>
            </a:lvl7pPr>
            <a:lvl8pPr marL="4266453" indent="0">
              <a:buNone/>
              <a:defRPr sz="2133" b="1"/>
            </a:lvl8pPr>
            <a:lvl9pPr marL="4875947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B2183-FEA9-49B0-8CFF-ACC201D6D52F}" type="datetime1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40FB-3978-453C-9EA6-4B4D26F0FC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140234"/>
      </p:ext>
    </p:extLst>
  </p:cSld>
  <p:clrMapOvr>
    <a:masterClrMapping/>
  </p:clrMapOvr>
  <p:transition>
    <p:comb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99712-F57B-4167-8A31-2AB774245637}" type="datetime1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82F-536C-4E12-9DD5-23251CA590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119217"/>
      </p:ext>
    </p:extLst>
  </p:cSld>
  <p:clrMapOvr>
    <a:masterClrMapping/>
  </p:clrMapOvr>
  <p:transition>
    <p:comb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3855A-BCA2-416C-859F-F752A3F13FCF}" type="datetime1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22EF4-1242-4F83-8B32-EDCAE45C01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662101"/>
      </p:ext>
    </p:extLst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7" y="4406905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/>
            </a:lvl1pPr>
            <a:lvl2pPr marL="609478" indent="0">
              <a:buNone/>
              <a:defRPr sz="2400"/>
            </a:lvl2pPr>
            <a:lvl3pPr marL="1218956" indent="0">
              <a:buNone/>
              <a:defRPr sz="2100"/>
            </a:lvl3pPr>
            <a:lvl4pPr marL="1828434" indent="0">
              <a:buNone/>
              <a:defRPr sz="1900"/>
            </a:lvl4pPr>
            <a:lvl5pPr marL="2437912" indent="0">
              <a:buNone/>
              <a:defRPr sz="1900"/>
            </a:lvl5pPr>
            <a:lvl6pPr marL="3047390" indent="0">
              <a:buNone/>
              <a:defRPr sz="1900"/>
            </a:lvl6pPr>
            <a:lvl7pPr marL="3656869" indent="0">
              <a:buNone/>
              <a:defRPr sz="1900"/>
            </a:lvl7pPr>
            <a:lvl8pPr marL="4266347" indent="0">
              <a:buNone/>
              <a:defRPr sz="1900"/>
            </a:lvl8pPr>
            <a:lvl9pPr marL="4875825" indent="0">
              <a:buNone/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C92AA-69B2-4A37-A5F2-C55FB1AAE0B2}" type="datetime1">
              <a:rPr lang="ru-RU" smtClean="0"/>
              <a:t>23.04.2020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FC00-40E4-458D-AD05-801E70F201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5" cy="1162050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5"/>
            <a:ext cx="6815667" cy="5853113"/>
          </a:xfrm>
        </p:spPr>
        <p:txBody>
          <a:bodyPr/>
          <a:lstStyle>
            <a:lvl1pPr>
              <a:defRPr sz="4266"/>
            </a:lvl1pPr>
            <a:lvl2pPr>
              <a:defRPr sz="3733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5" cy="4691063"/>
          </a:xfrm>
        </p:spPr>
        <p:txBody>
          <a:bodyPr/>
          <a:lstStyle>
            <a:lvl1pPr marL="0" indent="0">
              <a:buNone/>
              <a:defRPr sz="1866"/>
            </a:lvl1pPr>
            <a:lvl2pPr marL="609493" indent="0">
              <a:buNone/>
              <a:defRPr sz="1600"/>
            </a:lvl2pPr>
            <a:lvl3pPr marL="1218987" indent="0">
              <a:buNone/>
              <a:defRPr sz="1333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0B217-821B-4C4D-ABF0-B8579B283944}" type="datetime1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09878-4BB2-48FB-B231-050E9C9DA9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530996"/>
      </p:ext>
    </p:extLst>
  </p:cSld>
  <p:clrMapOvr>
    <a:masterClrMapping/>
  </p:clrMapOvr>
  <p:transition>
    <p:comb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93" indent="0">
              <a:buNone/>
              <a:defRPr sz="3733"/>
            </a:lvl2pPr>
            <a:lvl3pPr marL="1218987" indent="0">
              <a:buNone/>
              <a:defRPr sz="3199"/>
            </a:lvl3pPr>
            <a:lvl4pPr marL="1828480" indent="0">
              <a:buNone/>
              <a:defRPr sz="2666"/>
            </a:lvl4pPr>
            <a:lvl5pPr marL="2437973" indent="0">
              <a:buNone/>
              <a:defRPr sz="2666"/>
            </a:lvl5pPr>
            <a:lvl6pPr marL="3047467" indent="0">
              <a:buNone/>
              <a:defRPr sz="2666"/>
            </a:lvl6pPr>
            <a:lvl7pPr marL="3656960" indent="0">
              <a:buNone/>
              <a:defRPr sz="2666"/>
            </a:lvl7pPr>
            <a:lvl8pPr marL="4266453" indent="0">
              <a:buNone/>
              <a:defRPr sz="2666"/>
            </a:lvl8pPr>
            <a:lvl9pPr marL="4875947" indent="0">
              <a:buNone/>
              <a:defRPr sz="2666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93" indent="0">
              <a:buNone/>
              <a:defRPr sz="1600"/>
            </a:lvl2pPr>
            <a:lvl3pPr marL="1218987" indent="0">
              <a:buNone/>
              <a:defRPr sz="1333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7D1BB-D652-463A-BBC7-FF7436BD3CD7}" type="datetime1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ABC3-BC3D-4BE2-9729-44701FC26D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362439"/>
      </p:ext>
    </p:extLst>
  </p:cSld>
  <p:clrMapOvr>
    <a:masterClrMapping/>
  </p:clrMapOvr>
  <p:transition>
    <p:comb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B7D5E-FBD3-4112-84B7-B529F0F0724C}" type="datetime1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69C5-DC48-45D0-BF9B-9208117BA7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30209"/>
      </p:ext>
    </p:extLst>
  </p:cSld>
  <p:clrMapOvr>
    <a:masterClrMapping/>
  </p:clrMapOvr>
  <p:transition>
    <p:comb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1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26399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6070D-0093-4C34-8F1B-898CDC2C8801}" type="datetime1">
              <a:rPr lang="ru-RU" smtClean="0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9E421-0DE1-44FF-A035-9D13A2B7EF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46017"/>
      </p:ext>
    </p:extLst>
  </p:cSld>
  <p:clrMapOvr>
    <a:masterClrMapping/>
  </p:clrMapOvr>
  <p:transition>
    <p:comb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7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1" y="1600205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1" y="1600205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2FC23-A7C0-4F57-AD4E-0B70387815AB}" type="datetime1">
              <a:rPr lang="ru-RU" smtClean="0"/>
              <a:t>23.04.2020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6127-1D2B-4715-AF84-0F5BAC7016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9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78" indent="0">
              <a:buNone/>
              <a:defRPr sz="2700" b="1"/>
            </a:lvl2pPr>
            <a:lvl3pPr marL="1218956" indent="0">
              <a:buNone/>
              <a:defRPr sz="2400" b="1"/>
            </a:lvl3pPr>
            <a:lvl4pPr marL="1828434" indent="0">
              <a:buNone/>
              <a:defRPr sz="2100" b="1"/>
            </a:lvl4pPr>
            <a:lvl5pPr marL="2437912" indent="0">
              <a:buNone/>
              <a:defRPr sz="2100" b="1"/>
            </a:lvl5pPr>
            <a:lvl6pPr marL="3047390" indent="0">
              <a:buNone/>
              <a:defRPr sz="2100" b="1"/>
            </a:lvl6pPr>
            <a:lvl7pPr marL="3656869" indent="0">
              <a:buNone/>
              <a:defRPr sz="2100" b="1"/>
            </a:lvl7pPr>
            <a:lvl8pPr marL="4266347" indent="0">
              <a:buNone/>
              <a:defRPr sz="2100" b="1"/>
            </a:lvl8pPr>
            <a:lvl9pPr marL="4875825" indent="0">
              <a:buNone/>
              <a:defRPr sz="2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78" indent="0">
              <a:buNone/>
              <a:defRPr sz="2700" b="1"/>
            </a:lvl2pPr>
            <a:lvl3pPr marL="1218956" indent="0">
              <a:buNone/>
              <a:defRPr sz="2400" b="1"/>
            </a:lvl3pPr>
            <a:lvl4pPr marL="1828434" indent="0">
              <a:buNone/>
              <a:defRPr sz="2100" b="1"/>
            </a:lvl4pPr>
            <a:lvl5pPr marL="2437912" indent="0">
              <a:buNone/>
              <a:defRPr sz="2100" b="1"/>
            </a:lvl5pPr>
            <a:lvl6pPr marL="3047390" indent="0">
              <a:buNone/>
              <a:defRPr sz="2100" b="1"/>
            </a:lvl6pPr>
            <a:lvl7pPr marL="3656869" indent="0">
              <a:buNone/>
              <a:defRPr sz="2100" b="1"/>
            </a:lvl7pPr>
            <a:lvl8pPr marL="4266347" indent="0">
              <a:buNone/>
              <a:defRPr sz="2100" b="1"/>
            </a:lvl8pPr>
            <a:lvl9pPr marL="4875825" indent="0">
              <a:buNone/>
              <a:defRPr sz="2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B2183-FEA9-49B0-8CFF-ACC201D6D52F}" type="datetime1">
              <a:rPr lang="ru-RU" smtClean="0"/>
              <a:t>23.04.2020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40FB-3978-453C-9EA6-4B4D26F0FC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99712-F57B-4167-8A31-2AB774245637}" type="datetime1">
              <a:rPr lang="ru-RU" smtClean="0"/>
              <a:t>23.04.2020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82F-536C-4E12-9DD5-23251CA590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3855A-BCA2-416C-859F-F752A3F13FCF}" type="datetime1">
              <a:rPr lang="ru-RU" smtClean="0"/>
              <a:t>23.04.2020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22EF4-1242-4F83-8B32-EDCAE45C01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5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5" y="273057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5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78" indent="0">
              <a:buNone/>
              <a:defRPr sz="1600"/>
            </a:lvl2pPr>
            <a:lvl3pPr marL="1218956" indent="0">
              <a:buNone/>
              <a:defRPr sz="1300"/>
            </a:lvl3pPr>
            <a:lvl4pPr marL="1828434" indent="0">
              <a:buNone/>
              <a:defRPr sz="1200"/>
            </a:lvl4pPr>
            <a:lvl5pPr marL="2437912" indent="0">
              <a:buNone/>
              <a:defRPr sz="1200"/>
            </a:lvl5pPr>
            <a:lvl6pPr marL="3047390" indent="0">
              <a:buNone/>
              <a:defRPr sz="1200"/>
            </a:lvl6pPr>
            <a:lvl7pPr marL="3656869" indent="0">
              <a:buNone/>
              <a:defRPr sz="1200"/>
            </a:lvl7pPr>
            <a:lvl8pPr marL="4266347" indent="0">
              <a:buNone/>
              <a:defRPr sz="1200"/>
            </a:lvl8pPr>
            <a:lvl9pPr marL="4875825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0B217-821B-4C4D-ABF0-B8579B283944}" type="datetime1">
              <a:rPr lang="ru-RU" smtClean="0"/>
              <a:t>23.04.2020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09878-4BB2-48FB-B231-050E9C9DA9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78" indent="0">
              <a:buNone/>
              <a:defRPr sz="3700"/>
            </a:lvl2pPr>
            <a:lvl3pPr marL="1218956" indent="0">
              <a:buNone/>
              <a:defRPr sz="3200"/>
            </a:lvl3pPr>
            <a:lvl4pPr marL="1828434" indent="0">
              <a:buNone/>
              <a:defRPr sz="2700"/>
            </a:lvl4pPr>
            <a:lvl5pPr marL="2437912" indent="0">
              <a:buNone/>
              <a:defRPr sz="2700"/>
            </a:lvl5pPr>
            <a:lvl6pPr marL="3047390" indent="0">
              <a:buNone/>
              <a:defRPr sz="2700"/>
            </a:lvl6pPr>
            <a:lvl7pPr marL="3656869" indent="0">
              <a:buNone/>
              <a:defRPr sz="2700"/>
            </a:lvl7pPr>
            <a:lvl8pPr marL="4266347" indent="0">
              <a:buNone/>
              <a:defRPr sz="2700"/>
            </a:lvl8pPr>
            <a:lvl9pPr marL="4875825" indent="0">
              <a:buNone/>
              <a:defRPr sz="27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78" indent="0">
              <a:buNone/>
              <a:defRPr sz="1600"/>
            </a:lvl2pPr>
            <a:lvl3pPr marL="1218956" indent="0">
              <a:buNone/>
              <a:defRPr sz="1300"/>
            </a:lvl3pPr>
            <a:lvl4pPr marL="1828434" indent="0">
              <a:buNone/>
              <a:defRPr sz="1200"/>
            </a:lvl4pPr>
            <a:lvl5pPr marL="2437912" indent="0">
              <a:buNone/>
              <a:defRPr sz="1200"/>
            </a:lvl5pPr>
            <a:lvl6pPr marL="3047390" indent="0">
              <a:buNone/>
              <a:defRPr sz="1200"/>
            </a:lvl6pPr>
            <a:lvl7pPr marL="3656869" indent="0">
              <a:buNone/>
              <a:defRPr sz="1200"/>
            </a:lvl7pPr>
            <a:lvl8pPr marL="4266347" indent="0">
              <a:buNone/>
              <a:defRPr sz="1200"/>
            </a:lvl8pPr>
            <a:lvl9pPr marL="4875825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7D1BB-D652-463A-BBC7-FF7436BD3CD7}" type="datetime1">
              <a:rPr lang="ru-RU" smtClean="0"/>
              <a:t>23.04.2020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ABC3-BC3D-4BE2-9729-44701FC26D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4637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4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2" y="6245225"/>
            <a:ext cx="2844801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F3147-1777-411F-91C5-DE333EC5E595}" type="datetime1">
              <a:rPr lang="ru-RU" smtClean="0"/>
              <a:t>23.04.2020</a:t>
            </a:fld>
            <a:endParaRPr lang="ru-RU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1" y="6245225"/>
            <a:ext cx="3860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2844801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0F82F95-DA4D-4799-A38A-F25AB182E4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</a:defRPr>
      </a:lvl5pPr>
      <a:lvl6pPr marL="609478" algn="ctr" rtl="0" fontAlgn="base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</a:defRPr>
      </a:lvl6pPr>
      <a:lvl7pPr marL="1218956" algn="ctr" rtl="0" fontAlgn="base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</a:defRPr>
      </a:lvl7pPr>
      <a:lvl8pPr marL="1828434" algn="ctr" rtl="0" fontAlgn="base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</a:defRPr>
      </a:lvl8pPr>
      <a:lvl9pPr marL="2437912" algn="ctr" rtl="0" fontAlgn="base">
        <a:spcBef>
          <a:spcPct val="0"/>
        </a:spcBef>
        <a:spcAft>
          <a:spcPct val="0"/>
        </a:spcAft>
        <a:defRPr sz="5900">
          <a:solidFill>
            <a:schemeClr val="tx2"/>
          </a:solidFill>
          <a:latin typeface="Arial" pitchFamily="34" charset="0"/>
        </a:defRPr>
      </a:lvl9pPr>
    </p:titleStyle>
    <p:bodyStyle>
      <a:lvl1pPr marL="457109" indent="-457109" algn="l" rtl="0" eaLnBrk="0" fontAlgn="base" hangingPunct="0">
        <a:spcBef>
          <a:spcPct val="20000"/>
        </a:spcBef>
        <a:spcAft>
          <a:spcPct val="0"/>
        </a:spcAft>
        <a:buChar char="•"/>
        <a:defRPr sz="4300">
          <a:solidFill>
            <a:schemeClr val="tx1"/>
          </a:solidFill>
          <a:latin typeface="+mn-lt"/>
          <a:ea typeface="+mn-ea"/>
          <a:cs typeface="+mn-cs"/>
        </a:defRPr>
      </a:lvl1pPr>
      <a:lvl2pPr marL="990402" indent="-380924" algn="l" rtl="0" eaLnBrk="0" fontAlgn="base" hangingPunct="0">
        <a:spcBef>
          <a:spcPct val="20000"/>
        </a:spcBef>
        <a:spcAft>
          <a:spcPct val="0"/>
        </a:spcAft>
        <a:buChar char="–"/>
        <a:defRPr sz="3700">
          <a:solidFill>
            <a:schemeClr val="tx1"/>
          </a:solidFill>
          <a:latin typeface="+mn-lt"/>
        </a:defRPr>
      </a:lvl2pPr>
      <a:lvl3pPr marL="1523695" indent="-304739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2133173" indent="-304739" algn="l" rtl="0" eaLnBrk="0" fontAlgn="base" hangingPunct="0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4pPr>
      <a:lvl5pPr marL="2742651" indent="-304739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5pPr>
      <a:lvl6pPr marL="3352130" indent="-304739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3961608" indent="-304739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571086" indent="-304739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180564" indent="-304739" algn="l" rtl="0" fontAlgn="base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1218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78" algn="l" defTabSz="1218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56" algn="l" defTabSz="1218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34" algn="l" defTabSz="1218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12" algn="l" defTabSz="1218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90" algn="l" defTabSz="1218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69" algn="l" defTabSz="1218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347" algn="l" defTabSz="1218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825" algn="l" defTabSz="1218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6186"/>
            <a:ext cx="105156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4" tIns="60957" rIns="121914" bIns="609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6684"/>
            <a:ext cx="10515600" cy="434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4" tIns="60957" rIns="121914" bIns="60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6183"/>
          </a:xfrm>
          <a:prstGeom prst="rect">
            <a:avLst/>
          </a:prstGeom>
        </p:spPr>
        <p:txBody>
          <a:bodyPr vert="horz" lIns="121914" tIns="60957" rIns="121914" bIns="60957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FC8EAEF6-506E-44D2-AE3F-8B8A8A951614}" type="datetime1">
              <a:rPr lang="ru-RU"/>
              <a:pPr>
                <a:defRPr/>
              </a:pPr>
              <a:t>23.04.2020</a:t>
            </a:fld>
            <a:endParaRPr lang="ru-RU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6183"/>
          </a:xfrm>
          <a:prstGeom prst="rect">
            <a:avLst/>
          </a:prstGeom>
        </p:spPr>
        <p:txBody>
          <a:bodyPr vert="horz" lIns="121914" tIns="60957" rIns="121914" bIns="60957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6183"/>
          </a:xfrm>
          <a:prstGeom prst="rect">
            <a:avLst/>
          </a:prstGeom>
        </p:spPr>
        <p:txBody>
          <a:bodyPr vert="horz" wrap="square" lIns="121914" tIns="60957" rIns="121914" bIns="60957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1441F9D-E688-4088-997F-4B32E544C33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6069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 Light" panose="020F0302020204030204" pitchFamily="34" charset="0"/>
        </a:defRPr>
      </a:lvl5pPr>
      <a:lvl6pPr marL="609570" algn="l" rtl="0" fontAlgn="base">
        <a:lnSpc>
          <a:spcPct val="90000"/>
        </a:lnSpc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 Light" panose="020F0302020204030204" pitchFamily="34" charset="0"/>
        </a:defRPr>
      </a:lvl6pPr>
      <a:lvl7pPr marL="1219140" algn="l" rtl="0" fontAlgn="base">
        <a:lnSpc>
          <a:spcPct val="90000"/>
        </a:lnSpc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 Light" panose="020F0302020204030204" pitchFamily="34" charset="0"/>
        </a:defRPr>
      </a:lvl7pPr>
      <a:lvl8pPr marL="1828709" algn="l" rtl="0" fontAlgn="base">
        <a:lnSpc>
          <a:spcPct val="90000"/>
        </a:lnSpc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 Light" panose="020F0302020204030204" pitchFamily="34" charset="0"/>
        </a:defRPr>
      </a:lvl8pPr>
      <a:lvl9pPr marL="2438278" algn="l" rtl="0" fontAlgn="base">
        <a:lnSpc>
          <a:spcPct val="90000"/>
        </a:lnSpc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84" indent="-30478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1" y="6245225"/>
            <a:ext cx="284480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F3147-1777-411F-91C5-DE333EC5E595}" type="datetime1">
              <a:rPr lang="ru-RU" sz="1400" smtClean="0"/>
              <a:pPr>
                <a:defRPr/>
              </a:pPr>
              <a:t>23.04.2020</a:t>
            </a:fld>
            <a:endParaRPr lang="ru-RU" sz="1400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1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 sz="1400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0F82F95-DA4D-4799-A38A-F25AB182E450}" type="slidenum">
              <a:rPr lang="ru-RU" sz="1400"/>
              <a:pPr>
                <a:defRPr/>
              </a:pPr>
              <a:t>‹#›</a:t>
            </a:fld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23298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6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6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6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6">
          <a:solidFill>
            <a:schemeClr val="tx2"/>
          </a:solidFill>
          <a:latin typeface="Arial" pitchFamily="34" charset="0"/>
        </a:defRPr>
      </a:lvl5pPr>
      <a:lvl6pPr marL="609493" algn="ctr" rtl="0" fontAlgn="base">
        <a:spcBef>
          <a:spcPct val="0"/>
        </a:spcBef>
        <a:spcAft>
          <a:spcPct val="0"/>
        </a:spcAft>
        <a:defRPr sz="5866">
          <a:solidFill>
            <a:schemeClr val="tx2"/>
          </a:solidFill>
          <a:latin typeface="Arial" pitchFamily="34" charset="0"/>
        </a:defRPr>
      </a:lvl6pPr>
      <a:lvl7pPr marL="1218987" algn="ctr" rtl="0" fontAlgn="base">
        <a:spcBef>
          <a:spcPct val="0"/>
        </a:spcBef>
        <a:spcAft>
          <a:spcPct val="0"/>
        </a:spcAft>
        <a:defRPr sz="5866">
          <a:solidFill>
            <a:schemeClr val="tx2"/>
          </a:solidFill>
          <a:latin typeface="Arial" pitchFamily="34" charset="0"/>
        </a:defRPr>
      </a:lvl7pPr>
      <a:lvl8pPr marL="1828480" algn="ctr" rtl="0" fontAlgn="base">
        <a:spcBef>
          <a:spcPct val="0"/>
        </a:spcBef>
        <a:spcAft>
          <a:spcPct val="0"/>
        </a:spcAft>
        <a:defRPr sz="5866">
          <a:solidFill>
            <a:schemeClr val="tx2"/>
          </a:solidFill>
          <a:latin typeface="Arial" pitchFamily="34" charset="0"/>
        </a:defRPr>
      </a:lvl8pPr>
      <a:lvl9pPr marL="2437973" algn="ctr" rtl="0" fontAlgn="base">
        <a:spcBef>
          <a:spcPct val="0"/>
        </a:spcBef>
        <a:spcAft>
          <a:spcPct val="0"/>
        </a:spcAft>
        <a:defRPr sz="5866">
          <a:solidFill>
            <a:schemeClr val="tx2"/>
          </a:solidFill>
          <a:latin typeface="Arial" pitchFamily="34" charset="0"/>
        </a:defRPr>
      </a:lvl9pPr>
    </p:titleStyle>
    <p:bodyStyle>
      <a:lvl1pPr marL="457120" indent="-457120" algn="l" rtl="0" eaLnBrk="0" fontAlgn="base" hangingPunct="0">
        <a:spcBef>
          <a:spcPct val="20000"/>
        </a:spcBef>
        <a:spcAft>
          <a:spcPct val="0"/>
        </a:spcAft>
        <a:buChar char="•"/>
        <a:defRPr sz="4266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rtl="0" eaLnBrk="0" fontAlgn="base" hangingPunct="0">
        <a:spcBef>
          <a:spcPct val="20000"/>
        </a:spcBef>
        <a:spcAft>
          <a:spcPct val="0"/>
        </a:spcAft>
        <a:buChar char="–"/>
        <a:defRPr sz="3733">
          <a:solidFill>
            <a:schemeClr val="tx1"/>
          </a:solidFill>
          <a:latin typeface="+mn-lt"/>
        </a:defRPr>
      </a:lvl2pPr>
      <a:lvl3pPr marL="1523733" indent="-304747" algn="l" rtl="0" eaLnBrk="0" fontAlgn="base" hangingPunct="0">
        <a:spcBef>
          <a:spcPct val="20000"/>
        </a:spcBef>
        <a:spcAft>
          <a:spcPct val="0"/>
        </a:spcAft>
        <a:buChar char="•"/>
        <a:defRPr sz="3199">
          <a:solidFill>
            <a:schemeClr val="tx1"/>
          </a:solidFill>
          <a:latin typeface="+mn-lt"/>
        </a:defRPr>
      </a:lvl3pPr>
      <a:lvl4pPr marL="2133227" indent="-304747" algn="l" rtl="0" eaLnBrk="0" fontAlgn="base" hangingPunct="0">
        <a:spcBef>
          <a:spcPct val="20000"/>
        </a:spcBef>
        <a:spcAft>
          <a:spcPct val="0"/>
        </a:spcAft>
        <a:buChar char="–"/>
        <a:defRPr sz="2666">
          <a:solidFill>
            <a:schemeClr val="tx1"/>
          </a:solidFill>
          <a:latin typeface="+mn-lt"/>
        </a:defRPr>
      </a:lvl4pPr>
      <a:lvl5pPr marL="2742720" indent="-304747" algn="l" rtl="0" eaLnBrk="0" fontAlgn="base" hangingPunct="0">
        <a:spcBef>
          <a:spcPct val="20000"/>
        </a:spcBef>
        <a:spcAft>
          <a:spcPct val="0"/>
        </a:spcAft>
        <a:buChar char="»"/>
        <a:defRPr sz="2666">
          <a:solidFill>
            <a:schemeClr val="tx1"/>
          </a:solidFill>
          <a:latin typeface="+mn-lt"/>
        </a:defRPr>
      </a:lvl5pPr>
      <a:lvl6pPr marL="3352213" indent="-304747" algn="l" rtl="0" fontAlgn="base">
        <a:spcBef>
          <a:spcPct val="20000"/>
        </a:spcBef>
        <a:spcAft>
          <a:spcPct val="0"/>
        </a:spcAft>
        <a:buChar char="»"/>
        <a:defRPr sz="2666">
          <a:solidFill>
            <a:schemeClr val="tx1"/>
          </a:solidFill>
          <a:latin typeface="+mn-lt"/>
        </a:defRPr>
      </a:lvl6pPr>
      <a:lvl7pPr marL="3961707" indent="-304747" algn="l" rtl="0" fontAlgn="base">
        <a:spcBef>
          <a:spcPct val="20000"/>
        </a:spcBef>
        <a:spcAft>
          <a:spcPct val="0"/>
        </a:spcAft>
        <a:buChar char="»"/>
        <a:defRPr sz="2666">
          <a:solidFill>
            <a:schemeClr val="tx1"/>
          </a:solidFill>
          <a:latin typeface="+mn-lt"/>
        </a:defRPr>
      </a:lvl7pPr>
      <a:lvl8pPr marL="4571200" indent="-304747" algn="l" rtl="0" fontAlgn="base">
        <a:spcBef>
          <a:spcPct val="20000"/>
        </a:spcBef>
        <a:spcAft>
          <a:spcPct val="0"/>
        </a:spcAft>
        <a:buChar char="»"/>
        <a:defRPr sz="2666">
          <a:solidFill>
            <a:schemeClr val="tx1"/>
          </a:solidFill>
          <a:latin typeface="+mn-lt"/>
        </a:defRPr>
      </a:lvl8pPr>
      <a:lvl9pPr marL="5180693" indent="-304747" algn="l" rtl="0" fontAlgn="base">
        <a:spcBef>
          <a:spcPct val="20000"/>
        </a:spcBef>
        <a:spcAft>
          <a:spcPct val="0"/>
        </a:spcAft>
        <a:buChar char="»"/>
        <a:defRPr sz="2666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225594" y="350038"/>
            <a:ext cx="9531171" cy="672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8" tIns="45719" rIns="91438" bIns="45719"/>
          <a:lstStyle/>
          <a:p>
            <a:pPr>
              <a:defRPr/>
            </a:pP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МИНИСТЕРСТВО ТУРИЗМА </a:t>
            </a:r>
          </a:p>
          <a:p>
            <a:pPr>
              <a:defRPr/>
            </a:pP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ru-RU" sz="24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/>
            <a:endParaRPr lang="ru-RU" sz="32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2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200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900"/>
          </a:p>
        </p:txBody>
      </p:sp>
      <p:sp>
        <p:nvSpPr>
          <p:cNvPr id="7" name="Содержимое 4"/>
          <p:cNvSpPr txBox="1">
            <a:spLocks/>
          </p:cNvSpPr>
          <p:nvPr/>
        </p:nvSpPr>
        <p:spPr>
          <a:xfrm>
            <a:off x="246239" y="1413741"/>
            <a:ext cx="11479452" cy="4266090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buNone/>
            </a:pP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endParaRPr lang="ru-RU" sz="27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 необходимости организации работы</a:t>
            </a:r>
          </a:p>
          <a:p>
            <a:pPr algn="ctr">
              <a:spcBef>
                <a:spcPts val="0"/>
              </a:spcBef>
              <a:buNone/>
            </a:pP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вывозу 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граждан Российской Федерации, зарегистрированных на территории 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Тверской 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области,</a:t>
            </a:r>
          </a:p>
          <a:p>
            <a:pPr algn="ctr">
              <a:spcBef>
                <a:spcPts val="0"/>
              </a:spcBef>
              <a:buNone/>
            </a:pP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из иностранных государств 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671166" y="5806846"/>
            <a:ext cx="889627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defRPr/>
            </a:pP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23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апреля 2020 года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" y="-1045197"/>
            <a:ext cx="246237" cy="41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6" tIns="60948" rIns="121896" bIns="60948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900"/>
          </a:p>
        </p:txBody>
      </p:sp>
      <p:pic>
        <p:nvPicPr>
          <p:cNvPr id="9" name="Рисунок 1"/>
          <p:cNvPicPr>
            <a:picLocks noChangeAspect="1" noChangeArrowheads="1"/>
          </p:cNvPicPr>
          <p:nvPr/>
        </p:nvPicPr>
        <p:blipFill>
          <a:blip r:embed="rId3" cstate="email">
            <a:lum contras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5"/>
          <a:stretch>
            <a:fillRect/>
          </a:stretch>
        </p:blipFill>
        <p:spPr bwMode="auto">
          <a:xfrm>
            <a:off x="505595" y="295280"/>
            <a:ext cx="720000" cy="886480"/>
          </a:xfrm>
          <a:prstGeom prst="rect">
            <a:avLst/>
          </a:prstGeom>
          <a:noFill/>
        </p:spPr>
      </p:pic>
      <p:pic>
        <p:nvPicPr>
          <p:cNvPr id="11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766" y="203651"/>
            <a:ext cx="968925" cy="97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203764" y="186564"/>
            <a:ext cx="9611777" cy="110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ИНФОРМАЦИЯ, ПРЕДОСТАВЛЕННАЯ УМВД РОССИИ</a:t>
            </a:r>
          </a:p>
          <a:p>
            <a:pPr algn="ctr">
              <a:defRPr/>
            </a:pPr>
            <a:r>
              <a:rPr lang="ru-RU" sz="2000" b="1" dirty="0" smtClean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ПО ТВЕРСКОЙ ОБЛАСТИ (продолжение)</a:t>
            </a:r>
            <a:endParaRPr lang="ru-RU" sz="2000" b="1" i="1" dirty="0">
              <a:solidFill>
                <a:srgbClr val="CCAF0A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>
              <a:solidFill>
                <a:prstClr val="black"/>
              </a:solidFill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39498" y="146050"/>
            <a:ext cx="9521697" cy="10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2666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43891" y="656651"/>
            <a:ext cx="10800076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093694" y="1597557"/>
            <a:ext cx="10560423" cy="4924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719541" algn="just" eaLnBrk="0" hangingPunct="0"/>
            <a:endParaRPr lang="ru-R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913" defTabSz="1218987"/>
            <a:endParaRPr lang="ru-RU" sz="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indent="598913" defTabSz="1218987" eaLnBrk="0" hangingPunct="0"/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 cstate="email">
            <a:lum contras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5"/>
          <a:stretch>
            <a:fillRect/>
          </a:stretch>
        </p:blipFill>
        <p:spPr bwMode="auto">
          <a:xfrm>
            <a:off x="483764" y="295499"/>
            <a:ext cx="720000" cy="88648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309247" y="6468951"/>
            <a:ext cx="2844801" cy="476250"/>
          </a:xfrm>
        </p:spPr>
        <p:txBody>
          <a:bodyPr/>
          <a:lstStyle/>
          <a:p>
            <a:pPr>
              <a:defRPr/>
            </a:pPr>
            <a:fld id="{B4522EF4-1242-4F83-8B32-EDCAE45C01A0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929" y="226855"/>
            <a:ext cx="877621" cy="8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32306"/>
              </p:ext>
            </p:extLst>
          </p:nvPr>
        </p:nvGraphicFramePr>
        <p:xfrm>
          <a:off x="1206639" y="1216627"/>
          <a:ext cx="5170141" cy="5297860"/>
        </p:xfrm>
        <a:graphic>
          <a:graphicData uri="http://schemas.openxmlformats.org/drawingml/2006/table">
            <a:tbl>
              <a:tblPr firstRow="1" bandRow="1"/>
              <a:tblGrid>
                <a:gridCol w="51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9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042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№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п/п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Наименование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страны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Количество человек</a:t>
                      </a:r>
                      <a:endParaRPr kumimoji="0" lang="ru-RU" sz="1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70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Всего 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из них детей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21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Китай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22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Республика Корея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23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Куба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0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24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Кувейт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25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Латвия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6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26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Ливан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6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27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Мальдивская Республика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0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6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28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Марокко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6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29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Мексика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658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Республика</a:t>
                      </a:r>
                      <a:r>
                        <a:rPr lang="ru-RU" sz="17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Молдова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11167"/>
              </p:ext>
            </p:extLst>
          </p:nvPr>
        </p:nvGraphicFramePr>
        <p:xfrm>
          <a:off x="6427533" y="1247120"/>
          <a:ext cx="5466237" cy="5267367"/>
        </p:xfrm>
        <a:graphic>
          <a:graphicData uri="http://schemas.openxmlformats.org/drawingml/2006/table">
            <a:tbl>
              <a:tblPr firstRow="1" bandRow="1"/>
              <a:tblGrid>
                <a:gridCol w="553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1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02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№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п/п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Наименование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страны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Количество человек</a:t>
                      </a:r>
                      <a:endParaRPr kumimoji="0" lang="ru-RU" sz="1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7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Всего 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из них детей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31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Нидерланды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32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Новая Зеландия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33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ОАЭ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34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Саудовская Аравия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7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35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Сейшельские Острова 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36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Сингапур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75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37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Сирийская Арабская Республика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38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Великобритания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39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США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6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Таджикистан 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0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61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929348" y="59986"/>
            <a:ext cx="9611777" cy="110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ИНФОРМАЦИЯ, ПРЕДОСТАВЛЕННАЯ УМВД РОССИИ</a:t>
            </a:r>
          </a:p>
          <a:p>
            <a:pPr algn="ctr">
              <a:defRPr/>
            </a:pPr>
            <a:r>
              <a:rPr lang="ru-RU" sz="2000" b="1" dirty="0" smtClean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ПО ТВЕРСКОЙ ОБЛАСТИ (продолжение)</a:t>
            </a:r>
            <a:endParaRPr lang="ru-RU" sz="2000" b="1" i="1" dirty="0">
              <a:solidFill>
                <a:srgbClr val="CCAF0A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>
              <a:solidFill>
                <a:prstClr val="black"/>
              </a:solidFill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39498" y="146050"/>
            <a:ext cx="9521697" cy="10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2666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43891" y="656651"/>
            <a:ext cx="10800076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093694" y="1597557"/>
            <a:ext cx="10560423" cy="4924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719541" algn="just" eaLnBrk="0" hangingPunct="0"/>
            <a:endParaRPr lang="ru-R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913" defTabSz="1218987"/>
            <a:endParaRPr lang="ru-RU" sz="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indent="598913" defTabSz="1218987" eaLnBrk="0" hangingPunct="0"/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 cstate="email">
            <a:lum contras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5"/>
          <a:stretch>
            <a:fillRect/>
          </a:stretch>
        </p:blipFill>
        <p:spPr bwMode="auto">
          <a:xfrm>
            <a:off x="389755" y="240624"/>
            <a:ext cx="720000" cy="88648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828430" y="6321715"/>
            <a:ext cx="3058770" cy="476250"/>
          </a:xfrm>
        </p:spPr>
        <p:txBody>
          <a:bodyPr/>
          <a:lstStyle/>
          <a:p>
            <a:pPr>
              <a:defRPr/>
            </a:pPr>
            <a:fld id="{B4522EF4-1242-4F83-8B32-EDCAE45C01A0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275" y="200456"/>
            <a:ext cx="877621" cy="8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55261"/>
              </p:ext>
            </p:extLst>
          </p:nvPr>
        </p:nvGraphicFramePr>
        <p:xfrm>
          <a:off x="1309041" y="1167251"/>
          <a:ext cx="5404028" cy="5526104"/>
        </p:xfrm>
        <a:graphic>
          <a:graphicData uri="http://schemas.openxmlformats.org/drawingml/2006/table">
            <a:tbl>
              <a:tblPr firstRow="1" bandRow="1"/>
              <a:tblGrid>
                <a:gridCol w="55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9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836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№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п/п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Наименование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страны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Количество человек</a:t>
                      </a:r>
                      <a:endParaRPr kumimoji="0" lang="ru-RU" sz="1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186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Всего 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из них детей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6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41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Таиланд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0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6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42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Тунис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0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6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43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Турция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0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6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44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Узбекистан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6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45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Украина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6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46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Финляндия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6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47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Франция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0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6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48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Черногория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0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6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49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Чехия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6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50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Шри-Ланка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6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51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Эстония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0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5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52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ЮАР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0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862" y="1167250"/>
            <a:ext cx="3988136" cy="26733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189" y="4106196"/>
            <a:ext cx="3974982" cy="25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203764" y="230609"/>
            <a:ext cx="9611777" cy="110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ПРЕДЛАГАЕМЫЕ МЕРЫ ПО ОРГАНИЗАЦИИ ВЫВОЗА ГРАЖДАН ТВЕРСКОЙ ОБЛАСТИ С ТЕРРИТОРИИ ИНОСТРАННЫХ ГОСУДАРСТВ</a:t>
            </a:r>
            <a:endParaRPr lang="ru-RU" sz="2000" b="1" i="1" dirty="0">
              <a:solidFill>
                <a:srgbClr val="CCAF0A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>
              <a:solidFill>
                <a:prstClr val="black"/>
              </a:solidFill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39498" y="146050"/>
            <a:ext cx="9521697" cy="10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2666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43891" y="656651"/>
            <a:ext cx="10800076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093694" y="1597557"/>
            <a:ext cx="10560423" cy="4924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719541" algn="just" eaLnBrk="0" hangingPunct="0"/>
            <a:endParaRPr lang="ru-R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913" defTabSz="1218987"/>
            <a:endParaRPr lang="ru-RU" sz="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indent="598913" defTabSz="1218987" eaLnBrk="0" hangingPunct="0"/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 cstate="email">
            <a:lum contras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5"/>
          <a:stretch>
            <a:fillRect/>
          </a:stretch>
        </p:blipFill>
        <p:spPr bwMode="auto">
          <a:xfrm>
            <a:off x="345688" y="295499"/>
            <a:ext cx="858076" cy="1056482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828430" y="6321715"/>
            <a:ext cx="2844801" cy="476250"/>
          </a:xfrm>
        </p:spPr>
        <p:txBody>
          <a:bodyPr/>
          <a:lstStyle/>
          <a:p>
            <a:pPr>
              <a:defRPr/>
            </a:pPr>
            <a:fld id="{B4522EF4-1242-4F83-8B32-EDCAE45C01A0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929" y="226855"/>
            <a:ext cx="877621" cy="8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4"/>
          <p:cNvSpPr txBox="1"/>
          <p:nvPr/>
        </p:nvSpPr>
        <p:spPr>
          <a:xfrm>
            <a:off x="1353972" y="1843767"/>
            <a:ext cx="9867614" cy="48936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ru-RU" altLang="ru-RU" sz="24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ru-RU" altLang="ru-RU" sz="2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Разработка механизма по вопросу организации вывоза жителей Тверской области</a:t>
            </a:r>
            <a:r>
              <a:rPr kumimoji="0" lang="ru-RU" altLang="ru-RU" sz="240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находящихся на территории иностранных государств (Министерство туризма Тверской области готово выступить координатором)</a:t>
            </a: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ru-RU" altLang="ru-RU" sz="240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defRPr/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alt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 ответственных лиц за выполнение мероприятий</a:t>
            </a:r>
          </a:p>
          <a:p>
            <a:pPr lvl="0" eaLnBrk="1" hangingPunct="1">
              <a:defRPr/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организации </a:t>
            </a:r>
            <a:r>
              <a:rPr lang="ru-RU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вывоза жителей Тверской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области, находящихся на территории </a:t>
            </a:r>
            <a:r>
              <a:rPr lang="ru-RU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иностранных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</a:t>
            </a:r>
          </a:p>
          <a:p>
            <a:pPr lvl="0" eaLnBrk="1" hangingPunct="1">
              <a:defRPr/>
            </a:pPr>
            <a:endParaRPr lang="ru-RU" altLang="ru-RU" sz="2400" noProof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defRPr/>
            </a:pPr>
            <a:r>
              <a:rPr lang="ru-RU" alt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altLang="ru-RU" sz="2400" b="1" noProof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Содействие территориальных органов федеральных служб</a:t>
            </a:r>
            <a:endParaRPr lang="ru-RU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defRPr/>
            </a:pPr>
            <a:r>
              <a:rPr lang="ru-RU" altLang="ru-RU" sz="2400" noProof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организации вывоза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жителей </a:t>
            </a:r>
            <a:r>
              <a:rPr lang="ru-RU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</a:t>
            </a:r>
            <a:r>
              <a:rPr lang="ru-RU" alt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области, находящихся на территории иностранных государств и нуждающихся в помощи</a:t>
            </a:r>
            <a:endParaRPr kumimoji="0" lang="ru-RU" altLang="ru-RU" sz="240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ru-RU" altLang="ru-RU" sz="24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2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/>
          </p:cNvPr>
          <p:cNvCxnSpPr/>
          <p:nvPr/>
        </p:nvCxnSpPr>
        <p:spPr>
          <a:xfrm>
            <a:off x="2429933" y="20764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9" name="Прямоугольник 3"/>
          <p:cNvSpPr>
            <a:spLocks noChangeArrowheads="1"/>
          </p:cNvSpPr>
          <p:nvPr/>
        </p:nvSpPr>
        <p:spPr bwMode="auto">
          <a:xfrm>
            <a:off x="1248835" y="452967"/>
            <a:ext cx="957368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>
            <a:spAutoFit/>
          </a:bodyPr>
          <a:lstStyle/>
          <a:p>
            <a:pPr algn="ctr"/>
            <a:r>
              <a:rPr lang="ru-RU" altLang="ru-RU" sz="27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b="1" dirty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НОРМАТИВНО-ПРАВОВАЯ</a:t>
            </a:r>
            <a:r>
              <a:rPr lang="ru-RU" altLang="ru-RU" sz="2400" b="1" dirty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b="1" dirty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БАЗА</a:t>
            </a:r>
          </a:p>
        </p:txBody>
      </p:sp>
      <p:sp>
        <p:nvSpPr>
          <p:cNvPr id="19460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11184467" y="6405033"/>
            <a:ext cx="950384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00">
                <a:solidFill>
                  <a:schemeClr val="tx1"/>
                </a:solidFill>
                <a:latin typeface="Calibri" pitchFamily="34" charset="0"/>
              </a:defRPr>
            </a:lvl1pPr>
            <a:lvl2pPr marL="990526" indent="-380972"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7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altLang="ru-RU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pic>
        <p:nvPicPr>
          <p:cNvPr id="1946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5" y="187404"/>
            <a:ext cx="755952" cy="93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525" y="10586"/>
            <a:ext cx="1105145" cy="111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2158" y="1637898"/>
            <a:ext cx="10414000" cy="2339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lIns="121912" tIns="60956" rIns="121912" bIns="60956">
            <a:spAutoFit/>
          </a:bodyPr>
          <a:lstStyle/>
          <a:p>
            <a:pPr algn="ctr">
              <a:defRPr/>
            </a:pPr>
            <a:r>
              <a:rPr lang="ru-RU" alt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Постановление Правительства РФ </a:t>
            </a:r>
            <a:r>
              <a:rPr lang="ru-RU" alt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03.04.2020 № 433</a:t>
            </a:r>
          </a:p>
          <a:p>
            <a:pPr algn="ctr">
              <a:defRPr/>
            </a:pPr>
            <a:r>
              <a:rPr lang="ru-RU" alt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«Об утверждении Положения </a:t>
            </a:r>
            <a:r>
              <a:rPr lang="ru-RU" alt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 оказании социальной поддержки (помощи) российским гражданам, находящимся на территории иностранного государства и не имеющим возможности вернуться в Российскую Федерацию </a:t>
            </a:r>
            <a:r>
              <a:rPr lang="ru-RU" alt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связи с распространением</a:t>
            </a:r>
          </a:p>
          <a:p>
            <a:pPr algn="ctr">
              <a:defRPr/>
            </a:pPr>
            <a:r>
              <a:rPr lang="ru-RU" alt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новой коронавирусной инфекции»</a:t>
            </a:r>
            <a:endParaRPr lang="ru-RU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2158" y="4245666"/>
            <a:ext cx="10401300" cy="19697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lIns="121912" tIns="60956" rIns="121912" bIns="60956">
            <a:spAutoFit/>
          </a:bodyPr>
          <a:lstStyle/>
          <a:p>
            <a:pPr algn="ctr">
              <a:defRPr/>
            </a:pPr>
            <a:r>
              <a:rPr lang="ru-RU" alt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заседания оперативного штаба </a:t>
            </a:r>
            <a:r>
              <a:rPr lang="ru-RU" alt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 председательством</a:t>
            </a:r>
          </a:p>
          <a:p>
            <a:pPr algn="ctr">
              <a:defRPr/>
            </a:pPr>
            <a:r>
              <a:rPr lang="ru-RU" alt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Заместителя Председателя Правительства Российской Федерации</a:t>
            </a:r>
          </a:p>
          <a:p>
            <a:pPr algn="ctr">
              <a:defRPr/>
            </a:pPr>
            <a:r>
              <a:rPr lang="ru-RU" alt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(Т.А. Голиковой)  по предупреждению завоза и распространения новой коронавирусной инфекции на территории Российской Федерации</a:t>
            </a:r>
          </a:p>
          <a:p>
            <a:pPr algn="ctr">
              <a:defRPr/>
            </a:pPr>
            <a:r>
              <a:rPr lang="ru-RU" alt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07.04.2020 № 16кв</a:t>
            </a:r>
            <a:endParaRPr lang="ru-RU" alt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52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/>
          </p:cNvPr>
          <p:cNvCxnSpPr/>
          <p:nvPr/>
        </p:nvCxnSpPr>
        <p:spPr>
          <a:xfrm>
            <a:off x="2429933" y="20764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9" name="Прямоугольник 3"/>
          <p:cNvSpPr>
            <a:spLocks noChangeArrowheads="1"/>
          </p:cNvSpPr>
          <p:nvPr/>
        </p:nvSpPr>
        <p:spPr bwMode="auto">
          <a:xfrm>
            <a:off x="1198033" y="452967"/>
            <a:ext cx="9573684" cy="43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>
            <a:spAutoFit/>
          </a:bodyPr>
          <a:lstStyle/>
          <a:p>
            <a:pPr algn="ctr"/>
            <a:r>
              <a:rPr lang="ru-RU" altLang="ru-RU" sz="2000" b="1" dirty="0" smtClean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ЦЕЛЬ И ОСНОВАНИЕ</a:t>
            </a:r>
            <a:endParaRPr lang="ru-RU" altLang="ru-RU" sz="2000" b="1" dirty="0">
              <a:solidFill>
                <a:srgbClr val="BA9A3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0" name="Номер слайда 1"/>
          <p:cNvSpPr>
            <a:spLocks noGrp="1"/>
          </p:cNvSpPr>
          <p:nvPr>
            <p:ph type="sldNum" sz="quarter" idx="12"/>
          </p:nvPr>
        </p:nvSpPr>
        <p:spPr bwMode="auto">
          <a:xfrm>
            <a:off x="11184467" y="6405033"/>
            <a:ext cx="950384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00">
                <a:solidFill>
                  <a:schemeClr val="tx1"/>
                </a:solidFill>
                <a:latin typeface="Calibri" pitchFamily="34" charset="0"/>
              </a:defRPr>
            </a:lvl1pPr>
            <a:lvl2pPr marL="990526" indent="-380972"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7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altLang="ru-RU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ru-RU" altLang="ru-RU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6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47" y="184951"/>
            <a:ext cx="764931" cy="95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570" y="10585"/>
            <a:ext cx="1094100" cy="110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020378" y="4870450"/>
            <a:ext cx="10382251" cy="17250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algn="ctr">
              <a:defRPr/>
            </a:pPr>
            <a:r>
              <a:rPr lang="ru-RU" alt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НЕОБХОДИМА</a:t>
            </a:r>
          </a:p>
          <a:p>
            <a:pPr algn="ctr">
              <a:defRPr/>
            </a:pPr>
            <a:r>
              <a:rPr lang="ru-RU" alt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вывоза граждан - жителей </a:t>
            </a:r>
            <a:r>
              <a:rPr lang="ru-RU" alt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</a:t>
            </a:r>
            <a:r>
              <a:rPr lang="ru-RU" alt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</a:t>
            </a:r>
          </a:p>
          <a:p>
            <a:pPr algn="ctr">
              <a:defRPr/>
            </a:pPr>
            <a:r>
              <a:rPr lang="ru-RU" alt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alt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территорий </a:t>
            </a:r>
            <a:r>
              <a:rPr lang="ru-RU" alt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иностранных </a:t>
            </a:r>
            <a:r>
              <a:rPr lang="ru-RU" alt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 к месту проживания (обсервации) на территорию региона</a:t>
            </a:r>
            <a:endParaRPr lang="ru-RU" altLang="ru-RU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20378" y="1214167"/>
            <a:ext cx="10382251" cy="3465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anchor="ctr"/>
          <a:lstStyle/>
          <a:p>
            <a:pPr marL="457200" indent="-457200" algn="ctr">
              <a:buAutoNum type="arabicParenR"/>
              <a:defRPr/>
            </a:pPr>
            <a:r>
              <a:rPr lang="ru-RU" alt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Обращения от граждан Тверской области, находящихся в настоящее время</a:t>
            </a:r>
          </a:p>
          <a:p>
            <a:pPr algn="ctr">
              <a:defRPr/>
            </a:pPr>
            <a:r>
              <a:rPr lang="ru-RU" alt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территории иностранных государств:</a:t>
            </a:r>
          </a:p>
          <a:p>
            <a:pPr algn="ctr">
              <a:defRPr/>
            </a:pPr>
            <a:endParaRPr lang="ru-RU" altLang="ru-RU" sz="14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§"/>
              <a:defRPr/>
            </a:pPr>
            <a:r>
              <a:rPr lang="ru-RU" alt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направлены в Министерство туризма Тверской области 16-17.04.2020</a:t>
            </a:r>
          </a:p>
          <a:p>
            <a:pPr marL="342900" indent="-342900" algn="ctr">
              <a:buFont typeface="Wingdings" panose="05000000000000000000" pitchFamily="2" charset="2"/>
              <a:buChar char="§"/>
              <a:defRPr/>
            </a:pPr>
            <a:r>
              <a:rPr lang="ru-RU" alt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alt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сего -  7 человек (+1 житель Санкт-Петербурга)</a:t>
            </a:r>
          </a:p>
          <a:p>
            <a:pPr algn="ctr">
              <a:defRPr/>
            </a:pPr>
            <a:endParaRPr lang="ru-RU" altLang="ru-RU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alt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Информация, полученная от Главного управления региональной безопасности Тверской области 22.04.2020 (поступила от УМВД по Тверской области):</a:t>
            </a:r>
          </a:p>
          <a:p>
            <a:pPr algn="ctr">
              <a:defRPr/>
            </a:pPr>
            <a:endParaRPr lang="ru-RU" altLang="ru-RU" sz="20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§"/>
              <a:defRPr/>
            </a:pPr>
            <a:r>
              <a:rPr lang="ru-RU" alt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всего - 242 человека – жителя Тверской области находятся на территории иностранных государств и ожидают организации их переезда к месту жительства</a:t>
            </a:r>
          </a:p>
        </p:txBody>
      </p:sp>
    </p:spTree>
    <p:extLst>
      <p:ext uri="{BB962C8B-B14F-4D97-AF65-F5344CB8AC3E}">
        <p14:creationId xmlns:p14="http://schemas.microsoft.com/office/powerpoint/2010/main" val="1345524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908915" y="245851"/>
            <a:ext cx="9611777" cy="110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altLang="ru-RU" sz="2000" b="1" dirty="0" smtClean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ОБРАЩЕНИЯ ЖИТЕЛЕЙ ТВЕРСКОЙ ОБЛАСТИ</a:t>
            </a:r>
          </a:p>
          <a:p>
            <a:pPr algn="ctr">
              <a:defRPr/>
            </a:pPr>
            <a:r>
              <a:rPr lang="ru-RU" altLang="ru-RU" sz="2000" b="1" dirty="0" smtClean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ОБ ОРГАНИЗАЦИИ ПОМОЩИ В ВЫВОЗЕ</a:t>
            </a:r>
          </a:p>
          <a:p>
            <a:pPr algn="ctr">
              <a:defRPr/>
            </a:pPr>
            <a:r>
              <a:rPr lang="ru-RU" altLang="ru-RU" sz="2000" b="1" dirty="0" smtClean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С ТЕРРИТОРИИ ИНОСТРАННЫХ ГОСУДАРСТВ </a:t>
            </a:r>
            <a:endParaRPr lang="ru-RU" sz="2000" b="1" i="1" dirty="0">
              <a:solidFill>
                <a:srgbClr val="CCAF0A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>
              <a:solidFill>
                <a:prstClr val="black"/>
              </a:solidFill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39498" y="146050"/>
            <a:ext cx="9521697" cy="10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2666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43891" y="656651"/>
            <a:ext cx="10800076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093694" y="1597557"/>
            <a:ext cx="10560423" cy="4924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719541" algn="just" eaLnBrk="0" hangingPunct="0"/>
            <a:endParaRPr lang="ru-R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913" defTabSz="1218987"/>
            <a:endParaRPr lang="ru-RU" sz="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indent="598913" defTabSz="1218987" eaLnBrk="0" hangingPunct="0"/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 cstate="email">
            <a:lum contras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5"/>
          <a:stretch>
            <a:fillRect/>
          </a:stretch>
        </p:blipFill>
        <p:spPr bwMode="auto">
          <a:xfrm>
            <a:off x="483764" y="295499"/>
            <a:ext cx="720000" cy="88648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098291" y="6294444"/>
            <a:ext cx="2844801" cy="476250"/>
          </a:xfrm>
        </p:spPr>
        <p:txBody>
          <a:bodyPr/>
          <a:lstStyle/>
          <a:p>
            <a:pPr>
              <a:defRPr/>
            </a:pPr>
            <a:fld id="{B4522EF4-1242-4F83-8B32-EDCAE45C01A0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929" y="226855"/>
            <a:ext cx="877621" cy="8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4"/>
          <p:cNvSpPr txBox="1"/>
          <p:nvPr/>
        </p:nvSpPr>
        <p:spPr>
          <a:xfrm>
            <a:off x="2189987" y="1910281"/>
            <a:ext cx="3558270" cy="2431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400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туризма Тверской области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800" baseline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400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Таиланд – 4 человека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Индонезия – 1+1 человек</a:t>
            </a:r>
          </a:p>
          <a:p>
            <a:pPr lvl="0" algn="ctr" eaLnBrk="1" hangingPunct="1">
              <a:defRPr/>
            </a:pPr>
            <a:r>
              <a:rPr lang="ru-RU" altLang="ru-RU" sz="2400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Вьетнам </a:t>
            </a:r>
            <a:r>
              <a:rPr lang="ru-RU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sz="2400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человека</a:t>
            </a:r>
          </a:p>
          <a:p>
            <a:pPr lvl="0" algn="ctr" eaLnBrk="1" hangingPunct="1">
              <a:defRPr/>
            </a:pP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C:\Users\User\Desktop\2020-04-22_12-11-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441" y="1578051"/>
            <a:ext cx="4166431" cy="302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/>
          <p:cNvSpPr txBox="1"/>
          <p:nvPr/>
        </p:nvSpPr>
        <p:spPr>
          <a:xfrm>
            <a:off x="1554446" y="4836052"/>
            <a:ext cx="9129708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800" noProof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ГУРБ (по информации от УМВД по Тверской области)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1" i="0" u="none" strike="noStrike" kern="120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ИТОГО: 242 ЧЕЛОВЕКА</a:t>
            </a:r>
            <a:r>
              <a:rPr kumimoji="0" lang="ru-RU" altLang="ru-RU" sz="2800" b="0" i="0" u="none" strike="noStrike" kern="120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в том числе </a:t>
            </a:r>
            <a:r>
              <a:rPr lang="ru-RU" altLang="ru-RU" sz="2800" b="1" noProof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ru-RU" altLang="ru-RU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РЕБЕНКА</a:t>
            </a:r>
          </a:p>
          <a:p>
            <a:pPr eaLnBrk="1" hangingPunct="1">
              <a:defRPr/>
            </a:pPr>
            <a:endParaRPr lang="ru-RU" altLang="ru-RU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ru-RU" altLang="ru-RU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 СТРАНЫ</a:t>
            </a:r>
            <a:endParaRPr lang="ru-RU" altLang="ru-RU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Левая фигурная скобка 1"/>
          <p:cNvSpPr/>
          <p:nvPr/>
        </p:nvSpPr>
        <p:spPr>
          <a:xfrm rot="16200000">
            <a:off x="6046836" y="1878802"/>
            <a:ext cx="355778" cy="8358732"/>
          </a:xfrm>
          <a:prstGeom prst="leftBrace">
            <a:avLst>
              <a:gd name="adj1" fmla="val 8333"/>
              <a:gd name="adj2" fmla="val 50843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1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194457" y="458669"/>
            <a:ext cx="9611777" cy="73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altLang="ru-RU" sz="2000" b="1" dirty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АЛГОРИТМ ОРГАНИЗАЦИИ РАБОТЫ ПО ВЫВОЗУ </a:t>
            </a:r>
            <a:r>
              <a:rPr lang="ru-RU" altLang="ru-RU" sz="2000" b="1" dirty="0" smtClean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ГРАЖДАН РОССИЙСКОЙ ФЕДЕРАЦИИ</a:t>
            </a:r>
          </a:p>
          <a:p>
            <a:pPr algn="ctr">
              <a:defRPr/>
            </a:pPr>
            <a:r>
              <a:rPr lang="ru-RU" altLang="ru-RU" sz="2000" b="1" dirty="0" smtClean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С ТЕРРИТОРИИ ИНОСТРАННЫХ ГОСУДАРСТВ</a:t>
            </a:r>
            <a:endParaRPr lang="ru-RU" sz="2000" b="1" i="1" dirty="0">
              <a:solidFill>
                <a:srgbClr val="CCAF0A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>
              <a:solidFill>
                <a:prstClr val="black"/>
              </a:solidFill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39498" y="146050"/>
            <a:ext cx="9521697" cy="10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2666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43891" y="656651"/>
            <a:ext cx="10800076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093694" y="1597557"/>
            <a:ext cx="10560423" cy="4924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719541" algn="just" eaLnBrk="0" hangingPunct="0"/>
            <a:endParaRPr lang="ru-R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913" defTabSz="1218987"/>
            <a:endParaRPr lang="ru-RU" sz="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indent="598913" defTabSz="1218987" eaLnBrk="0" hangingPunct="0"/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 cstate="email">
            <a:lum contras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5"/>
          <a:stretch>
            <a:fillRect/>
          </a:stretch>
        </p:blipFill>
        <p:spPr bwMode="auto">
          <a:xfrm>
            <a:off x="233741" y="280770"/>
            <a:ext cx="859953" cy="1058793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194773" y="6324630"/>
            <a:ext cx="2844801" cy="476250"/>
          </a:xfrm>
        </p:spPr>
        <p:txBody>
          <a:bodyPr/>
          <a:lstStyle/>
          <a:p>
            <a:pPr>
              <a:defRPr/>
            </a:pPr>
            <a:fld id="{B4522EF4-1242-4F83-8B32-EDCAE45C01A0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929" y="226855"/>
            <a:ext cx="877621" cy="8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910859"/>
              </p:ext>
            </p:extLst>
          </p:nvPr>
        </p:nvGraphicFramePr>
        <p:xfrm>
          <a:off x="1239498" y="1689375"/>
          <a:ext cx="9881768" cy="4921778"/>
        </p:xfrm>
        <a:graphic>
          <a:graphicData uri="http://schemas.openxmlformats.org/drawingml/2006/table">
            <a:tbl>
              <a:tblPr firstRow="1" bandRow="1"/>
              <a:tblGrid>
                <a:gridCol w="769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8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35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№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п/п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b="1" kern="1200" dirty="0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Наименование мероприятия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Кем направляется информация</a:t>
                      </a:r>
                      <a:endParaRPr kumimoji="0" lang="ru-RU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</a:t>
                      </a:r>
                      <a:r>
                        <a:rPr lang="ru-RU" sz="2000" b="1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чей адрес направляется информация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Заполнение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гражданами форм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на Едином портале ГОСУСЛУГИ и формирование списков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Минкомсвязь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России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МВД</a:t>
                      </a:r>
                      <a:r>
                        <a:rPr lang="ru-RU" sz="2000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России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Проверка списков на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достоверность содержащихся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 них сведений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МВД России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Минкомсвязь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России</a:t>
                      </a:r>
                      <a:endParaRPr lang="ru-RU" sz="20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0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Направление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списков в Информационный центр по мониторингу ситуации (ИЦК) с </a:t>
                      </a:r>
                      <a:r>
                        <a:rPr lang="ru-RU" sz="2000" baseline="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коронавирусом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Минкомсвязь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России</a:t>
                      </a:r>
                      <a:endParaRPr lang="ru-RU" sz="20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ИЦК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19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>
              <a:solidFill>
                <a:prstClr val="black"/>
              </a:solidFill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39498" y="146050"/>
            <a:ext cx="9521697" cy="10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2666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43891" y="656651"/>
            <a:ext cx="10800076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093694" y="1597557"/>
            <a:ext cx="10560423" cy="4924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719541" algn="just" eaLnBrk="0" hangingPunct="0"/>
            <a:endParaRPr lang="ru-R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913" defTabSz="1218987"/>
            <a:endParaRPr lang="ru-RU" sz="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indent="598913" defTabSz="1218987" eaLnBrk="0" hangingPunct="0"/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 cstate="email">
            <a:lum contras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5"/>
          <a:stretch>
            <a:fillRect/>
          </a:stretch>
        </p:blipFill>
        <p:spPr bwMode="auto">
          <a:xfrm>
            <a:off x="171695" y="213410"/>
            <a:ext cx="720000" cy="88648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828430" y="6321715"/>
            <a:ext cx="2844801" cy="476250"/>
          </a:xfrm>
        </p:spPr>
        <p:txBody>
          <a:bodyPr/>
          <a:lstStyle/>
          <a:p>
            <a:pPr>
              <a:defRPr/>
            </a:pPr>
            <a:fld id="{B4522EF4-1242-4F83-8B32-EDCAE45C01A0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532" y="136234"/>
            <a:ext cx="877621" cy="8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34258"/>
              </p:ext>
            </p:extLst>
          </p:nvPr>
        </p:nvGraphicFramePr>
        <p:xfrm>
          <a:off x="1203764" y="1387696"/>
          <a:ext cx="9881768" cy="5247914"/>
        </p:xfrm>
        <a:graphic>
          <a:graphicData uri="http://schemas.openxmlformats.org/drawingml/2006/table">
            <a:tbl>
              <a:tblPr firstRow="1" bandRow="1"/>
              <a:tblGrid>
                <a:gridCol w="769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6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6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8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35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№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п/п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b="1" kern="1200" dirty="0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Наименование мероприятия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Кем направляется информация</a:t>
                      </a:r>
                      <a:endParaRPr kumimoji="0" lang="ru-RU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</a:t>
                      </a:r>
                      <a:r>
                        <a:rPr lang="ru-RU" sz="2000" b="1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чей адрес направляется информация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Направление списков от ИЦК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 ИОГВ субъектов РФ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ИЦК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u="sng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ИОГВ субъектов</a:t>
                      </a:r>
                      <a:r>
                        <a:rPr lang="ru-RU" sz="2000" b="1" u="sng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РФ</a:t>
                      </a:r>
                      <a:endParaRPr lang="ru-RU" sz="2000" b="1" u="sng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Информирование о готовности организовать доставку граждан от аэропорта прилёта борта до места жительства, предоставление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2000" baseline="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обсерватора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и инфекционного койко-места, организации карантина или режима самоизоляции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u="sng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ИОГВ </a:t>
                      </a:r>
                    </a:p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u="sng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субъектов</a:t>
                      </a:r>
                      <a:r>
                        <a:rPr lang="ru-RU" sz="2000" b="1" u="sng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РФ</a:t>
                      </a:r>
                      <a:endParaRPr lang="ru-RU" sz="2000" b="1" u="sng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ИЦК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0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Направление информации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 готовности субъектов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РФ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ИЦК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Минкомсвязь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России,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Роспотребнадзор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093694" y="373216"/>
            <a:ext cx="9611777" cy="73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altLang="ru-RU" sz="2000" b="1" dirty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АЛГОРИТМ ОРГАНИЗАЦИИ РАБОТЫ ПО ВЫВОЗУ </a:t>
            </a:r>
            <a:r>
              <a:rPr lang="ru-RU" altLang="ru-RU" sz="2000" b="1" dirty="0" smtClean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ГРАЖДАН РФ</a:t>
            </a:r>
          </a:p>
          <a:p>
            <a:pPr algn="ctr">
              <a:defRPr/>
            </a:pPr>
            <a:r>
              <a:rPr lang="ru-RU" altLang="ru-RU" sz="2000" b="1" dirty="0" smtClean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 С ТЕРРИТОРИИ ИНОСТРАННЫХ ГОСУДАРСТВ</a:t>
            </a:r>
          </a:p>
          <a:p>
            <a:pPr algn="ctr">
              <a:defRPr/>
            </a:pPr>
            <a:r>
              <a:rPr lang="ru-RU" sz="2000" b="1" i="1" dirty="0" smtClean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sz="2000" b="1" i="1" dirty="0">
              <a:solidFill>
                <a:srgbClr val="CCAF0A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33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>
              <a:solidFill>
                <a:prstClr val="black"/>
              </a:solidFill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39498" y="146050"/>
            <a:ext cx="9521697" cy="10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2666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43891" y="656651"/>
            <a:ext cx="10800076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093694" y="1597557"/>
            <a:ext cx="10560423" cy="4924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719541" algn="just" eaLnBrk="0" hangingPunct="0"/>
            <a:endParaRPr lang="ru-R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913" defTabSz="1218987"/>
            <a:endParaRPr lang="ru-RU" sz="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indent="598913" defTabSz="1218987" eaLnBrk="0" hangingPunct="0"/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 cstate="email">
            <a:lum contras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5"/>
          <a:stretch>
            <a:fillRect/>
          </a:stretch>
        </p:blipFill>
        <p:spPr bwMode="auto">
          <a:xfrm>
            <a:off x="483764" y="295499"/>
            <a:ext cx="720000" cy="88648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159040" y="6334637"/>
            <a:ext cx="2844801" cy="476250"/>
          </a:xfrm>
        </p:spPr>
        <p:txBody>
          <a:bodyPr/>
          <a:lstStyle/>
          <a:p>
            <a:pPr>
              <a:defRPr/>
            </a:pPr>
            <a:fld id="{B4522EF4-1242-4F83-8B32-EDCAE45C01A0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929" y="226855"/>
            <a:ext cx="877621" cy="8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46351"/>
              </p:ext>
            </p:extLst>
          </p:nvPr>
        </p:nvGraphicFramePr>
        <p:xfrm>
          <a:off x="1203765" y="1572980"/>
          <a:ext cx="10140202" cy="5247914"/>
        </p:xfrm>
        <a:graphic>
          <a:graphicData uri="http://schemas.openxmlformats.org/drawingml/2006/table">
            <a:tbl>
              <a:tblPr firstRow="1" bandRow="1"/>
              <a:tblGrid>
                <a:gridCol w="78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0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9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№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п/п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Наименование мероприятия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Кем направляется информация</a:t>
                      </a:r>
                      <a:endParaRPr kumimoji="0" lang="ru-RU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</a:t>
                      </a:r>
                      <a:r>
                        <a:rPr lang="ru-RU" sz="2000" b="1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чей адрес направляется информация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9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Формирование окончательных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списков граждан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Минкомсвязь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России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Оперативный штаб, Минтранс России,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2000" baseline="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Росавиация,Роспортебнадзор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 ПАО «Аэрофлот»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95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Организация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рейса для вывоза граждан,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оповещение граждан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Оперативный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штаб,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МИД России,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aseline="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Минкомсвязь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России</a:t>
                      </a:r>
                      <a:endParaRPr lang="ru-RU" sz="20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Минтранс России, </a:t>
                      </a:r>
                      <a:r>
                        <a:rPr lang="ru-RU" sz="20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Росавиация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ПАО «Аэрофлот»,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МИД России,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aseline="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Минкомсвязь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России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9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Передача списков, зарегистрированных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на рейс в РФ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Минтранс России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aseline="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Росавицация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ПАО «Аэрофлот»</a:t>
                      </a:r>
                      <a:endParaRPr lang="ru-RU" sz="20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МВД России,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Роспотребнадзор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ФСБ России,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u="sng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ИОГВ субъектов РФ</a:t>
                      </a:r>
                      <a:endParaRPr lang="ru-RU" sz="2000" b="1" u="sng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94457" y="458669"/>
            <a:ext cx="9611777" cy="73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altLang="ru-RU" sz="2000" b="1" dirty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АЛГОРИТМ ОРГАНИЗАЦИИ РАБОТЫ ПО ВЫВОЗУ </a:t>
            </a:r>
            <a:r>
              <a:rPr lang="ru-RU" altLang="ru-RU" sz="2000" b="1" dirty="0" smtClean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ГРАЖДАН РФ</a:t>
            </a:r>
          </a:p>
          <a:p>
            <a:pPr algn="ctr">
              <a:defRPr/>
            </a:pPr>
            <a:r>
              <a:rPr lang="ru-RU" altLang="ru-RU" sz="2000" b="1" dirty="0" smtClean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 С ТЕРРИТОРИИ ИНОСТРАННЫХ ГОСУДАРСТВ</a:t>
            </a:r>
          </a:p>
          <a:p>
            <a:pPr algn="ctr">
              <a:defRPr/>
            </a:pPr>
            <a:r>
              <a:rPr lang="ru-RU" sz="2000" b="1" i="1" dirty="0" smtClean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  <a:endParaRPr lang="ru-RU" sz="2000" b="1" i="1" dirty="0">
              <a:solidFill>
                <a:srgbClr val="CCAF0A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7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>
              <a:solidFill>
                <a:prstClr val="black"/>
              </a:solidFill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39498" y="146050"/>
            <a:ext cx="9521697" cy="10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2666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43891" y="1181978"/>
            <a:ext cx="10800076" cy="5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093694" y="1597557"/>
            <a:ext cx="10560423" cy="4924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719541" algn="just" eaLnBrk="0" hangingPunct="0"/>
            <a:endParaRPr lang="ru-R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913" defTabSz="1218987"/>
            <a:endParaRPr lang="ru-RU" sz="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indent="598913" defTabSz="1218987" eaLnBrk="0" hangingPunct="0"/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 cstate="email">
            <a:lum contras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5"/>
          <a:stretch>
            <a:fillRect/>
          </a:stretch>
        </p:blipFill>
        <p:spPr bwMode="auto">
          <a:xfrm>
            <a:off x="326141" y="213410"/>
            <a:ext cx="720000" cy="88648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132229" y="6324630"/>
            <a:ext cx="2844801" cy="476250"/>
          </a:xfrm>
        </p:spPr>
        <p:txBody>
          <a:bodyPr/>
          <a:lstStyle/>
          <a:p>
            <a:pPr>
              <a:defRPr/>
            </a:pPr>
            <a:fld id="{B4522EF4-1242-4F83-8B32-EDCAE45C01A0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21" y="160086"/>
            <a:ext cx="877621" cy="8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468778"/>
              </p:ext>
            </p:extLst>
          </p:nvPr>
        </p:nvGraphicFramePr>
        <p:xfrm>
          <a:off x="1353973" y="1995831"/>
          <a:ext cx="9788948" cy="3940209"/>
        </p:xfrm>
        <a:graphic>
          <a:graphicData uri="http://schemas.openxmlformats.org/drawingml/2006/table">
            <a:tbl>
              <a:tblPr firstRow="1" bandRow="1"/>
              <a:tblGrid>
                <a:gridCol w="1046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2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№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п/п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Наименование мероприятия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Ответственные</a:t>
                      </a:r>
                      <a:endParaRPr lang="ru-RU" sz="20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2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Осуществление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необходимых мероприятий в отношении прилетевших граждан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Минтранс России,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ru-RU" sz="2000" baseline="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Роспотребнадзор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ФСБ России,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МВД России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03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Обеспечение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доставки граждан до места карантина/самоизоляции/ обсервации с выдачей необходимых документов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u="sng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ИОГВ субъектов</a:t>
                      </a:r>
                      <a:r>
                        <a:rPr lang="ru-RU" sz="2000" b="1" u="sng" baseline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РФ</a:t>
                      </a:r>
                      <a:endParaRPr lang="ru-RU" sz="2000" b="1" u="sng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94457" y="518294"/>
            <a:ext cx="9611777" cy="73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altLang="ru-RU" sz="2000" b="1" dirty="0" smtClean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МЕРОПРИЯТИЯ, ОСУЩЕСТВЛЯЕМЫЕ ПОСЛЕ ПРИЛЁТА БОРТА В РФ</a:t>
            </a:r>
          </a:p>
          <a:p>
            <a:pPr algn="ctr">
              <a:defRPr/>
            </a:pPr>
            <a:r>
              <a:rPr lang="ru-RU" altLang="ru-RU" sz="2000" b="1" dirty="0" smtClean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 С ТЕРРИТОРИИ ИНОСТРАННЫХ ГОСУДАРСТВ</a:t>
            </a:r>
          </a:p>
          <a:p>
            <a:pPr algn="ctr">
              <a:defRPr/>
            </a:pPr>
            <a:endParaRPr lang="ru-RU" sz="2400" b="1" i="1" dirty="0">
              <a:solidFill>
                <a:srgbClr val="CCAF0A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4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194457" y="237907"/>
            <a:ext cx="9611777" cy="110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2000" b="1" dirty="0" smtClean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ИНФОРМАЦИЯ, ПРЕДОСТАВЛЕННАЯ УМВД РОССИИ</a:t>
            </a:r>
          </a:p>
          <a:p>
            <a:pPr algn="ctr">
              <a:defRPr/>
            </a:pPr>
            <a:r>
              <a:rPr lang="ru-RU" sz="2000" b="1" dirty="0" smtClean="0">
                <a:solidFill>
                  <a:srgbClr val="BA9A34"/>
                </a:solidFill>
                <a:latin typeface="Times New Roman" pitchFamily="18" charset="0"/>
                <a:cs typeface="Times New Roman" pitchFamily="18" charset="0"/>
              </a:rPr>
              <a:t>ПО ТВЕРСКОЙ ОБЛАСТИ</a:t>
            </a:r>
            <a:endParaRPr lang="ru-RU" sz="2000" b="1" i="1" dirty="0">
              <a:solidFill>
                <a:srgbClr val="CCAF0A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7" name="Прямоугольник 13"/>
          <p:cNvSpPr>
            <a:spLocks noChangeArrowheads="1"/>
          </p:cNvSpPr>
          <p:nvPr/>
        </p:nvSpPr>
        <p:spPr bwMode="auto">
          <a:xfrm>
            <a:off x="1353972" y="5028922"/>
            <a:ext cx="9530656" cy="185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199" b="1" i="1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866">
              <a:solidFill>
                <a:prstClr val="black"/>
              </a:solidFill>
            </a:endParaRPr>
          </a:p>
        </p:txBody>
      </p:sp>
      <p:sp>
        <p:nvSpPr>
          <p:cNvPr id="47141" name="Прямоугольник 12"/>
          <p:cNvSpPr>
            <a:spLocks noChangeArrowheads="1"/>
          </p:cNvSpPr>
          <p:nvPr/>
        </p:nvSpPr>
        <p:spPr bwMode="auto">
          <a:xfrm>
            <a:off x="1239498" y="146050"/>
            <a:ext cx="9521697" cy="10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2666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543891" y="656651"/>
            <a:ext cx="10800076" cy="614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ru-RU" sz="3199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3199" b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Char char="-"/>
            </a:pPr>
            <a:endParaRPr lang="ru-RU" sz="2400" b="1" i="1" dirty="0">
              <a:solidFill>
                <a:srgbClr val="002060"/>
              </a:solidFill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</a:pPr>
            <a:endParaRPr lang="ru-RU" sz="2400" b="1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093694" y="1597557"/>
            <a:ext cx="10560423" cy="4924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719541" algn="just" eaLnBrk="0" hangingPunct="0"/>
            <a:endParaRPr lang="ru-R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indent="598913" defTabSz="1218987"/>
            <a:endParaRPr lang="ru-RU" sz="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indent="598913" defTabSz="1218987" eaLnBrk="0" hangingPunct="0"/>
            <a:endParaRPr lang="ru-RU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 cstate="email">
            <a:lum contras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5"/>
          <a:stretch>
            <a:fillRect/>
          </a:stretch>
        </p:blipFill>
        <p:spPr bwMode="auto">
          <a:xfrm>
            <a:off x="483764" y="295499"/>
            <a:ext cx="720000" cy="886480"/>
          </a:xfrm>
          <a:prstGeom prst="rect">
            <a:avLst/>
          </a:prstGeom>
          <a:noFill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248456" y="6422507"/>
            <a:ext cx="2844801" cy="476250"/>
          </a:xfrm>
        </p:spPr>
        <p:txBody>
          <a:bodyPr/>
          <a:lstStyle/>
          <a:p>
            <a:pPr>
              <a:defRPr/>
            </a:pPr>
            <a:fld id="{B4522EF4-1242-4F83-8B32-EDCAE45C01A0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929" y="226855"/>
            <a:ext cx="877621" cy="8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79785"/>
              </p:ext>
            </p:extLst>
          </p:nvPr>
        </p:nvGraphicFramePr>
        <p:xfrm>
          <a:off x="1192552" y="1332895"/>
          <a:ext cx="4983880" cy="5089612"/>
        </p:xfrm>
        <a:graphic>
          <a:graphicData uri="http://schemas.openxmlformats.org/drawingml/2006/table">
            <a:tbl>
              <a:tblPr firstRow="1" bandRow="1"/>
              <a:tblGrid>
                <a:gridCol w="53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950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№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п/п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Наименование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страны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Количество человек</a:t>
                      </a:r>
                      <a:endParaRPr kumimoji="0" lang="ru-RU" sz="1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79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Всего 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из них детей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Австралия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Австрия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1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Азербайджан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0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Алжир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3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Армения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0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Бельгия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7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Болгария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Венесуэла 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3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Вьетнам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990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Германия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0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053566"/>
              </p:ext>
            </p:extLst>
          </p:nvPr>
        </p:nvGraphicFramePr>
        <p:xfrm>
          <a:off x="6275289" y="1380697"/>
          <a:ext cx="5651352" cy="5041810"/>
        </p:xfrm>
        <a:graphic>
          <a:graphicData uri="http://schemas.openxmlformats.org/drawingml/2006/table">
            <a:tbl>
              <a:tblPr firstRow="1" bandRow="1"/>
              <a:tblGrid>
                <a:gridCol w="5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9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997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№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1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п/п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Наименование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страны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Количество человек</a:t>
                      </a:r>
                      <a:endParaRPr kumimoji="0" lang="ru-RU" sz="1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36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Всего 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из них детей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81555" marR="81555" marT="40777" marB="4077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Дания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Египет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0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Израиль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Индия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0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Индонезия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7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Испания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7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17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Италия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0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7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18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Казахстан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b="0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7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19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Канада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9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Киргизия</a:t>
                      </a:r>
                      <a:endParaRPr lang="ru-RU" sz="17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700" b="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85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Оформление по умолчанию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Оформление по умолчанию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12842</TotalTime>
  <Words>941</Words>
  <Application>Microsoft Office PowerPoint</Application>
  <PresentationFormat>Широкоэкранный</PresentationFormat>
  <Paragraphs>427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Times New Roman</vt:lpstr>
      <vt:lpstr>Tw Cen MT</vt:lpstr>
      <vt:lpstr>Wingdings</vt:lpstr>
      <vt:lpstr>1_Оформление по умолчанию</vt:lpstr>
      <vt:lpstr>1_Тема Office</vt:lpstr>
      <vt:lpstr>2_Оформление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 НА РЕКОНСТРУКЦИЮ МОУ «СРЕДНЯЯ ШКОЛА №13»  (с устройством пристройки столовой)   в г. КИМРЫ   ТВЕРСКОЙ ОБЛАСТИ  А.А.Каспржак начальник департамента образования Тверской области</dc:title>
  <dc:creator>peres</dc:creator>
  <cp:lastModifiedBy>Neuron</cp:lastModifiedBy>
  <cp:revision>1175</cp:revision>
  <cp:lastPrinted>2020-04-23T06:37:33Z</cp:lastPrinted>
  <dcterms:created xsi:type="dcterms:W3CDTF">2008-10-17T07:39:58Z</dcterms:created>
  <dcterms:modified xsi:type="dcterms:W3CDTF">2020-04-23T06:44:07Z</dcterms:modified>
</cp:coreProperties>
</file>