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602" r:id="rId2"/>
    <p:sldId id="606" r:id="rId3"/>
    <p:sldId id="607" r:id="rId4"/>
    <p:sldId id="608" r:id="rId5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CD9C"/>
    <a:srgbClr val="E3E3BF"/>
    <a:srgbClr val="BFAA6F"/>
    <a:srgbClr val="E7E1FF"/>
    <a:srgbClr val="E8D1FF"/>
    <a:srgbClr val="E6BAB8"/>
    <a:srgbClr val="FF5050"/>
    <a:srgbClr val="F2DCDB"/>
    <a:srgbClr val="EBC9C7"/>
    <a:srgbClr val="E4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9" autoAdjust="0"/>
  </p:normalViewPr>
  <p:slideViewPr>
    <p:cSldViewPr snapToGrid="0">
      <p:cViewPr>
        <p:scale>
          <a:sx n="100" d="100"/>
          <a:sy n="100" d="100"/>
        </p:scale>
        <p:origin x="876" y="31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5083" y="3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CDE41A6C-477D-4D9F-9044-AC1383D2C8FB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40309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5083" y="9440309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C89678F-61AE-4BE3-BA2B-9828E8173D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867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5840" y="1"/>
            <a:ext cx="2949786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D1E72B14-F5E4-4946-9124-FDD817EE53E1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626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5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5840" y="9440647"/>
            <a:ext cx="2949786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D40E95C-77CF-4B20-89C5-F68168D582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E95C-77CF-4B20-89C5-F68168D582E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0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E95C-77CF-4B20-89C5-F68168D582E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90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E95C-77CF-4B20-89C5-F68168D582E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6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E95C-77CF-4B20-89C5-F68168D582E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53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3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9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5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2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5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9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6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3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67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60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27DB-3863-4A0E-96E3-2A3BFF61F0A3}" type="datetimeFigureOut">
              <a:rPr lang="ru-RU" smtClean="0"/>
              <a:t>14.11.2019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AF7B-3476-4770-942C-B7AE6CEA15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7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23700" y="6592071"/>
            <a:ext cx="4318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A5D54B-8052-4616-9452-6DD9754C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83" y="309950"/>
            <a:ext cx="10988735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ВТОРОЙ ЧАСТИ ДОТАЦИИ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СБАЛАНСИРОВАННОСТЬ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МЕСТНЫХ БЮДЖЕТОВ НА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77636"/>
              </p:ext>
            </p:extLst>
          </p:nvPr>
        </p:nvGraphicFramePr>
        <p:xfrm>
          <a:off x="1167483" y="1120044"/>
          <a:ext cx="10872117" cy="5407851"/>
        </p:xfrm>
        <a:graphic>
          <a:graphicData uri="http://schemas.openxmlformats.org/drawingml/2006/table">
            <a:tbl>
              <a:tblPr/>
              <a:tblGrid>
                <a:gridCol w="385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2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669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8394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</a:t>
                      </a:r>
                    </a:p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бюджета муниципального 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оценки развития экономического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потенциала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Премирование глав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Перевод земель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сельскохозяйственного назначения в земли лесного фонда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выборов в сентябре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через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обращения по доп. финансовой помощи в адрес Губернатора)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7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3=4+5+6+7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97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Вышний Волочек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6 985,0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4 282,0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97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Кимры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9 584,0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8 881,0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97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Ржев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10 431,0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7 728,0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97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Торжок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11 212,0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9 923,0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 городской округ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8 039,0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6 664,0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1 375,0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270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5 592,0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4 182,0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13982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8 501,9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7 522,0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5756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 городской округ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10 580,0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9 830,0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997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Андреапольский</a:t>
                      </a: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3 155,3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1 945,0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002643" y="750369"/>
            <a:ext cx="1117600" cy="30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(тыс. руб.)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A5D54B-8052-4616-9452-6DD9754C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83" y="309950"/>
            <a:ext cx="10988735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ВТОРОЙ ЧАСТИ ДОТАЦИИ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СБАЛАНСИРОВАННОСТЬ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МЕСТНЫХ БЮДЖЕТОВ НА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79512"/>
              </p:ext>
            </p:extLst>
          </p:nvPr>
        </p:nvGraphicFramePr>
        <p:xfrm>
          <a:off x="1078342" y="1324558"/>
          <a:ext cx="10961258" cy="5098123"/>
        </p:xfrm>
        <a:graphic>
          <a:graphicData uri="http://schemas.openxmlformats.org/drawingml/2006/table">
            <a:tbl>
              <a:tblPr/>
              <a:tblGrid>
                <a:gridCol w="423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8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62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611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32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24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750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355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бюджета муниципального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оценки развития экономического потенциала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Премирование глав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Перевод земель сельскохозяйственного назначения в земли лесного фонда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выборов в сентябре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через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обращения по доп. финансовой помощи в адрес Губернатора)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3=4+5+6+7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7 056,0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6 353,0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Бельский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1 933,2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1 366,0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76091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2 670,0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1 967,0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2 483,4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1 784,0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3 044,1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2 228,0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Жарковский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1 495,6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4 993,8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3 853,0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484,8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5 486,0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2 330,0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27 531,8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26 173,0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8 310,8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4 606,0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Кесовогорский</a:t>
                      </a:r>
                      <a:r>
                        <a:rPr lang="ru-RU" sz="1600" b="0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4 172,0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3 141,0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1 031,0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816661" y="783353"/>
            <a:ext cx="1117600" cy="30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(тыс. руб.)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23700" y="6548715"/>
            <a:ext cx="4318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3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A5D54B-8052-4616-9452-6DD9754C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83" y="309950"/>
            <a:ext cx="10988735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ВТОРОЙ ЧАСТИ ДОТАЦИИ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СБАЛАНСИРОВАННОСТЬ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МЕСТНЫХ БЮДЖЕТОВ НА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04397"/>
              </p:ext>
            </p:extLst>
          </p:nvPr>
        </p:nvGraphicFramePr>
        <p:xfrm>
          <a:off x="1167481" y="1277789"/>
          <a:ext cx="10872119" cy="4999860"/>
        </p:xfrm>
        <a:graphic>
          <a:graphicData uri="http://schemas.openxmlformats.org/drawingml/2006/table">
            <a:tbl>
              <a:tblPr/>
              <a:tblGrid>
                <a:gridCol w="3438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5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35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07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355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бюджета муниципального 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оценки развития экономического потенциала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Премирование глав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Перевод земель сельскохозяйственного назначения в земли лесного фонда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выборов в сентябре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через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обращения по доп. финансовой помощи в адрес Губернатора)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3=4+5+6+7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3 408,8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2 718,0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27 317,2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25 875,0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76091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Краснохолмский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1 977,0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1 031,0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6 537,6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2 452,0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4 294,7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1 231,0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14 496,0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10 207,0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4 053,6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2 476,0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921,6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1 834,8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Оленинский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2 822,0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2 166,0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2 079,6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1 417,0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816661" y="783353"/>
            <a:ext cx="1117600" cy="30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(тыс. руб.)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23700" y="6505585"/>
            <a:ext cx="4318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338952" y="107921"/>
            <a:ext cx="828531" cy="1028521"/>
          </a:xfrm>
          <a:prstGeom prst="rect">
            <a:avLst/>
          </a:prstGeom>
          <a:noFill/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A5D54B-8052-4616-9452-6DD9754C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83" y="309950"/>
            <a:ext cx="10988735" cy="6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РАСПРЕДЕЛЕНИЕ СРЕДСТВ ВТОРОЙ ЧАСТИ ДОТАЦИИ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СБАЛАНСИРОВАННОСТЬ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МЕСТНЫХ БЮДЖЕТОВ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 2019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(продолжение)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60692"/>
              </p:ext>
            </p:extLst>
          </p:nvPr>
        </p:nvGraphicFramePr>
        <p:xfrm>
          <a:off x="1095374" y="1205201"/>
          <a:ext cx="10944228" cy="5441204"/>
        </p:xfrm>
        <a:graphic>
          <a:graphicData uri="http://schemas.openxmlformats.org/drawingml/2006/table">
            <a:tbl>
              <a:tblPr/>
              <a:tblGrid>
                <a:gridCol w="3461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36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90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75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86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340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176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3284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бюджета муниципального 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оценки развития экономического потенциала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Премирование глав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Перевод земель сельскохозяйственного назначения в земли лесного фонда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Стимулирование по итогам выборов в сентябре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через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обращения по доп. финансовой помощи в адрес Губернатора)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7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3=4+5+6+7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8972" marR="8972" marT="8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8 476,4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2 929,0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1 344,4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4 011,7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2 322,0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315206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Сандовский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2 393,2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1 109,0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1 031,0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6982977"/>
                  </a:ext>
                </a:extLst>
              </a:tr>
              <a:tr h="261093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Селижаровский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2 622,0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1 966,0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2217278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Сонковский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3 234,0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2 203,0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1 031,0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76091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Спировский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4 037,0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2 459,0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14 076,0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12 787,0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2 500,0 учтено 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стимулировании за экономику (гр.4)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6 668,0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5 379,0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10 258,4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3 719,0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1 203,0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3 336,4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Фировский</a:t>
                      </a: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4 259,8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1 102,0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ЗАТО «Озерный» 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ЗАТО «Солнечный» 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1 117,0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1 117,0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273 840,7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200 000,0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37 265,0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12 075,7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24 500,0</a:t>
                      </a:r>
                    </a:p>
                  </a:txBody>
                  <a:tcPr marL="9525" marR="1143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816661" y="783353"/>
            <a:ext cx="1117600" cy="30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(тыс. руб.)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815074" y="6522837"/>
            <a:ext cx="4318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7903</TotalTime>
  <Words>723</Words>
  <Application>Microsoft Office PowerPoint</Application>
  <PresentationFormat>Широкоэкранный</PresentationFormat>
  <Paragraphs>362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Николаев Павел Сергеевич</dc:creator>
  <cp:lastModifiedBy>Ольга Нуртдинова</cp:lastModifiedBy>
  <cp:revision>316</cp:revision>
  <cp:lastPrinted>2019-11-14T13:53:52Z</cp:lastPrinted>
  <dcterms:created xsi:type="dcterms:W3CDTF">2019-03-16T09:21:39Z</dcterms:created>
  <dcterms:modified xsi:type="dcterms:W3CDTF">2019-11-14T14:13:45Z</dcterms:modified>
</cp:coreProperties>
</file>